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71" r:id="rId8"/>
    <p:sldId id="272" r:id="rId9"/>
    <p:sldId id="273" r:id="rId10"/>
    <p:sldId id="274" r:id="rId11"/>
    <p:sldId id="275" r:id="rId12"/>
    <p:sldId id="278" r:id="rId13"/>
    <p:sldId id="280" r:id="rId14"/>
    <p:sldId id="281" r:id="rId15"/>
    <p:sldId id="283" r:id="rId16"/>
    <p:sldId id="286" r:id="rId17"/>
    <p:sldId id="290" r:id="rId18"/>
    <p:sldId id="291" r:id="rId19"/>
    <p:sldId id="292" r:id="rId20"/>
    <p:sldId id="293" r:id="rId2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197"/>
    <a:srgbClr val="95C46C"/>
    <a:srgbClr val="79D3FF"/>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262D7-3E42-43D7-8E7B-C5B7CFBBF34A}" v="63" dt="2024-04-24T17:02:28.91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0867" autoAdjust="0"/>
    <p:restoredTop sz="94660"/>
  </p:normalViewPr>
  <p:slideViewPr>
    <p:cSldViewPr snapToGrid="0">
      <p:cViewPr>
        <p:scale>
          <a:sx n="66" d="100"/>
          <a:sy n="66" d="100"/>
        </p:scale>
        <p:origin x="1792" y="-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115262D7-3E42-43D7-8E7B-C5B7CFBBF34A}"/>
    <pc:docChg chg="undo redo custSel addSld delSld modSld modMainMaster">
      <pc:chgData name="Franziska Händschel" userId="e2149472-3187-4d00-b16a-a19eff6fc04a" providerId="ADAL" clId="{115262D7-3E42-43D7-8E7B-C5B7CFBBF34A}" dt="2024-04-24T17:02:42.052" v="4048" actId="2696"/>
      <pc:docMkLst>
        <pc:docMk/>
      </pc:docMkLst>
      <pc:sldChg chg="del">
        <pc:chgData name="Franziska Händschel" userId="e2149472-3187-4d00-b16a-a19eff6fc04a" providerId="ADAL" clId="{115262D7-3E42-43D7-8E7B-C5B7CFBBF34A}" dt="2024-04-24T16:07:50.709" v="942" actId="47"/>
        <pc:sldMkLst>
          <pc:docMk/>
          <pc:sldMk cId="2025103954" sldId="256"/>
        </pc:sldMkLst>
      </pc:sldChg>
      <pc:sldChg chg="addSp delSp modSp mod">
        <pc:chgData name="Franziska Händschel" userId="e2149472-3187-4d00-b16a-a19eff6fc04a" providerId="ADAL" clId="{115262D7-3E42-43D7-8E7B-C5B7CFBBF34A}" dt="2024-04-24T15:50:20.697" v="6" actId="478"/>
        <pc:sldMkLst>
          <pc:docMk/>
          <pc:sldMk cId="3007467789" sldId="268"/>
        </pc:sldMkLst>
        <pc:picChg chg="add del mod">
          <ac:chgData name="Franziska Händschel" userId="e2149472-3187-4d00-b16a-a19eff6fc04a" providerId="ADAL" clId="{115262D7-3E42-43D7-8E7B-C5B7CFBBF34A}" dt="2024-04-24T15:50:20.697" v="6" actId="478"/>
          <ac:picMkLst>
            <pc:docMk/>
            <pc:sldMk cId="3007467789" sldId="268"/>
            <ac:picMk id="2" creationId="{24F96944-FA96-3376-4BA8-B22A82298A27}"/>
          </ac:picMkLst>
        </pc:picChg>
        <pc:picChg chg="add mod">
          <ac:chgData name="Franziska Händschel" userId="e2149472-3187-4d00-b16a-a19eff6fc04a" providerId="ADAL" clId="{115262D7-3E42-43D7-8E7B-C5B7CFBBF34A}" dt="2024-04-24T15:50:08.513" v="1"/>
          <ac:picMkLst>
            <pc:docMk/>
            <pc:sldMk cId="3007467789" sldId="268"/>
            <ac:picMk id="3" creationId="{0F6B6712-7DD9-3151-1E34-97C0AA20232E}"/>
          </ac:picMkLst>
        </pc:picChg>
        <pc:picChg chg="add del mod">
          <ac:chgData name="Franziska Händschel" userId="e2149472-3187-4d00-b16a-a19eff6fc04a" providerId="ADAL" clId="{115262D7-3E42-43D7-8E7B-C5B7CFBBF34A}" dt="2024-04-24T15:50:19.767" v="5" actId="21"/>
          <ac:picMkLst>
            <pc:docMk/>
            <pc:sldMk cId="3007467789" sldId="268"/>
            <ac:picMk id="4" creationId="{811380A3-6C8F-0726-4547-B5DA7533B05D}"/>
          </ac:picMkLst>
        </pc:picChg>
      </pc:sldChg>
      <pc:sldChg chg="modSp mod">
        <pc:chgData name="Franziska Händschel" userId="e2149472-3187-4d00-b16a-a19eff6fc04a" providerId="ADAL" clId="{115262D7-3E42-43D7-8E7B-C5B7CFBBF34A}" dt="2024-04-24T16:02:51.744" v="857" actId="34135"/>
        <pc:sldMkLst>
          <pc:docMk/>
          <pc:sldMk cId="675108168" sldId="270"/>
        </pc:sldMkLst>
        <pc:spChg chg="mod">
          <ac:chgData name="Franziska Händschel" userId="e2149472-3187-4d00-b16a-a19eff6fc04a" providerId="ADAL" clId="{115262D7-3E42-43D7-8E7B-C5B7CFBBF34A}" dt="2024-04-24T16:02:51.744" v="857" actId="34135"/>
          <ac:spMkLst>
            <pc:docMk/>
            <pc:sldMk cId="675108168" sldId="270"/>
            <ac:spMk id="2" creationId="{30A9B3B9-11D6-D00A-C31A-992E17C2FC25}"/>
          </ac:spMkLst>
        </pc:spChg>
      </pc:sldChg>
      <pc:sldChg chg="modSp mod">
        <pc:chgData name="Franziska Händschel" userId="e2149472-3187-4d00-b16a-a19eff6fc04a" providerId="ADAL" clId="{115262D7-3E42-43D7-8E7B-C5B7CFBBF34A}" dt="2024-04-24T16:19:09.120" v="2635" actId="20577"/>
        <pc:sldMkLst>
          <pc:docMk/>
          <pc:sldMk cId="1488821042" sldId="273"/>
        </pc:sldMkLst>
        <pc:spChg chg="mod">
          <ac:chgData name="Franziska Händschel" userId="e2149472-3187-4d00-b16a-a19eff6fc04a" providerId="ADAL" clId="{115262D7-3E42-43D7-8E7B-C5B7CFBBF34A}" dt="2024-04-24T16:19:09.120" v="2635" actId="20577"/>
          <ac:spMkLst>
            <pc:docMk/>
            <pc:sldMk cId="1488821042" sldId="273"/>
            <ac:spMk id="15" creationId="{D5F044FF-21E2-ECBF-FD57-6C97DC5C231E}"/>
          </ac:spMkLst>
        </pc:spChg>
      </pc:sldChg>
      <pc:sldChg chg="addSp delSp modSp mod">
        <pc:chgData name="Franziska Händschel" userId="e2149472-3187-4d00-b16a-a19eff6fc04a" providerId="ADAL" clId="{115262D7-3E42-43D7-8E7B-C5B7CFBBF34A}" dt="2024-04-24T17:02:03.206" v="4032" actId="21"/>
        <pc:sldMkLst>
          <pc:docMk/>
          <pc:sldMk cId="3083859578" sldId="274"/>
        </pc:sldMkLst>
        <pc:spChg chg="add del mod">
          <ac:chgData name="Franziska Händschel" userId="e2149472-3187-4d00-b16a-a19eff6fc04a" providerId="ADAL" clId="{115262D7-3E42-43D7-8E7B-C5B7CFBBF34A}" dt="2024-04-24T17:02:03.206" v="4032" actId="21"/>
          <ac:spMkLst>
            <pc:docMk/>
            <pc:sldMk cId="3083859578" sldId="274"/>
            <ac:spMk id="2" creationId="{D4C64205-D9E3-1AF5-D47D-2296B10359FF}"/>
          </ac:spMkLst>
        </pc:spChg>
        <pc:spChg chg="add del mod">
          <ac:chgData name="Franziska Händschel" userId="e2149472-3187-4d00-b16a-a19eff6fc04a" providerId="ADAL" clId="{115262D7-3E42-43D7-8E7B-C5B7CFBBF34A}" dt="2024-04-24T17:02:03.206" v="4032" actId="21"/>
          <ac:spMkLst>
            <pc:docMk/>
            <pc:sldMk cId="3083859578" sldId="274"/>
            <ac:spMk id="4" creationId="{5786A487-94E2-9EAA-C3BE-AF2BCC28F710}"/>
          </ac:spMkLst>
        </pc:spChg>
        <pc:spChg chg="add del mod">
          <ac:chgData name="Franziska Händschel" userId="e2149472-3187-4d00-b16a-a19eff6fc04a" providerId="ADAL" clId="{115262D7-3E42-43D7-8E7B-C5B7CFBBF34A}" dt="2024-04-24T17:02:03.206" v="4032" actId="21"/>
          <ac:spMkLst>
            <pc:docMk/>
            <pc:sldMk cId="3083859578" sldId="274"/>
            <ac:spMk id="5" creationId="{A9D6E199-C12C-7291-3899-A499EAA93474}"/>
          </ac:spMkLst>
        </pc:spChg>
        <pc:spChg chg="add del mod">
          <ac:chgData name="Franziska Händschel" userId="e2149472-3187-4d00-b16a-a19eff6fc04a" providerId="ADAL" clId="{115262D7-3E42-43D7-8E7B-C5B7CFBBF34A}" dt="2024-04-24T17:02:03.206" v="4032" actId="21"/>
          <ac:spMkLst>
            <pc:docMk/>
            <pc:sldMk cId="3083859578" sldId="274"/>
            <ac:spMk id="6" creationId="{EAF11D5B-7173-F25F-CFD5-6583CFC1B892}"/>
          </ac:spMkLst>
        </pc:spChg>
        <pc:spChg chg="del mod">
          <ac:chgData name="Franziska Händschel" userId="e2149472-3187-4d00-b16a-a19eff6fc04a" providerId="ADAL" clId="{115262D7-3E42-43D7-8E7B-C5B7CFBBF34A}" dt="2024-04-24T17:02:03.206" v="4032" actId="21"/>
          <ac:spMkLst>
            <pc:docMk/>
            <pc:sldMk cId="3083859578" sldId="274"/>
            <ac:spMk id="7" creationId="{599AD724-0F0E-95FF-40BF-54EE030DFBEF}"/>
          </ac:spMkLst>
        </pc:spChg>
        <pc:spChg chg="add del mod">
          <ac:chgData name="Franziska Händschel" userId="e2149472-3187-4d00-b16a-a19eff6fc04a" providerId="ADAL" clId="{115262D7-3E42-43D7-8E7B-C5B7CFBBF34A}" dt="2024-04-24T17:02:03.206" v="4032" actId="21"/>
          <ac:spMkLst>
            <pc:docMk/>
            <pc:sldMk cId="3083859578" sldId="274"/>
            <ac:spMk id="8" creationId="{1FE82B27-C1B1-5523-CE4A-E27D4FD4BB4F}"/>
          </ac:spMkLst>
        </pc:spChg>
        <pc:spChg chg="add del mod">
          <ac:chgData name="Franziska Händschel" userId="e2149472-3187-4d00-b16a-a19eff6fc04a" providerId="ADAL" clId="{115262D7-3E42-43D7-8E7B-C5B7CFBBF34A}" dt="2024-04-24T17:02:03.206" v="4032" actId="21"/>
          <ac:spMkLst>
            <pc:docMk/>
            <pc:sldMk cId="3083859578" sldId="274"/>
            <ac:spMk id="9" creationId="{93AE98FA-6031-F541-BE5B-D1515BC5BD97}"/>
          </ac:spMkLst>
        </pc:spChg>
        <pc:spChg chg="add del mod">
          <ac:chgData name="Franziska Händschel" userId="e2149472-3187-4d00-b16a-a19eff6fc04a" providerId="ADAL" clId="{115262D7-3E42-43D7-8E7B-C5B7CFBBF34A}" dt="2024-04-24T17:02:03.206" v="4032" actId="21"/>
          <ac:spMkLst>
            <pc:docMk/>
            <pc:sldMk cId="3083859578" sldId="274"/>
            <ac:spMk id="10" creationId="{D37BC5F4-C2C9-4048-7679-62F835C6CC81}"/>
          </ac:spMkLst>
        </pc:spChg>
        <pc:spChg chg="add del mod">
          <ac:chgData name="Franziska Händschel" userId="e2149472-3187-4d00-b16a-a19eff6fc04a" providerId="ADAL" clId="{115262D7-3E42-43D7-8E7B-C5B7CFBBF34A}" dt="2024-04-24T17:02:03.206" v="4032" actId="21"/>
          <ac:spMkLst>
            <pc:docMk/>
            <pc:sldMk cId="3083859578" sldId="274"/>
            <ac:spMk id="11" creationId="{CD4C3330-2EFC-6000-AA1D-8B141E0EEF26}"/>
          </ac:spMkLst>
        </pc:spChg>
        <pc:spChg chg="del">
          <ac:chgData name="Franziska Händschel" userId="e2149472-3187-4d00-b16a-a19eff6fc04a" providerId="ADAL" clId="{115262D7-3E42-43D7-8E7B-C5B7CFBBF34A}" dt="2024-04-24T16:48:05.848" v="3311" actId="478"/>
          <ac:spMkLst>
            <pc:docMk/>
            <pc:sldMk cId="3083859578" sldId="274"/>
            <ac:spMk id="12" creationId="{098605AA-29F2-52C9-1151-3DDA2DC149D4}"/>
          </ac:spMkLst>
        </pc:spChg>
        <pc:spChg chg="del">
          <ac:chgData name="Franziska Händschel" userId="e2149472-3187-4d00-b16a-a19eff6fc04a" providerId="ADAL" clId="{115262D7-3E42-43D7-8E7B-C5B7CFBBF34A}" dt="2024-04-24T16:54:17.595" v="3471" actId="478"/>
          <ac:spMkLst>
            <pc:docMk/>
            <pc:sldMk cId="3083859578" sldId="274"/>
            <ac:spMk id="13" creationId="{965EF994-670F-858E-36A1-36870BC03C49}"/>
          </ac:spMkLst>
        </pc:spChg>
        <pc:spChg chg="del">
          <ac:chgData name="Franziska Händschel" userId="e2149472-3187-4d00-b16a-a19eff6fc04a" providerId="ADAL" clId="{115262D7-3E42-43D7-8E7B-C5B7CFBBF34A}" dt="2024-04-24T16:54:17.595" v="3471" actId="478"/>
          <ac:spMkLst>
            <pc:docMk/>
            <pc:sldMk cId="3083859578" sldId="274"/>
            <ac:spMk id="15" creationId="{3937E9A9-94B1-7620-443F-ADFD851C696F}"/>
          </ac:spMkLst>
        </pc:spChg>
        <pc:spChg chg="del">
          <ac:chgData name="Franziska Händschel" userId="e2149472-3187-4d00-b16a-a19eff6fc04a" providerId="ADAL" clId="{115262D7-3E42-43D7-8E7B-C5B7CFBBF34A}" dt="2024-04-24T16:55:08.239" v="3614" actId="478"/>
          <ac:spMkLst>
            <pc:docMk/>
            <pc:sldMk cId="3083859578" sldId="274"/>
            <ac:spMk id="16" creationId="{7DB0D13F-AE7D-9F54-29C1-1D72FB78323A}"/>
          </ac:spMkLst>
        </pc:spChg>
        <pc:spChg chg="del">
          <ac:chgData name="Franziska Händschel" userId="e2149472-3187-4d00-b16a-a19eff6fc04a" providerId="ADAL" clId="{115262D7-3E42-43D7-8E7B-C5B7CFBBF34A}" dt="2024-04-24T16:55:08.239" v="3614" actId="478"/>
          <ac:spMkLst>
            <pc:docMk/>
            <pc:sldMk cId="3083859578" sldId="274"/>
            <ac:spMk id="17" creationId="{6996B3A3-454E-CE62-2B61-67852B907E56}"/>
          </ac:spMkLst>
        </pc:spChg>
        <pc:graphicFrameChg chg="mod modGraphic">
          <ac:chgData name="Franziska Händschel" userId="e2149472-3187-4d00-b16a-a19eff6fc04a" providerId="ADAL" clId="{115262D7-3E42-43D7-8E7B-C5B7CFBBF34A}" dt="2024-04-24T16:56:08.043" v="3684" actId="20577"/>
          <ac:graphicFrameMkLst>
            <pc:docMk/>
            <pc:sldMk cId="3083859578" sldId="274"/>
            <ac:graphicFrameMk id="3" creationId="{DDB96FE8-A6B7-750A-4085-83A291EC86E5}"/>
          </ac:graphicFrameMkLst>
        </pc:graphicFrameChg>
      </pc:sldChg>
      <pc:sldChg chg="addSp delSp modSp mod">
        <pc:chgData name="Franziska Händschel" userId="e2149472-3187-4d00-b16a-a19eff6fc04a" providerId="ADAL" clId="{115262D7-3E42-43D7-8E7B-C5B7CFBBF34A}" dt="2024-04-24T17:02:25.517" v="4039" actId="21"/>
        <pc:sldMkLst>
          <pc:docMk/>
          <pc:sldMk cId="360665750" sldId="275"/>
        </pc:sldMkLst>
        <pc:spChg chg="del">
          <ac:chgData name="Franziska Händschel" userId="e2149472-3187-4d00-b16a-a19eff6fc04a" providerId="ADAL" clId="{115262D7-3E42-43D7-8E7B-C5B7CFBBF34A}" dt="2024-04-24T16:59:51.705" v="3917" actId="478"/>
          <ac:spMkLst>
            <pc:docMk/>
            <pc:sldMk cId="360665750" sldId="275"/>
            <ac:spMk id="3" creationId="{6C0F7AE4-D3C2-A579-A156-434589E8A137}"/>
          </ac:spMkLst>
        </pc:spChg>
        <pc:spChg chg="del">
          <ac:chgData name="Franziska Händschel" userId="e2149472-3187-4d00-b16a-a19eff6fc04a" providerId="ADAL" clId="{115262D7-3E42-43D7-8E7B-C5B7CFBBF34A}" dt="2024-04-24T16:59:51.705" v="3917" actId="478"/>
          <ac:spMkLst>
            <pc:docMk/>
            <pc:sldMk cId="360665750" sldId="275"/>
            <ac:spMk id="4" creationId="{5904266C-BCE6-8DEF-38D7-53C00446760D}"/>
          </ac:spMkLst>
        </pc:spChg>
        <pc:spChg chg="add del mod">
          <ac:chgData name="Franziska Händschel" userId="e2149472-3187-4d00-b16a-a19eff6fc04a" providerId="ADAL" clId="{115262D7-3E42-43D7-8E7B-C5B7CFBBF34A}" dt="2024-04-24T17:02:25.517" v="4039" actId="21"/>
          <ac:spMkLst>
            <pc:docMk/>
            <pc:sldMk cId="360665750" sldId="275"/>
            <ac:spMk id="5" creationId="{1F9171CF-A104-78B1-CB66-10F95F038D89}"/>
          </ac:spMkLst>
        </pc:spChg>
        <pc:spChg chg="add del mod">
          <ac:chgData name="Franziska Händschel" userId="e2149472-3187-4d00-b16a-a19eff6fc04a" providerId="ADAL" clId="{115262D7-3E42-43D7-8E7B-C5B7CFBBF34A}" dt="2024-04-24T17:02:25.517" v="4039" actId="21"/>
          <ac:spMkLst>
            <pc:docMk/>
            <pc:sldMk cId="360665750" sldId="275"/>
            <ac:spMk id="6" creationId="{21DB096B-AD18-00E8-C106-5F6CBABB8CC2}"/>
          </ac:spMkLst>
        </pc:spChg>
        <pc:spChg chg="add del mod">
          <ac:chgData name="Franziska Händschel" userId="e2149472-3187-4d00-b16a-a19eff6fc04a" providerId="ADAL" clId="{115262D7-3E42-43D7-8E7B-C5B7CFBBF34A}" dt="2024-04-24T17:02:25.517" v="4039" actId="21"/>
          <ac:spMkLst>
            <pc:docMk/>
            <pc:sldMk cId="360665750" sldId="275"/>
            <ac:spMk id="7" creationId="{BA1FB9D5-CE3C-91FD-B2FE-C8EA3CE56EF9}"/>
          </ac:spMkLst>
        </pc:spChg>
        <pc:spChg chg="add del mod">
          <ac:chgData name="Franziska Händschel" userId="e2149472-3187-4d00-b16a-a19eff6fc04a" providerId="ADAL" clId="{115262D7-3E42-43D7-8E7B-C5B7CFBBF34A}" dt="2024-04-24T17:02:25.517" v="4039" actId="21"/>
          <ac:spMkLst>
            <pc:docMk/>
            <pc:sldMk cId="360665750" sldId="275"/>
            <ac:spMk id="8" creationId="{FC6CB3AA-21F9-FDDB-1475-14B9A89F3BDB}"/>
          </ac:spMkLst>
        </pc:spChg>
        <pc:spChg chg="add del mod">
          <ac:chgData name="Franziska Händschel" userId="e2149472-3187-4d00-b16a-a19eff6fc04a" providerId="ADAL" clId="{115262D7-3E42-43D7-8E7B-C5B7CFBBF34A}" dt="2024-04-24T17:02:25.517" v="4039" actId="21"/>
          <ac:spMkLst>
            <pc:docMk/>
            <pc:sldMk cId="360665750" sldId="275"/>
            <ac:spMk id="9" creationId="{45E426F5-CA9C-FDF4-D678-7C3529271E43}"/>
          </ac:spMkLst>
        </pc:spChg>
        <pc:spChg chg="add del mod">
          <ac:chgData name="Franziska Händschel" userId="e2149472-3187-4d00-b16a-a19eff6fc04a" providerId="ADAL" clId="{115262D7-3E42-43D7-8E7B-C5B7CFBBF34A}" dt="2024-04-24T17:02:25.517" v="4039" actId="21"/>
          <ac:spMkLst>
            <pc:docMk/>
            <pc:sldMk cId="360665750" sldId="275"/>
            <ac:spMk id="10" creationId="{44687B07-3250-E848-BF53-ABB4D658B6A2}"/>
          </ac:spMkLst>
        </pc:spChg>
        <pc:spChg chg="add del mod">
          <ac:chgData name="Franziska Händschel" userId="e2149472-3187-4d00-b16a-a19eff6fc04a" providerId="ADAL" clId="{115262D7-3E42-43D7-8E7B-C5B7CFBBF34A}" dt="2024-04-24T17:02:25.517" v="4039" actId="21"/>
          <ac:spMkLst>
            <pc:docMk/>
            <pc:sldMk cId="360665750" sldId="275"/>
            <ac:spMk id="11" creationId="{B11A1ED3-CD8D-6AA1-07A4-E8DE4C54CDFA}"/>
          </ac:spMkLst>
        </pc:spChg>
        <pc:spChg chg="add del mod">
          <ac:chgData name="Franziska Händschel" userId="e2149472-3187-4d00-b16a-a19eff6fc04a" providerId="ADAL" clId="{115262D7-3E42-43D7-8E7B-C5B7CFBBF34A}" dt="2024-04-24T17:02:25.517" v="4039" actId="21"/>
          <ac:spMkLst>
            <pc:docMk/>
            <pc:sldMk cId="360665750" sldId="275"/>
            <ac:spMk id="12" creationId="{E482687B-F349-B5ED-8F04-80EFFCB1D1EA}"/>
          </ac:spMkLst>
        </pc:spChg>
        <pc:graphicFrameChg chg="mod modGraphic">
          <ac:chgData name="Franziska Händschel" userId="e2149472-3187-4d00-b16a-a19eff6fc04a" providerId="ADAL" clId="{115262D7-3E42-43D7-8E7B-C5B7CFBBF34A}" dt="2024-04-24T17:01:25.682" v="4019" actId="20577"/>
          <ac:graphicFrameMkLst>
            <pc:docMk/>
            <pc:sldMk cId="360665750" sldId="275"/>
            <ac:graphicFrameMk id="2" creationId="{4993B478-CE14-0A2B-D978-FBDC8DAF26C9}"/>
          </ac:graphicFrameMkLst>
        </pc:graphicFrameChg>
      </pc:sldChg>
      <pc:sldChg chg="del">
        <pc:chgData name="Franziska Händschel" userId="e2149472-3187-4d00-b16a-a19eff6fc04a" providerId="ADAL" clId="{115262D7-3E42-43D7-8E7B-C5B7CFBBF34A}" dt="2024-04-24T16:23:50.355" v="2770" actId="47"/>
        <pc:sldMkLst>
          <pc:docMk/>
          <pc:sldMk cId="566316030" sldId="282"/>
        </pc:sldMkLst>
      </pc:sldChg>
      <pc:sldChg chg="del">
        <pc:chgData name="Franziska Händschel" userId="e2149472-3187-4d00-b16a-a19eff6fc04a" providerId="ADAL" clId="{115262D7-3E42-43D7-8E7B-C5B7CFBBF34A}" dt="2024-04-24T16:18:39.813" v="2633" actId="47"/>
        <pc:sldMkLst>
          <pc:docMk/>
          <pc:sldMk cId="1357214436" sldId="285"/>
        </pc:sldMkLst>
      </pc:sldChg>
      <pc:sldChg chg="del">
        <pc:chgData name="Franziska Händschel" userId="e2149472-3187-4d00-b16a-a19eff6fc04a" providerId="ADAL" clId="{115262D7-3E42-43D7-8E7B-C5B7CFBBF34A}" dt="2024-04-24T17:01:55.873" v="4029" actId="47"/>
        <pc:sldMkLst>
          <pc:docMk/>
          <pc:sldMk cId="3061196730" sldId="287"/>
        </pc:sldMkLst>
      </pc:sldChg>
      <pc:sldChg chg="del">
        <pc:chgData name="Franziska Händschel" userId="e2149472-3187-4d00-b16a-a19eff6fc04a" providerId="ADAL" clId="{115262D7-3E42-43D7-8E7B-C5B7CFBBF34A}" dt="2024-04-24T17:01:57.743" v="4030" actId="47"/>
        <pc:sldMkLst>
          <pc:docMk/>
          <pc:sldMk cId="3140150269" sldId="288"/>
        </pc:sldMkLst>
      </pc:sldChg>
      <pc:sldChg chg="del">
        <pc:chgData name="Franziska Händschel" userId="e2149472-3187-4d00-b16a-a19eff6fc04a" providerId="ADAL" clId="{115262D7-3E42-43D7-8E7B-C5B7CFBBF34A}" dt="2024-04-24T17:01:58.973" v="4031" actId="47"/>
        <pc:sldMkLst>
          <pc:docMk/>
          <pc:sldMk cId="2502570771" sldId="289"/>
        </pc:sldMkLst>
      </pc:sldChg>
      <pc:sldChg chg="new">
        <pc:chgData name="Franziska Händschel" userId="e2149472-3187-4d00-b16a-a19eff6fc04a" providerId="ADAL" clId="{115262D7-3E42-43D7-8E7B-C5B7CFBBF34A}" dt="2024-04-24T16:35:56.297" v="3043" actId="680"/>
        <pc:sldMkLst>
          <pc:docMk/>
          <pc:sldMk cId="2355350585" sldId="290"/>
        </pc:sldMkLst>
      </pc:sldChg>
      <pc:sldChg chg="new">
        <pc:chgData name="Franziska Händschel" userId="e2149472-3187-4d00-b16a-a19eff6fc04a" providerId="ADAL" clId="{115262D7-3E42-43D7-8E7B-C5B7CFBBF34A}" dt="2024-04-24T16:43:42.248" v="3209" actId="680"/>
        <pc:sldMkLst>
          <pc:docMk/>
          <pc:sldMk cId="3074018101" sldId="291"/>
        </pc:sldMkLst>
      </pc:sldChg>
      <pc:sldChg chg="new">
        <pc:chgData name="Franziska Händschel" userId="e2149472-3187-4d00-b16a-a19eff6fc04a" providerId="ADAL" clId="{115262D7-3E42-43D7-8E7B-C5B7CFBBF34A}" dt="2024-04-24T16:43:47.016" v="3210" actId="680"/>
        <pc:sldMkLst>
          <pc:docMk/>
          <pc:sldMk cId="2072960095" sldId="292"/>
        </pc:sldMkLst>
      </pc:sldChg>
      <pc:sldChg chg="new">
        <pc:chgData name="Franziska Händschel" userId="e2149472-3187-4d00-b16a-a19eff6fc04a" providerId="ADAL" clId="{115262D7-3E42-43D7-8E7B-C5B7CFBBF34A}" dt="2024-04-24T16:43:50.214" v="3211" actId="680"/>
        <pc:sldMkLst>
          <pc:docMk/>
          <pc:sldMk cId="3349544433" sldId="293"/>
        </pc:sldMkLst>
      </pc:sldChg>
      <pc:sldMasterChg chg="addSldLayout delSldLayout modSldLayout">
        <pc:chgData name="Franziska Händschel" userId="e2149472-3187-4d00-b16a-a19eff6fc04a" providerId="ADAL" clId="{115262D7-3E42-43D7-8E7B-C5B7CFBBF34A}" dt="2024-04-24T17:02:42.052" v="4048" actId="2696"/>
        <pc:sldMasterMkLst>
          <pc:docMk/>
          <pc:sldMasterMk cId="2436609279" sldId="2147483660"/>
        </pc:sldMasterMkLst>
        <pc:sldLayoutChg chg="addSp delSp modSp mod">
          <pc:chgData name="Franziska Händschel" userId="e2149472-3187-4d00-b16a-a19eff6fc04a" providerId="ADAL" clId="{115262D7-3E42-43D7-8E7B-C5B7CFBBF34A}" dt="2024-04-24T15:50:44.922" v="24" actId="20577"/>
          <pc:sldLayoutMkLst>
            <pc:docMk/>
            <pc:sldMasterMk cId="2436609279" sldId="2147483660"/>
            <pc:sldLayoutMk cId="576979586" sldId="2147483662"/>
          </pc:sldLayoutMkLst>
          <pc:spChg chg="mod">
            <ac:chgData name="Franziska Händschel" userId="e2149472-3187-4d00-b16a-a19eff6fc04a" providerId="ADAL" clId="{115262D7-3E42-43D7-8E7B-C5B7CFBBF34A}" dt="2024-04-24T15:50:44.922" v="24" actId="20577"/>
            <ac:spMkLst>
              <pc:docMk/>
              <pc:sldMasterMk cId="2436609279" sldId="2147483660"/>
              <pc:sldLayoutMk cId="576979586" sldId="2147483662"/>
              <ac:spMk id="2" creationId="{64501117-BF46-C965-0146-7132487ECCC4}"/>
            </ac:spMkLst>
          </pc:spChg>
          <pc:picChg chg="add mod">
            <ac:chgData name="Franziska Händschel" userId="e2149472-3187-4d00-b16a-a19eff6fc04a" providerId="ADAL" clId="{115262D7-3E42-43D7-8E7B-C5B7CFBBF34A}" dt="2024-04-24T15:50:28.668" v="8"/>
            <ac:picMkLst>
              <pc:docMk/>
              <pc:sldMasterMk cId="2436609279" sldId="2147483660"/>
              <pc:sldLayoutMk cId="576979586" sldId="2147483662"/>
              <ac:picMk id="4" creationId="{811380A3-6C8F-0726-4547-B5DA7533B05D}"/>
            </ac:picMkLst>
          </pc:picChg>
          <pc:picChg chg="del">
            <ac:chgData name="Franziska Händschel" userId="e2149472-3187-4d00-b16a-a19eff6fc04a" providerId="ADAL" clId="{115262D7-3E42-43D7-8E7B-C5B7CFBBF34A}" dt="2024-04-24T15:50:28.366" v="7" actId="478"/>
            <ac:picMkLst>
              <pc:docMk/>
              <pc:sldMasterMk cId="2436609279" sldId="2147483660"/>
              <pc:sldLayoutMk cId="576979586" sldId="2147483662"/>
              <ac:picMk id="7" creationId="{F63A1321-E3DC-2443-4170-7ACE884D0776}"/>
            </ac:picMkLst>
          </pc:picChg>
        </pc:sldLayoutChg>
        <pc:sldLayoutChg chg="addSp delSp modSp mod">
          <pc:chgData name="Franziska Händschel" userId="e2149472-3187-4d00-b16a-a19eff6fc04a" providerId="ADAL" clId="{115262D7-3E42-43D7-8E7B-C5B7CFBBF34A}" dt="2024-04-24T16:08:03.191" v="945" actId="6014"/>
          <pc:sldLayoutMkLst>
            <pc:docMk/>
            <pc:sldMasterMk cId="2436609279" sldId="2147483660"/>
            <pc:sldLayoutMk cId="895852067" sldId="2147483663"/>
          </pc:sldLayoutMkLst>
          <pc:spChg chg="mod">
            <ac:chgData name="Franziska Händschel" userId="e2149472-3187-4d00-b16a-a19eff6fc04a" providerId="ADAL" clId="{115262D7-3E42-43D7-8E7B-C5B7CFBBF34A}" dt="2024-04-24T15:53:00.500" v="189" actId="20577"/>
            <ac:spMkLst>
              <pc:docMk/>
              <pc:sldMasterMk cId="2436609279" sldId="2147483660"/>
              <pc:sldLayoutMk cId="895852067" sldId="2147483663"/>
              <ac:spMk id="2" creationId="{AF2F13CD-C1D7-CF23-264E-6EE57F9FAC36}"/>
            </ac:spMkLst>
          </pc:spChg>
          <pc:spChg chg="mod">
            <ac:chgData name="Franziska Händschel" userId="e2149472-3187-4d00-b16a-a19eff6fc04a" providerId="ADAL" clId="{115262D7-3E42-43D7-8E7B-C5B7CFBBF34A}" dt="2024-04-24T16:00:41.936" v="816" actId="20577"/>
            <ac:spMkLst>
              <pc:docMk/>
              <pc:sldMasterMk cId="2436609279" sldId="2147483660"/>
              <pc:sldLayoutMk cId="895852067" sldId="2147483663"/>
              <ac:spMk id="3" creationId="{BF32498B-D375-9A41-AA5C-F2E272887113}"/>
            </ac:spMkLst>
          </pc:spChg>
          <pc:spChg chg="mod">
            <ac:chgData name="Franziska Händschel" userId="e2149472-3187-4d00-b16a-a19eff6fc04a" providerId="ADAL" clId="{115262D7-3E42-43D7-8E7B-C5B7CFBBF34A}" dt="2024-04-24T15:51:12.004" v="41"/>
            <ac:spMkLst>
              <pc:docMk/>
              <pc:sldMasterMk cId="2436609279" sldId="2147483660"/>
              <pc:sldLayoutMk cId="895852067" sldId="2147483663"/>
              <ac:spMk id="4" creationId="{B665B885-2C46-D42D-4D31-E9A185452A0E}"/>
            </ac:spMkLst>
          </pc:spChg>
          <pc:spChg chg="del">
            <ac:chgData name="Franziska Händschel" userId="e2149472-3187-4d00-b16a-a19eff6fc04a" providerId="ADAL" clId="{115262D7-3E42-43D7-8E7B-C5B7CFBBF34A}" dt="2024-04-24T15:53:17.382" v="202" actId="478"/>
            <ac:spMkLst>
              <pc:docMk/>
              <pc:sldMasterMk cId="2436609279" sldId="2147483660"/>
              <pc:sldLayoutMk cId="895852067" sldId="2147483663"/>
              <ac:spMk id="5" creationId="{FE530ECD-3C78-D8DA-30AC-0ACA24BF58A0}"/>
            </ac:spMkLst>
          </pc:spChg>
          <pc:spChg chg="del">
            <ac:chgData name="Franziska Händschel" userId="e2149472-3187-4d00-b16a-a19eff6fc04a" providerId="ADAL" clId="{115262D7-3E42-43D7-8E7B-C5B7CFBBF34A}" dt="2024-04-24T15:53:19.661" v="203" actId="478"/>
            <ac:spMkLst>
              <pc:docMk/>
              <pc:sldMasterMk cId="2436609279" sldId="2147483660"/>
              <pc:sldLayoutMk cId="895852067" sldId="2147483663"/>
              <ac:spMk id="6" creationId="{FF304AA1-A093-4224-143E-0E33CBD453AD}"/>
            </ac:spMkLst>
          </pc:spChg>
          <pc:spChg chg="mod">
            <ac:chgData name="Franziska Händschel" userId="e2149472-3187-4d00-b16a-a19eff6fc04a" providerId="ADAL" clId="{115262D7-3E42-43D7-8E7B-C5B7CFBBF34A}" dt="2024-04-24T15:51:20.073" v="43"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115262D7-3E42-43D7-8E7B-C5B7CFBBF34A}" dt="2024-04-24T15:51:21.905" v="45"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115262D7-3E42-43D7-8E7B-C5B7CFBBF34A}" dt="2024-04-24T15:50:55.297" v="38" actId="20577"/>
            <ac:spMkLst>
              <pc:docMk/>
              <pc:sldMasterMk cId="2436609279" sldId="2147483660"/>
              <pc:sldLayoutMk cId="895852067" sldId="2147483663"/>
              <ac:spMk id="9" creationId="{88E0BCFD-70D6-BB53-003B-9CC4F2C88CB4}"/>
            </ac:spMkLst>
          </pc:spChg>
          <pc:spChg chg="add 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10" creationId="{E9FE091B-8171-0DF1-B137-F3352126B615}"/>
            </ac:spMkLst>
          </pc:spChg>
          <pc:spChg chg="mod">
            <ac:chgData name="Franziska Händschel" userId="e2149472-3187-4d00-b16a-a19eff6fc04a" providerId="ADAL" clId="{115262D7-3E42-43D7-8E7B-C5B7CFBBF34A}" dt="2024-04-24T15:52:58.425" v="187" actId="20577"/>
            <ac:spMkLst>
              <pc:docMk/>
              <pc:sldMasterMk cId="2436609279" sldId="2147483660"/>
              <pc:sldLayoutMk cId="895852067" sldId="2147483663"/>
              <ac:spMk id="11" creationId="{D0404B70-6333-4F7F-0155-E18C025FC80A}"/>
            </ac:spMkLst>
          </pc:spChg>
          <pc:spChg chg="add 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12" creationId="{78331A4C-D757-3C6D-C644-C6C82A0AB37F}"/>
            </ac:spMkLst>
          </pc:spChg>
          <pc:spChg chg="add del mod">
            <ac:chgData name="Franziska Händschel" userId="e2149472-3187-4d00-b16a-a19eff6fc04a" providerId="ADAL" clId="{115262D7-3E42-43D7-8E7B-C5B7CFBBF34A}" dt="2024-04-24T15:58:02.301" v="712" actId="478"/>
            <ac:spMkLst>
              <pc:docMk/>
              <pc:sldMasterMk cId="2436609279" sldId="2147483660"/>
              <pc:sldLayoutMk cId="895852067" sldId="2147483663"/>
              <ac:spMk id="13" creationId="{797B4360-74A2-D103-1120-E6F5D5AB2728}"/>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16" creationId="{31DE11FF-F0AA-2000-E927-4E08E5C54F1F}"/>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17" creationId="{AD3BAAB8-8CBF-1B3A-FE6A-64B6B921DB88}"/>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18" creationId="{52275CD9-FDF9-5071-4200-B2300BB1BF8A}"/>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115262D7-3E42-43D7-8E7B-C5B7CFBBF34A}" dt="2024-04-24T15:51:30.225" v="62" actId="20577"/>
            <ac:spMkLst>
              <pc:docMk/>
              <pc:sldMasterMk cId="2436609279" sldId="2147483660"/>
              <pc:sldLayoutMk cId="895852067" sldId="2147483663"/>
              <ac:spMk id="21" creationId="{652AFF11-341E-9BFC-BC96-E7BBB9D8FD1C}"/>
            </ac:spMkLst>
          </pc:spChg>
          <pc:spChg chg="add mod">
            <ac:chgData name="Franziska Händschel" userId="e2149472-3187-4d00-b16a-a19eff6fc04a" providerId="ADAL" clId="{115262D7-3E42-43D7-8E7B-C5B7CFBBF34A}" dt="2024-04-24T16:00:12.303" v="754" actId="20577"/>
            <ac:spMkLst>
              <pc:docMk/>
              <pc:sldMasterMk cId="2436609279" sldId="2147483660"/>
              <pc:sldLayoutMk cId="895852067" sldId="2147483663"/>
              <ac:spMk id="23" creationId="{4A8A6B72-8562-49C7-5C82-146136A8A899}"/>
            </ac:spMkLst>
          </pc:spChg>
          <pc:spChg chg="add mod">
            <ac:chgData name="Franziska Händschel" userId="e2149472-3187-4d00-b16a-a19eff6fc04a" providerId="ADAL" clId="{115262D7-3E42-43D7-8E7B-C5B7CFBBF34A}" dt="2024-04-24T16:00:09.595" v="752" actId="1076"/>
            <ac:spMkLst>
              <pc:docMk/>
              <pc:sldMasterMk cId="2436609279" sldId="2147483660"/>
              <pc:sldLayoutMk cId="895852067" sldId="2147483663"/>
              <ac:spMk id="24" creationId="{08C78C72-B730-772A-754E-A0357F5E576C}"/>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27" creationId="{BFA7FE67-5E96-5C3E-B62E-5002CF67303C}"/>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28" creationId="{EA8360EF-0521-F902-5C84-6211E4BF0845}"/>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29" creationId="{59B69867-709B-B7C5-2247-DA7E1DF4FA25}"/>
            </ac:spMkLst>
          </pc:spChg>
          <pc:spChg chg="mod">
            <ac:chgData name="Franziska Händschel" userId="e2149472-3187-4d00-b16a-a19eff6fc04a" providerId="ADAL" clId="{115262D7-3E42-43D7-8E7B-C5B7CFBBF34A}" dt="2024-04-24T16:00:26.376" v="756" actId="1076"/>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115262D7-3E42-43D7-8E7B-C5B7CFBBF34A}" dt="2024-04-24T15:57:12.871" v="708" actId="20577"/>
            <ac:spMkLst>
              <pc:docMk/>
              <pc:sldMasterMk cId="2436609279" sldId="2147483660"/>
              <pc:sldLayoutMk cId="895852067" sldId="2147483663"/>
              <ac:spMk id="31" creationId="{61BA26F2-87A9-AAC4-ECC7-7FCA78FDB1ED}"/>
            </ac:spMkLst>
          </pc:spChg>
          <pc:spChg chg="mod">
            <ac:chgData name="Franziska Händschel" userId="e2149472-3187-4d00-b16a-a19eff6fc04a" providerId="ADAL" clId="{115262D7-3E42-43D7-8E7B-C5B7CFBBF34A}" dt="2024-04-24T16:07:46.966" v="941" actId="20577"/>
            <ac:spMkLst>
              <pc:docMk/>
              <pc:sldMasterMk cId="2436609279" sldId="2147483660"/>
              <pc:sldLayoutMk cId="895852067" sldId="2147483663"/>
              <ac:spMk id="34" creationId="{876A621A-B3D4-F11F-709E-33348B15B9AC}"/>
            </ac:spMkLst>
          </pc:spChg>
        </pc:sldLayoutChg>
        <pc:sldLayoutChg chg="addSp delSp modSp mod">
          <pc:chgData name="Franziska Händschel" userId="e2149472-3187-4d00-b16a-a19eff6fc04a" providerId="ADAL" clId="{115262D7-3E42-43D7-8E7B-C5B7CFBBF34A}" dt="2024-04-24T16:07:59.151" v="944" actId="6014"/>
          <pc:sldLayoutMkLst>
            <pc:docMk/>
            <pc:sldMasterMk cId="2436609279" sldId="2147483660"/>
            <pc:sldLayoutMk cId="3962537421" sldId="2147483664"/>
          </pc:sldLayoutMkLst>
          <pc:spChg chg="add mod">
            <ac:chgData name="Franziska Händschel" userId="e2149472-3187-4d00-b16a-a19eff6fc04a" providerId="ADAL" clId="{115262D7-3E42-43D7-8E7B-C5B7CFBBF34A}" dt="2024-04-24T16:02:34.871" v="854" actId="1076"/>
            <ac:spMkLst>
              <pc:docMk/>
              <pc:sldMasterMk cId="2436609279" sldId="2147483660"/>
              <pc:sldLayoutMk cId="3962537421" sldId="2147483664"/>
              <ac:spMk id="2" creationId="{A0D53908-4B57-554D-29EF-DC2E0CFDC0D0}"/>
            </ac:spMkLst>
          </pc:spChg>
          <pc:spChg chg="add mod">
            <ac:chgData name="Franziska Händschel" userId="e2149472-3187-4d00-b16a-a19eff6fc04a" providerId="ADAL" clId="{115262D7-3E42-43D7-8E7B-C5B7CFBBF34A}" dt="2024-04-24T16:02:34.871" v="854" actId="1076"/>
            <ac:spMkLst>
              <pc:docMk/>
              <pc:sldMasterMk cId="2436609279" sldId="2147483660"/>
              <pc:sldLayoutMk cId="3962537421" sldId="2147483664"/>
              <ac:spMk id="3" creationId="{5B17B068-28C4-B60B-62A2-04CB5950379F}"/>
            </ac:spMkLst>
          </pc:spChg>
          <pc:spChg chg="add mod">
            <ac:chgData name="Franziska Händschel" userId="e2149472-3187-4d00-b16a-a19eff6fc04a" providerId="ADAL" clId="{115262D7-3E42-43D7-8E7B-C5B7CFBBF34A}" dt="2024-04-24T16:03:05.276" v="865" actId="20577"/>
            <ac:spMkLst>
              <pc:docMk/>
              <pc:sldMasterMk cId="2436609279" sldId="2147483660"/>
              <pc:sldLayoutMk cId="3962537421" sldId="2147483664"/>
              <ac:spMk id="4" creationId="{147219A4-C36E-0E2C-C3DA-A98FBFB5E3A9}"/>
            </ac:spMkLst>
          </pc:spChg>
          <pc:spChg chg="add mod">
            <ac:chgData name="Franziska Händschel" userId="e2149472-3187-4d00-b16a-a19eff6fc04a" providerId="ADAL" clId="{115262D7-3E42-43D7-8E7B-C5B7CFBBF34A}" dt="2024-04-24T16:03:07.107" v="867" actId="20577"/>
            <ac:spMkLst>
              <pc:docMk/>
              <pc:sldMasterMk cId="2436609279" sldId="2147483660"/>
              <pc:sldLayoutMk cId="3962537421" sldId="2147483664"/>
              <ac:spMk id="5" creationId="{6E46D95A-CA90-F9C9-A967-EC0FB2E55264}"/>
            </ac:spMkLst>
          </pc:spChg>
          <pc:spChg chg="mod">
            <ac:chgData name="Franziska Händschel" userId="e2149472-3187-4d00-b16a-a19eff6fc04a" providerId="ADAL" clId="{115262D7-3E42-43D7-8E7B-C5B7CFBBF34A}" dt="2024-04-24T15:59:18.501" v="748"/>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115262D7-3E42-43D7-8E7B-C5B7CFBBF34A}" dt="2024-04-24T15:59:02.827" v="745" actId="20577"/>
            <ac:spMkLst>
              <pc:docMk/>
              <pc:sldMasterMk cId="2436609279" sldId="2147483660"/>
              <pc:sldLayoutMk cId="3962537421" sldId="2147483664"/>
              <ac:spMk id="9" creationId="{F6D885EC-A22B-3BB2-2BAE-27E02C85C778}"/>
            </ac:spMkLst>
          </pc:spChg>
          <pc:spChg chg="mod">
            <ac:chgData name="Franziska Händschel" userId="e2149472-3187-4d00-b16a-a19eff6fc04a" providerId="ADAL" clId="{115262D7-3E42-43D7-8E7B-C5B7CFBBF34A}" dt="2024-04-24T16:01:58.644" v="846" actId="207"/>
            <ac:spMkLst>
              <pc:docMk/>
              <pc:sldMasterMk cId="2436609279" sldId="2147483660"/>
              <pc:sldLayoutMk cId="3962537421" sldId="2147483664"/>
              <ac:spMk id="14" creationId="{5B14E262-7848-31B0-81FD-8807EAB9F992}"/>
            </ac:spMkLst>
          </pc:spChg>
          <pc:spChg chg="mod">
            <ac:chgData name="Franziska Händschel" userId="e2149472-3187-4d00-b16a-a19eff6fc04a" providerId="ADAL" clId="{115262D7-3E42-43D7-8E7B-C5B7CFBBF34A}" dt="2024-04-24T16:03:03.002" v="863" actId="20577"/>
            <ac:spMkLst>
              <pc:docMk/>
              <pc:sldMasterMk cId="2436609279" sldId="2147483660"/>
              <pc:sldLayoutMk cId="3962537421" sldId="2147483664"/>
              <ac:spMk id="15" creationId="{668FBB89-980F-D4A3-D1D8-E3C528431B82}"/>
            </ac:spMkLst>
          </pc:spChg>
          <pc:spChg chg="mod">
            <ac:chgData name="Franziska Händschel" userId="e2149472-3187-4d00-b16a-a19eff6fc04a" providerId="ADAL" clId="{115262D7-3E42-43D7-8E7B-C5B7CFBBF34A}" dt="2024-04-24T16:03:39.827" v="883"/>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115262D7-3E42-43D7-8E7B-C5B7CFBBF34A}" dt="2024-04-24T16:04:14.759" v="918" actId="20577"/>
            <ac:spMkLst>
              <pc:docMk/>
              <pc:sldMasterMk cId="2436609279" sldId="2147483660"/>
              <pc:sldLayoutMk cId="3962537421" sldId="2147483664"/>
              <ac:spMk id="19" creationId="{37803F57-3605-E2CF-C4FF-D1318C2CFC4D}"/>
            </ac:spMkLst>
          </pc:spChg>
          <pc:spChg chg="mod">
            <ac:chgData name="Franziska Händschel" userId="e2149472-3187-4d00-b16a-a19eff6fc04a" providerId="ADAL" clId="{115262D7-3E42-43D7-8E7B-C5B7CFBBF34A}" dt="2024-04-24T16:02:34.871" v="854" actId="1076"/>
            <ac:spMkLst>
              <pc:docMk/>
              <pc:sldMasterMk cId="2436609279" sldId="2147483660"/>
              <pc:sldLayoutMk cId="3962537421" sldId="2147483664"/>
              <ac:spMk id="21" creationId="{54A7F613-8F92-8677-80D0-2D341F5A5727}"/>
            </ac:spMkLst>
          </pc:spChg>
          <pc:spChg chg="mod">
            <ac:chgData name="Franziska Händschel" userId="e2149472-3187-4d00-b16a-a19eff6fc04a" providerId="ADAL" clId="{115262D7-3E42-43D7-8E7B-C5B7CFBBF34A}" dt="2024-04-24T16:07:43.094" v="939" actId="20577"/>
            <ac:spMkLst>
              <pc:docMk/>
              <pc:sldMasterMk cId="2436609279" sldId="2147483660"/>
              <pc:sldLayoutMk cId="3962537421" sldId="2147483664"/>
              <ac:spMk id="27" creationId="{0E514834-5F8A-9ED0-FE3F-9D481EC97E43}"/>
            </ac:spMkLst>
          </pc:spChg>
          <pc:spChg chg="mod">
            <ac:chgData name="Franziska Händschel" userId="e2149472-3187-4d00-b16a-a19eff6fc04a" providerId="ADAL" clId="{115262D7-3E42-43D7-8E7B-C5B7CFBBF34A}" dt="2024-04-24T16:04:20.453" v="919" actId="207"/>
            <ac:spMkLst>
              <pc:docMk/>
              <pc:sldMasterMk cId="2436609279" sldId="2147483660"/>
              <pc:sldLayoutMk cId="3962537421" sldId="2147483664"/>
              <ac:spMk id="30" creationId="{5CFF20BC-EE21-0028-6E65-22A51CC99475}"/>
            </ac:spMkLst>
          </pc:spChg>
          <pc:spChg chg="mod">
            <ac:chgData name="Franziska Händschel" userId="e2149472-3187-4d00-b16a-a19eff6fc04a" providerId="ADAL" clId="{115262D7-3E42-43D7-8E7B-C5B7CFBBF34A}" dt="2024-04-24T16:04:20.453" v="919" actId="207"/>
            <ac:spMkLst>
              <pc:docMk/>
              <pc:sldMasterMk cId="2436609279" sldId="2147483660"/>
              <pc:sldLayoutMk cId="3962537421" sldId="2147483664"/>
              <ac:spMk id="31" creationId="{17E252E1-DC5C-3635-9937-A3985B8DB7FC}"/>
            </ac:spMkLst>
          </pc:spChg>
          <pc:spChg chg="mod">
            <ac:chgData name="Franziska Händschel" userId="e2149472-3187-4d00-b16a-a19eff6fc04a" providerId="ADAL" clId="{115262D7-3E42-43D7-8E7B-C5B7CFBBF34A}" dt="2024-04-24T16:03:27.718" v="880" actId="1076"/>
            <ac:spMkLst>
              <pc:docMk/>
              <pc:sldMasterMk cId="2436609279" sldId="2147483660"/>
              <pc:sldLayoutMk cId="3962537421" sldId="2147483664"/>
              <ac:spMk id="32" creationId="{E900D6BF-4AE9-45B8-AB3D-FA7407D56618}"/>
            </ac:spMkLst>
          </pc:spChg>
          <pc:spChg chg="del">
            <ac:chgData name="Franziska Händschel" userId="e2149472-3187-4d00-b16a-a19eff6fc04a" providerId="ADAL" clId="{115262D7-3E42-43D7-8E7B-C5B7CFBBF34A}" dt="2024-04-24T16:03:16.661" v="874" actId="478"/>
            <ac:spMkLst>
              <pc:docMk/>
              <pc:sldMasterMk cId="2436609279" sldId="2147483660"/>
              <pc:sldLayoutMk cId="3962537421" sldId="2147483664"/>
              <ac:spMk id="33" creationId="{DE4F5565-2663-C4BF-5D02-18B387949F11}"/>
            </ac:spMkLst>
          </pc:spChg>
          <pc:spChg chg="del">
            <ac:chgData name="Franziska Händschel" userId="e2149472-3187-4d00-b16a-a19eff6fc04a" providerId="ADAL" clId="{115262D7-3E42-43D7-8E7B-C5B7CFBBF34A}" dt="2024-04-24T16:03:23.969" v="879" actId="478"/>
            <ac:spMkLst>
              <pc:docMk/>
              <pc:sldMasterMk cId="2436609279" sldId="2147483660"/>
              <pc:sldLayoutMk cId="3962537421" sldId="2147483664"/>
              <ac:spMk id="35" creationId="{4C8DAD56-78DB-598F-A592-2BCDEBAC5831}"/>
            </ac:spMkLst>
          </pc:spChg>
          <pc:picChg chg="add del mod">
            <ac:chgData name="Franziska Händschel" userId="e2149472-3187-4d00-b16a-a19eff6fc04a" providerId="ADAL" clId="{115262D7-3E42-43D7-8E7B-C5B7CFBBF34A}" dt="2024-04-24T16:07:27.987" v="932" actId="21"/>
            <ac:picMkLst>
              <pc:docMk/>
              <pc:sldMasterMk cId="2436609279" sldId="2147483660"/>
              <pc:sldLayoutMk cId="3962537421" sldId="2147483664"/>
              <ac:picMk id="7" creationId="{8A32ECF7-D2C2-D2AD-A196-426CD1E4459A}"/>
            </ac:picMkLst>
          </pc:picChg>
          <pc:picChg chg="del">
            <ac:chgData name="Franziska Händschel" userId="e2149472-3187-4d00-b16a-a19eff6fc04a" providerId="ADAL" clId="{115262D7-3E42-43D7-8E7B-C5B7CFBBF34A}" dt="2024-04-24T16:07:29.053" v="933" actId="478"/>
            <ac:picMkLst>
              <pc:docMk/>
              <pc:sldMasterMk cId="2436609279" sldId="2147483660"/>
              <pc:sldLayoutMk cId="3962537421" sldId="2147483664"/>
              <ac:picMk id="10" creationId="{C1951237-671D-6D85-6D8D-5326A4DB3272}"/>
            </ac:picMkLst>
          </pc:picChg>
          <pc:picChg chg="add del mod">
            <ac:chgData name="Franziska Händschel" userId="e2149472-3187-4d00-b16a-a19eff6fc04a" providerId="ADAL" clId="{115262D7-3E42-43D7-8E7B-C5B7CFBBF34A}" dt="2024-04-24T16:07:32.257" v="935" actId="21"/>
            <ac:picMkLst>
              <pc:docMk/>
              <pc:sldMasterMk cId="2436609279" sldId="2147483660"/>
              <pc:sldLayoutMk cId="3962537421" sldId="2147483664"/>
              <ac:picMk id="16" creationId="{F517F87D-A4AA-E131-1E86-17E008C899AB}"/>
            </ac:picMkLst>
          </pc:picChg>
          <pc:picChg chg="add mod">
            <ac:chgData name="Franziska Händschel" userId="e2149472-3187-4d00-b16a-a19eff6fc04a" providerId="ADAL" clId="{115262D7-3E42-43D7-8E7B-C5B7CFBBF34A}" dt="2024-04-24T16:07:29.341" v="934"/>
            <ac:picMkLst>
              <pc:docMk/>
              <pc:sldMasterMk cId="2436609279" sldId="2147483660"/>
              <pc:sldLayoutMk cId="3962537421" sldId="2147483664"/>
              <ac:picMk id="17" creationId="{8A32ECF7-D2C2-D2AD-A196-426CD1E4459A}"/>
            </ac:picMkLst>
          </pc:picChg>
          <pc:picChg chg="del">
            <ac:chgData name="Franziska Händschel" userId="e2149472-3187-4d00-b16a-a19eff6fc04a" providerId="ADAL" clId="{115262D7-3E42-43D7-8E7B-C5B7CFBBF34A}" dt="2024-04-24T16:07:33.275" v="936" actId="478"/>
            <ac:picMkLst>
              <pc:docMk/>
              <pc:sldMasterMk cId="2436609279" sldId="2147483660"/>
              <pc:sldLayoutMk cId="3962537421" sldId="2147483664"/>
              <ac:picMk id="20" creationId="{C886B130-20A1-639D-5E8F-0A8A8DA70F70}"/>
            </ac:picMkLst>
          </pc:picChg>
          <pc:picChg chg="add mod">
            <ac:chgData name="Franziska Händschel" userId="e2149472-3187-4d00-b16a-a19eff6fc04a" providerId="ADAL" clId="{115262D7-3E42-43D7-8E7B-C5B7CFBBF34A}" dt="2024-04-24T16:07:33.603" v="937"/>
            <ac:picMkLst>
              <pc:docMk/>
              <pc:sldMasterMk cId="2436609279" sldId="2147483660"/>
              <pc:sldLayoutMk cId="3962537421" sldId="2147483664"/>
              <ac:picMk id="23" creationId="{F517F87D-A4AA-E131-1E86-17E008C899AB}"/>
            </ac:picMkLst>
          </pc:picChg>
        </pc:sldLayoutChg>
        <pc:sldLayoutChg chg="del">
          <pc:chgData name="Franziska Händschel" userId="e2149472-3187-4d00-b16a-a19eff6fc04a" providerId="ADAL" clId="{115262D7-3E42-43D7-8E7B-C5B7CFBBF34A}" dt="2024-04-24T16:07:54.543" v="943" actId="2696"/>
          <pc:sldLayoutMkLst>
            <pc:docMk/>
            <pc:sldMasterMk cId="2436609279" sldId="2147483660"/>
            <pc:sldLayoutMk cId="3958149729" sldId="2147483665"/>
          </pc:sldLayoutMkLst>
        </pc:sldLayoutChg>
        <pc:sldLayoutChg chg="modSp mod">
          <pc:chgData name="Franziska Händschel" userId="e2149472-3187-4d00-b16a-a19eff6fc04a" providerId="ADAL" clId="{115262D7-3E42-43D7-8E7B-C5B7CFBBF34A}" dt="2024-04-24T16:20:03.451" v="2649" actId="6014"/>
          <pc:sldLayoutMkLst>
            <pc:docMk/>
            <pc:sldMasterMk cId="2436609279" sldId="2147483660"/>
            <pc:sldLayoutMk cId="2956458864" sldId="2147483666"/>
          </pc:sldLayoutMkLst>
          <pc:spChg chg="mod">
            <ac:chgData name="Franziska Händschel" userId="e2149472-3187-4d00-b16a-a19eff6fc04a" providerId="ADAL" clId="{115262D7-3E42-43D7-8E7B-C5B7CFBBF34A}" dt="2024-04-24T16:19:58.205" v="2648" actId="20577"/>
            <ac:spMkLst>
              <pc:docMk/>
              <pc:sldMasterMk cId="2436609279" sldId="2147483660"/>
              <pc:sldLayoutMk cId="2956458864" sldId="2147483666"/>
              <ac:spMk id="2" creationId="{AD1CAE5C-29ED-7D56-0D38-F65F6B734220}"/>
            </ac:spMkLst>
          </pc:spChg>
          <pc:spChg chg="mod">
            <ac:chgData name="Franziska Händschel" userId="e2149472-3187-4d00-b16a-a19eff6fc04a" providerId="ADAL" clId="{115262D7-3E42-43D7-8E7B-C5B7CFBBF34A}" dt="2024-04-24T16:08:44.267" v="962" actId="14100"/>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115262D7-3E42-43D7-8E7B-C5B7CFBBF34A}" dt="2024-04-24T16:08:50.747" v="963" actId="1076"/>
            <ac:spMkLst>
              <pc:docMk/>
              <pc:sldMasterMk cId="2436609279" sldId="2147483660"/>
              <pc:sldLayoutMk cId="2956458864" sldId="2147483666"/>
              <ac:spMk id="11" creationId="{AF922BB2-96C1-2640-0273-8D67FAEFAEC7}"/>
            </ac:spMkLst>
          </pc:spChg>
          <pc:spChg chg="mod">
            <ac:chgData name="Franziska Händschel" userId="e2149472-3187-4d00-b16a-a19eff6fc04a" providerId="ADAL" clId="{115262D7-3E42-43D7-8E7B-C5B7CFBBF34A}" dt="2024-04-24T16:15:24.158" v="2563" actId="20577"/>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115262D7-3E42-43D7-8E7B-C5B7CFBBF34A}" dt="2024-04-24T16:09:18.865" v="971" actId="20577"/>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115262D7-3E42-43D7-8E7B-C5B7CFBBF34A}" dt="2024-04-24T16:08:50.747" v="963" actId="1076"/>
            <ac:spMkLst>
              <pc:docMk/>
              <pc:sldMasterMk cId="2436609279" sldId="2147483660"/>
              <pc:sldLayoutMk cId="2956458864" sldId="2147483666"/>
              <ac:spMk id="14" creationId="{4BD61786-43E2-06D2-A5D4-3051EC942D39}"/>
            </ac:spMkLst>
          </pc:spChg>
          <pc:spChg chg="mod">
            <ac:chgData name="Franziska Händschel" userId="e2149472-3187-4d00-b16a-a19eff6fc04a" providerId="ADAL" clId="{115262D7-3E42-43D7-8E7B-C5B7CFBBF34A}" dt="2024-04-24T16:09:42.574" v="978" actId="20577"/>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115262D7-3E42-43D7-8E7B-C5B7CFBBF34A}" dt="2024-04-24T16:09:25.326" v="972" actId="1076"/>
            <ac:spMkLst>
              <pc:docMk/>
              <pc:sldMasterMk cId="2436609279" sldId="2147483660"/>
              <pc:sldLayoutMk cId="2956458864" sldId="2147483666"/>
              <ac:spMk id="16" creationId="{5AF08036-7B2F-C8EB-0AB6-3385D6A4E19E}"/>
            </ac:spMkLst>
          </pc:spChg>
        </pc:sldLayoutChg>
        <pc:sldLayoutChg chg="modSp mod">
          <pc:chgData name="Franziska Händschel" userId="e2149472-3187-4d00-b16a-a19eff6fc04a" providerId="ADAL" clId="{115262D7-3E42-43D7-8E7B-C5B7CFBBF34A}" dt="2024-04-24T16:20:08.830" v="2650" actId="6014"/>
          <pc:sldLayoutMkLst>
            <pc:docMk/>
            <pc:sldMasterMk cId="2436609279" sldId="2147483660"/>
            <pc:sldLayoutMk cId="2019634000" sldId="2147483667"/>
          </pc:sldLayoutMkLst>
          <pc:spChg chg="mod">
            <ac:chgData name="Franziska Händschel" userId="e2149472-3187-4d00-b16a-a19eff6fc04a" providerId="ADAL" clId="{115262D7-3E42-43D7-8E7B-C5B7CFBBF34A}" dt="2024-04-24T16:19:53.124" v="2644" actId="20577"/>
            <ac:spMkLst>
              <pc:docMk/>
              <pc:sldMasterMk cId="2436609279" sldId="2147483660"/>
              <pc:sldLayoutMk cId="2019634000" sldId="2147483667"/>
              <ac:spMk id="3" creationId="{E2553D25-6CB9-3B1D-F4FB-4DC35FB97FC7}"/>
            </ac:spMkLst>
          </pc:spChg>
          <pc:spChg chg="mod">
            <ac:chgData name="Franziska Händschel" userId="e2149472-3187-4d00-b16a-a19eff6fc04a" providerId="ADAL" clId="{115262D7-3E42-43D7-8E7B-C5B7CFBBF34A}" dt="2024-04-24T16:17:23.630" v="2618" actId="14100"/>
            <ac:spMkLst>
              <pc:docMk/>
              <pc:sldMasterMk cId="2436609279" sldId="2147483660"/>
              <pc:sldLayoutMk cId="2019634000" sldId="2147483667"/>
              <ac:spMk id="11" creationId="{C7BEF658-889C-5331-2715-0A287BA208B8}"/>
            </ac:spMkLst>
          </pc:spChg>
        </pc:sldLayoutChg>
        <pc:sldLayoutChg chg="del">
          <pc:chgData name="Franziska Händschel" userId="e2149472-3187-4d00-b16a-a19eff6fc04a" providerId="ADAL" clId="{115262D7-3E42-43D7-8E7B-C5B7CFBBF34A}" dt="2024-04-24T16:19:39.394" v="2636" actId="2696"/>
          <pc:sldLayoutMkLst>
            <pc:docMk/>
            <pc:sldMasterMk cId="2436609279" sldId="2147483660"/>
            <pc:sldLayoutMk cId="4124173424" sldId="2147483668"/>
          </pc:sldLayoutMkLst>
        </pc:sldLayoutChg>
        <pc:sldLayoutChg chg="addSp modSp mod">
          <pc:chgData name="Franziska Händschel" userId="e2149472-3187-4d00-b16a-a19eff6fc04a" providerId="ADAL" clId="{115262D7-3E42-43D7-8E7B-C5B7CFBBF34A}" dt="2024-04-24T17:02:17.135" v="4038" actId="6014"/>
          <pc:sldLayoutMkLst>
            <pc:docMk/>
            <pc:sldMasterMk cId="2436609279" sldId="2147483660"/>
            <pc:sldLayoutMk cId="1879408552" sldId="2147483669"/>
          </pc:sldLayoutMkLst>
          <pc:spChg chg="add mod">
            <ac:chgData name="Franziska Händschel" userId="e2149472-3187-4d00-b16a-a19eff6fc04a" providerId="ADAL" clId="{115262D7-3E42-43D7-8E7B-C5B7CFBBF34A}" dt="2024-04-24T17:02:05.263" v="4033"/>
            <ac:spMkLst>
              <pc:docMk/>
              <pc:sldMasterMk cId="2436609279" sldId="2147483660"/>
              <pc:sldLayoutMk cId="1879408552" sldId="2147483669"/>
              <ac:spMk id="2" creationId="{D4C64205-D9E3-1AF5-D47D-2296B10359FF}"/>
            </ac:spMkLst>
          </pc:spChg>
          <pc:spChg chg="add mod">
            <ac:chgData name="Franziska Händschel" userId="e2149472-3187-4d00-b16a-a19eff6fc04a" providerId="ADAL" clId="{115262D7-3E42-43D7-8E7B-C5B7CFBBF34A}" dt="2024-04-24T17:02:05.263" v="4033"/>
            <ac:spMkLst>
              <pc:docMk/>
              <pc:sldMasterMk cId="2436609279" sldId="2147483660"/>
              <pc:sldLayoutMk cId="1879408552" sldId="2147483669"/>
              <ac:spMk id="3" creationId="{EAF11D5B-7173-F25F-CFD5-6583CFC1B892}"/>
            </ac:spMkLst>
          </pc:spChg>
          <pc:spChg chg="add mod">
            <ac:chgData name="Franziska Händschel" userId="e2149472-3187-4d00-b16a-a19eff6fc04a" providerId="ADAL" clId="{115262D7-3E42-43D7-8E7B-C5B7CFBBF34A}" dt="2024-04-24T17:02:05.263" v="4033"/>
            <ac:spMkLst>
              <pc:docMk/>
              <pc:sldMasterMk cId="2436609279" sldId="2147483660"/>
              <pc:sldLayoutMk cId="1879408552" sldId="2147483669"/>
              <ac:spMk id="4" creationId="{5786A487-94E2-9EAA-C3BE-AF2BCC28F710}"/>
            </ac:spMkLst>
          </pc:spChg>
          <pc:spChg chg="add mod">
            <ac:chgData name="Franziska Händschel" userId="e2149472-3187-4d00-b16a-a19eff6fc04a" providerId="ADAL" clId="{115262D7-3E42-43D7-8E7B-C5B7CFBBF34A}" dt="2024-04-24T17:02:05.263" v="4033"/>
            <ac:spMkLst>
              <pc:docMk/>
              <pc:sldMasterMk cId="2436609279" sldId="2147483660"/>
              <pc:sldLayoutMk cId="1879408552" sldId="2147483669"/>
              <ac:spMk id="5" creationId="{A9D6E199-C12C-7291-3899-A499EAA93474}"/>
            </ac:spMkLst>
          </pc:spChg>
          <pc:spChg chg="mod">
            <ac:chgData name="Franziska Händschel" userId="e2149472-3187-4d00-b16a-a19eff6fc04a" providerId="ADAL" clId="{115262D7-3E42-43D7-8E7B-C5B7CFBBF34A}" dt="2024-04-24T17:02:12.224" v="4037" actId="20577"/>
            <ac:spMkLst>
              <pc:docMk/>
              <pc:sldMasterMk cId="2436609279" sldId="2147483660"/>
              <pc:sldLayoutMk cId="1879408552" sldId="2147483669"/>
              <ac:spMk id="6" creationId="{7B3E4000-8DB5-11E5-2107-44FEBAF6EF7A}"/>
            </ac:spMkLst>
          </pc:spChg>
          <pc:spChg chg="add mod">
            <ac:chgData name="Franziska Händschel" userId="e2149472-3187-4d00-b16a-a19eff6fc04a" providerId="ADAL" clId="{115262D7-3E42-43D7-8E7B-C5B7CFBBF34A}" dt="2024-04-24T17:02:05.263" v="4033"/>
            <ac:spMkLst>
              <pc:docMk/>
              <pc:sldMasterMk cId="2436609279" sldId="2147483660"/>
              <pc:sldLayoutMk cId="1879408552" sldId="2147483669"/>
              <ac:spMk id="7" creationId="{599AD724-0F0E-95FF-40BF-54EE030DFBEF}"/>
            </ac:spMkLst>
          </pc:spChg>
          <pc:spChg chg="mod">
            <ac:chgData name="Franziska Händschel" userId="e2149472-3187-4d00-b16a-a19eff6fc04a" providerId="ADAL" clId="{115262D7-3E42-43D7-8E7B-C5B7CFBBF34A}" dt="2024-04-24T16:20:23.485" v="2665" actId="20577"/>
            <ac:spMkLst>
              <pc:docMk/>
              <pc:sldMasterMk cId="2436609279" sldId="2147483660"/>
              <pc:sldLayoutMk cId="1879408552" sldId="2147483669"/>
              <ac:spMk id="8" creationId="{C198A9B0-CEC1-F7F1-E9E1-7E0C98E3026C}"/>
            </ac:spMkLst>
          </pc:spChg>
          <pc:spChg chg="add mod">
            <ac:chgData name="Franziska Händschel" userId="e2149472-3187-4d00-b16a-a19eff6fc04a" providerId="ADAL" clId="{115262D7-3E42-43D7-8E7B-C5B7CFBBF34A}" dt="2024-04-24T17:02:05.263" v="4033"/>
            <ac:spMkLst>
              <pc:docMk/>
              <pc:sldMasterMk cId="2436609279" sldId="2147483660"/>
              <pc:sldLayoutMk cId="1879408552" sldId="2147483669"/>
              <ac:spMk id="10" creationId="{1FE82B27-C1B1-5523-CE4A-E27D4FD4BB4F}"/>
            </ac:spMkLst>
          </pc:spChg>
          <pc:spChg chg="add mod">
            <ac:chgData name="Franziska Händschel" userId="e2149472-3187-4d00-b16a-a19eff6fc04a" providerId="ADAL" clId="{115262D7-3E42-43D7-8E7B-C5B7CFBBF34A}" dt="2024-04-24T17:02:05.263" v="4033"/>
            <ac:spMkLst>
              <pc:docMk/>
              <pc:sldMasterMk cId="2436609279" sldId="2147483660"/>
              <pc:sldLayoutMk cId="1879408552" sldId="2147483669"/>
              <ac:spMk id="11" creationId="{93AE98FA-6031-F541-BE5B-D1515BC5BD97}"/>
            </ac:spMkLst>
          </pc:spChg>
          <pc:spChg chg="add mod">
            <ac:chgData name="Franziska Händschel" userId="e2149472-3187-4d00-b16a-a19eff6fc04a" providerId="ADAL" clId="{115262D7-3E42-43D7-8E7B-C5B7CFBBF34A}" dt="2024-04-24T17:02:05.263" v="4033"/>
            <ac:spMkLst>
              <pc:docMk/>
              <pc:sldMasterMk cId="2436609279" sldId="2147483660"/>
              <pc:sldLayoutMk cId="1879408552" sldId="2147483669"/>
              <ac:spMk id="12" creationId="{D37BC5F4-C2C9-4048-7679-62F835C6CC81}"/>
            </ac:spMkLst>
          </pc:spChg>
          <pc:spChg chg="add mod">
            <ac:chgData name="Franziska Händschel" userId="e2149472-3187-4d00-b16a-a19eff6fc04a" providerId="ADAL" clId="{115262D7-3E42-43D7-8E7B-C5B7CFBBF34A}" dt="2024-04-24T17:02:05.263" v="4033"/>
            <ac:spMkLst>
              <pc:docMk/>
              <pc:sldMasterMk cId="2436609279" sldId="2147483660"/>
              <pc:sldLayoutMk cId="1879408552" sldId="2147483669"/>
              <ac:spMk id="13" creationId="{CD4C3330-2EFC-6000-AA1D-8B141E0EEF26}"/>
            </ac:spMkLst>
          </pc:spChg>
        </pc:sldLayoutChg>
        <pc:sldLayoutChg chg="addSp modSp mod">
          <pc:chgData name="Franziska Händschel" userId="e2149472-3187-4d00-b16a-a19eff6fc04a" providerId="ADAL" clId="{115262D7-3E42-43D7-8E7B-C5B7CFBBF34A}" dt="2024-04-24T17:02:39.085" v="4045" actId="6014"/>
          <pc:sldLayoutMkLst>
            <pc:docMk/>
            <pc:sldMasterMk cId="2436609279" sldId="2147483660"/>
            <pc:sldLayoutMk cId="466601785" sldId="2147483670"/>
          </pc:sldLayoutMkLst>
          <pc:spChg chg="add mod">
            <ac:chgData name="Franziska Händschel" userId="e2149472-3187-4d00-b16a-a19eff6fc04a" providerId="ADAL" clId="{115262D7-3E42-43D7-8E7B-C5B7CFBBF34A}" dt="2024-04-24T17:02:28.912" v="4040"/>
            <ac:spMkLst>
              <pc:docMk/>
              <pc:sldMasterMk cId="2436609279" sldId="2147483660"/>
              <pc:sldLayoutMk cId="466601785" sldId="2147483670"/>
              <ac:spMk id="2" creationId="{FC6CB3AA-21F9-FDDB-1475-14B9A89F3BDB}"/>
            </ac:spMkLst>
          </pc:spChg>
          <pc:spChg chg="mod">
            <ac:chgData name="Franziska Händschel" userId="e2149472-3187-4d00-b16a-a19eff6fc04a" providerId="ADAL" clId="{115262D7-3E42-43D7-8E7B-C5B7CFBBF34A}" dt="2024-04-24T17:02:34.239" v="4044" actId="20577"/>
            <ac:spMkLst>
              <pc:docMk/>
              <pc:sldMasterMk cId="2436609279" sldId="2147483660"/>
              <pc:sldLayoutMk cId="466601785" sldId="2147483670"/>
              <ac:spMk id="3" creationId="{A89E1503-7EAD-6166-F98B-DCAF1864FB47}"/>
            </ac:spMkLst>
          </pc:spChg>
          <pc:spChg chg="add mod">
            <ac:chgData name="Franziska Händschel" userId="e2149472-3187-4d00-b16a-a19eff6fc04a" providerId="ADAL" clId="{115262D7-3E42-43D7-8E7B-C5B7CFBBF34A}" dt="2024-04-24T17:02:28.912" v="4040"/>
            <ac:spMkLst>
              <pc:docMk/>
              <pc:sldMasterMk cId="2436609279" sldId="2147483660"/>
              <pc:sldLayoutMk cId="466601785" sldId="2147483670"/>
              <ac:spMk id="5" creationId="{1F9171CF-A104-78B1-CB66-10F95F038D89}"/>
            </ac:spMkLst>
          </pc:spChg>
          <pc:spChg chg="add mod">
            <ac:chgData name="Franziska Händschel" userId="e2149472-3187-4d00-b16a-a19eff6fc04a" providerId="ADAL" clId="{115262D7-3E42-43D7-8E7B-C5B7CFBBF34A}" dt="2024-04-24T17:02:28.912" v="4040"/>
            <ac:spMkLst>
              <pc:docMk/>
              <pc:sldMasterMk cId="2436609279" sldId="2147483660"/>
              <pc:sldLayoutMk cId="466601785" sldId="2147483670"/>
              <ac:spMk id="6" creationId="{21DB096B-AD18-00E8-C106-5F6CBABB8CC2}"/>
            </ac:spMkLst>
          </pc:spChg>
          <pc:spChg chg="add mod">
            <ac:chgData name="Franziska Händschel" userId="e2149472-3187-4d00-b16a-a19eff6fc04a" providerId="ADAL" clId="{115262D7-3E42-43D7-8E7B-C5B7CFBBF34A}" dt="2024-04-24T17:02:28.912" v="4040"/>
            <ac:spMkLst>
              <pc:docMk/>
              <pc:sldMasterMk cId="2436609279" sldId="2147483660"/>
              <pc:sldLayoutMk cId="466601785" sldId="2147483670"/>
              <ac:spMk id="7" creationId="{BA1FB9D5-CE3C-91FD-B2FE-C8EA3CE56EF9}"/>
            </ac:spMkLst>
          </pc:spChg>
          <pc:spChg chg="add mod">
            <ac:chgData name="Franziska Händschel" userId="e2149472-3187-4d00-b16a-a19eff6fc04a" providerId="ADAL" clId="{115262D7-3E42-43D7-8E7B-C5B7CFBBF34A}" dt="2024-04-24T17:02:28.912" v="4040"/>
            <ac:spMkLst>
              <pc:docMk/>
              <pc:sldMasterMk cId="2436609279" sldId="2147483660"/>
              <pc:sldLayoutMk cId="466601785" sldId="2147483670"/>
              <ac:spMk id="9" creationId="{45E426F5-CA9C-FDF4-D678-7C3529271E43}"/>
            </ac:spMkLst>
          </pc:spChg>
          <pc:spChg chg="add mod">
            <ac:chgData name="Franziska Händschel" userId="e2149472-3187-4d00-b16a-a19eff6fc04a" providerId="ADAL" clId="{115262D7-3E42-43D7-8E7B-C5B7CFBBF34A}" dt="2024-04-24T17:02:28.912" v="4040"/>
            <ac:spMkLst>
              <pc:docMk/>
              <pc:sldMasterMk cId="2436609279" sldId="2147483660"/>
              <pc:sldLayoutMk cId="466601785" sldId="2147483670"/>
              <ac:spMk id="10" creationId="{44687B07-3250-E848-BF53-ABB4D658B6A2}"/>
            </ac:spMkLst>
          </pc:spChg>
          <pc:spChg chg="add mod">
            <ac:chgData name="Franziska Händschel" userId="e2149472-3187-4d00-b16a-a19eff6fc04a" providerId="ADAL" clId="{115262D7-3E42-43D7-8E7B-C5B7CFBBF34A}" dt="2024-04-24T17:02:28.912" v="4040"/>
            <ac:spMkLst>
              <pc:docMk/>
              <pc:sldMasterMk cId="2436609279" sldId="2147483660"/>
              <pc:sldLayoutMk cId="466601785" sldId="2147483670"/>
              <ac:spMk id="11" creationId="{B11A1ED3-CD8D-6AA1-07A4-E8DE4C54CDFA}"/>
            </ac:spMkLst>
          </pc:spChg>
          <pc:spChg chg="add mod">
            <ac:chgData name="Franziska Händschel" userId="e2149472-3187-4d00-b16a-a19eff6fc04a" providerId="ADAL" clId="{115262D7-3E42-43D7-8E7B-C5B7CFBBF34A}" dt="2024-04-24T17:02:28.912" v="4040"/>
            <ac:spMkLst>
              <pc:docMk/>
              <pc:sldMasterMk cId="2436609279" sldId="2147483660"/>
              <pc:sldLayoutMk cId="466601785" sldId="2147483670"/>
              <ac:spMk id="12" creationId="{E482687B-F349-B5ED-8F04-80EFFCB1D1EA}"/>
            </ac:spMkLst>
          </pc:spChg>
        </pc:sldLayoutChg>
        <pc:sldLayoutChg chg="addSp delSp modSp mod">
          <pc:chgData name="Franziska Händschel" userId="e2149472-3187-4d00-b16a-a19eff6fc04a" providerId="ADAL" clId="{115262D7-3E42-43D7-8E7B-C5B7CFBBF34A}" dt="2024-04-24T16:24:17.342" v="2774" actId="6014"/>
          <pc:sldLayoutMkLst>
            <pc:docMk/>
            <pc:sldMasterMk cId="2436609279" sldId="2147483660"/>
            <pc:sldLayoutMk cId="3777295832" sldId="2147483673"/>
          </pc:sldLayoutMkLst>
          <pc:spChg chg="mod">
            <ac:chgData name="Franziska Händschel" userId="e2149472-3187-4d00-b16a-a19eff6fc04a" providerId="ADAL" clId="{115262D7-3E42-43D7-8E7B-C5B7CFBBF34A}" dt="2024-04-24T16:21:51.691" v="2691" actId="20577"/>
            <ac:spMkLst>
              <pc:docMk/>
              <pc:sldMasterMk cId="2436609279" sldId="2147483660"/>
              <pc:sldLayoutMk cId="3777295832" sldId="2147483673"/>
              <ac:spMk id="3" creationId="{867438A1-7440-D17D-42C5-8AFAE2BD4AE1}"/>
            </ac:spMkLst>
          </pc:spChg>
          <pc:spChg chg="mod">
            <ac:chgData name="Franziska Händschel" userId="e2149472-3187-4d00-b16a-a19eff6fc04a" providerId="ADAL" clId="{115262D7-3E42-43D7-8E7B-C5B7CFBBF34A}" dt="2024-04-24T16:23:41.224" v="2769" actId="20577"/>
            <ac:spMkLst>
              <pc:docMk/>
              <pc:sldMasterMk cId="2436609279" sldId="2147483660"/>
              <pc:sldLayoutMk cId="3777295832" sldId="2147483673"/>
              <ac:spMk id="5" creationId="{663945DF-D69B-AA50-FC58-C1729226D594}"/>
            </ac:spMkLst>
          </pc:spChg>
          <pc:spChg chg="add mod">
            <ac:chgData name="Franziska Händschel" userId="e2149472-3187-4d00-b16a-a19eff6fc04a" providerId="ADAL" clId="{115262D7-3E42-43D7-8E7B-C5B7CFBBF34A}" dt="2024-04-24T16:21:36.807" v="2676" actId="207"/>
            <ac:spMkLst>
              <pc:docMk/>
              <pc:sldMasterMk cId="2436609279" sldId="2147483660"/>
              <pc:sldLayoutMk cId="3777295832" sldId="2147483673"/>
              <ac:spMk id="6" creationId="{F1347815-637A-616C-96BF-50C74B1F39DF}"/>
            </ac:spMkLst>
          </pc:spChg>
          <pc:spChg chg="add mod">
            <ac:chgData name="Franziska Händschel" userId="e2149472-3187-4d00-b16a-a19eff6fc04a" providerId="ADAL" clId="{115262D7-3E42-43D7-8E7B-C5B7CFBBF34A}" dt="2024-04-24T16:21:36.807" v="2676" actId="207"/>
            <ac:spMkLst>
              <pc:docMk/>
              <pc:sldMasterMk cId="2436609279" sldId="2147483660"/>
              <pc:sldLayoutMk cId="3777295832" sldId="2147483673"/>
              <ac:spMk id="7" creationId="{A79FCD91-219B-D62F-5D7F-11233E5A7601}"/>
            </ac:spMkLst>
          </pc:spChg>
          <pc:spChg chg="add mod">
            <ac:chgData name="Franziska Händschel" userId="e2149472-3187-4d00-b16a-a19eff6fc04a" providerId="ADAL" clId="{115262D7-3E42-43D7-8E7B-C5B7CFBBF34A}" dt="2024-04-24T16:21:36.807" v="2676" actId="207"/>
            <ac:spMkLst>
              <pc:docMk/>
              <pc:sldMasterMk cId="2436609279" sldId="2147483660"/>
              <pc:sldLayoutMk cId="3777295832" sldId="2147483673"/>
              <ac:spMk id="8" creationId="{9E29F73D-AB15-EF46-0841-55E086A04609}"/>
            </ac:spMkLst>
          </pc:spChg>
          <pc:spChg chg="add mod">
            <ac:chgData name="Franziska Händschel" userId="e2149472-3187-4d00-b16a-a19eff6fc04a" providerId="ADAL" clId="{115262D7-3E42-43D7-8E7B-C5B7CFBBF34A}" dt="2024-04-24T16:21:28.989" v="2675" actId="1076"/>
            <ac:spMkLst>
              <pc:docMk/>
              <pc:sldMasterMk cId="2436609279" sldId="2147483660"/>
              <pc:sldLayoutMk cId="3777295832" sldId="2147483673"/>
              <ac:spMk id="9" creationId="{A93D84DD-438C-210E-8DD3-B4CA5B49D543}"/>
            </ac:spMkLst>
          </pc:spChg>
          <pc:spChg chg="mod">
            <ac:chgData name="Franziska Händschel" userId="e2149472-3187-4d00-b16a-a19eff6fc04a" providerId="ADAL" clId="{115262D7-3E42-43D7-8E7B-C5B7CFBBF34A}" dt="2024-04-24T16:21:56.278" v="2700" actId="20577"/>
            <ac:spMkLst>
              <pc:docMk/>
              <pc:sldMasterMk cId="2436609279" sldId="2147483660"/>
              <pc:sldLayoutMk cId="3777295832" sldId="2147483673"/>
              <ac:spMk id="10" creationId="{8C2F2801-7A58-E281-A0D3-3714420CD63C}"/>
            </ac:spMkLst>
          </pc:spChg>
          <pc:spChg chg="add mod">
            <ac:chgData name="Franziska Händschel" userId="e2149472-3187-4d00-b16a-a19eff6fc04a" providerId="ADAL" clId="{115262D7-3E42-43D7-8E7B-C5B7CFBBF34A}" dt="2024-04-24T16:21:28.989" v="2675" actId="1076"/>
            <ac:spMkLst>
              <pc:docMk/>
              <pc:sldMasterMk cId="2436609279" sldId="2147483660"/>
              <pc:sldLayoutMk cId="3777295832" sldId="2147483673"/>
              <ac:spMk id="11" creationId="{6AB3E663-ABC0-2776-05DC-3A42244EF59D}"/>
            </ac:spMkLst>
          </pc:spChg>
          <pc:spChg chg="add mod">
            <ac:chgData name="Franziska Händschel" userId="e2149472-3187-4d00-b16a-a19eff6fc04a" providerId="ADAL" clId="{115262D7-3E42-43D7-8E7B-C5B7CFBBF34A}" dt="2024-04-24T16:21:42.264" v="2677" actId="207"/>
            <ac:spMkLst>
              <pc:docMk/>
              <pc:sldMasterMk cId="2436609279" sldId="2147483660"/>
              <pc:sldLayoutMk cId="3777295832" sldId="2147483673"/>
              <ac:spMk id="12" creationId="{E8AF5817-DF3F-81C1-BF31-B31635586EE2}"/>
            </ac:spMkLst>
          </pc:spChg>
          <pc:graphicFrameChg chg="del">
            <ac:chgData name="Franziska Händschel" userId="e2149472-3187-4d00-b16a-a19eff6fc04a" providerId="ADAL" clId="{115262D7-3E42-43D7-8E7B-C5B7CFBBF34A}" dt="2024-04-24T16:21:17.816" v="2666" actId="478"/>
            <ac:graphicFrameMkLst>
              <pc:docMk/>
              <pc:sldMasterMk cId="2436609279" sldId="2147483660"/>
              <pc:sldLayoutMk cId="3777295832" sldId="2147483673"/>
              <ac:graphicFrameMk id="2" creationId="{80413728-D886-A159-3AAC-073094FF3A27}"/>
            </ac:graphicFrameMkLst>
          </pc:graphicFrameChg>
        </pc:sldLayoutChg>
        <pc:sldLayoutChg chg="addSp delSp modSp mod">
          <pc:chgData name="Franziska Händschel" userId="e2149472-3187-4d00-b16a-a19eff6fc04a" providerId="ADAL" clId="{115262D7-3E42-43D7-8E7B-C5B7CFBBF34A}" dt="2024-04-24T16:37:06.387" v="3066" actId="20577"/>
          <pc:sldLayoutMkLst>
            <pc:docMk/>
            <pc:sldMasterMk cId="2436609279" sldId="2147483660"/>
            <pc:sldLayoutMk cId="1198309297" sldId="2147483674"/>
          </pc:sldLayoutMkLst>
          <pc:spChg chg="add mod">
            <ac:chgData name="Franziska Händschel" userId="e2149472-3187-4d00-b16a-a19eff6fc04a" providerId="ADAL" clId="{115262D7-3E42-43D7-8E7B-C5B7CFBBF34A}" dt="2024-04-24T16:25:57.974" v="2812" actId="20577"/>
            <ac:spMkLst>
              <pc:docMk/>
              <pc:sldMasterMk cId="2436609279" sldId="2147483660"/>
              <pc:sldLayoutMk cId="1198309297" sldId="2147483674"/>
              <ac:spMk id="2" creationId="{A1FFBC80-7389-25FC-6F30-343F22972948}"/>
            </ac:spMkLst>
          </pc:spChg>
          <pc:spChg chg="mod">
            <ac:chgData name="Franziska Händschel" userId="e2149472-3187-4d00-b16a-a19eff6fc04a" providerId="ADAL" clId="{115262D7-3E42-43D7-8E7B-C5B7CFBBF34A}" dt="2024-04-24T16:35:32.928" v="3039" actId="20577"/>
            <ac:spMkLst>
              <pc:docMk/>
              <pc:sldMasterMk cId="2436609279" sldId="2147483660"/>
              <pc:sldLayoutMk cId="1198309297" sldId="2147483674"/>
              <ac:spMk id="4" creationId="{57E877F3-FA77-505F-2344-8EF6601B0582}"/>
            </ac:spMkLst>
          </pc:spChg>
          <pc:spChg chg="add mod">
            <ac:chgData name="Franziska Händschel" userId="e2149472-3187-4d00-b16a-a19eff6fc04a" providerId="ADAL" clId="{115262D7-3E42-43D7-8E7B-C5B7CFBBF34A}" dt="2024-04-24T16:26:59.377" v="2831"/>
            <ac:spMkLst>
              <pc:docMk/>
              <pc:sldMasterMk cId="2436609279" sldId="2147483660"/>
              <pc:sldLayoutMk cId="1198309297" sldId="2147483674"/>
              <ac:spMk id="6" creationId="{CD13BE3F-BD69-F311-27BF-48B9D382331A}"/>
            </ac:spMkLst>
          </pc:spChg>
          <pc:spChg chg="mod">
            <ac:chgData name="Franziska Händschel" userId="e2149472-3187-4d00-b16a-a19eff6fc04a" providerId="ADAL" clId="{115262D7-3E42-43D7-8E7B-C5B7CFBBF34A}" dt="2024-04-24T16:37:06.387" v="3066" actId="20577"/>
            <ac:spMkLst>
              <pc:docMk/>
              <pc:sldMasterMk cId="2436609279" sldId="2147483660"/>
              <pc:sldLayoutMk cId="1198309297" sldId="2147483674"/>
              <ac:spMk id="9" creationId="{B9D7B764-7F62-A833-08BF-F43DCBE9150B}"/>
            </ac:spMkLst>
          </pc:spChg>
          <pc:spChg chg="add mod">
            <ac:chgData name="Franziska Händschel" userId="e2149472-3187-4d00-b16a-a19eff6fc04a" providerId="ADAL" clId="{115262D7-3E42-43D7-8E7B-C5B7CFBBF34A}" dt="2024-04-24T16:31:41.781" v="2950" actId="21"/>
            <ac:spMkLst>
              <pc:docMk/>
              <pc:sldMasterMk cId="2436609279" sldId="2147483660"/>
              <pc:sldLayoutMk cId="1198309297" sldId="2147483674"/>
              <ac:spMk id="11" creationId="{70C1DE9F-7486-B3DD-4ED7-2BC018D73245}"/>
            </ac:spMkLst>
          </pc:spChg>
          <pc:spChg chg="mod">
            <ac:chgData name="Franziska Händschel" userId="e2149472-3187-4d00-b16a-a19eff6fc04a" providerId="ADAL" clId="{115262D7-3E42-43D7-8E7B-C5B7CFBBF34A}" dt="2024-04-24T16:35:06.855" v="3009" actId="14100"/>
            <ac:spMkLst>
              <pc:docMk/>
              <pc:sldMasterMk cId="2436609279" sldId="2147483660"/>
              <pc:sldLayoutMk cId="1198309297" sldId="2147483674"/>
              <ac:spMk id="13" creationId="{FFD2F6C1-EC6B-A20D-CFF5-3D67E436EC0D}"/>
            </ac:spMkLst>
          </pc:spChg>
          <pc:grpChg chg="add del mod">
            <ac:chgData name="Franziska Händschel" userId="e2149472-3187-4d00-b16a-a19eff6fc04a" providerId="ADAL" clId="{115262D7-3E42-43D7-8E7B-C5B7CFBBF34A}" dt="2024-04-24T16:31:12.131" v="2918" actId="478"/>
            <ac:grpSpMkLst>
              <pc:docMk/>
              <pc:sldMasterMk cId="2436609279" sldId="2147483660"/>
              <pc:sldLayoutMk cId="1198309297" sldId="2147483674"/>
              <ac:grpSpMk id="10" creationId="{A3764ED2-FB37-DEF3-62EC-E6D05C37B724}"/>
            </ac:grpSpMkLst>
          </pc:grpChg>
          <pc:graphicFrameChg chg="del">
            <ac:chgData name="Franziska Händschel" userId="e2149472-3187-4d00-b16a-a19eff6fc04a" providerId="ADAL" clId="{115262D7-3E42-43D7-8E7B-C5B7CFBBF34A}" dt="2024-04-24T16:25:38.556" v="2803" actId="478"/>
            <ac:graphicFrameMkLst>
              <pc:docMk/>
              <pc:sldMasterMk cId="2436609279" sldId="2147483660"/>
              <pc:sldLayoutMk cId="1198309297" sldId="2147483674"/>
              <ac:graphicFrameMk id="16" creationId="{DE9684EB-DA44-B029-AF06-6EA5E5D720A1}"/>
            </ac:graphicFrameMkLst>
          </pc:graphicFrameChg>
          <pc:picChg chg="add del mod topLvl">
            <ac:chgData name="Franziska Händschel" userId="e2149472-3187-4d00-b16a-a19eff6fc04a" providerId="ADAL" clId="{115262D7-3E42-43D7-8E7B-C5B7CFBBF34A}" dt="2024-04-24T16:31:12.131" v="2918" actId="478"/>
            <ac:picMkLst>
              <pc:docMk/>
              <pc:sldMasterMk cId="2436609279" sldId="2147483660"/>
              <pc:sldLayoutMk cId="1198309297" sldId="2147483674"/>
              <ac:picMk id="5" creationId="{1A2D5BFD-1B9C-2CBD-4760-1CB5320B1DA9}"/>
            </ac:picMkLst>
          </pc:picChg>
          <pc:picChg chg="add mod">
            <ac:chgData name="Franziska Händschel" userId="e2149472-3187-4d00-b16a-a19eff6fc04a" providerId="ADAL" clId="{115262D7-3E42-43D7-8E7B-C5B7CFBBF34A}" dt="2024-04-24T16:26:59.377" v="2831"/>
            <ac:picMkLst>
              <pc:docMk/>
              <pc:sldMasterMk cId="2436609279" sldId="2147483660"/>
              <pc:sldLayoutMk cId="1198309297" sldId="2147483674"/>
              <ac:picMk id="7" creationId="{8589016F-DEAB-F135-A8AE-069C12003F1D}"/>
            </ac:picMkLst>
          </pc:picChg>
          <pc:picChg chg="add mod topLvl">
            <ac:chgData name="Franziska Händschel" userId="e2149472-3187-4d00-b16a-a19eff6fc04a" providerId="ADAL" clId="{115262D7-3E42-43D7-8E7B-C5B7CFBBF34A}" dt="2024-04-24T16:31:12.131" v="2918" actId="478"/>
            <ac:picMkLst>
              <pc:docMk/>
              <pc:sldMasterMk cId="2436609279" sldId="2147483660"/>
              <pc:sldLayoutMk cId="1198309297" sldId="2147483674"/>
              <ac:picMk id="8" creationId="{6B40FD53-4CAD-25D0-FD07-1C7A489308B2}"/>
            </ac:picMkLst>
          </pc:picChg>
          <pc:picChg chg="del">
            <ac:chgData name="Franziska Händschel" userId="e2149472-3187-4d00-b16a-a19eff6fc04a" providerId="ADAL" clId="{115262D7-3E42-43D7-8E7B-C5B7CFBBF34A}" dt="2024-04-24T16:25:38.556" v="2803" actId="478"/>
            <ac:picMkLst>
              <pc:docMk/>
              <pc:sldMasterMk cId="2436609279" sldId="2147483660"/>
              <pc:sldLayoutMk cId="1198309297" sldId="2147483674"/>
              <ac:picMk id="14" creationId="{F5B45C24-DE6D-F5AA-0103-FE911E294C83}"/>
            </ac:picMkLst>
          </pc:picChg>
        </pc:sldLayoutChg>
        <pc:sldLayoutChg chg="addSp delSp modSp mod">
          <pc:chgData name="Franziska Händschel" userId="e2149472-3187-4d00-b16a-a19eff6fc04a" providerId="ADAL" clId="{115262D7-3E42-43D7-8E7B-C5B7CFBBF34A}" dt="2024-04-24T16:24:12.347" v="2773" actId="6014"/>
          <pc:sldLayoutMkLst>
            <pc:docMk/>
            <pc:sldMasterMk cId="2436609279" sldId="2147483660"/>
            <pc:sldLayoutMk cId="2315290167" sldId="2147483675"/>
          </pc:sldLayoutMkLst>
          <pc:spChg chg="mod">
            <ac:chgData name="Franziska Händschel" userId="e2149472-3187-4d00-b16a-a19eff6fc04a" providerId="ADAL" clId="{115262D7-3E42-43D7-8E7B-C5B7CFBBF34A}" dt="2024-04-24T16:23:37.679" v="2767" actId="20577"/>
            <ac:spMkLst>
              <pc:docMk/>
              <pc:sldMasterMk cId="2436609279" sldId="2147483660"/>
              <pc:sldLayoutMk cId="2315290167" sldId="2147483675"/>
              <ac:spMk id="2" creationId="{0A7730FE-CA85-632B-82DC-A83DB5DA932A}"/>
            </ac:spMkLst>
          </pc:spChg>
          <pc:spChg chg="add mod">
            <ac:chgData name="Franziska Händschel" userId="e2149472-3187-4d00-b16a-a19eff6fc04a" providerId="ADAL" clId="{115262D7-3E42-43D7-8E7B-C5B7CFBBF34A}" dt="2024-04-24T16:22:34.097" v="2721" actId="1076"/>
            <ac:spMkLst>
              <pc:docMk/>
              <pc:sldMasterMk cId="2436609279" sldId="2147483660"/>
              <pc:sldLayoutMk cId="2315290167" sldId="2147483675"/>
              <ac:spMk id="4" creationId="{1F5EEFD7-4A69-3A48-EEBE-7B1DAF0EDE6A}"/>
            </ac:spMkLst>
          </pc:spChg>
          <pc:spChg chg="mod">
            <ac:chgData name="Franziska Händschel" userId="e2149472-3187-4d00-b16a-a19eff6fc04a" providerId="ADAL" clId="{115262D7-3E42-43D7-8E7B-C5B7CFBBF34A}" dt="2024-04-24T16:22:23.795" v="2718" actId="20577"/>
            <ac:spMkLst>
              <pc:docMk/>
              <pc:sldMasterMk cId="2436609279" sldId="2147483660"/>
              <pc:sldLayoutMk cId="2315290167" sldId="2147483675"/>
              <ac:spMk id="5" creationId="{B7912C82-CE2B-482D-27E5-88FFAD5F6363}"/>
            </ac:spMkLst>
          </pc:spChg>
          <pc:spChg chg="add mod">
            <ac:chgData name="Franziska Händschel" userId="e2149472-3187-4d00-b16a-a19eff6fc04a" providerId="ADAL" clId="{115262D7-3E42-43D7-8E7B-C5B7CFBBF34A}" dt="2024-04-24T16:22:34.097" v="2721" actId="1076"/>
            <ac:spMkLst>
              <pc:docMk/>
              <pc:sldMasterMk cId="2436609279" sldId="2147483660"/>
              <pc:sldLayoutMk cId="2315290167" sldId="2147483675"/>
              <ac:spMk id="6" creationId="{8709DF4D-2529-E547-E2D3-F776034EA37E}"/>
            </ac:spMkLst>
          </pc:spChg>
          <pc:spChg chg="add mod">
            <ac:chgData name="Franziska Händschel" userId="e2149472-3187-4d00-b16a-a19eff6fc04a" providerId="ADAL" clId="{115262D7-3E42-43D7-8E7B-C5B7CFBBF34A}" dt="2024-04-24T16:22:34.097" v="2721" actId="1076"/>
            <ac:spMkLst>
              <pc:docMk/>
              <pc:sldMasterMk cId="2436609279" sldId="2147483660"/>
              <pc:sldLayoutMk cId="2315290167" sldId="2147483675"/>
              <ac:spMk id="7" creationId="{6F9C2F1E-FD50-FA56-C7D3-F0DCF445B4B0}"/>
            </ac:spMkLst>
          </pc:spChg>
          <pc:spChg chg="add mod">
            <ac:chgData name="Franziska Händschel" userId="e2149472-3187-4d00-b16a-a19eff6fc04a" providerId="ADAL" clId="{115262D7-3E42-43D7-8E7B-C5B7CFBBF34A}" dt="2024-04-24T16:23:26.444" v="2759" actId="207"/>
            <ac:spMkLst>
              <pc:docMk/>
              <pc:sldMasterMk cId="2436609279" sldId="2147483660"/>
              <pc:sldLayoutMk cId="2315290167" sldId="2147483675"/>
              <ac:spMk id="8" creationId="{B2B52F3A-B4E3-3512-BF74-F167B424EED3}"/>
            </ac:spMkLst>
          </pc:spChg>
          <pc:spChg chg="add mod">
            <ac:chgData name="Franziska Händschel" userId="e2149472-3187-4d00-b16a-a19eff6fc04a" providerId="ADAL" clId="{115262D7-3E42-43D7-8E7B-C5B7CFBBF34A}" dt="2024-04-24T16:23:26.444" v="2759" actId="207"/>
            <ac:spMkLst>
              <pc:docMk/>
              <pc:sldMasterMk cId="2436609279" sldId="2147483660"/>
              <pc:sldLayoutMk cId="2315290167" sldId="2147483675"/>
              <ac:spMk id="9" creationId="{F0747546-0D46-AFC0-8134-14BA9329377A}"/>
            </ac:spMkLst>
          </pc:spChg>
          <pc:spChg chg="add mod">
            <ac:chgData name="Franziska Händschel" userId="e2149472-3187-4d00-b16a-a19eff6fc04a" providerId="ADAL" clId="{115262D7-3E42-43D7-8E7B-C5B7CFBBF34A}" dt="2024-04-24T16:22:34.097" v="2721" actId="1076"/>
            <ac:spMkLst>
              <pc:docMk/>
              <pc:sldMasterMk cId="2436609279" sldId="2147483660"/>
              <pc:sldLayoutMk cId="2315290167" sldId="2147483675"/>
              <ac:spMk id="10" creationId="{B4A93C46-C965-606C-8E41-1C2E0CCDE850}"/>
            </ac:spMkLst>
          </pc:spChg>
          <pc:spChg chg="add mod">
            <ac:chgData name="Franziska Händschel" userId="e2149472-3187-4d00-b16a-a19eff6fc04a" providerId="ADAL" clId="{115262D7-3E42-43D7-8E7B-C5B7CFBBF34A}" dt="2024-04-24T16:23:26.444" v="2759" actId="207"/>
            <ac:spMkLst>
              <pc:docMk/>
              <pc:sldMasterMk cId="2436609279" sldId="2147483660"/>
              <pc:sldLayoutMk cId="2315290167" sldId="2147483675"/>
              <ac:spMk id="11" creationId="{00F610DE-5B70-E0EE-AF18-87E95812FFC3}"/>
            </ac:spMkLst>
          </pc:spChg>
          <pc:spChg chg="del">
            <ac:chgData name="Franziska Händschel" userId="e2149472-3187-4d00-b16a-a19eff6fc04a" providerId="ADAL" clId="{115262D7-3E42-43D7-8E7B-C5B7CFBBF34A}" dt="2024-04-24T16:22:26.051" v="2719" actId="478"/>
            <ac:spMkLst>
              <pc:docMk/>
              <pc:sldMasterMk cId="2436609279" sldId="2147483660"/>
              <pc:sldLayoutMk cId="2315290167" sldId="2147483675"/>
              <ac:spMk id="94" creationId="{B6748C6B-3662-59FA-6E81-D79B06DDAE66}"/>
            </ac:spMkLst>
          </pc:spChg>
          <pc:spChg chg="del">
            <ac:chgData name="Franziska Händschel" userId="e2149472-3187-4d00-b16a-a19eff6fc04a" providerId="ADAL" clId="{115262D7-3E42-43D7-8E7B-C5B7CFBBF34A}" dt="2024-04-24T16:22:26.051" v="2719" actId="478"/>
            <ac:spMkLst>
              <pc:docMk/>
              <pc:sldMasterMk cId="2436609279" sldId="2147483660"/>
              <pc:sldLayoutMk cId="2315290167" sldId="2147483675"/>
              <ac:spMk id="99" creationId="{38075101-5A91-D51B-164D-7D2389918F1B}"/>
            </ac:spMkLst>
          </pc:spChg>
          <pc:spChg chg="del">
            <ac:chgData name="Franziska Händschel" userId="e2149472-3187-4d00-b16a-a19eff6fc04a" providerId="ADAL" clId="{115262D7-3E42-43D7-8E7B-C5B7CFBBF34A}" dt="2024-04-24T16:22:26.051" v="2719" actId="478"/>
            <ac:spMkLst>
              <pc:docMk/>
              <pc:sldMasterMk cId="2436609279" sldId="2147483660"/>
              <pc:sldLayoutMk cId="2315290167" sldId="2147483675"/>
              <ac:spMk id="100" creationId="{24DE3616-522A-DF0E-C7BB-9F65EC36D4FB}"/>
            </ac:spMkLst>
          </pc:spChg>
          <pc:spChg chg="del">
            <ac:chgData name="Franziska Händschel" userId="e2149472-3187-4d00-b16a-a19eff6fc04a" providerId="ADAL" clId="{115262D7-3E42-43D7-8E7B-C5B7CFBBF34A}" dt="2024-04-24T16:22:26.051" v="2719" actId="478"/>
            <ac:spMkLst>
              <pc:docMk/>
              <pc:sldMasterMk cId="2436609279" sldId="2147483660"/>
              <pc:sldLayoutMk cId="2315290167" sldId="2147483675"/>
              <ac:spMk id="101" creationId="{3B9894D8-23CE-6105-746E-F5F427C1FE08}"/>
            </ac:spMkLst>
          </pc:spChg>
          <pc:grpChg chg="del">
            <ac:chgData name="Franziska Händschel" userId="e2149472-3187-4d00-b16a-a19eff6fc04a" providerId="ADAL" clId="{115262D7-3E42-43D7-8E7B-C5B7CFBBF34A}" dt="2024-04-24T16:22:26.051" v="2719" actId="478"/>
            <ac:grpSpMkLst>
              <pc:docMk/>
              <pc:sldMasterMk cId="2436609279" sldId="2147483660"/>
              <pc:sldLayoutMk cId="2315290167" sldId="2147483675"/>
              <ac:grpSpMk id="95" creationId="{AE4F1208-C85A-4B59-1F52-C3556AE93CA1}"/>
            </ac:grpSpMkLst>
          </pc:grpChg>
          <pc:picChg chg="del">
            <ac:chgData name="Franziska Händschel" userId="e2149472-3187-4d00-b16a-a19eff6fc04a" providerId="ADAL" clId="{115262D7-3E42-43D7-8E7B-C5B7CFBBF34A}" dt="2024-04-24T16:22:26.051" v="2719" actId="478"/>
            <ac:picMkLst>
              <pc:docMk/>
              <pc:sldMasterMk cId="2436609279" sldId="2147483660"/>
              <pc:sldLayoutMk cId="2315290167" sldId="2147483675"/>
              <ac:picMk id="64" creationId="{7C314D35-00D4-6060-35F6-D0C9782CE775}"/>
            </ac:picMkLst>
          </pc:picChg>
          <pc:picChg chg="del">
            <ac:chgData name="Franziska Händschel" userId="e2149472-3187-4d00-b16a-a19eff6fc04a" providerId="ADAL" clId="{115262D7-3E42-43D7-8E7B-C5B7CFBBF34A}" dt="2024-04-24T16:22:26.051" v="2719" actId="478"/>
            <ac:picMkLst>
              <pc:docMk/>
              <pc:sldMasterMk cId="2436609279" sldId="2147483660"/>
              <pc:sldLayoutMk cId="2315290167" sldId="2147483675"/>
              <ac:picMk id="66" creationId="{CDD69D66-A03F-088F-6183-B528FAEEDAAD}"/>
            </ac:picMkLst>
          </pc:picChg>
          <pc:picChg chg="del">
            <ac:chgData name="Franziska Händschel" userId="e2149472-3187-4d00-b16a-a19eff6fc04a" providerId="ADAL" clId="{115262D7-3E42-43D7-8E7B-C5B7CFBBF34A}" dt="2024-04-24T16:22:26.051" v="2719" actId="478"/>
            <ac:picMkLst>
              <pc:docMk/>
              <pc:sldMasterMk cId="2436609279" sldId="2147483660"/>
              <pc:sldLayoutMk cId="2315290167" sldId="2147483675"/>
              <ac:picMk id="68" creationId="{91073775-0713-5420-6ACC-DA50EDE1699D}"/>
            </ac:picMkLst>
          </pc:picChg>
          <pc:picChg chg="del">
            <ac:chgData name="Franziska Händschel" userId="e2149472-3187-4d00-b16a-a19eff6fc04a" providerId="ADAL" clId="{115262D7-3E42-43D7-8E7B-C5B7CFBBF34A}" dt="2024-04-24T16:22:26.051" v="2719" actId="478"/>
            <ac:picMkLst>
              <pc:docMk/>
              <pc:sldMasterMk cId="2436609279" sldId="2147483660"/>
              <pc:sldLayoutMk cId="2315290167" sldId="2147483675"/>
              <ac:picMk id="70" creationId="{B2B8BC14-E834-699C-AFBA-579E14158813}"/>
            </ac:picMkLst>
          </pc:picChg>
          <pc:picChg chg="del">
            <ac:chgData name="Franziska Händschel" userId="e2149472-3187-4d00-b16a-a19eff6fc04a" providerId="ADAL" clId="{115262D7-3E42-43D7-8E7B-C5B7CFBBF34A}" dt="2024-04-24T16:22:26.051" v="2719" actId="478"/>
            <ac:picMkLst>
              <pc:docMk/>
              <pc:sldMasterMk cId="2436609279" sldId="2147483660"/>
              <pc:sldLayoutMk cId="2315290167" sldId="2147483675"/>
              <ac:picMk id="72" creationId="{34E7024E-49E7-FE23-9ECA-90A264571A6B}"/>
            </ac:picMkLst>
          </pc:picChg>
          <pc:picChg chg="del">
            <ac:chgData name="Franziska Händschel" userId="e2149472-3187-4d00-b16a-a19eff6fc04a" providerId="ADAL" clId="{115262D7-3E42-43D7-8E7B-C5B7CFBBF34A}" dt="2024-04-24T16:22:26.051" v="2719" actId="478"/>
            <ac:picMkLst>
              <pc:docMk/>
              <pc:sldMasterMk cId="2436609279" sldId="2147483660"/>
              <pc:sldLayoutMk cId="2315290167" sldId="2147483675"/>
              <ac:picMk id="74" creationId="{03A193B0-858D-2130-4CCF-BF56512D4683}"/>
            </ac:picMkLst>
          </pc:picChg>
          <pc:picChg chg="del">
            <ac:chgData name="Franziska Händschel" userId="e2149472-3187-4d00-b16a-a19eff6fc04a" providerId="ADAL" clId="{115262D7-3E42-43D7-8E7B-C5B7CFBBF34A}" dt="2024-04-24T16:22:26.051" v="2719" actId="478"/>
            <ac:picMkLst>
              <pc:docMk/>
              <pc:sldMasterMk cId="2436609279" sldId="2147483660"/>
              <pc:sldLayoutMk cId="2315290167" sldId="2147483675"/>
              <ac:picMk id="76" creationId="{22AB3CA5-5F3B-C3BF-C9F9-22856EE4CCCE}"/>
            </ac:picMkLst>
          </pc:picChg>
          <pc:picChg chg="del">
            <ac:chgData name="Franziska Händschel" userId="e2149472-3187-4d00-b16a-a19eff6fc04a" providerId="ADAL" clId="{115262D7-3E42-43D7-8E7B-C5B7CFBBF34A}" dt="2024-04-24T16:22:26.051" v="2719" actId="478"/>
            <ac:picMkLst>
              <pc:docMk/>
              <pc:sldMasterMk cId="2436609279" sldId="2147483660"/>
              <pc:sldLayoutMk cId="2315290167" sldId="2147483675"/>
              <ac:picMk id="78" creationId="{0D203FF3-6FD7-3AE6-55D0-5A8A6FEEE697}"/>
            </ac:picMkLst>
          </pc:picChg>
        </pc:sldLayoutChg>
        <pc:sldLayoutChg chg="addSp delSp modSp mod">
          <pc:chgData name="Franziska Händschel" userId="e2149472-3187-4d00-b16a-a19eff6fc04a" providerId="ADAL" clId="{115262D7-3E42-43D7-8E7B-C5B7CFBBF34A}" dt="2024-04-24T16:24:05.599" v="2772" actId="6014"/>
          <pc:sldLayoutMkLst>
            <pc:docMk/>
            <pc:sldMasterMk cId="2436609279" sldId="2147483660"/>
            <pc:sldLayoutMk cId="1692561356" sldId="2147483676"/>
          </pc:sldLayoutMkLst>
          <pc:spChg chg="mod">
            <ac:chgData name="Franziska Händschel" userId="e2149472-3187-4d00-b16a-a19eff6fc04a" providerId="ADAL" clId="{115262D7-3E42-43D7-8E7B-C5B7CFBBF34A}" dt="2024-04-24T16:23:32.340" v="2763" actId="20577"/>
            <ac:spMkLst>
              <pc:docMk/>
              <pc:sldMasterMk cId="2436609279" sldId="2147483660"/>
              <pc:sldLayoutMk cId="1692561356" sldId="2147483676"/>
              <ac:spMk id="2" creationId="{5CCD30B7-23B6-422D-9374-93BA62530E76}"/>
            </ac:spMkLst>
          </pc:spChg>
          <pc:spChg chg="add mod">
            <ac:chgData name="Franziska Händschel" userId="e2149472-3187-4d00-b16a-a19eff6fc04a" providerId="ADAL" clId="{115262D7-3E42-43D7-8E7B-C5B7CFBBF34A}" dt="2024-04-24T16:23:18.817" v="2757" actId="1076"/>
            <ac:spMkLst>
              <pc:docMk/>
              <pc:sldMasterMk cId="2436609279" sldId="2147483660"/>
              <pc:sldLayoutMk cId="1692561356" sldId="2147483676"/>
              <ac:spMk id="4" creationId="{EFE8B29C-5A84-2FCA-E2D4-C864C57DC00F}"/>
            </ac:spMkLst>
          </pc:spChg>
          <pc:spChg chg="mod">
            <ac:chgData name="Franziska Händschel" userId="e2149472-3187-4d00-b16a-a19eff6fc04a" providerId="ADAL" clId="{115262D7-3E42-43D7-8E7B-C5B7CFBBF34A}" dt="2024-04-24T16:23:12.553" v="2755" actId="20577"/>
            <ac:spMkLst>
              <pc:docMk/>
              <pc:sldMasterMk cId="2436609279" sldId="2147483660"/>
              <pc:sldLayoutMk cId="1692561356" sldId="2147483676"/>
              <ac:spMk id="5" creationId="{B7912C82-CE2B-482D-27E5-88FFAD5F6363}"/>
            </ac:spMkLst>
          </pc:spChg>
          <pc:spChg chg="add mod">
            <ac:chgData name="Franziska Händschel" userId="e2149472-3187-4d00-b16a-a19eff6fc04a" providerId="ADAL" clId="{115262D7-3E42-43D7-8E7B-C5B7CFBBF34A}" dt="2024-04-24T16:23:18.817" v="2757" actId="1076"/>
            <ac:spMkLst>
              <pc:docMk/>
              <pc:sldMasterMk cId="2436609279" sldId="2147483660"/>
              <pc:sldLayoutMk cId="1692561356" sldId="2147483676"/>
              <ac:spMk id="7" creationId="{B628623B-CAE9-DFDE-4D23-761A39503B2F}"/>
            </ac:spMkLst>
          </pc:spChg>
          <pc:spChg chg="add mod">
            <ac:chgData name="Franziska Händschel" userId="e2149472-3187-4d00-b16a-a19eff6fc04a" providerId="ADAL" clId="{115262D7-3E42-43D7-8E7B-C5B7CFBBF34A}" dt="2024-04-24T16:23:22.681" v="2758" actId="207"/>
            <ac:spMkLst>
              <pc:docMk/>
              <pc:sldMasterMk cId="2436609279" sldId="2147483660"/>
              <pc:sldLayoutMk cId="1692561356" sldId="2147483676"/>
              <ac:spMk id="9" creationId="{310EA129-005E-F267-88F9-B246C3DD3238}"/>
            </ac:spMkLst>
          </pc:spChg>
          <pc:spChg chg="del">
            <ac:chgData name="Franziska Händschel" userId="e2149472-3187-4d00-b16a-a19eff6fc04a" providerId="ADAL" clId="{115262D7-3E42-43D7-8E7B-C5B7CFBBF34A}" dt="2024-04-24T16:23:01.765" v="2724" actId="478"/>
            <ac:spMkLst>
              <pc:docMk/>
              <pc:sldMasterMk cId="2436609279" sldId="2147483660"/>
              <pc:sldLayoutMk cId="1692561356" sldId="2147483676"/>
              <ac:spMk id="14" creationId="{0B52F71E-0F16-AB0B-9941-EBB7C438544C}"/>
            </ac:spMkLst>
          </pc:spChg>
          <pc:spChg chg="del">
            <ac:chgData name="Franziska Händschel" userId="e2149472-3187-4d00-b16a-a19eff6fc04a" providerId="ADAL" clId="{115262D7-3E42-43D7-8E7B-C5B7CFBBF34A}" dt="2024-04-24T16:23:01.765" v="2724" actId="478"/>
            <ac:spMkLst>
              <pc:docMk/>
              <pc:sldMasterMk cId="2436609279" sldId="2147483660"/>
              <pc:sldLayoutMk cId="1692561356" sldId="2147483676"/>
              <ac:spMk id="15" creationId="{B7EB0832-AC4E-E19B-02AD-2D6BC3CBCD80}"/>
            </ac:spMkLst>
          </pc:spChg>
          <pc:spChg chg="add mod">
            <ac:chgData name="Franziska Händschel" userId="e2149472-3187-4d00-b16a-a19eff6fc04a" providerId="ADAL" clId="{115262D7-3E42-43D7-8E7B-C5B7CFBBF34A}" dt="2024-04-24T16:23:22.681" v="2758" actId="207"/>
            <ac:spMkLst>
              <pc:docMk/>
              <pc:sldMasterMk cId="2436609279" sldId="2147483660"/>
              <pc:sldLayoutMk cId="1692561356" sldId="2147483676"/>
              <ac:spMk id="16" creationId="{BF8E6BCA-2140-6F7B-94A3-AB8E65E40312}"/>
            </ac:spMkLst>
          </pc:spChg>
          <pc:grpChg chg="del">
            <ac:chgData name="Franziska Händschel" userId="e2149472-3187-4d00-b16a-a19eff6fc04a" providerId="ADAL" clId="{115262D7-3E42-43D7-8E7B-C5B7CFBBF34A}" dt="2024-04-24T16:23:01.765" v="2724" actId="478"/>
            <ac:grpSpMkLst>
              <pc:docMk/>
              <pc:sldMasterMk cId="2436609279" sldId="2147483660"/>
              <pc:sldLayoutMk cId="1692561356" sldId="2147483676"/>
              <ac:grpSpMk id="6" creationId="{A451D021-C48B-246E-A9FF-9F4ED5EAB432}"/>
            </ac:grpSpMkLst>
          </pc:grpChg>
          <pc:grpChg chg="del">
            <ac:chgData name="Franziska Händschel" userId="e2149472-3187-4d00-b16a-a19eff6fc04a" providerId="ADAL" clId="{115262D7-3E42-43D7-8E7B-C5B7CFBBF34A}" dt="2024-04-24T16:23:01.765" v="2724" actId="478"/>
            <ac:grpSpMkLst>
              <pc:docMk/>
              <pc:sldMasterMk cId="2436609279" sldId="2147483660"/>
              <pc:sldLayoutMk cId="1692561356" sldId="2147483676"/>
              <ac:grpSpMk id="11" creationId="{099C1A32-CB16-1E39-9680-58F97178C10B}"/>
            </ac:grpSpMkLst>
          </pc:grpChg>
        </pc:sldLayoutChg>
        <pc:sldLayoutChg chg="del">
          <pc:chgData name="Franziska Händschel" userId="e2149472-3187-4d00-b16a-a19eff6fc04a" providerId="ADAL" clId="{115262D7-3E42-43D7-8E7B-C5B7CFBBF34A}" dt="2024-04-24T16:23:59.953" v="2771" actId="2696"/>
          <pc:sldLayoutMkLst>
            <pc:docMk/>
            <pc:sldMasterMk cId="2436609279" sldId="2147483660"/>
            <pc:sldLayoutMk cId="2086043793" sldId="2147483677"/>
          </pc:sldLayoutMkLst>
        </pc:sldLayoutChg>
        <pc:sldLayoutChg chg="delSp modSp mod">
          <pc:chgData name="Franziska Händschel" userId="e2149472-3187-4d00-b16a-a19eff6fc04a" providerId="ADAL" clId="{115262D7-3E42-43D7-8E7B-C5B7CFBBF34A}" dt="2024-04-24T16:20:15.760" v="2651" actId="6014"/>
          <pc:sldLayoutMkLst>
            <pc:docMk/>
            <pc:sldMasterMk cId="2436609279" sldId="2147483660"/>
            <pc:sldLayoutMk cId="3148960724" sldId="2147483678"/>
          </pc:sldLayoutMkLst>
          <pc:spChg chg="del">
            <ac:chgData name="Franziska Händschel" userId="e2149472-3187-4d00-b16a-a19eff6fc04a" providerId="ADAL" clId="{115262D7-3E42-43D7-8E7B-C5B7CFBBF34A}" dt="2024-04-24T16:17:40.456" v="2620" actId="478"/>
            <ac:spMkLst>
              <pc:docMk/>
              <pc:sldMasterMk cId="2436609279" sldId="2147483660"/>
              <pc:sldLayoutMk cId="3148960724" sldId="2147483678"/>
              <ac:spMk id="2" creationId="{C7BEF658-889C-5331-2715-0A287BA208B8}"/>
            </ac:spMkLst>
          </pc:spChg>
          <pc:spChg chg="mod">
            <ac:chgData name="Franziska Händschel" userId="e2149472-3187-4d00-b16a-a19eff6fc04a" providerId="ADAL" clId="{115262D7-3E42-43D7-8E7B-C5B7CFBBF34A}" dt="2024-04-24T16:19:48.201" v="2640" actId="20577"/>
            <ac:spMkLst>
              <pc:docMk/>
              <pc:sldMasterMk cId="2436609279" sldId="2147483660"/>
              <pc:sldLayoutMk cId="3148960724" sldId="2147483678"/>
              <ac:spMk id="3" creationId="{E2553D25-6CB9-3B1D-F4FB-4DC35FB97FC7}"/>
            </ac:spMkLst>
          </pc:spChg>
          <pc:spChg chg="mod">
            <ac:chgData name="Franziska Händschel" userId="e2149472-3187-4d00-b16a-a19eff6fc04a" providerId="ADAL" clId="{115262D7-3E42-43D7-8E7B-C5B7CFBBF34A}" dt="2024-04-24T16:17:37.773" v="2619" actId="1076"/>
            <ac:spMkLst>
              <pc:docMk/>
              <pc:sldMasterMk cId="2436609279" sldId="2147483660"/>
              <pc:sldLayoutMk cId="3148960724" sldId="2147483678"/>
              <ac:spMk id="4" creationId="{FA517660-A1FA-3030-9395-EAD98130CCD5}"/>
            </ac:spMkLst>
          </pc:spChg>
        </pc:sldLayoutChg>
        <pc:sldLayoutChg chg="addSp delSp modSp mod">
          <pc:chgData name="Franziska Händschel" userId="e2149472-3187-4d00-b16a-a19eff6fc04a" providerId="ADAL" clId="{115262D7-3E42-43D7-8E7B-C5B7CFBBF34A}" dt="2024-04-24T16:35:42.604" v="3041" actId="6014"/>
          <pc:sldLayoutMkLst>
            <pc:docMk/>
            <pc:sldMasterMk cId="2436609279" sldId="2147483660"/>
            <pc:sldLayoutMk cId="1769904802" sldId="2147483680"/>
          </pc:sldLayoutMkLst>
          <pc:spChg chg="mod">
            <ac:chgData name="Franziska Händschel" userId="e2149472-3187-4d00-b16a-a19eff6fc04a" providerId="ADAL" clId="{115262D7-3E42-43D7-8E7B-C5B7CFBBF34A}" dt="2024-04-24T16:32:09.185" v="2960" actId="14100"/>
            <ac:spMkLst>
              <pc:docMk/>
              <pc:sldMasterMk cId="2436609279" sldId="2147483660"/>
              <pc:sldLayoutMk cId="1769904802" sldId="2147483680"/>
              <ac:spMk id="2" creationId="{FFD2F6C1-EC6B-A20D-CFF5-3D67E436EC0D}"/>
            </ac:spMkLst>
          </pc:spChg>
          <pc:spChg chg="mod">
            <ac:chgData name="Franziska Händschel" userId="e2149472-3187-4d00-b16a-a19eff6fc04a" providerId="ADAL" clId="{115262D7-3E42-43D7-8E7B-C5B7CFBBF34A}" dt="2024-04-24T16:35:26.720" v="3032" actId="20577"/>
            <ac:spMkLst>
              <pc:docMk/>
              <pc:sldMasterMk cId="2436609279" sldId="2147483660"/>
              <pc:sldLayoutMk cId="1769904802" sldId="2147483680"/>
              <ac:spMk id="4" creationId="{57E877F3-FA77-505F-2344-8EF6601B0582}"/>
            </ac:spMkLst>
          </pc:spChg>
          <pc:spChg chg="add mod">
            <ac:chgData name="Franziska Händschel" userId="e2149472-3187-4d00-b16a-a19eff6fc04a" providerId="ADAL" clId="{115262D7-3E42-43D7-8E7B-C5B7CFBBF34A}" dt="2024-04-24T16:34:59.355" v="3008" actId="14100"/>
            <ac:spMkLst>
              <pc:docMk/>
              <pc:sldMasterMk cId="2436609279" sldId="2147483660"/>
              <pc:sldLayoutMk cId="1769904802" sldId="2147483680"/>
              <ac:spMk id="5" creationId="{B6632FF6-FE5B-5C8E-D426-8B690AAB88E9}"/>
            </ac:spMkLst>
          </pc:spChg>
          <pc:spChg chg="add mod">
            <ac:chgData name="Franziska Händschel" userId="e2149472-3187-4d00-b16a-a19eff6fc04a" providerId="ADAL" clId="{115262D7-3E42-43D7-8E7B-C5B7CFBBF34A}" dt="2024-04-24T16:33:05.434" v="2973" actId="20577"/>
            <ac:spMkLst>
              <pc:docMk/>
              <pc:sldMasterMk cId="2436609279" sldId="2147483660"/>
              <pc:sldLayoutMk cId="1769904802" sldId="2147483680"/>
              <ac:spMk id="6" creationId="{03777F4E-6CB5-DE50-3C8A-F803DD674262}"/>
            </ac:spMkLst>
          </pc:spChg>
          <pc:graphicFrameChg chg="del">
            <ac:chgData name="Franziska Händschel" userId="e2149472-3187-4d00-b16a-a19eff6fc04a" providerId="ADAL" clId="{115262D7-3E42-43D7-8E7B-C5B7CFBBF34A}" dt="2024-04-24T16:29:41.297" v="2904" actId="478"/>
            <ac:graphicFrameMkLst>
              <pc:docMk/>
              <pc:sldMasterMk cId="2436609279" sldId="2147483660"/>
              <pc:sldLayoutMk cId="1769904802" sldId="2147483680"/>
              <ac:graphicFrameMk id="7" creationId="{89F9B7B7-8DF8-0E07-F9A9-70D5AB5C273B}"/>
            </ac:graphicFrameMkLst>
          </pc:graphicFrameChg>
          <pc:picChg chg="add del mod">
            <ac:chgData name="Franziska Händschel" userId="e2149472-3187-4d00-b16a-a19eff6fc04a" providerId="ADAL" clId="{115262D7-3E42-43D7-8E7B-C5B7CFBBF34A}" dt="2024-04-24T16:32:44.631" v="2963" actId="478"/>
            <ac:picMkLst>
              <pc:docMk/>
              <pc:sldMasterMk cId="2436609279" sldId="2147483660"/>
              <pc:sldLayoutMk cId="1769904802" sldId="2147483680"/>
              <ac:picMk id="8" creationId="{9C31953B-8889-0C67-9F59-AF0198A44D9E}"/>
            </ac:picMkLst>
          </pc:picChg>
          <pc:picChg chg="del">
            <ac:chgData name="Franziska Händschel" userId="e2149472-3187-4d00-b16a-a19eff6fc04a" providerId="ADAL" clId="{115262D7-3E42-43D7-8E7B-C5B7CFBBF34A}" dt="2024-04-24T16:29:41.297" v="2904" actId="478"/>
            <ac:picMkLst>
              <pc:docMk/>
              <pc:sldMasterMk cId="2436609279" sldId="2147483660"/>
              <pc:sldLayoutMk cId="1769904802" sldId="2147483680"/>
              <ac:picMk id="14" creationId="{F5B45C24-DE6D-F5AA-0103-FE911E294C83}"/>
            </ac:picMkLst>
          </pc:picChg>
        </pc:sldLayoutChg>
        <pc:sldLayoutChg chg="del">
          <pc:chgData name="Franziska Händschel" userId="e2149472-3187-4d00-b16a-a19eff6fc04a" providerId="ADAL" clId="{115262D7-3E42-43D7-8E7B-C5B7CFBBF34A}" dt="2024-04-24T17:02:42.036" v="4046" actId="2696"/>
          <pc:sldLayoutMkLst>
            <pc:docMk/>
            <pc:sldMasterMk cId="2436609279" sldId="2147483660"/>
            <pc:sldLayoutMk cId="2062172197" sldId="2147483681"/>
          </pc:sldLayoutMkLst>
        </pc:sldLayoutChg>
        <pc:sldLayoutChg chg="del">
          <pc:chgData name="Franziska Händschel" userId="e2149472-3187-4d00-b16a-a19eff6fc04a" providerId="ADAL" clId="{115262D7-3E42-43D7-8E7B-C5B7CFBBF34A}" dt="2024-04-24T17:02:42.037" v="4047" actId="2696"/>
          <pc:sldLayoutMkLst>
            <pc:docMk/>
            <pc:sldMasterMk cId="2436609279" sldId="2147483660"/>
            <pc:sldLayoutMk cId="2930239468" sldId="2147483682"/>
          </pc:sldLayoutMkLst>
        </pc:sldLayoutChg>
        <pc:sldLayoutChg chg="del">
          <pc:chgData name="Franziska Händschel" userId="e2149472-3187-4d00-b16a-a19eff6fc04a" providerId="ADAL" clId="{115262D7-3E42-43D7-8E7B-C5B7CFBBF34A}" dt="2024-04-24T17:02:42.052" v="4048" actId="2696"/>
          <pc:sldLayoutMkLst>
            <pc:docMk/>
            <pc:sldMasterMk cId="2436609279" sldId="2147483660"/>
            <pc:sldLayoutMk cId="1807811307" sldId="2147483683"/>
          </pc:sldLayoutMkLst>
        </pc:sldLayoutChg>
        <pc:sldLayoutChg chg="delSp modSp add mod modTransition">
          <pc:chgData name="Franziska Händschel" userId="e2149472-3187-4d00-b16a-a19eff6fc04a" providerId="ADAL" clId="{115262D7-3E42-43D7-8E7B-C5B7CFBBF34A}" dt="2024-04-24T16:35:48.350" v="3042" actId="6014"/>
          <pc:sldLayoutMkLst>
            <pc:docMk/>
            <pc:sldMasterMk cId="2436609279" sldId="2147483660"/>
            <pc:sldLayoutMk cId="843606843" sldId="2147483684"/>
          </pc:sldLayoutMkLst>
          <pc:spChg chg="mod">
            <ac:chgData name="Franziska Händschel" userId="e2149472-3187-4d00-b16a-a19eff6fc04a" providerId="ADAL" clId="{115262D7-3E42-43D7-8E7B-C5B7CFBBF34A}" dt="2024-04-24T16:34:53.995" v="3007" actId="14100"/>
            <ac:spMkLst>
              <pc:docMk/>
              <pc:sldMasterMk cId="2436609279" sldId="2147483660"/>
              <pc:sldLayoutMk cId="843606843" sldId="2147483684"/>
              <ac:spMk id="2" creationId="{FFD2F6C1-EC6B-A20D-CFF5-3D67E436EC0D}"/>
            </ac:spMkLst>
          </pc:spChg>
          <pc:spChg chg="mod">
            <ac:chgData name="Franziska Händschel" userId="e2149472-3187-4d00-b16a-a19eff6fc04a" providerId="ADAL" clId="{115262D7-3E42-43D7-8E7B-C5B7CFBBF34A}" dt="2024-04-24T16:35:19.638" v="3023" actId="20577"/>
            <ac:spMkLst>
              <pc:docMk/>
              <pc:sldMasterMk cId="2436609279" sldId="2147483660"/>
              <pc:sldLayoutMk cId="843606843" sldId="2147483684"/>
              <ac:spMk id="4" creationId="{57E877F3-FA77-505F-2344-8EF6601B0582}"/>
            </ac:spMkLst>
          </pc:spChg>
          <pc:spChg chg="del">
            <ac:chgData name="Franziska Händschel" userId="e2149472-3187-4d00-b16a-a19eff6fc04a" providerId="ADAL" clId="{115262D7-3E42-43D7-8E7B-C5B7CFBBF34A}" dt="2024-04-24T16:34:29.191" v="2997" actId="478"/>
            <ac:spMkLst>
              <pc:docMk/>
              <pc:sldMasterMk cId="2436609279" sldId="2147483660"/>
              <pc:sldLayoutMk cId="843606843" sldId="2147483684"/>
              <ac:spMk id="5" creationId="{B6632FF6-FE5B-5C8E-D426-8B690AAB88E9}"/>
            </ac:spMkLst>
          </pc:spChg>
          <pc:spChg chg="del">
            <ac:chgData name="Franziska Händschel" userId="e2149472-3187-4d00-b16a-a19eff6fc04a" providerId="ADAL" clId="{115262D7-3E42-43D7-8E7B-C5B7CFBBF34A}" dt="2024-04-24T16:34:29.191" v="2997" actId="478"/>
            <ac:spMkLst>
              <pc:docMk/>
              <pc:sldMasterMk cId="2436609279" sldId="2147483660"/>
              <pc:sldLayoutMk cId="843606843" sldId="2147483684"/>
              <ac:spMk id="6" creationId="{03777F4E-6CB5-DE50-3C8A-F803DD674262}"/>
            </ac:spMkLst>
          </pc:spChg>
        </pc:sldLayoutChg>
        <pc:sldLayoutChg chg="addSp delSp modSp mod">
          <pc:chgData name="Franziska Händschel" userId="e2149472-3187-4d00-b16a-a19eff6fc04a" providerId="ADAL" clId="{115262D7-3E42-43D7-8E7B-C5B7CFBBF34A}" dt="2024-04-24T16:43:09.533" v="3208" actId="6014"/>
          <pc:sldLayoutMkLst>
            <pc:docMk/>
            <pc:sldMasterMk cId="2436609279" sldId="2147483660"/>
            <pc:sldLayoutMk cId="2242873846" sldId="2147483685"/>
          </pc:sldLayoutMkLst>
          <pc:spChg chg="add del">
            <ac:chgData name="Franziska Händschel" userId="e2149472-3187-4d00-b16a-a19eff6fc04a" providerId="ADAL" clId="{115262D7-3E42-43D7-8E7B-C5B7CFBBF34A}" dt="2024-04-24T16:37:40.036" v="3074" actId="478"/>
            <ac:spMkLst>
              <pc:docMk/>
              <pc:sldMasterMk cId="2436609279" sldId="2147483660"/>
              <pc:sldLayoutMk cId="2242873846" sldId="2147483685"/>
              <ac:spMk id="2" creationId="{A1FFBC80-7389-25FC-6F30-343F22972948}"/>
            </ac:spMkLst>
          </pc:spChg>
          <pc:spChg chg="mod">
            <ac:chgData name="Franziska Händschel" userId="e2149472-3187-4d00-b16a-a19eff6fc04a" providerId="ADAL" clId="{115262D7-3E42-43D7-8E7B-C5B7CFBBF34A}" dt="2024-04-24T16:42:14.403" v="3201" actId="20577"/>
            <ac:spMkLst>
              <pc:docMk/>
              <pc:sldMasterMk cId="2436609279" sldId="2147483660"/>
              <pc:sldLayoutMk cId="2242873846" sldId="2147483685"/>
              <ac:spMk id="4" creationId="{57E877F3-FA77-505F-2344-8EF6601B0582}"/>
            </ac:spMkLst>
          </pc:spChg>
          <pc:spChg chg="mod">
            <ac:chgData name="Franziska Händschel" userId="e2149472-3187-4d00-b16a-a19eff6fc04a" providerId="ADAL" clId="{115262D7-3E42-43D7-8E7B-C5B7CFBBF34A}" dt="2024-04-24T16:37:02.877" v="3062" actId="20577"/>
            <ac:spMkLst>
              <pc:docMk/>
              <pc:sldMasterMk cId="2436609279" sldId="2147483660"/>
              <pc:sldLayoutMk cId="2242873846" sldId="2147483685"/>
              <ac:spMk id="9" creationId="{B9D7B764-7F62-A833-08BF-F43DCBE9150B}"/>
            </ac:spMkLst>
          </pc:spChg>
          <pc:spChg chg="mod">
            <ac:chgData name="Franziska Händschel" userId="e2149472-3187-4d00-b16a-a19eff6fc04a" providerId="ADAL" clId="{115262D7-3E42-43D7-8E7B-C5B7CFBBF34A}" dt="2024-04-24T16:39:03.275" v="3120" actId="6549"/>
            <ac:spMkLst>
              <pc:docMk/>
              <pc:sldMasterMk cId="2436609279" sldId="2147483660"/>
              <pc:sldLayoutMk cId="2242873846" sldId="2147483685"/>
              <ac:spMk id="13" creationId="{FFD2F6C1-EC6B-A20D-CFF5-3D67E436EC0D}"/>
            </ac:spMkLst>
          </pc:spChg>
          <pc:picChg chg="del">
            <ac:chgData name="Franziska Händschel" userId="e2149472-3187-4d00-b16a-a19eff6fc04a" providerId="ADAL" clId="{115262D7-3E42-43D7-8E7B-C5B7CFBBF34A}" dt="2024-04-24T16:37:27.278" v="3070" actId="478"/>
            <ac:picMkLst>
              <pc:docMk/>
              <pc:sldMasterMk cId="2436609279" sldId="2147483660"/>
              <pc:sldLayoutMk cId="2242873846" sldId="2147483685"/>
              <ac:picMk id="8" creationId="{6B40FD53-4CAD-25D0-FD07-1C7A489308B2}"/>
            </ac:picMkLst>
          </pc:picChg>
        </pc:sldLayoutChg>
        <pc:sldLayoutChg chg="delSp modSp mod">
          <pc:chgData name="Franziska Händschel" userId="e2149472-3187-4d00-b16a-a19eff6fc04a" providerId="ADAL" clId="{115262D7-3E42-43D7-8E7B-C5B7CFBBF34A}" dt="2024-04-24T16:43:04.462" v="3207" actId="6014"/>
          <pc:sldLayoutMkLst>
            <pc:docMk/>
            <pc:sldMasterMk cId="2436609279" sldId="2147483660"/>
            <pc:sldLayoutMk cId="1154263004" sldId="2147483686"/>
          </pc:sldLayoutMkLst>
          <pc:spChg chg="mod">
            <ac:chgData name="Franziska Händschel" userId="e2149472-3187-4d00-b16a-a19eff6fc04a" providerId="ADAL" clId="{115262D7-3E42-43D7-8E7B-C5B7CFBBF34A}" dt="2024-04-24T16:41:25.271" v="3174" actId="113"/>
            <ac:spMkLst>
              <pc:docMk/>
              <pc:sldMasterMk cId="2436609279" sldId="2147483660"/>
              <pc:sldLayoutMk cId="1154263004" sldId="2147483686"/>
              <ac:spMk id="2" creationId="{FFD2F6C1-EC6B-A20D-CFF5-3D67E436EC0D}"/>
            </ac:spMkLst>
          </pc:spChg>
          <pc:spChg chg="mod">
            <ac:chgData name="Franziska Händschel" userId="e2149472-3187-4d00-b16a-a19eff6fc04a" providerId="ADAL" clId="{115262D7-3E42-43D7-8E7B-C5B7CFBBF34A}" dt="2024-04-24T16:42:17.775" v="3203" actId="20577"/>
            <ac:spMkLst>
              <pc:docMk/>
              <pc:sldMasterMk cId="2436609279" sldId="2147483660"/>
              <pc:sldLayoutMk cId="1154263004" sldId="2147483686"/>
              <ac:spMk id="4" creationId="{57E877F3-FA77-505F-2344-8EF6601B0582}"/>
            </ac:spMkLst>
          </pc:spChg>
          <pc:spChg chg="del">
            <ac:chgData name="Franziska Händschel" userId="e2149472-3187-4d00-b16a-a19eff6fc04a" providerId="ADAL" clId="{115262D7-3E42-43D7-8E7B-C5B7CFBBF34A}" dt="2024-04-24T16:39:56.965" v="3124" actId="478"/>
            <ac:spMkLst>
              <pc:docMk/>
              <pc:sldMasterMk cId="2436609279" sldId="2147483660"/>
              <pc:sldLayoutMk cId="1154263004" sldId="2147483686"/>
              <ac:spMk id="5" creationId="{B6632FF6-FE5B-5C8E-D426-8B690AAB88E9}"/>
            </ac:spMkLst>
          </pc:spChg>
          <pc:spChg chg="del">
            <ac:chgData name="Franziska Händschel" userId="e2149472-3187-4d00-b16a-a19eff6fc04a" providerId="ADAL" clId="{115262D7-3E42-43D7-8E7B-C5B7CFBBF34A}" dt="2024-04-24T16:40:03.116" v="3125" actId="478"/>
            <ac:spMkLst>
              <pc:docMk/>
              <pc:sldMasterMk cId="2436609279" sldId="2147483660"/>
              <pc:sldLayoutMk cId="1154263004" sldId="2147483686"/>
              <ac:spMk id="6" creationId="{03777F4E-6CB5-DE50-3C8A-F803DD674262}"/>
            </ac:spMkLst>
          </pc:spChg>
        </pc:sldLayoutChg>
        <pc:sldLayoutChg chg="modSp add mod modTransition">
          <pc:chgData name="Franziska Händschel" userId="e2149472-3187-4d00-b16a-a19eff6fc04a" providerId="ADAL" clId="{115262D7-3E42-43D7-8E7B-C5B7CFBBF34A}" dt="2024-04-24T16:42:58.306" v="3206" actId="6014"/>
          <pc:sldLayoutMkLst>
            <pc:docMk/>
            <pc:sldMasterMk cId="2436609279" sldId="2147483660"/>
            <pc:sldLayoutMk cId="3835231017" sldId="2147483687"/>
          </pc:sldLayoutMkLst>
          <pc:spChg chg="mod">
            <ac:chgData name="Franziska Händschel" userId="e2149472-3187-4d00-b16a-a19eff6fc04a" providerId="ADAL" clId="{115262D7-3E42-43D7-8E7B-C5B7CFBBF34A}" dt="2024-04-24T16:41:59.586" v="3191" actId="14100"/>
            <ac:spMkLst>
              <pc:docMk/>
              <pc:sldMasterMk cId="2436609279" sldId="2147483660"/>
              <pc:sldLayoutMk cId="3835231017" sldId="2147483687"/>
              <ac:spMk id="2" creationId="{FFD2F6C1-EC6B-A20D-CFF5-3D67E436EC0D}"/>
            </ac:spMkLst>
          </pc:spChg>
          <pc:spChg chg="mod">
            <ac:chgData name="Franziska Händschel" userId="e2149472-3187-4d00-b16a-a19eff6fc04a" providerId="ADAL" clId="{115262D7-3E42-43D7-8E7B-C5B7CFBBF34A}" dt="2024-04-24T16:42:21.407" v="3205" actId="20577"/>
            <ac:spMkLst>
              <pc:docMk/>
              <pc:sldMasterMk cId="2436609279" sldId="2147483660"/>
              <pc:sldLayoutMk cId="3835231017" sldId="2147483687"/>
              <ac:spMk id="4" creationId="{57E877F3-FA77-505F-2344-8EF6601B0582}"/>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chhaltige Geldanlage | Lehrkräftematerial Titelblat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4266711-714C-5C04-E8BF-105A41E14CE1}"/>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Rechteck 1">
            <a:extLst>
              <a:ext uri="{FF2B5EF4-FFF2-40B4-BE49-F238E27FC236}">
                <a16:creationId xmlns:a16="http://schemas.microsoft.com/office/drawing/2014/main" id="{64501117-BF46-C965-0146-7132487ECCC4}"/>
              </a:ext>
            </a:extLst>
          </p:cNvPr>
          <p:cNvSpPr/>
          <p:nvPr userDrawn="1"/>
        </p:nvSpPr>
        <p:spPr>
          <a:xfrm>
            <a:off x="-1" y="4203509"/>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Versicherungen</a:t>
            </a:r>
          </a:p>
          <a:p>
            <a:pPr defTabSz="493456">
              <a:defRPr/>
            </a:pPr>
            <a:r>
              <a:rPr lang="de-DE" sz="3454" b="1" dirty="0">
                <a:solidFill>
                  <a:srgbClr val="FFFFFF"/>
                </a:solidFill>
                <a:latin typeface="Helvetica" panose="020B0604020202020204" pitchFamily="34" charset="0"/>
                <a:cs typeface="Helvetica" panose="020B0604020202020204" pitchFamily="34" charset="0"/>
              </a:rPr>
              <a:t>Über Sinn und Unsinn verschiedener Ver­si­che­rungen aufklären</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4" name="Grafik 3">
            <a:extLst>
              <a:ext uri="{FF2B5EF4-FFF2-40B4-BE49-F238E27FC236}">
                <a16:creationId xmlns:a16="http://schemas.microsoft.com/office/drawing/2014/main" id="{811380A3-6C8F-0726-4547-B5DA7533B05D}"/>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04861" y="1216418"/>
            <a:ext cx="3889585" cy="3468925"/>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c 1/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„Versicherungen“</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Ausfüllhinweis/Lösung zum Klassenmaterial V-2</a:t>
            </a:r>
            <a:endParaRPr lang="de-DE" sz="14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V-c 1/3</a:t>
            </a:r>
          </a:p>
        </p:txBody>
      </p:sp>
      <p:sp>
        <p:nvSpPr>
          <p:cNvPr id="6" name="Rechteck 5">
            <a:extLst>
              <a:ext uri="{FF2B5EF4-FFF2-40B4-BE49-F238E27FC236}">
                <a16:creationId xmlns:a16="http://schemas.microsoft.com/office/drawing/2014/main" id="{F1347815-637A-616C-96BF-50C74B1F39DF}"/>
              </a:ext>
            </a:extLst>
          </p:cNvPr>
          <p:cNvSpPr/>
          <p:nvPr userDrawn="1"/>
        </p:nvSpPr>
        <p:spPr>
          <a:xfrm>
            <a:off x="1020525" y="2590652"/>
            <a:ext cx="5513950" cy="60973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Finanzielle Spekulationen (mit Aktien, Kryptowährung …)</a:t>
            </a:r>
          </a:p>
        </p:txBody>
      </p:sp>
      <p:sp>
        <p:nvSpPr>
          <p:cNvPr id="7" name="Rechteck 6">
            <a:extLst>
              <a:ext uri="{FF2B5EF4-FFF2-40B4-BE49-F238E27FC236}">
                <a16:creationId xmlns:a16="http://schemas.microsoft.com/office/drawing/2014/main" id="{A79FCD91-219B-D62F-5D7F-11233E5A7601}"/>
              </a:ext>
            </a:extLst>
          </p:cNvPr>
          <p:cNvSpPr/>
          <p:nvPr userDrawn="1"/>
        </p:nvSpPr>
        <p:spPr>
          <a:xfrm>
            <a:off x="1020523" y="3275059"/>
            <a:ext cx="5513950" cy="60973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Kosten durch eine Scheidung</a:t>
            </a:r>
          </a:p>
        </p:txBody>
      </p:sp>
      <p:sp>
        <p:nvSpPr>
          <p:cNvPr id="8" name="Rechteck 7">
            <a:extLst>
              <a:ext uri="{FF2B5EF4-FFF2-40B4-BE49-F238E27FC236}">
                <a16:creationId xmlns:a16="http://schemas.microsoft.com/office/drawing/2014/main" id="{9E29F73D-AB15-EF46-0841-55E086A04609}"/>
              </a:ext>
            </a:extLst>
          </p:cNvPr>
          <p:cNvSpPr/>
          <p:nvPr userDrawn="1"/>
        </p:nvSpPr>
        <p:spPr>
          <a:xfrm>
            <a:off x="1020523" y="3959466"/>
            <a:ext cx="5513950" cy="60973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Probleme beim Hauskauf</a:t>
            </a:r>
          </a:p>
          <a:p>
            <a:endParaRPr lang="de-DE" sz="1600" dirty="0">
              <a:solidFill>
                <a:schemeClr val="tx2"/>
              </a:solidFill>
              <a:latin typeface="helvetica" panose="020B0604020202020204" pitchFamily="34" charset="0"/>
              <a:ea typeface="Inter" panose="020B0502030000000004" pitchFamily="34" charset="0"/>
              <a:cs typeface="helvetica" panose="020B0604020202020204" pitchFamily="34" charset="0"/>
            </a:endParaRPr>
          </a:p>
        </p:txBody>
      </p:sp>
      <p:sp>
        <p:nvSpPr>
          <p:cNvPr id="9" name="Textfeld 8">
            <a:extLst>
              <a:ext uri="{FF2B5EF4-FFF2-40B4-BE49-F238E27FC236}">
                <a16:creationId xmlns:a16="http://schemas.microsoft.com/office/drawing/2014/main" id="{A93D84DD-438C-210E-8DD3-B4CA5B49D543}"/>
              </a:ext>
            </a:extLst>
          </p:cNvPr>
          <p:cNvSpPr txBox="1"/>
          <p:nvPr userDrawn="1"/>
        </p:nvSpPr>
        <p:spPr>
          <a:xfrm>
            <a:off x="1020524" y="1977256"/>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Zu Beginn der Stunde nahmen wir an, Claus sei aus einem der folgenden Gründe finanziell ruiniert:</a:t>
            </a:r>
          </a:p>
        </p:txBody>
      </p:sp>
      <p:sp>
        <p:nvSpPr>
          <p:cNvPr id="11" name="Textfeld 10">
            <a:extLst>
              <a:ext uri="{FF2B5EF4-FFF2-40B4-BE49-F238E27FC236}">
                <a16:creationId xmlns:a16="http://schemas.microsoft.com/office/drawing/2014/main" id="{6AB3E663-ABC0-2776-05DC-3A42244EF59D}"/>
              </a:ext>
            </a:extLst>
          </p:cNvPr>
          <p:cNvSpPr txBox="1"/>
          <p:nvPr userDrawn="1"/>
        </p:nvSpPr>
        <p:spPr>
          <a:xfrm>
            <a:off x="1020523" y="4767135"/>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Nach dem Lösen des Mysterys kennen wir nun den wahren Grund / die wahren Gründe für Claus‘ finanziellen Ruin:</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12" name="Rechteck 11">
            <a:extLst>
              <a:ext uri="{FF2B5EF4-FFF2-40B4-BE49-F238E27FC236}">
                <a16:creationId xmlns:a16="http://schemas.microsoft.com/office/drawing/2014/main" id="{E8AF5817-DF3F-81C1-BF31-B31635586EE2}"/>
              </a:ext>
            </a:extLst>
          </p:cNvPr>
          <p:cNvSpPr/>
          <p:nvPr userDrawn="1"/>
        </p:nvSpPr>
        <p:spPr>
          <a:xfrm>
            <a:off x="1020523" y="5394736"/>
            <a:ext cx="5513950" cy="2488049"/>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Claus ist wegen eines Unfalls finanziell ruiniert, den seine Hündin Luna verursacht hat. Durch sie kam eine Radfahrerin zu Schaden. Da Claus keine Hundehaft-pflichtversicherung hat, muss er nun selbst dafür aufkommen. Claus‘ größter Fehler war es, sich nicht genug mit dem Thema Versicherungen zu beschäftigen.</a:t>
            </a:r>
          </a:p>
        </p:txBody>
      </p:sp>
    </p:spTree>
    <p:extLst>
      <p:ext uri="{BB962C8B-B14F-4D97-AF65-F5344CB8AC3E}">
        <p14:creationId xmlns:p14="http://schemas.microsoft.com/office/powerpoint/2010/main" val="377729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c 2/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V-2 (Fortsetzung)</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0A7730FE-CA85-632B-82DC-A83DB5DA932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V-c 2/3</a:t>
            </a:r>
          </a:p>
        </p:txBody>
      </p:sp>
      <p:sp>
        <p:nvSpPr>
          <p:cNvPr id="4" name="Textfeld 3">
            <a:extLst>
              <a:ext uri="{FF2B5EF4-FFF2-40B4-BE49-F238E27FC236}">
                <a16:creationId xmlns:a16="http://schemas.microsoft.com/office/drawing/2014/main" id="{1F5EEFD7-4A69-3A48-EEBE-7B1DAF0EDE6A}"/>
              </a:ext>
            </a:extLst>
          </p:cNvPr>
          <p:cNvSpPr txBox="1"/>
          <p:nvPr userDrawn="1"/>
        </p:nvSpPr>
        <p:spPr>
          <a:xfrm>
            <a:off x="1041166" y="1558146"/>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Der Vergleich unserer Hypothesen und unserer Lösung zeigt, dass wir Folgendes gelernt haben</a:t>
            </a:r>
            <a:r>
              <a:rPr lang="de-DE" sz="1400" b="1" dirty="0">
                <a:solidFill>
                  <a:schemeClr val="tx1"/>
                </a:solidFill>
                <a:latin typeface="helvetica"/>
                <a:ea typeface="Inter" panose="020B0502030000000004" pitchFamily="34" charset="0"/>
                <a:cs typeface="Inter" panose="020B0502030000000004" pitchFamily="34" charset="0"/>
              </a:rPr>
              <a:t>:</a:t>
            </a:r>
          </a:p>
        </p:txBody>
      </p:sp>
      <p:sp>
        <p:nvSpPr>
          <p:cNvPr id="6" name="Textfeld 5">
            <a:extLst>
              <a:ext uri="{FF2B5EF4-FFF2-40B4-BE49-F238E27FC236}">
                <a16:creationId xmlns:a16="http://schemas.microsoft.com/office/drawing/2014/main" id="{8709DF4D-2529-E547-E2D3-F776034EA37E}"/>
              </a:ext>
            </a:extLst>
          </p:cNvPr>
          <p:cNvSpPr txBox="1"/>
          <p:nvPr userDrawn="1"/>
        </p:nvSpPr>
        <p:spPr>
          <a:xfrm>
            <a:off x="1041163" y="3942611"/>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Das nehmen wir aus dem Mystery für unseren Alltag mit</a:t>
            </a:r>
            <a:r>
              <a:rPr lang="de-DE" sz="1400" b="1" dirty="0">
                <a:solidFill>
                  <a:schemeClr val="tx1"/>
                </a:solidFill>
                <a:latin typeface="helvetica"/>
                <a:ea typeface="Inter" panose="020B0502030000000004" pitchFamily="34" charset="0"/>
                <a:cs typeface="Inter" panose="020B0502030000000004" pitchFamily="34" charset="0"/>
              </a:rPr>
              <a:t>:</a:t>
            </a:r>
          </a:p>
        </p:txBody>
      </p:sp>
      <p:sp>
        <p:nvSpPr>
          <p:cNvPr id="7" name="Textfeld 6">
            <a:extLst>
              <a:ext uri="{FF2B5EF4-FFF2-40B4-BE49-F238E27FC236}">
                <a16:creationId xmlns:a16="http://schemas.microsoft.com/office/drawing/2014/main" id="{6F9C2F1E-FD50-FA56-C7D3-F0DCF445B4B0}"/>
              </a:ext>
            </a:extLst>
          </p:cNvPr>
          <p:cNvSpPr txBox="1"/>
          <p:nvPr userDrawn="1"/>
        </p:nvSpPr>
        <p:spPr>
          <a:xfrm>
            <a:off x="1052290" y="9461886"/>
            <a:ext cx="5536198" cy="461665"/>
          </a:xfrm>
          <a:prstGeom prst="rect">
            <a:avLst/>
          </a:prstGeom>
          <a:noFill/>
        </p:spPr>
        <p:txBody>
          <a:bodyPr wrap="square" lIns="0">
            <a:spAutoFit/>
          </a:bodyPr>
          <a:lstStyle/>
          <a:p>
            <a:r>
              <a:rPr lang="de-DE" sz="800" dirty="0">
                <a:latin typeface="helvetica" panose="020B0604020202020204" pitchFamily="34" charset="0"/>
                <a:cs typeface="helvetica" panose="020B0604020202020204" pitchFamily="34" charset="0"/>
              </a:rPr>
              <a:t>Dieses Arbeitsblatt orientiert sich an: </a:t>
            </a:r>
          </a:p>
          <a:p>
            <a:r>
              <a:rPr lang="de-DE" sz="800" dirty="0">
                <a:latin typeface="helvetica" panose="020B0604020202020204" pitchFamily="34" charset="0"/>
                <a:cs typeface="helvetica" panose="020B0604020202020204" pitchFamily="34" charset="0"/>
              </a:rPr>
              <a:t>Fridrich, Christian (2015): Kompetenzorientiertes Lernen mit Mysterys – didaktisches Potenzial und methodische Umsetzung eines ergebnisoffenen Lernarrangements. In: GW-Unterricht 140 (4/2015), Seiten 50-62. </a:t>
            </a:r>
          </a:p>
        </p:txBody>
      </p:sp>
      <p:sp>
        <p:nvSpPr>
          <p:cNvPr id="8" name="Rechteck 7">
            <a:extLst>
              <a:ext uri="{FF2B5EF4-FFF2-40B4-BE49-F238E27FC236}">
                <a16:creationId xmlns:a16="http://schemas.microsoft.com/office/drawing/2014/main" id="{B2B52F3A-B4E3-3512-BF74-F167B424EED3}"/>
              </a:ext>
            </a:extLst>
          </p:cNvPr>
          <p:cNvSpPr/>
          <p:nvPr userDrawn="1"/>
        </p:nvSpPr>
        <p:spPr>
          <a:xfrm>
            <a:off x="1041163" y="2129164"/>
            <a:ext cx="5513950" cy="1620000"/>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285750" indent="-285750">
              <a:buFont typeface="Arial" panose="020B0604020202020204" pitchFamily="34" charset="0"/>
              <a:buChar cha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Versicherungsschutz ist auch ein Bestandteil finanzieller Vorsorge. </a:t>
            </a:r>
          </a:p>
          <a:p>
            <a:pPr marL="285750" indent="-285750">
              <a:buFont typeface="Arial" panose="020B0604020202020204" pitchFamily="34" charset="0"/>
              <a:buChar cha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Finanzielle Probleme entstehen nicht nur durch Fehler bei der Geldanlage oder durch die individuelle Lebensführung.</a:t>
            </a:r>
          </a:p>
        </p:txBody>
      </p:sp>
      <p:sp>
        <p:nvSpPr>
          <p:cNvPr id="9" name="Rechteck 8">
            <a:extLst>
              <a:ext uri="{FF2B5EF4-FFF2-40B4-BE49-F238E27FC236}">
                <a16:creationId xmlns:a16="http://schemas.microsoft.com/office/drawing/2014/main" id="{F0747546-0D46-AFC0-8134-14BA9329377A}"/>
              </a:ext>
            </a:extLst>
          </p:cNvPr>
          <p:cNvSpPr/>
          <p:nvPr userDrawn="1"/>
        </p:nvSpPr>
        <p:spPr>
          <a:xfrm>
            <a:off x="1041162" y="4324362"/>
            <a:ext cx="5513950" cy="2880000"/>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lnSpcReduction="10000"/>
          </a:bodyPr>
          <a:lstStyle/>
          <a:p>
            <a:pPr marL="285750" indent="-285750">
              <a:buFont typeface="Arial" panose="020B0604020202020204" pitchFamily="34" charset="0"/>
              <a:buChar cha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Bestimmte Lebensrisiken sollten wir absichern – vor allem, wenn mögliche Schäden unsere finanzielle Leistungsfähigkeit übersteigen. </a:t>
            </a:r>
          </a:p>
          <a:p>
            <a:pPr marL="285750" indent="-285750">
              <a:buFont typeface="Arial" panose="020B0604020202020204" pitchFamily="34" charset="0"/>
              <a:buChar cha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Viele Versicherungen zu haben bedeutet nicht automatisch, gut versichert zu sein. Wichtig ist es, die notwendigen Versicherungen zu haben. </a:t>
            </a:r>
          </a:p>
          <a:p>
            <a:pPr marL="285750" indent="-285750">
              <a:buFont typeface="Arial" panose="020B0604020202020204" pitchFamily="34" charset="0"/>
              <a:buChar cha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Auch wenn das Angebot an Versicherungen groß und zunächst unübersichtlich ist, sollten wir uns mit dem Thema beschäftigen.</a:t>
            </a:r>
          </a:p>
          <a:p>
            <a:pPr marL="285750" indent="-285750">
              <a:buFont typeface="Arial" panose="020B0604020202020204" pitchFamily="34" charset="0"/>
              <a:buChar cha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Wenn sich unsere Lebensumstände ändern, sollten wir unseren Versicherungsschutz prüfen.</a:t>
            </a:r>
          </a:p>
        </p:txBody>
      </p:sp>
      <p:sp>
        <p:nvSpPr>
          <p:cNvPr id="10" name="Textfeld 9">
            <a:extLst>
              <a:ext uri="{FF2B5EF4-FFF2-40B4-BE49-F238E27FC236}">
                <a16:creationId xmlns:a16="http://schemas.microsoft.com/office/drawing/2014/main" id="{B4A93C46-C965-606C-8E41-1C2E0CCDE850}"/>
              </a:ext>
            </a:extLst>
          </p:cNvPr>
          <p:cNvSpPr txBox="1"/>
          <p:nvPr userDrawn="1"/>
        </p:nvSpPr>
        <p:spPr>
          <a:xfrm>
            <a:off x="1041163" y="7406112"/>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Das interessiert mich noch / dazu will ich mehr erfahren</a:t>
            </a:r>
            <a:r>
              <a:rPr lang="de-DE" sz="1400" b="1" dirty="0">
                <a:solidFill>
                  <a:schemeClr val="tx1"/>
                </a:solidFill>
                <a:latin typeface="helvetica"/>
                <a:ea typeface="Inter" panose="020B0502030000000004" pitchFamily="34" charset="0"/>
                <a:cs typeface="Inter" panose="020B0502030000000004" pitchFamily="34" charset="0"/>
              </a:rPr>
              <a:t>:</a:t>
            </a:r>
          </a:p>
        </p:txBody>
      </p:sp>
      <p:sp>
        <p:nvSpPr>
          <p:cNvPr id="11" name="Rechteck 10">
            <a:extLst>
              <a:ext uri="{FF2B5EF4-FFF2-40B4-BE49-F238E27FC236}">
                <a16:creationId xmlns:a16="http://schemas.microsoft.com/office/drawing/2014/main" id="{00F610DE-5B70-E0EE-AF18-87E95812FFC3}"/>
              </a:ext>
            </a:extLst>
          </p:cNvPr>
          <p:cNvSpPr/>
          <p:nvPr userDrawn="1"/>
        </p:nvSpPr>
        <p:spPr>
          <a:xfrm>
            <a:off x="1041162" y="7787862"/>
            <a:ext cx="5513950" cy="153562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[individuelle Antworten, die entweder sofort oder, an einen Rechercheauftrag gekoppelt, in der Folgestunde besprochen werden können]</a:t>
            </a:r>
          </a:p>
        </p:txBody>
      </p:sp>
    </p:spTree>
    <p:extLst>
      <p:ext uri="{BB962C8B-B14F-4D97-AF65-F5344CB8AC3E}">
        <p14:creationId xmlns:p14="http://schemas.microsoft.com/office/powerpoint/2010/main" val="231529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c 3/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V-2 (Fortsetzung)</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CCD30B7-23B6-422D-9374-93BA62530E7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V-c 3/3</a:t>
            </a:r>
          </a:p>
        </p:txBody>
      </p:sp>
      <p:sp>
        <p:nvSpPr>
          <p:cNvPr id="4" name="Textfeld 3">
            <a:extLst>
              <a:ext uri="{FF2B5EF4-FFF2-40B4-BE49-F238E27FC236}">
                <a16:creationId xmlns:a16="http://schemas.microsoft.com/office/drawing/2014/main" id="{EFE8B29C-5A84-2FCA-E2D4-C864C57DC00F}"/>
              </a:ext>
            </a:extLst>
          </p:cNvPr>
          <p:cNvSpPr txBox="1"/>
          <p:nvPr userDrawn="1"/>
        </p:nvSpPr>
        <p:spPr>
          <a:xfrm>
            <a:off x="1041162" y="1497350"/>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Warum hätte ein Umzug nach Niedersachsen Claus vor dem finanziellen Ruin gerettet?</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7" name="Textfeld 6">
            <a:extLst>
              <a:ext uri="{FF2B5EF4-FFF2-40B4-BE49-F238E27FC236}">
                <a16:creationId xmlns:a16="http://schemas.microsoft.com/office/drawing/2014/main" id="{B628623B-CAE9-DFDE-4D23-761A39503B2F}"/>
              </a:ext>
            </a:extLst>
          </p:cNvPr>
          <p:cNvSpPr txBox="1"/>
          <p:nvPr userDrawn="1"/>
        </p:nvSpPr>
        <p:spPr>
          <a:xfrm>
            <a:off x="1030033" y="4674023"/>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Welche anderen Entscheidungen oder Versäumnisse hätten Claus zum Verhängnis werden können?</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9" name="Rechteck 8">
            <a:extLst>
              <a:ext uri="{FF2B5EF4-FFF2-40B4-BE49-F238E27FC236}">
                <a16:creationId xmlns:a16="http://schemas.microsoft.com/office/drawing/2014/main" id="{310EA129-005E-F267-88F9-B246C3DD3238}"/>
              </a:ext>
            </a:extLst>
          </p:cNvPr>
          <p:cNvSpPr/>
          <p:nvPr userDrawn="1"/>
        </p:nvSpPr>
        <p:spPr>
          <a:xfrm>
            <a:off x="1030038" y="2081949"/>
            <a:ext cx="5513950" cy="2340000"/>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In einzelnen Bundesländern gilt die Pflicht, eine Hundehaftpflicht abzuschließen. Niedersachsen gehört zu diesen Bundesländern.</a:t>
            </a:r>
          </a:p>
        </p:txBody>
      </p:sp>
      <p:sp>
        <p:nvSpPr>
          <p:cNvPr id="16" name="Rechteck 15">
            <a:extLst>
              <a:ext uri="{FF2B5EF4-FFF2-40B4-BE49-F238E27FC236}">
                <a16:creationId xmlns:a16="http://schemas.microsoft.com/office/drawing/2014/main" id="{BF8E6BCA-2140-6F7B-94A3-AB8E65E40312}"/>
              </a:ext>
            </a:extLst>
          </p:cNvPr>
          <p:cNvSpPr/>
          <p:nvPr userDrawn="1"/>
        </p:nvSpPr>
        <p:spPr>
          <a:xfrm>
            <a:off x="1030038" y="5238411"/>
            <a:ext cx="5513950" cy="3535880"/>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Claus hatte vor der Ehe mit Aylin keine Haftpflichtversicherung und hat auch nach der Scheidung keine neue abgeschlossen. Hätte Claus einen Unfall verursacht, so hätte auch das für ihn den finanziellen Ruin bedeuten können.</a:t>
            </a:r>
          </a:p>
          <a:p>
            <a:endPar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endParaRPr lang="de-DE" sz="1600" dirty="0">
              <a:solidFill>
                <a:schemeClr val="tx2"/>
              </a:solidFill>
              <a:latin typeface="helvetica" panose="020B0604020202020204" pitchFamily="34" charset="0"/>
              <a:ea typeface="Inter" panose="020B0502030000000004" pitchFamily="34" charset="0"/>
              <a:cs typeface="helvetica" panose="020B0604020202020204" pitchFamily="34" charset="0"/>
            </a:endParaRPr>
          </a:p>
        </p:txBody>
      </p:sp>
    </p:spTree>
    <p:extLst>
      <p:ext uri="{BB962C8B-B14F-4D97-AF65-F5344CB8AC3E}">
        <p14:creationId xmlns:p14="http://schemas.microsoft.com/office/powerpoint/2010/main" val="169256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d 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V-d 1/3</a:t>
            </a:r>
          </a:p>
        </p:txBody>
      </p:sp>
      <p:sp>
        <p:nvSpPr>
          <p:cNvPr id="9" name="Rechteck 8">
            <a:extLst>
              <a:ext uri="{FF2B5EF4-FFF2-40B4-BE49-F238E27FC236}">
                <a16:creationId xmlns:a16="http://schemas.microsoft.com/office/drawing/2014/main" id="{B9D7B764-7F62-A833-08BF-F43DCBE9150B}"/>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Methodenblatt zur Einheit „Versicherungen“</a:t>
            </a:r>
            <a:endParaRPr lang="de-DE" sz="1600" dirty="0">
              <a:solidFill>
                <a:schemeClr val="tx2"/>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FFD2F6C1-EC6B-A20D-CFF5-3D67E436EC0D}"/>
              </a:ext>
            </a:extLst>
          </p:cNvPr>
          <p:cNvSpPr/>
          <p:nvPr userDrawn="1"/>
        </p:nvSpPr>
        <p:spPr>
          <a:xfrm>
            <a:off x="1020525" y="1843313"/>
            <a:ext cx="5523669" cy="7258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In der Doppelstunde zum Thema Versicherungen dreht sich zunächst alles um die Frage „Warum ist Claus finanziell ruiniert?“. Das Mystery dient der Problematisierung und ermöglicht den Schülerinnen und Schülern, eigenständig die Relevanz eines soliden Versicherungsschutzes zu erkennen. </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Vorbereitung, vor dem Unterricht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Drucken Sie das Set mit den Mystery-Karten (V-A) so oft aus, </a:t>
            </a:r>
            <a:br>
              <a:rPr lang="de-DE" sz="1200" dirty="0">
                <a:solidFill>
                  <a:schemeClr val="tx1"/>
                </a:solidFill>
                <a:latin typeface="Helvetica" panose="020B0604020202020204" pitchFamily="34" charset="0"/>
                <a:cs typeface="Helvetica" panose="020B0604020202020204" pitchFamily="34" charset="0"/>
              </a:rPr>
            </a:br>
            <a:r>
              <a:rPr lang="de-DE" sz="1200" dirty="0">
                <a:solidFill>
                  <a:schemeClr val="tx1"/>
                </a:solidFill>
                <a:latin typeface="Helvetica" panose="020B0604020202020204" pitchFamily="34" charset="0"/>
                <a:cs typeface="Helvetica" panose="020B0604020202020204" pitchFamily="34" charset="0"/>
              </a:rPr>
              <a:t>dass Sie später je ein Set für eine 3er- bis 4er-Gruppe haben. </a:t>
            </a:r>
            <a:br>
              <a:rPr lang="de-DE" sz="1200" dirty="0">
                <a:solidFill>
                  <a:schemeClr val="tx1"/>
                </a:solidFill>
                <a:latin typeface="Helvetica" panose="020B0604020202020204" pitchFamily="34" charset="0"/>
                <a:cs typeface="Helvetica" panose="020B0604020202020204" pitchFamily="34" charset="0"/>
              </a:rPr>
            </a:br>
            <a:r>
              <a:rPr lang="de-DE" sz="1200" dirty="0">
                <a:solidFill>
                  <a:schemeClr val="tx1"/>
                </a:solidFill>
                <a:latin typeface="Helvetica" panose="020B0604020202020204" pitchFamily="34" charset="0"/>
                <a:cs typeface="Helvetica" panose="020B0604020202020204" pitchFamily="34" charset="0"/>
              </a:rPr>
              <a:t>Mischen Sie jedes Set sorgfältig, legen Sie die letzte Karte </a:t>
            </a:r>
            <a:br>
              <a:rPr lang="de-DE" sz="1200" dirty="0">
                <a:solidFill>
                  <a:schemeClr val="tx1"/>
                </a:solidFill>
                <a:latin typeface="Helvetica" panose="020B0604020202020204" pitchFamily="34" charset="0"/>
                <a:cs typeface="Helvetica" panose="020B0604020202020204" pitchFamily="34" charset="0"/>
              </a:rPr>
            </a:br>
            <a:r>
              <a:rPr lang="de-DE" sz="1200" dirty="0">
                <a:solidFill>
                  <a:schemeClr val="tx1"/>
                </a:solidFill>
                <a:latin typeface="Helvetica" panose="020B0604020202020204" pitchFamily="34" charset="0"/>
                <a:cs typeface="Helvetica" panose="020B0604020202020204" pitchFamily="34" charset="0"/>
              </a:rPr>
              <a:t>obenauf (siehe Abbildung rechts).</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den Zwischenstand im Unterricht später festhalten zu können, empfehlen wir Ihnen, zur Sicherheit auch ein Gummiband in den Umschlag zu legen. Damit können Ihre Schülerinnen und Schüler die Kärtchen in ihrer gewählten Reihenfolge fixieren.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i="1" dirty="0">
                <a:solidFill>
                  <a:schemeClr val="tx1"/>
                </a:solidFill>
                <a:latin typeface="Helvetica" panose="020B0604020202020204" pitchFamily="34" charset="0"/>
                <a:cs typeface="Helvetica" panose="020B0604020202020204" pitchFamily="34" charset="0"/>
              </a:rPr>
              <a:t>Wichtig: </a:t>
            </a:r>
            <a:r>
              <a:rPr lang="de-DE" sz="1200" i="1" dirty="0">
                <a:solidFill>
                  <a:schemeClr val="tx1"/>
                </a:solidFill>
                <a:latin typeface="Helvetica" panose="020B0604020202020204" pitchFamily="34" charset="0"/>
                <a:cs typeface="Helvetica" panose="020B0604020202020204" pitchFamily="34" charset="0"/>
              </a:rPr>
              <a:t>Die Karten sind bei Start so angeordnet, dass sie die Lösung (das Wirkungsgefüge) korrekt abbilden. Wir empfehlen Ihnen daher, den Zuschnitt der Karten selbst vorzunehmen. </a:t>
            </a:r>
          </a:p>
          <a:p>
            <a:endParaRPr lang="de-DE" sz="1200" dirty="0">
              <a:solidFill>
                <a:schemeClr val="tx1"/>
              </a:solidFill>
              <a:latin typeface="Helvetica" panose="020B0604020202020204" pitchFamily="34" charset="0"/>
              <a:cs typeface="Helvetica" panose="020B0604020202020204" pitchFamily="34" charset="0"/>
            </a:endParaRPr>
          </a:p>
          <a:p>
            <a:r>
              <a:rPr lang="de-DE" sz="1200" b="1" i="1" dirty="0">
                <a:solidFill>
                  <a:schemeClr val="tx1"/>
                </a:solidFill>
                <a:latin typeface="Helvetica" panose="020B0604020202020204" pitchFamily="34" charset="0"/>
                <a:cs typeface="Helvetica" panose="020B0604020202020204" pitchFamily="34" charset="0"/>
              </a:rPr>
              <a:t>Möglichkeit der Differenzierung: </a:t>
            </a:r>
            <a:r>
              <a:rPr lang="de-DE" sz="1200" i="1" dirty="0">
                <a:solidFill>
                  <a:schemeClr val="tx1"/>
                </a:solidFill>
                <a:latin typeface="Helvetica" panose="020B0604020202020204" pitchFamily="34" charset="0"/>
                <a:cs typeface="Helvetica" panose="020B0604020202020204" pitchFamily="34" charset="0"/>
              </a:rPr>
              <a:t>Die Karten bestehen aus einem </a:t>
            </a:r>
            <a:r>
              <a:rPr lang="de-DE" sz="1200" i="1" dirty="0" err="1">
                <a:solidFill>
                  <a:schemeClr val="tx1"/>
                </a:solidFill>
                <a:latin typeface="Helvetica" panose="020B0604020202020204" pitchFamily="34" charset="0"/>
                <a:cs typeface="Helvetica" panose="020B0604020202020204" pitchFamily="34" charset="0"/>
              </a:rPr>
              <a:t>Basisset</a:t>
            </a:r>
            <a:r>
              <a:rPr lang="de-DE" sz="1200" i="1" dirty="0">
                <a:solidFill>
                  <a:schemeClr val="tx1"/>
                </a:solidFill>
                <a:latin typeface="Helvetica" panose="020B0604020202020204" pitchFamily="34" charset="0"/>
                <a:cs typeface="Helvetica" panose="020B0604020202020204" pitchFamily="34" charset="0"/>
              </a:rPr>
              <a:t> und möglichen Ergänzungen, die Sie je nach Vorkenntnissen Ihrer Klasse oder zur späteren Binnendifferenzierung nutzen oder weglassen können. Hinweise dazu finden Sie im Schnittbogen (Material V-A).</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Vorbereitung, im Unterricht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Bilden Sie 3er- bis 4er-Gruppen und ordnen Sie gemeinsam mit Ihren Schülerinnen und Schülern die Tische so an, dass jede Gruppe ausreichend Platz zum Legen und Schieben der Kärtchen hat.</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Ablauf</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Sofern Ihre Schülerinnen und Schüler die Methode Mystery noch nicht kennen, nehmen Sie sich zunächst ausreichend Zeit für eine Erklärung des Vorgehens. Dabei bietet sich ein Vergleich mit dem Kartenspiel „Black Stories“ an, bei dem die Spieler ausgehend vom Tat- oder Fundort einen Kriminalfall rückwärts rekonstruieren müssen.</a:t>
            </a:r>
          </a:p>
          <a:p>
            <a:endParaRPr lang="de-DE" sz="1200" dirty="0">
              <a:solidFill>
                <a:schemeClr val="tx1"/>
              </a:solidFill>
              <a:latin typeface="Helvetica" panose="020B0604020202020204" pitchFamily="34" charset="0"/>
              <a:cs typeface="Helvetica" panose="020B0604020202020204" pitchFamily="34" charset="0"/>
            </a:endParaRPr>
          </a:p>
          <a:p>
            <a:endParaRPr lang="de-DE" sz="1200" dirty="0">
              <a:solidFill>
                <a:schemeClr val="tx1"/>
              </a:solidFill>
              <a:latin typeface="Helvetica" panose="020B0604020202020204" pitchFamily="34" charset="0"/>
              <a:cs typeface="Helvetica" panose="020B0604020202020204" pitchFamily="34" charset="0"/>
            </a:endParaRPr>
          </a:p>
          <a:p>
            <a:endParaRPr lang="de-DE" sz="1200" dirty="0">
              <a:solidFill>
                <a:schemeClr val="tx1"/>
              </a:solidFill>
              <a:latin typeface="Helvetica" panose="020B0604020202020204" pitchFamily="34" charset="0"/>
              <a:cs typeface="Helvetica" panose="020B0604020202020204" pitchFamily="34" charset="0"/>
            </a:endParaRPr>
          </a:p>
        </p:txBody>
      </p:sp>
      <p:sp>
        <p:nvSpPr>
          <p:cNvPr id="2" name="Rechteck 1">
            <a:extLst>
              <a:ext uri="{FF2B5EF4-FFF2-40B4-BE49-F238E27FC236}">
                <a16:creationId xmlns:a16="http://schemas.microsoft.com/office/drawing/2014/main" id="{A1FFBC80-7389-25FC-6F30-343F22972948}"/>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Mystery</a:t>
            </a:r>
            <a:endParaRPr lang="de-DE" sz="1400" dirty="0">
              <a:solidFill>
                <a:schemeClr val="tx1"/>
              </a:solidFill>
              <a:latin typeface="Helvetica" panose="020B0604020202020204" pitchFamily="34" charset="0"/>
              <a:cs typeface="Helvetica" panose="020B0604020202020204" pitchFamily="34" charset="0"/>
            </a:endParaRPr>
          </a:p>
        </p:txBody>
      </p:sp>
      <p:pic>
        <p:nvPicPr>
          <p:cNvPr id="8" name="Grafik 7">
            <a:extLst>
              <a:ext uri="{FF2B5EF4-FFF2-40B4-BE49-F238E27FC236}">
                <a16:creationId xmlns:a16="http://schemas.microsoft.com/office/drawing/2014/main" id="{6B40FD53-4CAD-25D0-FD07-1C7A489308B2}"/>
              </a:ext>
            </a:extLst>
          </p:cNvPr>
          <p:cNvPicPr>
            <a:picLocks noChangeAspect="1"/>
          </p:cNvPicPr>
          <p:nvPr userDrawn="1"/>
        </p:nvPicPr>
        <p:blipFill>
          <a:blip r:embed="rId2"/>
          <a:stretch>
            <a:fillRect/>
          </a:stretch>
        </p:blipFill>
        <p:spPr>
          <a:xfrm>
            <a:off x="5544475" y="3027212"/>
            <a:ext cx="770996" cy="770996"/>
          </a:xfrm>
          <a:prstGeom prst="rect">
            <a:avLst/>
          </a:prstGeom>
        </p:spPr>
      </p:pic>
      <p:sp>
        <p:nvSpPr>
          <p:cNvPr id="11" name="Rechteck 10">
            <a:extLst>
              <a:ext uri="{FF2B5EF4-FFF2-40B4-BE49-F238E27FC236}">
                <a16:creationId xmlns:a16="http://schemas.microsoft.com/office/drawing/2014/main" id="{70C1DE9F-7486-B3DD-4ED7-2BC018D73245}"/>
              </a:ext>
            </a:extLst>
          </p:cNvPr>
          <p:cNvSpPr/>
          <p:nvPr userDrawn="1"/>
        </p:nvSpPr>
        <p:spPr>
          <a:xfrm>
            <a:off x="1020525" y="5818414"/>
            <a:ext cx="5523669" cy="35373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9830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d 2/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V-d 2/3</a:t>
            </a:r>
          </a:p>
        </p:txBody>
      </p:sp>
      <p:sp>
        <p:nvSpPr>
          <p:cNvPr id="2" name="Rechteck 1">
            <a:extLst>
              <a:ext uri="{FF2B5EF4-FFF2-40B4-BE49-F238E27FC236}">
                <a16:creationId xmlns:a16="http://schemas.microsoft.com/office/drawing/2014/main" id="{FFD2F6C1-EC6B-A20D-CFF5-3D67E436EC0D}"/>
              </a:ext>
            </a:extLst>
          </p:cNvPr>
          <p:cNvSpPr/>
          <p:nvPr userDrawn="1"/>
        </p:nvSpPr>
        <p:spPr>
          <a:xfrm>
            <a:off x="1041162" y="1440527"/>
            <a:ext cx="5523669" cy="40608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Die Schülerinnen und Schüler sichten zunächst die Karten und bringen diese in eine sinnvolle Chronologie (das Wirkungsgefüge), die die Abhängigkeiten der einzelnen Karten widerspiegelt. Sobald die Schülerinnen und Schüler sich auf eine Reihenfolge geeinigt haben, beantworten sie die Leitfrage „Warum ist Claus finanziell ruiniert?“. Nun können sie auch erkennen, welche Teile der Geschichte zum Endergebnis beigetragen haben (z. B. Claus‘ Umgang mit dem Thema Versicherungen) und welche nicht (z. B. Claus‘ Hochzeit).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In der späteren Vertiefung werden die Schülerinnen und Schüler das Mystery im Hinblick auf nötige und unnötige Versicherungen noch einmal beleuchten.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Empfehlung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Das Mystery können Sie in verschiedenen Klassenstufen anwenden. Differenzieren Sie dabei, indem Sie einzelne Handlungsstränge integrieren oder weglassen.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Hilfestellung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Je nach Vorkenntnissen Ihrer Schülerinnen und Schüler und des Zeitrahmens können Sie auch eine Vorstrukturierung vornehmen oder die ersten 5 bis 10 Karten vorlegen.</a:t>
            </a:r>
          </a:p>
        </p:txBody>
      </p:sp>
      <p:sp>
        <p:nvSpPr>
          <p:cNvPr id="5" name="Rechteck 4">
            <a:extLst>
              <a:ext uri="{FF2B5EF4-FFF2-40B4-BE49-F238E27FC236}">
                <a16:creationId xmlns:a16="http://schemas.microsoft.com/office/drawing/2014/main" id="{B6632FF6-FE5B-5C8E-D426-8B690AAB88E9}"/>
              </a:ext>
            </a:extLst>
          </p:cNvPr>
          <p:cNvSpPr/>
          <p:nvPr userDrawn="1"/>
        </p:nvSpPr>
        <p:spPr>
          <a:xfrm>
            <a:off x="1020525" y="6055549"/>
            <a:ext cx="5523669" cy="38673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Zum Ende der Stunde steht Ihnen ein Domino zur Verfügung, das verschiedene Statistiken und Erfahrungswerte zum Thema enthält und zur kritischen Auseinandersetzung mit einzelnen Versicherungen einlädt. Das Domino können Sie auch als Hausaufgabe nutzen und um die Erstellung weiterer Domino-Kärtchen durch Ihre Schülerinnen und Schüler ergänzen. Ebenso ist der Einsatz zu Beginn einer Folgestunde denkbar.</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Vorbereitung, vor dem Unterricht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Drucken Sie das Set mit den Domino-Karten (V-B) so oft aus, dass Sie später je ein Set für ein 2er- bis 3er-Team haben. Mischen Sie die Karten (je Set 10 Stück) sorgfältig und legen Sie sie bei Bedarf in einen Umschlag.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i="1" dirty="0">
                <a:solidFill>
                  <a:schemeClr val="tx1"/>
                </a:solidFill>
                <a:latin typeface="Helvetica" panose="020B0604020202020204" pitchFamily="34" charset="0"/>
                <a:cs typeface="Helvetica" panose="020B0604020202020204" pitchFamily="34" charset="0"/>
              </a:rPr>
              <a:t>Wichtig: </a:t>
            </a:r>
            <a:r>
              <a:rPr lang="de-DE" sz="1200" i="1" dirty="0">
                <a:solidFill>
                  <a:schemeClr val="tx1"/>
                </a:solidFill>
                <a:latin typeface="Helvetica" panose="020B0604020202020204" pitchFamily="34" charset="0"/>
                <a:cs typeface="Helvetica" panose="020B0604020202020204" pitchFamily="34" charset="0"/>
              </a:rPr>
              <a:t>Die Karten sind bei Start so angeordnet, dass sie die Lösung (das Wirkungsgefüge) korrekt abbilden. Wir empfehlen Ihnen daher, den Zuschnitt der Karten selbst vorzunehmen. </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Vorbereitung, im Unterricht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Teilen Sie je ein Set an eine 2er- bis 3er-Gruppe aus. Weitere Vorbereitungen sind nicht nötig.</a:t>
            </a:r>
          </a:p>
        </p:txBody>
      </p:sp>
      <p:sp>
        <p:nvSpPr>
          <p:cNvPr id="6" name="Rechteck 5">
            <a:extLst>
              <a:ext uri="{FF2B5EF4-FFF2-40B4-BE49-F238E27FC236}">
                <a16:creationId xmlns:a16="http://schemas.microsoft.com/office/drawing/2014/main" id="{03777F4E-6CB5-DE50-3C8A-F803DD674262}"/>
              </a:ext>
            </a:extLst>
          </p:cNvPr>
          <p:cNvSpPr/>
          <p:nvPr userDrawn="1"/>
        </p:nvSpPr>
        <p:spPr>
          <a:xfrm>
            <a:off x="1022861" y="5718666"/>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Domino</a:t>
            </a:r>
            <a:endParaRPr lang="de-DE" sz="14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6990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d 3/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V-d 3/3</a:t>
            </a:r>
          </a:p>
        </p:txBody>
      </p:sp>
      <p:sp>
        <p:nvSpPr>
          <p:cNvPr id="2" name="Rechteck 1">
            <a:extLst>
              <a:ext uri="{FF2B5EF4-FFF2-40B4-BE49-F238E27FC236}">
                <a16:creationId xmlns:a16="http://schemas.microsoft.com/office/drawing/2014/main" id="{FFD2F6C1-EC6B-A20D-CFF5-3D67E436EC0D}"/>
              </a:ext>
            </a:extLst>
          </p:cNvPr>
          <p:cNvSpPr/>
          <p:nvPr userDrawn="1"/>
        </p:nvSpPr>
        <p:spPr>
          <a:xfrm>
            <a:off x="1041162" y="1440527"/>
            <a:ext cx="5523669" cy="4274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b="1" dirty="0">
                <a:solidFill>
                  <a:schemeClr val="tx1"/>
                </a:solidFill>
                <a:latin typeface="Helvetica" panose="020B0604020202020204" pitchFamily="34" charset="0"/>
                <a:cs typeface="Helvetica" panose="020B0604020202020204" pitchFamily="34" charset="0"/>
              </a:rPr>
              <a:t>Ablauf</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 Schülerinnen und Schüler ordnen die Karten so an, dass sie die jeweils rechte Seite einer Karte inhaltlich zur linken Karte passt. Auf der rechten Seite einer Karte findet sich jeweils eine Beschreibung in Textform, auf der linken Seite meist eine Grafik oder ein veranschaulichendes Beispiel.</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Das Domino ist vollendet, sobald alle Karten gelegt sind. Ob das Ergebnis stimmt, lässt sich am Lösungswort erkennen, das die mittig auf jeder Karte aufgebrachten Buchstaben ergeben. Dieses lautet ASSEKURANZ.</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Empfehlung und Hilfestellung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Je nach Zeitverlauf Ihrer Stunde und dem Kenntnisstand Ihrer Schülerinnen und Schüler können Sie auch die ersten beiden Dominokarten vorgeben. In diesem Zuge können Sie auch das Vorgehen erklären.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Sonstige Hinweise</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Das Domino hat ein offenes Ende. So lassen sich weitere Karten ergänzen. Denkbar ist etwa, dass Sie Ihre Schülerinnen und Schüler als Hausaufgabe mit der Erstellung weiterer Dominokarten beauftragen. Eine Vorlage (V-4) dafür finden Sie in den Unterrichtsmaterialien.</a:t>
            </a:r>
          </a:p>
        </p:txBody>
      </p:sp>
    </p:spTree>
    <p:extLst>
      <p:ext uri="{BB962C8B-B14F-4D97-AF65-F5344CB8AC3E}">
        <p14:creationId xmlns:p14="http://schemas.microsoft.com/office/powerpoint/2010/main" val="84360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 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V-e 1/3</a:t>
            </a:r>
          </a:p>
        </p:txBody>
      </p:sp>
      <p:sp>
        <p:nvSpPr>
          <p:cNvPr id="9" name="Rechteck 8">
            <a:extLst>
              <a:ext uri="{FF2B5EF4-FFF2-40B4-BE49-F238E27FC236}">
                <a16:creationId xmlns:a16="http://schemas.microsoft.com/office/drawing/2014/main" id="{B9D7B764-7F62-A833-08BF-F43DCBE9150B}"/>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Glossar zur Einheit „Versicherungen“</a:t>
            </a:r>
            <a:endParaRPr lang="de-DE" sz="1600" dirty="0">
              <a:solidFill>
                <a:schemeClr val="tx2"/>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FFD2F6C1-EC6B-A20D-CFF5-3D67E436EC0D}"/>
              </a:ext>
            </a:extLst>
          </p:cNvPr>
          <p:cNvSpPr/>
          <p:nvPr userDrawn="1"/>
        </p:nvSpPr>
        <p:spPr>
          <a:xfrm>
            <a:off x="1022861" y="1506430"/>
            <a:ext cx="5523669" cy="85265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b="1" dirty="0">
                <a:solidFill>
                  <a:schemeClr val="tx1"/>
                </a:solidFill>
                <a:latin typeface="Helvetica" panose="020B0604020202020204" pitchFamily="34" charset="0"/>
                <a:cs typeface="Helvetica" panose="020B0604020202020204" pitchFamily="34" charset="0"/>
              </a:rPr>
              <a:t>Auslandsreise-Krankenversicherung </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übernimmt bei Unfällen oder Erkrankungen während des Urlaubs die Behandlungskosten sowie ggf. den Rücktransport nach Deutschland; die gesetzliche Krankenkasse kommt oft nur für einen Bruchteil dieser Kosten auf </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wichtig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Berufsunfähigkeitsversicherung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zahlt eine monatliche Rente, wenn der Versicherte wegen eines Unfalls oder einer Erkrankung seinem zuletzt ausgeübten Beruf für mindestens 6 Monate gar nicht mehr oder zu weniger als 50 Prozent nachgehen kann</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wichtig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Brillenversicherung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zahlt bei Verlust oder Beschädigung einer Sehhilfe sowie ggf. bei Änderung der Glasstärke; Zuschüsse sind meist auf 100 bis 300 Euro alle zwei Jahre begrenzt </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unnötig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Erwerbsunfähigkeitsversicherung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zahlt eine Rente, wenn der Versicherte aus gesundheitlichen Gründen nicht mehr arbeiten kann; vergleichbar mit Berufsunfähigkeitsversicherung, aber schlechterer Schutz bei etwas günstigerem Beitrag</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wichtig (Berufsunfähigkeitsversicherung im Zweifel besser)</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Handyversicherung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ersetzt im Schadensfall (z. B. Bruch-/Sturzschäden, Wasserschäden oder Überspannungsschäden) und, je nach Versicherungsumfang, bei Diebstahl den Zeitwert des versicherten Handys</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unnötig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Hundehaftpflichtversicherung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auch Hundehalterhaftpflichtversicherung genannt; kommt für Sach- und Personenschäden auf, die der Hund des Versicherten verursacht hat; ist in den meisten Bundesländern Deutschlands für alle oder bestimmte Hunderassen verpflichtend</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meist Pflichtversicherung, sonst wichtig</a:t>
            </a:r>
          </a:p>
        </p:txBody>
      </p:sp>
      <p:sp>
        <p:nvSpPr>
          <p:cNvPr id="11" name="Rechteck 10">
            <a:extLst>
              <a:ext uri="{FF2B5EF4-FFF2-40B4-BE49-F238E27FC236}">
                <a16:creationId xmlns:a16="http://schemas.microsoft.com/office/drawing/2014/main" id="{70C1DE9F-7486-B3DD-4ED7-2BC018D73245}"/>
              </a:ext>
            </a:extLst>
          </p:cNvPr>
          <p:cNvSpPr/>
          <p:nvPr userDrawn="1"/>
        </p:nvSpPr>
        <p:spPr>
          <a:xfrm>
            <a:off x="1020525" y="5818414"/>
            <a:ext cx="5523669" cy="35373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873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 2/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V-e 2/3</a:t>
            </a:r>
          </a:p>
        </p:txBody>
      </p:sp>
      <p:sp>
        <p:nvSpPr>
          <p:cNvPr id="2" name="Rechteck 1">
            <a:extLst>
              <a:ext uri="{FF2B5EF4-FFF2-40B4-BE49-F238E27FC236}">
                <a16:creationId xmlns:a16="http://schemas.microsoft.com/office/drawing/2014/main" id="{FFD2F6C1-EC6B-A20D-CFF5-3D67E436EC0D}"/>
              </a:ext>
            </a:extLst>
          </p:cNvPr>
          <p:cNvSpPr/>
          <p:nvPr userDrawn="1"/>
        </p:nvSpPr>
        <p:spPr>
          <a:xfrm>
            <a:off x="1041162" y="1440527"/>
            <a:ext cx="5523669" cy="86274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b="1" dirty="0">
                <a:solidFill>
                  <a:schemeClr val="tx1"/>
                </a:solidFill>
                <a:latin typeface="Helvetica" panose="020B0604020202020204" pitchFamily="34" charset="0"/>
                <a:cs typeface="Helvetica" panose="020B0604020202020204" pitchFamily="34" charset="0"/>
              </a:rPr>
              <a:t>Kfz-Haftpflichtversicherung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für jeden Inhaber eines Fahrzeugs mit Straßenzulassung gesetzlich vorgeschriebene Versicherung; kommt für Personen- und Sachschäden auf, die anderen durch einen vom Versicherten verursachten Unfall entstehen </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Pflichtversicherung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Krankenversicherung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Pflichtversicherung, die für Behandlungskosten (im Inland) aufkommt; zu unterscheiden sind die gesetzliche und die private Krankenversicherung – letztere kommt für Beamte, Selbstständige, Studierende und Angestellte mit hohem Einkommen infrage</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Pflichtversicherung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Privathaftpflichtversicherung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kommt für Schadensersatzansprüche gegen die Versicherten auf; deckt sowohl Personen- als auch Sachschäden ab</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wichtig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Risikolebensversicherung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zahlt den Hinterbliebenen des Versicherten nach dessen Tod einen vertraglich festgelegten Geldbetrag; endet der Vertrag vor dem Tod des Versicherten, erfolgt keine Rückerstattung o. ä.</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wichtig (für Alleinverdiener und bei laufendem Hauskredit)</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Sterbegeldversicherung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zahlt bei Tod des Versicherten einen vertraglich festgelegten Geldbetrag an die Hinterbliebenen aus, der für die Bestattung vorgesehen ist</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unnötig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Tierkrankenversicherung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übernimmt Behandlungskosten beim Tierarzt, wenn das versicherte Tier erkrankt; je nach Versicherung werden nur OP-Kosten beglichen oder auch die Kosten für nicht-operative Behandlungen, vereinzelt sind auch Vorsorgeleistungen inbegriffen</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unnötig</a:t>
            </a:r>
          </a:p>
          <a:p>
            <a:endParaRPr lang="de-DE" sz="1200" dirty="0">
              <a:solidFill>
                <a:schemeClr val="tx1"/>
              </a:solidFill>
              <a:latin typeface="Helvetica" panose="020B0604020202020204" pitchFamily="34" charset="0"/>
              <a:cs typeface="Helvetica" panose="020B0604020202020204" pitchFamily="34" charset="0"/>
            </a:endParaRP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5426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 3/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V-e 3/3</a:t>
            </a:r>
          </a:p>
        </p:txBody>
      </p:sp>
      <p:sp>
        <p:nvSpPr>
          <p:cNvPr id="2" name="Rechteck 1">
            <a:extLst>
              <a:ext uri="{FF2B5EF4-FFF2-40B4-BE49-F238E27FC236}">
                <a16:creationId xmlns:a16="http://schemas.microsoft.com/office/drawing/2014/main" id="{FFD2F6C1-EC6B-A20D-CFF5-3D67E436EC0D}"/>
              </a:ext>
            </a:extLst>
          </p:cNvPr>
          <p:cNvSpPr/>
          <p:nvPr userDrawn="1"/>
        </p:nvSpPr>
        <p:spPr>
          <a:xfrm>
            <a:off x="1041162" y="1440527"/>
            <a:ext cx="5523669" cy="27123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b="1" dirty="0">
                <a:solidFill>
                  <a:schemeClr val="tx1"/>
                </a:solidFill>
                <a:latin typeface="Helvetica" panose="020B0604020202020204" pitchFamily="34" charset="0"/>
                <a:cs typeface="Helvetica" panose="020B0604020202020204" pitchFamily="34" charset="0"/>
              </a:rPr>
              <a:t>Unfallversicherung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zahlt einen vertraglich vereinbarten Einmalbetrag oder eine monatliche Rente, sollte der Versicherte wegen eines Unfalls bei der Arbeit oder in der Freizeit dauerhafte körperliche Einschränkungen davontragen</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unnötig</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Wohngebäudeversicherung</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Kurzbeschreibung: kommt für Schäden an der eigenen Immobilie auf, die durch Feuer, Blitzschlag, Überspannung, Sturm, Leitungswasser verursacht werden; kann um eine Absicherung bei Elementarschäden (z. B. Flut infolge von Starkregen) ergänzt werden</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Einstufung durch Finanztip: wichtig</a:t>
            </a:r>
          </a:p>
        </p:txBody>
      </p:sp>
    </p:spTree>
    <p:extLst>
      <p:ext uri="{BB962C8B-B14F-4D97-AF65-F5344CB8AC3E}">
        <p14:creationId xmlns:p14="http://schemas.microsoft.com/office/powerpoint/2010/main" val="383523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2">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„Versicherungen“</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5385164"/>
            <a:ext cx="670472" cy="355969"/>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833959"/>
            <a:ext cx="670472" cy="355969"/>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6282754"/>
            <a:ext cx="670472" cy="355969"/>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V-3</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20525" y="6731549"/>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V-4</a:t>
            </a:r>
          </a:p>
        </p:txBody>
      </p:sp>
      <p:sp>
        <p:nvSpPr>
          <p:cNvPr id="18" name="Rechteck: abgerundete Ecken 17">
            <a:extLst>
              <a:ext uri="{FF2B5EF4-FFF2-40B4-BE49-F238E27FC236}">
                <a16:creationId xmlns:a16="http://schemas.microsoft.com/office/drawing/2014/main" id="{52275CD9-FDF9-5071-4200-B2300BB1BF8A}"/>
              </a:ext>
            </a:extLst>
          </p:cNvPr>
          <p:cNvSpPr/>
          <p:nvPr userDrawn="1"/>
        </p:nvSpPr>
        <p:spPr>
          <a:xfrm>
            <a:off x="1022753" y="7286164"/>
            <a:ext cx="670472" cy="355969"/>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V-A</a:t>
            </a:r>
          </a:p>
        </p:txBody>
      </p:sp>
      <p:sp>
        <p:nvSpPr>
          <p:cNvPr id="19" name="Rechteck: abgerundete Ecken 18">
            <a:extLst>
              <a:ext uri="{FF2B5EF4-FFF2-40B4-BE49-F238E27FC236}">
                <a16:creationId xmlns:a16="http://schemas.microsoft.com/office/drawing/2014/main" id="{5BCF4849-ED41-82C6-272B-7771174FD431}"/>
              </a:ext>
            </a:extLst>
          </p:cNvPr>
          <p:cNvSpPr/>
          <p:nvPr userDrawn="1"/>
        </p:nvSpPr>
        <p:spPr>
          <a:xfrm>
            <a:off x="1020525" y="7734959"/>
            <a:ext cx="670472" cy="355969"/>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V-B</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eine Doppelstunde</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538516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Präsentation </a:t>
            </a:r>
            <a:r>
              <a:rPr lang="de-DE" sz="1200" b="0" dirty="0">
                <a:solidFill>
                  <a:schemeClr val="tx1"/>
                </a:solidFill>
                <a:latin typeface="Helvetica" panose="020B0604020202020204" pitchFamily="34" charset="0"/>
                <a:cs typeface="Helvetica" panose="020B0604020202020204" pitchFamily="34" charset="0"/>
              </a:rPr>
              <a:t>zum Einstieg in das Mystery</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5829741"/>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Arbeitsblätter </a:t>
            </a:r>
            <a:r>
              <a:rPr lang="de-DE" sz="1200" b="0" dirty="0">
                <a:solidFill>
                  <a:schemeClr val="tx1"/>
                </a:solidFill>
                <a:latin typeface="Helvetica" panose="020B0604020202020204" pitchFamily="34" charset="0"/>
                <a:cs typeface="Helvetica" panose="020B0604020202020204" pitchFamily="34" charset="0"/>
              </a:rPr>
              <a:t>zum Mystery</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6281966"/>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Textgrundlage </a:t>
            </a:r>
            <a:r>
              <a:rPr lang="de-DE" sz="1200" b="0" dirty="0">
                <a:solidFill>
                  <a:schemeClr val="tx1"/>
                </a:solidFill>
                <a:latin typeface="Helvetica" panose="020B0604020202020204" pitchFamily="34" charset="0"/>
                <a:cs typeface="Helvetica" panose="020B0604020202020204" pitchFamily="34" charset="0"/>
              </a:rPr>
              <a:t>für die Einordnung verschiedener Versicherungen</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797116" y="6726140"/>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Vorlage </a:t>
            </a:r>
            <a:r>
              <a:rPr lang="de-DE" sz="1200" b="0" dirty="0">
                <a:solidFill>
                  <a:schemeClr val="tx1"/>
                </a:solidFill>
                <a:latin typeface="Helvetica" panose="020B0604020202020204" pitchFamily="34" charset="0"/>
                <a:cs typeface="Helvetica" panose="020B0604020202020204" pitchFamily="34" charset="0"/>
              </a:rPr>
              <a:t>für weitere Domino-Karten</a:t>
            </a:r>
          </a:p>
        </p:txBody>
      </p:sp>
      <p:sp>
        <p:nvSpPr>
          <p:cNvPr id="29" name="Rechteck 28">
            <a:extLst>
              <a:ext uri="{FF2B5EF4-FFF2-40B4-BE49-F238E27FC236}">
                <a16:creationId xmlns:a16="http://schemas.microsoft.com/office/drawing/2014/main" id="{59B69867-709B-B7C5-2247-DA7E1DF4FA25}"/>
              </a:ext>
            </a:extLst>
          </p:cNvPr>
          <p:cNvSpPr/>
          <p:nvPr userDrawn="1"/>
        </p:nvSpPr>
        <p:spPr>
          <a:xfrm>
            <a:off x="1797116" y="728405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Schnittvorlage </a:t>
            </a:r>
            <a:r>
              <a:rPr lang="de-DE" sz="1200" b="0" dirty="0">
                <a:solidFill>
                  <a:schemeClr val="tx1"/>
                </a:solidFill>
                <a:latin typeface="Helvetica" panose="020B0604020202020204" pitchFamily="34" charset="0"/>
                <a:cs typeface="Helvetica" panose="020B0604020202020204" pitchFamily="34" charset="0"/>
              </a:rPr>
              <a:t>zum Mystery</a:t>
            </a:r>
          </a:p>
        </p:txBody>
      </p:sp>
      <p:sp>
        <p:nvSpPr>
          <p:cNvPr id="30" name="Rechteck 29">
            <a:extLst>
              <a:ext uri="{FF2B5EF4-FFF2-40B4-BE49-F238E27FC236}">
                <a16:creationId xmlns:a16="http://schemas.microsoft.com/office/drawing/2014/main" id="{C390C07B-3A3F-B6AC-A2CD-A21BF78312C6}"/>
              </a:ext>
            </a:extLst>
          </p:cNvPr>
          <p:cNvSpPr/>
          <p:nvPr userDrawn="1"/>
        </p:nvSpPr>
        <p:spPr>
          <a:xfrm>
            <a:off x="1797115" y="773284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Schnittvorlage </a:t>
            </a:r>
            <a:r>
              <a:rPr lang="de-DE" sz="1200" b="0" dirty="0">
                <a:solidFill>
                  <a:schemeClr val="tx1"/>
                </a:solidFill>
                <a:latin typeface="Helvetica" panose="020B0604020202020204" pitchFamily="34" charset="0"/>
                <a:cs typeface="Helvetica" panose="020B0604020202020204" pitchFamily="34" charset="0"/>
              </a:rPr>
              <a:t>zum Domino</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973793"/>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V steht für „Versicherungen“, Ziffern nummerieren Klassenmaterialien, Lehrkräfte-Materialien werden durch Kleinbuchstaben gekennzeichnet. Großbuchstaben stehen für Klassenmaterial, das vorab von der Lehrkraft vorbereitet werden muss.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1/2</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4" name="Rechteck 3">
            <a:extLst>
              <a:ext uri="{FF2B5EF4-FFF2-40B4-BE49-F238E27FC236}">
                <a16:creationId xmlns:a16="http://schemas.microsoft.com/office/drawing/2014/main" id="{B665B885-2C46-D42D-4D31-E9A185452A0E}"/>
              </a:ext>
            </a:extLst>
          </p:cNvPr>
          <p:cNvSpPr/>
          <p:nvPr userDrawn="1"/>
        </p:nvSpPr>
        <p:spPr>
          <a:xfrm>
            <a:off x="1018184" y="144006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Es gibt Versicherungen für fast alles. Doch wie sinnvoll ist etwa eine Handyversicherung? In dieser Lektion entwickeln die Schülerinnen und Schüler ein Verständnis dafür, welche privaten Versicherungen wirklich wichtig sind – und welche eher den Versicherern nutzen.</a:t>
            </a:r>
          </a:p>
        </p:txBody>
      </p:sp>
      <p:sp>
        <p:nvSpPr>
          <p:cNvPr id="2" name="Rechteck: abgerundete Ecken 1">
            <a:extLst>
              <a:ext uri="{FF2B5EF4-FFF2-40B4-BE49-F238E27FC236}">
                <a16:creationId xmlns:a16="http://schemas.microsoft.com/office/drawing/2014/main" id="{AF2F13CD-C1D7-CF23-264E-6EE57F9FAC36}"/>
              </a:ext>
            </a:extLst>
          </p:cNvPr>
          <p:cNvSpPr/>
          <p:nvPr userDrawn="1"/>
        </p:nvSpPr>
        <p:spPr>
          <a:xfrm>
            <a:off x="1025200" y="4535292"/>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V-d</a:t>
            </a:r>
          </a:p>
        </p:txBody>
      </p:sp>
      <p:sp>
        <p:nvSpPr>
          <p:cNvPr id="3" name="Rechteck 2">
            <a:extLst>
              <a:ext uri="{FF2B5EF4-FFF2-40B4-BE49-F238E27FC236}">
                <a16:creationId xmlns:a16="http://schemas.microsoft.com/office/drawing/2014/main" id="{BF32498B-D375-9A41-AA5C-F2E272887113}"/>
              </a:ext>
            </a:extLst>
          </p:cNvPr>
          <p:cNvSpPr/>
          <p:nvPr userDrawn="1"/>
        </p:nvSpPr>
        <p:spPr>
          <a:xfrm>
            <a:off x="1801794" y="4530680"/>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Methodenblatt </a:t>
            </a:r>
            <a:r>
              <a:rPr lang="de-DE" sz="1200" b="0" dirty="0">
                <a:solidFill>
                  <a:schemeClr val="tx1"/>
                </a:solidFill>
                <a:latin typeface="Helvetica" panose="020B0604020202020204" pitchFamily="34" charset="0"/>
                <a:cs typeface="Helvetica" panose="020B0604020202020204" pitchFamily="34" charset="0"/>
              </a:rPr>
              <a:t>zur Durchführung von Mystery und Domino</a:t>
            </a:r>
            <a:endParaRPr lang="de-DE" sz="1200" dirty="0">
              <a:solidFill>
                <a:schemeClr val="tx1"/>
              </a:solidFill>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E9FE091B-8171-0DF1-B137-F3352126B615}"/>
              </a:ext>
            </a:extLst>
          </p:cNvPr>
          <p:cNvSpPr/>
          <p:nvPr userDrawn="1"/>
        </p:nvSpPr>
        <p:spPr>
          <a:xfrm>
            <a:off x="905933" y="7187929"/>
            <a:ext cx="5689600" cy="1048746"/>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78331A4C-D757-3C6D-C644-C6C82A0AB37F}"/>
              </a:ext>
            </a:extLst>
          </p:cNvPr>
          <p:cNvSpPr/>
          <p:nvPr userDrawn="1"/>
        </p:nvSpPr>
        <p:spPr>
          <a:xfrm>
            <a:off x="4495768" y="7415790"/>
            <a:ext cx="1905032" cy="582161"/>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latin typeface="Helvetica" panose="020B0604020202020204" pitchFamily="34" charset="0"/>
                <a:cs typeface="Helvetica" panose="020B0604020202020204" pitchFamily="34" charset="0"/>
              </a:rPr>
              <a:t>Vorbereitung durch die Lehrkraft nötig</a:t>
            </a:r>
          </a:p>
        </p:txBody>
      </p:sp>
      <p:sp>
        <p:nvSpPr>
          <p:cNvPr id="23" name="Rechteck: abgerundete Ecken 22">
            <a:extLst>
              <a:ext uri="{FF2B5EF4-FFF2-40B4-BE49-F238E27FC236}">
                <a16:creationId xmlns:a16="http://schemas.microsoft.com/office/drawing/2014/main" id="{4A8A6B72-8562-49C7-5C82-146136A8A899}"/>
              </a:ext>
            </a:extLst>
          </p:cNvPr>
          <p:cNvSpPr/>
          <p:nvPr userDrawn="1"/>
        </p:nvSpPr>
        <p:spPr>
          <a:xfrm>
            <a:off x="1018184" y="4961292"/>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V-e</a:t>
            </a:r>
          </a:p>
        </p:txBody>
      </p:sp>
      <p:sp>
        <p:nvSpPr>
          <p:cNvPr id="24" name="Rechteck 23">
            <a:extLst>
              <a:ext uri="{FF2B5EF4-FFF2-40B4-BE49-F238E27FC236}">
                <a16:creationId xmlns:a16="http://schemas.microsoft.com/office/drawing/2014/main" id="{08C78C72-B730-772A-754E-A0357F5E576C}"/>
              </a:ext>
            </a:extLst>
          </p:cNvPr>
          <p:cNvSpPr/>
          <p:nvPr userDrawn="1"/>
        </p:nvSpPr>
        <p:spPr>
          <a:xfrm>
            <a:off x="1794778" y="4956680"/>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Glossar </a:t>
            </a:r>
            <a:r>
              <a:rPr lang="de-DE" sz="1200" b="0" dirty="0">
                <a:solidFill>
                  <a:schemeClr val="tx1"/>
                </a:solidFill>
                <a:latin typeface="Helvetica" panose="020B0604020202020204" pitchFamily="34" charset="0"/>
                <a:cs typeface="Helvetica" panose="020B0604020202020204" pitchFamily="34" charset="0"/>
              </a:rPr>
              <a:t>mit den wichtigsten Versicherungen und deren Relevanz</a:t>
            </a:r>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9585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lernen Ihre Schülerinnen und Schüler am Beispiel von Claus und dessen Lebensentscheidungen, wie wichtig einige Versicherungen und wie unwichtig wiederum andere Versicherungen sind. Bei diesem Baustein handelt es sich um ein Mystery. Hier müssen die Lernenden zunächst die Lebensstationen von Claus ordnen, um die Antwort auf die Leitfrage, sprich die Ursache für Claus' finanziellen Ruin zu finden.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Mystery: Warum ist Claus finanziell ruiniert?</a:t>
            </a:r>
          </a:p>
          <a:p>
            <a:r>
              <a:rPr lang="de-DE" sz="1200" b="1" dirty="0">
                <a:solidFill>
                  <a:schemeClr val="tx1"/>
                </a:solidFill>
                <a:latin typeface="Helvetica" panose="020B0604020202020204" pitchFamily="34" charset="0"/>
                <a:cs typeface="Helvetica" panose="020B0604020202020204" pitchFamily="34" charset="0"/>
              </a:rPr>
              <a:t>45 bis 80 Minuten | Unterrichtseinstieg oder Vertiefung</a:t>
            </a:r>
          </a:p>
          <a:p>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V-1</a:t>
            </a:r>
          </a:p>
        </p:txBody>
      </p:sp>
      <p:sp>
        <p:nvSpPr>
          <p:cNvPr id="15" name="Rechteck: abgerundete Ecken 14">
            <a:extLst>
              <a:ext uri="{FF2B5EF4-FFF2-40B4-BE49-F238E27FC236}">
                <a16:creationId xmlns:a16="http://schemas.microsoft.com/office/drawing/2014/main" id="{668FBB89-980F-D4A3-D1D8-E3C528431B82}"/>
              </a:ext>
            </a:extLst>
          </p:cNvPr>
          <p:cNvSpPr/>
          <p:nvPr userDrawn="1"/>
        </p:nvSpPr>
        <p:spPr>
          <a:xfrm>
            <a:off x="2495406" y="3544401"/>
            <a:ext cx="670472" cy="355969"/>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V-B</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beschäftigen sich Ihre Schülerinnen und Schüler vertiefend mit verschiedenen Statistiken rund ums Thema Versicherungen. Diese sind in Dominosteinen angeordnet und müssen von den Lernenden korrekt miteinander kombiniert werden. </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Domino (Statistiken zu Versicherungen)</a:t>
            </a:r>
          </a:p>
          <a:p>
            <a:r>
              <a:rPr lang="de-DE" sz="1200" b="1" dirty="0">
                <a:solidFill>
                  <a:schemeClr val="tx1"/>
                </a:solidFill>
                <a:latin typeface="Helvetica" panose="020B0604020202020204" pitchFamily="34" charset="0"/>
                <a:cs typeface="Helvetica" panose="020B0604020202020204" pitchFamily="34" charset="0"/>
              </a:rPr>
              <a:t>ab 10 Minuten | Vertiefung, Hausaufgabe</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2/2</a:t>
            </a:r>
          </a:p>
        </p:txBody>
      </p:sp>
      <p:sp>
        <p:nvSpPr>
          <p:cNvPr id="21" name="Rechteck: abgerundete Ecken 20">
            <a:extLst>
              <a:ext uri="{FF2B5EF4-FFF2-40B4-BE49-F238E27FC236}">
                <a16:creationId xmlns:a16="http://schemas.microsoft.com/office/drawing/2014/main" id="{54A7F613-8F92-8677-80D0-2D341F5A5727}"/>
              </a:ext>
            </a:extLst>
          </p:cNvPr>
          <p:cNvSpPr/>
          <p:nvPr userDrawn="1"/>
        </p:nvSpPr>
        <p:spPr>
          <a:xfrm>
            <a:off x="1778868" y="3953323"/>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V-c</a:t>
            </a:r>
          </a:p>
        </p:txBody>
      </p:sp>
      <p:sp>
        <p:nvSpPr>
          <p:cNvPr id="30" name="Rechteck: abgerundete Ecken 29">
            <a:extLst>
              <a:ext uri="{FF2B5EF4-FFF2-40B4-BE49-F238E27FC236}">
                <a16:creationId xmlns:a16="http://schemas.microsoft.com/office/drawing/2014/main" id="{5CFF20BC-EE21-0028-6E65-22A51CC99475}"/>
              </a:ext>
            </a:extLst>
          </p:cNvPr>
          <p:cNvSpPr/>
          <p:nvPr userDrawn="1"/>
        </p:nvSpPr>
        <p:spPr>
          <a:xfrm>
            <a:off x="1781031" y="7700953"/>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V-B</a:t>
            </a:r>
          </a:p>
        </p:txBody>
      </p:sp>
      <p:sp>
        <p:nvSpPr>
          <p:cNvPr id="31" name="Rechteck: abgerundete Ecken 30">
            <a:extLst>
              <a:ext uri="{FF2B5EF4-FFF2-40B4-BE49-F238E27FC236}">
                <a16:creationId xmlns:a16="http://schemas.microsoft.com/office/drawing/2014/main" id="{17E252E1-DC5C-3635-9937-A3985B8DB7FC}"/>
              </a:ext>
            </a:extLst>
          </p:cNvPr>
          <p:cNvSpPr/>
          <p:nvPr userDrawn="1"/>
        </p:nvSpPr>
        <p:spPr>
          <a:xfrm>
            <a:off x="2495406" y="7703062"/>
            <a:ext cx="670472" cy="355969"/>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V-4</a:t>
            </a:r>
          </a:p>
        </p:txBody>
      </p:sp>
      <p:sp>
        <p:nvSpPr>
          <p:cNvPr id="32" name="Rechteck: abgerundete Ecken 31">
            <a:extLst>
              <a:ext uri="{FF2B5EF4-FFF2-40B4-BE49-F238E27FC236}">
                <a16:creationId xmlns:a16="http://schemas.microsoft.com/office/drawing/2014/main" id="{E900D6BF-4AE9-45B8-AB3D-FA7407D56618}"/>
              </a:ext>
            </a:extLst>
          </p:cNvPr>
          <p:cNvSpPr/>
          <p:nvPr userDrawn="1"/>
        </p:nvSpPr>
        <p:spPr>
          <a:xfrm>
            <a:off x="3209673" y="7703062"/>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V-d</a:t>
            </a:r>
          </a:p>
        </p:txBody>
      </p:sp>
      <p:sp>
        <p:nvSpPr>
          <p:cNvPr id="2" name="Rechteck: abgerundete Ecken 1">
            <a:extLst>
              <a:ext uri="{FF2B5EF4-FFF2-40B4-BE49-F238E27FC236}">
                <a16:creationId xmlns:a16="http://schemas.microsoft.com/office/drawing/2014/main" id="{A0D53908-4B57-554D-29EF-DC2E0CFDC0D0}"/>
              </a:ext>
            </a:extLst>
          </p:cNvPr>
          <p:cNvSpPr/>
          <p:nvPr userDrawn="1"/>
        </p:nvSpPr>
        <p:spPr>
          <a:xfrm>
            <a:off x="2493135" y="3951214"/>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V-d</a:t>
            </a:r>
          </a:p>
        </p:txBody>
      </p:sp>
      <p:sp>
        <p:nvSpPr>
          <p:cNvPr id="3" name="Rechteck: abgerundete Ecken 2">
            <a:extLst>
              <a:ext uri="{FF2B5EF4-FFF2-40B4-BE49-F238E27FC236}">
                <a16:creationId xmlns:a16="http://schemas.microsoft.com/office/drawing/2014/main" id="{5B17B068-28C4-B60B-62A2-04CB5950379F}"/>
              </a:ext>
            </a:extLst>
          </p:cNvPr>
          <p:cNvSpPr/>
          <p:nvPr userDrawn="1"/>
        </p:nvSpPr>
        <p:spPr>
          <a:xfrm>
            <a:off x="3190875" y="3951214"/>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V-e</a:t>
            </a:r>
          </a:p>
        </p:txBody>
      </p:sp>
      <p:sp>
        <p:nvSpPr>
          <p:cNvPr id="4" name="Rechteck: abgerundete Ecken 3">
            <a:extLst>
              <a:ext uri="{FF2B5EF4-FFF2-40B4-BE49-F238E27FC236}">
                <a16:creationId xmlns:a16="http://schemas.microsoft.com/office/drawing/2014/main" id="{147219A4-C36E-0E2C-C3DA-A98FBFB5E3A9}"/>
              </a:ext>
            </a:extLst>
          </p:cNvPr>
          <p:cNvSpPr/>
          <p:nvPr userDrawn="1"/>
        </p:nvSpPr>
        <p:spPr>
          <a:xfrm>
            <a:off x="3209673" y="3542292"/>
            <a:ext cx="670472" cy="355969"/>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V-2</a:t>
            </a:r>
          </a:p>
        </p:txBody>
      </p:sp>
      <p:sp>
        <p:nvSpPr>
          <p:cNvPr id="5" name="Rechteck: abgerundete Ecken 4">
            <a:extLst>
              <a:ext uri="{FF2B5EF4-FFF2-40B4-BE49-F238E27FC236}">
                <a16:creationId xmlns:a16="http://schemas.microsoft.com/office/drawing/2014/main" id="{6E46D95A-CA90-F9C9-A967-EC0FB2E55264}"/>
              </a:ext>
            </a:extLst>
          </p:cNvPr>
          <p:cNvSpPr/>
          <p:nvPr userDrawn="1"/>
        </p:nvSpPr>
        <p:spPr>
          <a:xfrm>
            <a:off x="3929567" y="3542292"/>
            <a:ext cx="670472" cy="355969"/>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V-3</a:t>
            </a:r>
          </a:p>
        </p:txBody>
      </p:sp>
      <p:pic>
        <p:nvPicPr>
          <p:cNvPr id="17" name="Grafik 16">
            <a:extLst>
              <a:ext uri="{FF2B5EF4-FFF2-40B4-BE49-F238E27FC236}">
                <a16:creationId xmlns:a16="http://schemas.microsoft.com/office/drawing/2014/main" id="{8A32ECF7-D2C2-D2AD-A196-426CD1E445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200" y="6186692"/>
            <a:ext cx="1423965" cy="1423965"/>
          </a:xfrm>
          <a:prstGeom prst="rect">
            <a:avLst/>
          </a:prstGeom>
        </p:spPr>
      </p:pic>
      <p:pic>
        <p:nvPicPr>
          <p:cNvPr id="23" name="Grafik 22">
            <a:extLst>
              <a:ext uri="{FF2B5EF4-FFF2-40B4-BE49-F238E27FC236}">
                <a16:creationId xmlns:a16="http://schemas.microsoft.com/office/drawing/2014/main" id="{F517F87D-A4AA-E131-1E86-17E008C899A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519" y="2013786"/>
            <a:ext cx="1430647" cy="1430647"/>
          </a:xfrm>
          <a:prstGeom prst="rect">
            <a:avLst/>
          </a:prstGeom>
        </p:spPr>
      </p:pic>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6"/>
            <a:ext cx="5513950" cy="101421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90 Min.</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ab Klasse 8</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alle weiterführenden Schulen</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Politik, Sozialwissenschaften, Wirtschaftsunterricht</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„Nachhaltige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312829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450785"/>
            <a:ext cx="5523669" cy="14868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Für jeden denkbaren Schadensfall gibt es eine Versicherung – doch nicht jede Versicherung ist auch sinnvoll, manche Versicherung kostet letztlich mehr als der entstandene Schaden. Umgekehrt kann eine fehlende sinnvolle Versicherung zu finanziellen Schwierigkeiten bis hin zum finanziellen Ruin führen.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Zu wissen, welche Versicherungen essentiell sind und welche unnötige Kosten verursachen, gehört zu den Grundlagen der finanziellen Bildung. </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Diese Einheit bringt Schülerinnen und Schülern ebendiese Grundlagen näher.</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61800" y="5726896"/>
            <a:ext cx="5523668" cy="1370440"/>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dieses Modul sollten die Schülerinnen und Schüler ein grobes Verständnis vom Nutzen einer Versicherung mitbringen.</a:t>
            </a:r>
          </a:p>
          <a:p>
            <a:pPr marL="342900" lvl="0" indent="-342900">
              <a:lnSpc>
                <a:spcPct val="107000"/>
              </a:lnSpc>
              <a:buFont typeface="Symbol" panose="05050102010706020507" pitchFamily="18" charset="2"/>
              <a:buChar char=""/>
            </a:pP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Schülerinnen und Schüler sollten idealerweise die Methode „Mystery“ bereits kennen. Alternativ sollte die Lehrkraft die Schülerinnen und Schülern diese Methode zu Beginn der Doppelstunde in diese Methode einführen.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41162" y="540081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61799" y="7697905"/>
            <a:ext cx="5513949" cy="579967"/>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Diese Unterrichtseinheit können Sie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vollständig analog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durchführen. Es empfiehlt sich jedoch, für Präsentationen einen Laptop oder PC sowie einen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oder eine andere Präsentationsmöglichkeit zu nutzen.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41162" y="73674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D1CAE5C-29ED-7D56-0D38-F65F6B73422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V-a 1/3</a:t>
            </a:r>
          </a:p>
        </p:txBody>
      </p:sp>
    </p:spTree>
    <p:extLst>
      <p:ext uri="{BB962C8B-B14F-4D97-AF65-F5344CB8AC3E}">
        <p14:creationId xmlns:p14="http://schemas.microsoft.com/office/powerpoint/2010/main" val="295645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7414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unterschiedliche Versicherungen voneinander unterscheiden und erkennen, welche Versicherungen eine große Bedeutung für ihr Leben haben bzw. welche Lebensrisiken sie versichern sollten. </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erkennen, dass auch die Lebensphase darüber entscheidet, welche Versicherungen benötigt werden.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erkennen, dass die Absicherung von zentralen Lebensrisiken auch ein Aspekt ist, den sie bei ihrer persönlichen Finanzplanung berücksichtigen müssen. </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ein Wirkungsgefüge als eine Möglichkeit der Strukturierung nutzen und in diesem begründet Anordnungen vornehmen.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in einem provisorischen Wirkungsgefüge Informationen anordnen.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unterschiedliche Wirkungsgefüge bewerten. </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die Bedeutung von Versicherungen einordnen und notwendige Versicherungen von unnötigen und optionalen differenzieren. </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den Umgang mit Informationsvielfalt erörtern und organisieren. </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einem Filmbeitrag oder einer Textgrundlage für sie entscheidende Informationen entnehmen. </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in Gruppen gemeinsam und begründet Entscheidungen treffen. </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lernen ihre Ergebnisse zu präsentieren.</a:t>
            </a: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V-a 2/2</a:t>
            </a:r>
          </a:p>
        </p:txBody>
      </p:sp>
    </p:spTree>
    <p:extLst>
      <p:ext uri="{BB962C8B-B14F-4D97-AF65-F5344CB8AC3E}">
        <p14:creationId xmlns:p14="http://schemas.microsoft.com/office/powerpoint/2010/main" val="201963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a 3/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V-a 3/3</a:t>
            </a:r>
          </a:p>
        </p:txBody>
      </p:sp>
      <p:sp>
        <p:nvSpPr>
          <p:cNvPr id="4" name="Rechteck 3">
            <a:extLst>
              <a:ext uri="{FF2B5EF4-FFF2-40B4-BE49-F238E27FC236}">
                <a16:creationId xmlns:a16="http://schemas.microsoft.com/office/drawing/2014/main" id="{FA517660-A1FA-3030-9395-EAD98130CCD5}"/>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4896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b 1/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„Versicherungen“</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7" name="Rechteck: abgerundete Ecken 16">
            <a:extLst>
              <a:ext uri="{FF2B5EF4-FFF2-40B4-BE49-F238E27FC236}">
                <a16:creationId xmlns:a16="http://schemas.microsoft.com/office/drawing/2014/main" id="{CF220EA1-BFC8-8B77-F373-14F43E321187}"/>
              </a:ext>
            </a:extLst>
          </p:cNvPr>
          <p:cNvSpPr/>
          <p:nvPr userDrawn="1"/>
        </p:nvSpPr>
        <p:spPr>
          <a:xfrm>
            <a:off x="5634474" y="389629"/>
            <a:ext cx="90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
        <p:nvSpPr>
          <p:cNvPr id="6" name="Rechteck: abgerundete Ecken 5">
            <a:extLst>
              <a:ext uri="{FF2B5EF4-FFF2-40B4-BE49-F238E27FC236}">
                <a16:creationId xmlns:a16="http://schemas.microsoft.com/office/drawing/2014/main" id="{7B3E4000-8DB5-11E5-2107-44FEBAF6EF7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V-b 1/2</a:t>
            </a:r>
          </a:p>
        </p:txBody>
      </p:sp>
      <p:sp>
        <p:nvSpPr>
          <p:cNvPr id="7" name="Rechteck: abgerundete Ecken 6">
            <a:extLst>
              <a:ext uri="{FF2B5EF4-FFF2-40B4-BE49-F238E27FC236}">
                <a16:creationId xmlns:a16="http://schemas.microsoft.com/office/drawing/2014/main" id="{599AD724-0F0E-95FF-40BF-54EE030DFBEF}"/>
              </a:ext>
            </a:extLst>
          </p:cNvPr>
          <p:cNvSpPr/>
          <p:nvPr userDrawn="1"/>
        </p:nvSpPr>
        <p:spPr>
          <a:xfrm>
            <a:off x="2002739" y="2545141"/>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V-1</a:t>
            </a:r>
          </a:p>
        </p:txBody>
      </p:sp>
      <p:sp>
        <p:nvSpPr>
          <p:cNvPr id="2" name="Rechteck: abgerundete Ecken 1">
            <a:extLst>
              <a:ext uri="{FF2B5EF4-FFF2-40B4-BE49-F238E27FC236}">
                <a16:creationId xmlns:a16="http://schemas.microsoft.com/office/drawing/2014/main" id="{D4C64205-D9E3-1AF5-D47D-2296B10359FF}"/>
              </a:ext>
            </a:extLst>
          </p:cNvPr>
          <p:cNvSpPr/>
          <p:nvPr userDrawn="1"/>
        </p:nvSpPr>
        <p:spPr>
          <a:xfrm>
            <a:off x="2002739" y="4070994"/>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V-2</a:t>
            </a:r>
          </a:p>
        </p:txBody>
      </p:sp>
      <p:sp>
        <p:nvSpPr>
          <p:cNvPr id="4" name="Rechteck: abgerundete Ecken 3">
            <a:extLst>
              <a:ext uri="{FF2B5EF4-FFF2-40B4-BE49-F238E27FC236}">
                <a16:creationId xmlns:a16="http://schemas.microsoft.com/office/drawing/2014/main" id="{5786A487-94E2-9EAA-C3BE-AF2BCC28F710}"/>
              </a:ext>
            </a:extLst>
          </p:cNvPr>
          <p:cNvSpPr/>
          <p:nvPr userDrawn="1"/>
        </p:nvSpPr>
        <p:spPr>
          <a:xfrm>
            <a:off x="2002739" y="4459186"/>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V-A</a:t>
            </a:r>
          </a:p>
        </p:txBody>
      </p:sp>
      <p:sp>
        <p:nvSpPr>
          <p:cNvPr id="5" name="Rechteck: abgerundete Ecken 4">
            <a:extLst>
              <a:ext uri="{FF2B5EF4-FFF2-40B4-BE49-F238E27FC236}">
                <a16:creationId xmlns:a16="http://schemas.microsoft.com/office/drawing/2014/main" id="{A9D6E199-C12C-7291-3899-A499EAA93474}"/>
              </a:ext>
            </a:extLst>
          </p:cNvPr>
          <p:cNvSpPr/>
          <p:nvPr userDrawn="1"/>
        </p:nvSpPr>
        <p:spPr>
          <a:xfrm>
            <a:off x="2002739" y="4847378"/>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V-d</a:t>
            </a:r>
          </a:p>
        </p:txBody>
      </p:sp>
      <p:sp>
        <p:nvSpPr>
          <p:cNvPr id="3" name="Rechteck: abgerundete Ecken 2">
            <a:extLst>
              <a:ext uri="{FF2B5EF4-FFF2-40B4-BE49-F238E27FC236}">
                <a16:creationId xmlns:a16="http://schemas.microsoft.com/office/drawing/2014/main" id="{EAF11D5B-7173-F25F-CFD5-6583CFC1B892}"/>
              </a:ext>
            </a:extLst>
          </p:cNvPr>
          <p:cNvSpPr/>
          <p:nvPr userDrawn="1"/>
        </p:nvSpPr>
        <p:spPr>
          <a:xfrm>
            <a:off x="2002739" y="5482476"/>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V-2</a:t>
            </a:r>
          </a:p>
        </p:txBody>
      </p:sp>
      <p:sp>
        <p:nvSpPr>
          <p:cNvPr id="10" name="Rechteck: abgerundete Ecken 9">
            <a:extLst>
              <a:ext uri="{FF2B5EF4-FFF2-40B4-BE49-F238E27FC236}">
                <a16:creationId xmlns:a16="http://schemas.microsoft.com/office/drawing/2014/main" id="{1FE82B27-C1B1-5523-CE4A-E27D4FD4BB4F}"/>
              </a:ext>
            </a:extLst>
          </p:cNvPr>
          <p:cNvSpPr/>
          <p:nvPr userDrawn="1"/>
        </p:nvSpPr>
        <p:spPr>
          <a:xfrm>
            <a:off x="2002739" y="5870668"/>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V-A</a:t>
            </a:r>
          </a:p>
        </p:txBody>
      </p:sp>
      <p:sp>
        <p:nvSpPr>
          <p:cNvPr id="11" name="Rechteck: abgerundete Ecken 10">
            <a:extLst>
              <a:ext uri="{FF2B5EF4-FFF2-40B4-BE49-F238E27FC236}">
                <a16:creationId xmlns:a16="http://schemas.microsoft.com/office/drawing/2014/main" id="{93AE98FA-6031-F541-BE5B-D1515BC5BD97}"/>
              </a:ext>
            </a:extLst>
          </p:cNvPr>
          <p:cNvSpPr/>
          <p:nvPr userDrawn="1"/>
        </p:nvSpPr>
        <p:spPr>
          <a:xfrm>
            <a:off x="2002739" y="625886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V-d</a:t>
            </a:r>
          </a:p>
        </p:txBody>
      </p:sp>
      <p:sp>
        <p:nvSpPr>
          <p:cNvPr id="12" name="Rechteck: abgerundete Ecken 11">
            <a:extLst>
              <a:ext uri="{FF2B5EF4-FFF2-40B4-BE49-F238E27FC236}">
                <a16:creationId xmlns:a16="http://schemas.microsoft.com/office/drawing/2014/main" id="{D37BC5F4-C2C9-4048-7679-62F835C6CC81}"/>
              </a:ext>
            </a:extLst>
          </p:cNvPr>
          <p:cNvSpPr/>
          <p:nvPr userDrawn="1"/>
        </p:nvSpPr>
        <p:spPr>
          <a:xfrm>
            <a:off x="2002739" y="9453343"/>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V-2</a:t>
            </a:r>
          </a:p>
        </p:txBody>
      </p:sp>
      <p:sp>
        <p:nvSpPr>
          <p:cNvPr id="13" name="Rechteck: abgerundete Ecken 12">
            <a:extLst>
              <a:ext uri="{FF2B5EF4-FFF2-40B4-BE49-F238E27FC236}">
                <a16:creationId xmlns:a16="http://schemas.microsoft.com/office/drawing/2014/main" id="{CD4C3330-2EFC-6000-AA1D-8B141E0EEF26}"/>
              </a:ext>
            </a:extLst>
          </p:cNvPr>
          <p:cNvSpPr/>
          <p:nvPr userDrawn="1"/>
        </p:nvSpPr>
        <p:spPr>
          <a:xfrm>
            <a:off x="2002739" y="6647052"/>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V-e</a:t>
            </a:r>
          </a:p>
        </p:txBody>
      </p:sp>
    </p:spTree>
    <p:extLst>
      <p:ext uri="{BB962C8B-B14F-4D97-AF65-F5344CB8AC3E}">
        <p14:creationId xmlns:p14="http://schemas.microsoft.com/office/powerpoint/2010/main" val="187940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b 2/2">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V-b 2/2</a:t>
            </a:r>
          </a:p>
        </p:txBody>
      </p:sp>
      <p:sp>
        <p:nvSpPr>
          <p:cNvPr id="5" name="Rechteck: abgerundete Ecken 4">
            <a:extLst>
              <a:ext uri="{FF2B5EF4-FFF2-40B4-BE49-F238E27FC236}">
                <a16:creationId xmlns:a16="http://schemas.microsoft.com/office/drawing/2014/main" id="{1F9171CF-A104-78B1-CB66-10F95F038D89}"/>
              </a:ext>
            </a:extLst>
          </p:cNvPr>
          <p:cNvSpPr/>
          <p:nvPr userDrawn="1"/>
        </p:nvSpPr>
        <p:spPr>
          <a:xfrm>
            <a:off x="2002739" y="1742326"/>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V-3</a:t>
            </a:r>
          </a:p>
        </p:txBody>
      </p:sp>
      <p:sp>
        <p:nvSpPr>
          <p:cNvPr id="6" name="Rechteck: abgerundete Ecken 5">
            <a:extLst>
              <a:ext uri="{FF2B5EF4-FFF2-40B4-BE49-F238E27FC236}">
                <a16:creationId xmlns:a16="http://schemas.microsoft.com/office/drawing/2014/main" id="{21DB096B-AD18-00E8-C106-5F6CBABB8CC2}"/>
              </a:ext>
            </a:extLst>
          </p:cNvPr>
          <p:cNvSpPr/>
          <p:nvPr userDrawn="1"/>
        </p:nvSpPr>
        <p:spPr>
          <a:xfrm>
            <a:off x="2002739" y="2130518"/>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V-A</a:t>
            </a:r>
          </a:p>
        </p:txBody>
      </p:sp>
      <p:sp>
        <p:nvSpPr>
          <p:cNvPr id="7" name="Rechteck: abgerundete Ecken 6">
            <a:extLst>
              <a:ext uri="{FF2B5EF4-FFF2-40B4-BE49-F238E27FC236}">
                <a16:creationId xmlns:a16="http://schemas.microsoft.com/office/drawing/2014/main" id="{BA1FB9D5-CE3C-91FD-B2FE-C8EA3CE56EF9}"/>
              </a:ext>
            </a:extLst>
          </p:cNvPr>
          <p:cNvSpPr/>
          <p:nvPr userDrawn="1"/>
        </p:nvSpPr>
        <p:spPr>
          <a:xfrm>
            <a:off x="2002739" y="251871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V-d</a:t>
            </a:r>
          </a:p>
        </p:txBody>
      </p:sp>
      <p:sp>
        <p:nvSpPr>
          <p:cNvPr id="2" name="Rechteck: abgerundete Ecken 1">
            <a:extLst>
              <a:ext uri="{FF2B5EF4-FFF2-40B4-BE49-F238E27FC236}">
                <a16:creationId xmlns:a16="http://schemas.microsoft.com/office/drawing/2014/main" id="{FC6CB3AA-21F9-FDDB-1475-14B9A89F3BDB}"/>
              </a:ext>
            </a:extLst>
          </p:cNvPr>
          <p:cNvSpPr/>
          <p:nvPr userDrawn="1"/>
        </p:nvSpPr>
        <p:spPr>
          <a:xfrm>
            <a:off x="2002739" y="2906902"/>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V-e</a:t>
            </a:r>
          </a:p>
        </p:txBody>
      </p:sp>
      <p:sp>
        <p:nvSpPr>
          <p:cNvPr id="9" name="Rechteck: abgerundete Ecken 8">
            <a:extLst>
              <a:ext uri="{FF2B5EF4-FFF2-40B4-BE49-F238E27FC236}">
                <a16:creationId xmlns:a16="http://schemas.microsoft.com/office/drawing/2014/main" id="{45E426F5-CA9C-FDF4-D678-7C3529271E43}"/>
              </a:ext>
            </a:extLst>
          </p:cNvPr>
          <p:cNvSpPr/>
          <p:nvPr userDrawn="1"/>
        </p:nvSpPr>
        <p:spPr>
          <a:xfrm>
            <a:off x="2002739" y="5628526"/>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V-3</a:t>
            </a:r>
          </a:p>
        </p:txBody>
      </p:sp>
      <p:sp>
        <p:nvSpPr>
          <p:cNvPr id="10" name="Rechteck: abgerundete Ecken 9">
            <a:extLst>
              <a:ext uri="{FF2B5EF4-FFF2-40B4-BE49-F238E27FC236}">
                <a16:creationId xmlns:a16="http://schemas.microsoft.com/office/drawing/2014/main" id="{44687B07-3250-E848-BF53-ABB4D658B6A2}"/>
              </a:ext>
            </a:extLst>
          </p:cNvPr>
          <p:cNvSpPr/>
          <p:nvPr userDrawn="1"/>
        </p:nvSpPr>
        <p:spPr>
          <a:xfrm>
            <a:off x="2002739" y="6388607"/>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V-B</a:t>
            </a:r>
          </a:p>
        </p:txBody>
      </p:sp>
      <p:sp>
        <p:nvSpPr>
          <p:cNvPr id="11" name="Rechteck: abgerundete Ecken 10">
            <a:extLst>
              <a:ext uri="{FF2B5EF4-FFF2-40B4-BE49-F238E27FC236}">
                <a16:creationId xmlns:a16="http://schemas.microsoft.com/office/drawing/2014/main" id="{B11A1ED3-CD8D-6AA1-07A4-E8DE4C54CDFA}"/>
              </a:ext>
            </a:extLst>
          </p:cNvPr>
          <p:cNvSpPr/>
          <p:nvPr userDrawn="1"/>
        </p:nvSpPr>
        <p:spPr>
          <a:xfrm>
            <a:off x="2002739" y="6776799"/>
            <a:ext cx="670472" cy="360187"/>
          </a:xfrm>
          <a:prstGeom prst="roundRect">
            <a:avLst>
              <a:gd name="adj" fmla="val 50000"/>
            </a:avLst>
          </a:prstGeom>
          <a:solidFill>
            <a:srgbClr val="BF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V-4</a:t>
            </a:r>
          </a:p>
        </p:txBody>
      </p:sp>
      <p:sp>
        <p:nvSpPr>
          <p:cNvPr id="12" name="Rechteck: abgerundete Ecken 11">
            <a:extLst>
              <a:ext uri="{FF2B5EF4-FFF2-40B4-BE49-F238E27FC236}">
                <a16:creationId xmlns:a16="http://schemas.microsoft.com/office/drawing/2014/main" id="{E482687B-F349-B5ED-8F04-80EFFCB1D1EA}"/>
              </a:ext>
            </a:extLst>
          </p:cNvPr>
          <p:cNvSpPr/>
          <p:nvPr userDrawn="1"/>
        </p:nvSpPr>
        <p:spPr>
          <a:xfrm>
            <a:off x="2002739" y="7164991"/>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V-d</a:t>
            </a:r>
          </a:p>
        </p:txBody>
      </p:sp>
    </p:spTree>
    <p:extLst>
      <p:ext uri="{BB962C8B-B14F-4D97-AF65-F5344CB8AC3E}">
        <p14:creationId xmlns:p14="http://schemas.microsoft.com/office/powerpoint/2010/main" val="46660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7" r:id="rId6"/>
    <p:sldLayoutId id="2147483678" r:id="rId7"/>
    <p:sldLayoutId id="2147483669" r:id="rId8"/>
    <p:sldLayoutId id="2147483670" r:id="rId9"/>
    <p:sldLayoutId id="2147483673" r:id="rId10"/>
    <p:sldLayoutId id="2147483675" r:id="rId11"/>
    <p:sldLayoutId id="2147483676" r:id="rId12"/>
    <p:sldLayoutId id="2147483674" r:id="rId13"/>
    <p:sldLayoutId id="2147483680" r:id="rId14"/>
    <p:sldLayoutId id="2147483684" r:id="rId15"/>
    <p:sldLayoutId id="2147483685" r:id="rId16"/>
    <p:sldLayoutId id="2147483686" r:id="rId17"/>
    <p:sldLayoutId id="2147483687" r:id="rId18"/>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finanztip.de/sinnvolle-versicherunge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_KJ0sUPn37I" TargetMode="External"/><Relationship Id="rId2" Type="http://schemas.openxmlformats.org/officeDocument/2006/relationships/hyperlink" Target="https://www.finanztip.de/sinnvolle-versicherungen/"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52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54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0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11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964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35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01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96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54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363719"/>
            <a:ext cx="5513950" cy="925621"/>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D5F044FF-21E2-ECBF-FD57-6C97DC5C231E}"/>
              </a:ext>
            </a:extLst>
          </p:cNvPr>
          <p:cNvSpPr>
            <a:spLocks/>
          </p:cNvSpPr>
          <p:nvPr/>
        </p:nvSpPr>
        <p:spPr>
          <a:xfrm>
            <a:off x="1041162" y="1391741"/>
            <a:ext cx="5523669" cy="33906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eingehender über das Thema Versicherungen informieren möchten, empfehlen wir Ihnen die folgenden Seiten:</a:t>
            </a:r>
          </a:p>
          <a:p>
            <a:pPr marL="171450" indent="-171450">
              <a:lnSpc>
                <a:spcPct val="107000"/>
              </a:lnSpc>
              <a:spcAft>
                <a:spcPts val="800"/>
              </a:spcAft>
              <a:buFont typeface="Arial" panose="020B0604020202020204" pitchFamily="34" charset="0"/>
              <a:buChar char="•"/>
            </a:pPr>
            <a:r>
              <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hlinkClick r:id="rId2"/>
              </a:rPr>
              <a:t>Überblick über wichtige und unwichtige Versicherungen im Finanztip Ratgeber</a:t>
            </a: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rPr>
              <a:t>Das Material zur Unterrichtseinheit enthält für Sie als Lehrkraft außerdem noch ein Glossar mit den wichtigsten, im Mystery vorkommenden Versicherungen (siehe Material V-e).</a:t>
            </a:r>
          </a:p>
        </p:txBody>
      </p:sp>
    </p:spTree>
    <p:extLst>
      <p:ext uri="{BB962C8B-B14F-4D97-AF65-F5344CB8AC3E}">
        <p14:creationId xmlns:p14="http://schemas.microsoft.com/office/powerpoint/2010/main" val="148882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DB96FE8-A6B7-750A-4085-83A291EC86E5}"/>
              </a:ext>
            </a:extLst>
          </p:cNvPr>
          <p:cNvGraphicFramePr>
            <a:graphicFrameLocks/>
          </p:cNvGraphicFramePr>
          <p:nvPr>
            <p:extLst>
              <p:ext uri="{D42A27DB-BD31-4B8C-83A1-F6EECF244321}">
                <p14:modId xmlns:p14="http://schemas.microsoft.com/office/powerpoint/2010/main" val="3575388996"/>
              </p:ext>
            </p:extLst>
          </p:nvPr>
        </p:nvGraphicFramePr>
        <p:xfrm>
          <a:off x="1020525" y="1354075"/>
          <a:ext cx="5513949" cy="8760271"/>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Mystery – Warum ist Claus finanziell ruiniert? (80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5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solidFill>
                            <a:schemeClr val="tx1"/>
                          </a:solidFill>
                          <a:effectLst/>
                          <a:latin typeface="Helvetica" panose="020B0604020202020204" pitchFamily="34" charset="0"/>
                          <a:cs typeface="Helvetica" panose="020B0604020202020204" pitchFamily="34" charset="0"/>
                        </a:rPr>
                        <a:t>Die Lehrkraft (LK) zeigt den Schülerinnen und Schülern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eine Collage mit Fotos aus Claus‘ Leben (Haus, Hochzeit, Scheidung, Hund etc.).</a:t>
                      </a:r>
                    </a:p>
                    <a:p>
                      <a:endParaRPr lang="de-DE" sz="1200" dirty="0">
                        <a:solidFill>
                          <a:schemeClr val="tx1"/>
                        </a:solidFill>
                        <a:effectLst/>
                        <a:latin typeface="Helvetica" panose="020B0604020202020204" pitchFamily="34" charset="0"/>
                        <a:cs typeface="Helvetica" panose="020B0604020202020204" pitchFamily="34" charset="0"/>
                      </a:endParaRPr>
                    </a:p>
                    <a:p>
                      <a:r>
                        <a:rPr lang="de-DE" sz="1200" dirty="0">
                          <a:solidFill>
                            <a:schemeClr val="tx1"/>
                          </a:solidFill>
                          <a:effectLst/>
                          <a:latin typeface="Helvetica" panose="020B0604020202020204" pitchFamily="34" charset="0"/>
                          <a:cs typeface="Helvetica" panose="020B0604020202020204" pitchFamily="34" charset="0"/>
                        </a:rPr>
                        <a:t>Die Klasse formuliert und notiert Hypothesen zur Leitfrage „Warum ist Claus finanziell ruiniert?“.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3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Organi-sation</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Gruppen-findung</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bilden 3er- bis 4er-Gruppen. Jede Gruppe erhält von der LK einen Briefumschlag mit einem Mystery-Set (V-A, von der Lehrkraft vorab zugeschnitten). Alle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erhalten zudem das Arbeitsblatt zum Mystery (V-2).</a:t>
                      </a: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Hinweis: </a:t>
                      </a:r>
                      <a:r>
                        <a:rPr lang="de-DE" sz="1200" i="1" kern="1200" dirty="0">
                          <a:solidFill>
                            <a:schemeClr val="dk1"/>
                          </a:solidFill>
                          <a:effectLst/>
                          <a:latin typeface="helvetica" panose="020B0604020202020204" pitchFamily="34" charset="0"/>
                          <a:ea typeface="+mn-ea"/>
                          <a:cs typeface="helvetica" panose="020B0604020202020204" pitchFamily="34" charset="0"/>
                        </a:rPr>
                        <a:t>Methodische Hinweise zum Vorgehen finden Sie im Methodenblatt (V-d).</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26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Gruppenarbeit</a:t>
                      </a: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sichten die Kärtchen des Mysterys und erstellen ein Wirkungsgefüge. Im Anschluss halten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ihre Ergebnisse und Erkenntnisse auf dem Arbeitsblatt (V-2) fest.</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Tipp:</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Um das Wirkungsgefüge fixieren zu können, halten Sie bei Bedarf größere Blätter Papier und einen Klebestift bereit. Alternativ können Sie oder Ihre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ihr Ergebnis auch als Foto festhalten.	</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Hinweise:</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Zur Orientierung und Übersicht über die im Mystery vorkommenden Versicherungen finden Sie in den Unterrichtsmaterialien ein Glossar (V-e) mit einer Kurzbeschreibung der jeweiligen Versicherung. </a:t>
                      </a:r>
                    </a:p>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Lösung zum Mystery entnehmen Sie bitte dem Material V-A – im Originalzustand bildet dieses die korrekte Reihenfolge ab.</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01940223"/>
                  </a:ext>
                </a:extLst>
              </a:tr>
              <a:tr h="370840">
                <a:tc>
                  <a:txBody>
                    <a:bodyPr/>
                    <a:lstStyle/>
                    <a:p>
                      <a:r>
                        <a:rPr lang="de-DE" sz="1200" dirty="0">
                          <a:latin typeface="Helvetica" panose="020B0604020202020204" pitchFamily="34" charset="0"/>
                          <a:cs typeface="Helvetica" panose="020B0604020202020204" pitchFamily="34" charset="0"/>
                        </a:rPr>
                        <a:t>15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Schüler-präsentation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Ein bis zwei Gruppen präsentieren ihre Ergebnisse der Klasse. Der Rest der Klasse ergänzt oder stellt Fragen. Die </a:t>
                      </a:r>
                      <a:r>
                        <a:rPr lang="de-DE" sz="1200" kern="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verschriftlichen zentrale Aspekte auf dem Arbeitsblatt (V-2).</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92925667"/>
                  </a:ext>
                </a:extLst>
              </a:tr>
            </a:tbl>
          </a:graphicData>
        </a:graphic>
      </p:graphicFrame>
    </p:spTree>
    <p:extLst>
      <p:ext uri="{BB962C8B-B14F-4D97-AF65-F5344CB8AC3E}">
        <p14:creationId xmlns:p14="http://schemas.microsoft.com/office/powerpoint/2010/main" val="308385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1506789084"/>
              </p:ext>
            </p:extLst>
          </p:nvPr>
        </p:nvGraphicFramePr>
        <p:xfrm>
          <a:off x="1020525" y="1004827"/>
          <a:ext cx="5513949" cy="8056818"/>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21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Vertiefung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Gruppenarbeit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bleiben in ihren Gruppen und erhalten folgenden Arbeitsauftrag:</a:t>
                      </a: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„Geht das Mystery gemeinsam durch und notiert euch alle Versicherungen, die Claus (nicht) abgeschlossen hat. Überprüft die Notwendigkeit der jeweiligen Versicherung mithilfe des Online-Ratgebers/Videos von Finanztip. Beantwortet folgende Frage: Wie hätte sich Claus optimal versichern sollen? Haltet eure Ergebnisse schriftlich fest.“</a:t>
                      </a:r>
                    </a:p>
                    <a:p>
                      <a:pPr>
                        <a:lnSpc>
                          <a:spcPct val="107000"/>
                        </a:lnSpc>
                        <a:spcAft>
                          <a:spcPts val="800"/>
                        </a:spcAft>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Eine Übersicht über die im Mystery vorkommenden Versicherungen und die Einordnung derer Notwendigkeit finden Sie im Glossar (V-e).</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Tipp: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Anstelle des gekürzten Beitrags können Sie auch den vollständigen Ratgeber </a:t>
                      </a:r>
                      <a:r>
                        <a:rPr lang="de-DE" sz="1200" i="1" kern="1200" dirty="0">
                          <a:solidFill>
                            <a:schemeClr val="tx1"/>
                          </a:solidFill>
                          <a:effectLst/>
                          <a:latin typeface="Helvetica" panose="020B0604020202020204" pitchFamily="34" charset="0"/>
                          <a:ea typeface="+mn-ea"/>
                          <a:cs typeface="Helvetica" panose="020B0604020202020204" pitchFamily="34" charset="0"/>
                        </a:rPr>
                        <a:t>(</a:t>
                      </a:r>
                      <a:r>
                        <a:rPr lang="de-DE" sz="1200" i="1" kern="1200" dirty="0">
                          <a:solidFill>
                            <a:schemeClr val="tx1"/>
                          </a:solidFill>
                          <a:effectLst/>
                          <a:latin typeface="Helvetica" panose="020B0604020202020204" pitchFamily="34" charset="0"/>
                          <a:ea typeface="+mn-ea"/>
                          <a:cs typeface="Helvetica" panose="020B0604020202020204" pitchFamily="34" charset="0"/>
                          <a:hlinkClick r:id="rId2">
                            <a:extLst>
                              <a:ext uri="{A12FA001-AC4F-418D-AE19-62706E023703}">
                                <ahyp:hlinkClr xmlns:ahyp="http://schemas.microsoft.com/office/drawing/2018/hyperlinkcolor" val="tx"/>
                              </a:ext>
                            </a:extLst>
                          </a:hlinkClick>
                        </a:rPr>
                        <a:t>Link</a:t>
                      </a:r>
                      <a:r>
                        <a:rPr lang="de-DE" sz="1200" i="1" kern="1200" dirty="0">
                          <a:solidFill>
                            <a:schemeClr val="tx1"/>
                          </a:solidFill>
                          <a:effectLst/>
                          <a:latin typeface="Helvetica" panose="020B0604020202020204" pitchFamily="34" charset="0"/>
                          <a:ea typeface="+mn-ea"/>
                          <a:cs typeface="Helvetica" panose="020B0604020202020204" pitchFamily="34" charset="0"/>
                        </a:rPr>
                        <a:t>) oder ein Video (</a:t>
                      </a:r>
                      <a:r>
                        <a:rPr lang="de-DE" sz="1200" i="1" kern="1200" dirty="0">
                          <a:solidFill>
                            <a:schemeClr val="tx1"/>
                          </a:solidFill>
                          <a:effectLst/>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Link</a:t>
                      </a:r>
                      <a:r>
                        <a:rPr lang="de-DE" sz="1200" i="1" kern="1200" dirty="0">
                          <a:solidFill>
                            <a:schemeClr val="tx1"/>
                          </a:solidFill>
                          <a:effectLst/>
                          <a:latin typeface="Helvetica" panose="020B0604020202020204" pitchFamily="34" charset="0"/>
                          <a:ea typeface="+mn-ea"/>
                          <a:cs typeface="Helvetica" panose="020B0604020202020204" pitchFamily="34" charset="0"/>
                        </a:rPr>
                        <a:t>) von Finanztip nutzen.</a:t>
                      </a: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370840">
                <a:tc>
                  <a:txBody>
                    <a:bodyPr/>
                    <a:lstStyle/>
                    <a:p>
                      <a:r>
                        <a:rPr lang="de-DE" sz="1200" dirty="0">
                          <a:latin typeface="Helvetica" panose="020B0604020202020204" pitchFamily="34" charset="0"/>
                          <a:cs typeface="Helvetica" panose="020B0604020202020204" pitchFamily="34" charset="0"/>
                        </a:rPr>
                        <a:t>10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Schüler-präsentation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Eine Gruppe präsentiert ihre Ergebnisse zur Relevanz der einzelnen Versicherungen der Klasse. Der Rest der Klasse ergänzt bzw. korrigiert.</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62216782"/>
                  </a:ext>
                </a:extLst>
              </a:tr>
              <a:tr h="370840">
                <a:tc>
                  <a:txBody>
                    <a:bodyPr/>
                    <a:lstStyle/>
                    <a:p>
                      <a:r>
                        <a:rPr lang="de-DE" sz="1200" dirty="0">
                          <a:latin typeface="Helvetica" panose="020B0604020202020204" pitchFamily="34" charset="0"/>
                          <a:cs typeface="Helvetica" panose="020B0604020202020204" pitchFamily="34" charset="0"/>
                        </a:rPr>
                        <a:t>10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r>
                        <a:rPr lang="de-DE" sz="1200" dirty="0">
                          <a:latin typeface="Helvetica" panose="020B0604020202020204" pitchFamily="34" charset="0"/>
                          <a:cs typeface="Helvetica" panose="020B0604020202020204" pitchFamily="34" charset="0"/>
                        </a:rPr>
                        <a:t>/ Haus-aufgabe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Partnerarbeit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finden sich paarweise zusammen und erhalten jeweils ein Domino-Set (V-g) mit folgendem Arbeitsauftrag:</a:t>
                      </a:r>
                    </a:p>
                    <a:p>
                      <a:pPr>
                        <a:lnSpc>
                          <a:spcPct val="107000"/>
                        </a:lnSpc>
                        <a:spcAft>
                          <a:spcPts val="800"/>
                        </a:spcAft>
                      </a:pPr>
                      <a:r>
                        <a:rPr lang="de-DE" sz="120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„Bringt die Dominosteine in die richtige Reihenfolge. Notiert euch im Anschluss das Lösungswort.“</a:t>
                      </a:r>
                    </a:p>
                    <a:p>
                      <a:pPr>
                        <a:lnSpc>
                          <a:spcPct val="107000"/>
                        </a:lnSpc>
                        <a:spcAft>
                          <a:spcPts val="800"/>
                        </a:spcAft>
                      </a:pPr>
                      <a:r>
                        <a:rPr lang="de-DE" sz="1200" i="1"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Hinweis: Das Lösungswort lautet ASSEKURANZ.</a:t>
                      </a:r>
                    </a:p>
                    <a:p>
                      <a:pPr>
                        <a:lnSpc>
                          <a:spcPct val="107000"/>
                        </a:lnSpc>
                        <a:spcAft>
                          <a:spcPts val="800"/>
                        </a:spcAft>
                      </a:pPr>
                      <a:r>
                        <a:rPr lang="de-DE" sz="1200" i="1"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Tipp: In den Materialien finden Sie eine Vorlage für das Domino (V-4). Diese können Sie nutzen, um Ihren </a:t>
                      </a:r>
                      <a:r>
                        <a:rPr lang="de-DE" sz="1200" i="1"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die Fortsetzung des Dominos als Hausaufgabe zu übertragen. Methodische Hinweise finden Sie im Methodenblatt (V-d).</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56426965"/>
                  </a:ext>
                </a:extLst>
              </a:tr>
            </a:tbl>
          </a:graphicData>
        </a:graphic>
      </p:graphicFrame>
    </p:spTree>
    <p:extLst>
      <p:ext uri="{BB962C8B-B14F-4D97-AF65-F5344CB8AC3E}">
        <p14:creationId xmlns:p14="http://schemas.microsoft.com/office/powerpoint/2010/main" val="360665750"/>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A0A14-3720-484D-8A65-D3E8BA67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661</Words>
  <Application>Microsoft Office PowerPoint</Application>
  <PresentationFormat>Benutzerdefiniert</PresentationFormat>
  <Paragraphs>67</Paragraphs>
  <Slides>18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Calibri</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4</cp:revision>
  <dcterms:created xsi:type="dcterms:W3CDTF">2024-01-22T12:43:56Z</dcterms:created>
  <dcterms:modified xsi:type="dcterms:W3CDTF">2024-04-24T17:02:51Z</dcterms:modified>
</cp:coreProperties>
</file>