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sldIdLst>
    <p:sldId id="268" r:id="rId4"/>
    <p:sldId id="258" r:id="rId5"/>
    <p:sldId id="269" r:id="rId6"/>
    <p:sldId id="270" r:id="rId7"/>
    <p:sldId id="271" r:id="rId8"/>
    <p:sldId id="272" r:id="rId9"/>
    <p:sldId id="273" r:id="rId10"/>
    <p:sldId id="274" r:id="rId11"/>
    <p:sldId id="275" r:id="rId12"/>
    <p:sldId id="284" r:id="rId13"/>
    <p:sldId id="278" r:id="rId14"/>
    <p:sldId id="286" r:id="rId15"/>
    <p:sldId id="287" r:id="rId16"/>
    <p:sldId id="288" r:id="rId17"/>
    <p:sldId id="289" r:id="rId18"/>
    <p:sldId id="290" r:id="rId19"/>
    <p:sldId id="291" r:id="rId20"/>
    <p:sldId id="292" r:id="rId21"/>
    <p:sldId id="293" r:id="rId22"/>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C9D3"/>
    <a:srgbClr val="79D3FF"/>
    <a:srgbClr val="434EDF"/>
    <a:srgbClr val="B8ED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3532" autoAdjust="0"/>
    <p:restoredTop sz="94660"/>
  </p:normalViewPr>
  <p:slideViewPr>
    <p:cSldViewPr snapToGrid="0">
      <p:cViewPr varScale="1">
        <p:scale>
          <a:sx n="43" d="100"/>
          <a:sy n="43" d="100"/>
        </p:scale>
        <p:origin x="2252"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ziska Händschel" userId="e2149472-3187-4d00-b16a-a19eff6fc04a" providerId="ADAL" clId="{E9606ACA-9D0D-4543-8645-8298287E0C56}"/>
    <pc:docChg chg="undo redo custSel addSld delSld modSld modMainMaster">
      <pc:chgData name="Franziska Händschel" userId="e2149472-3187-4d00-b16a-a19eff6fc04a" providerId="ADAL" clId="{E9606ACA-9D0D-4543-8645-8298287E0C56}" dt="2024-02-20T18:09:22.635" v="4100" actId="34135"/>
      <pc:docMkLst>
        <pc:docMk/>
      </pc:docMkLst>
      <pc:sldChg chg="del">
        <pc:chgData name="Franziska Händschel" userId="e2149472-3187-4d00-b16a-a19eff6fc04a" providerId="ADAL" clId="{E9606ACA-9D0D-4543-8645-8298287E0C56}" dt="2024-02-20T14:55:23.507" v="962" actId="47"/>
        <pc:sldMkLst>
          <pc:docMk/>
          <pc:sldMk cId="2025103954" sldId="256"/>
        </pc:sldMkLst>
      </pc:sldChg>
      <pc:sldChg chg="addSp delSp modSp mod">
        <pc:chgData name="Franziska Händschel" userId="e2149472-3187-4d00-b16a-a19eff6fc04a" providerId="ADAL" clId="{E9606ACA-9D0D-4543-8645-8298287E0C56}" dt="2024-02-20T18:09:22.635" v="4100" actId="34135"/>
        <pc:sldMkLst>
          <pc:docMk/>
          <pc:sldMk cId="1488821042" sldId="273"/>
        </pc:sldMkLst>
        <pc:spChg chg="add del mod">
          <ac:chgData name="Franziska Händschel" userId="e2149472-3187-4d00-b16a-a19eff6fc04a" providerId="ADAL" clId="{E9606ACA-9D0D-4543-8645-8298287E0C56}" dt="2024-02-20T15:18:15.968" v="2858" actId="21"/>
          <ac:spMkLst>
            <pc:docMk/>
            <pc:sldMk cId="1488821042" sldId="273"/>
            <ac:spMk id="3" creationId="{5C0F2ED2-AF50-3EF3-827E-E18FA76435CA}"/>
          </ac:spMkLst>
        </pc:spChg>
        <pc:spChg chg="add mod">
          <ac:chgData name="Franziska Händschel" userId="e2149472-3187-4d00-b16a-a19eff6fc04a" providerId="ADAL" clId="{E9606ACA-9D0D-4543-8645-8298287E0C56}" dt="2024-02-20T18:09:22.635" v="4100" actId="34135"/>
          <ac:spMkLst>
            <pc:docMk/>
            <pc:sldMk cId="1488821042" sldId="273"/>
            <ac:spMk id="11" creationId="{1251A49F-6193-ACF8-6028-08900749C911}"/>
          </ac:spMkLst>
        </pc:spChg>
        <pc:spChg chg="del">
          <ac:chgData name="Franziska Händschel" userId="e2149472-3187-4d00-b16a-a19eff6fc04a" providerId="ADAL" clId="{E9606ACA-9D0D-4543-8645-8298287E0C56}" dt="2024-02-20T15:17:16.177" v="2855" actId="478"/>
          <ac:spMkLst>
            <pc:docMk/>
            <pc:sldMk cId="1488821042" sldId="273"/>
            <ac:spMk id="14" creationId="{2F9D9EE6-DBDE-C944-9EDB-FFE29422F507}"/>
          </ac:spMkLst>
        </pc:spChg>
        <pc:spChg chg="del">
          <ac:chgData name="Franziska Händschel" userId="e2149472-3187-4d00-b16a-a19eff6fc04a" providerId="ADAL" clId="{E9606ACA-9D0D-4543-8645-8298287E0C56}" dt="2024-02-20T15:17:14.370" v="2854" actId="478"/>
          <ac:spMkLst>
            <pc:docMk/>
            <pc:sldMk cId="1488821042" sldId="273"/>
            <ac:spMk id="15" creationId="{D5F044FF-21E2-ECBF-FD57-6C97DC5C231E}"/>
          </ac:spMkLst>
        </pc:spChg>
      </pc:sldChg>
      <pc:sldChg chg="addSp delSp modSp mod">
        <pc:chgData name="Franziska Händschel" userId="e2149472-3187-4d00-b16a-a19eff6fc04a" providerId="ADAL" clId="{E9606ACA-9D0D-4543-8645-8298287E0C56}" dt="2024-02-20T18:09:12.885" v="4099" actId="34135"/>
        <pc:sldMkLst>
          <pc:docMk/>
          <pc:sldMk cId="3083859578" sldId="274"/>
        </pc:sldMkLst>
        <pc:spChg chg="del">
          <ac:chgData name="Franziska Händschel" userId="e2149472-3187-4d00-b16a-a19eff6fc04a" providerId="ADAL" clId="{E9606ACA-9D0D-4543-8645-8298287E0C56}" dt="2024-02-20T15:19:39.720" v="2942" actId="478"/>
          <ac:spMkLst>
            <pc:docMk/>
            <pc:sldMk cId="3083859578" sldId="274"/>
            <ac:spMk id="2" creationId="{AD7D82F6-A73C-FFB4-835C-DF982E72AEDE}"/>
          </ac:spMkLst>
        </pc:spChg>
        <pc:spChg chg="add del mod">
          <ac:chgData name="Franziska Händschel" userId="e2149472-3187-4d00-b16a-a19eff6fc04a" providerId="ADAL" clId="{E9606ACA-9D0D-4543-8645-8298287E0C56}" dt="2024-02-20T15:22:33.793" v="3070" actId="478"/>
          <ac:spMkLst>
            <pc:docMk/>
            <pc:sldMk cId="3083859578" sldId="274"/>
            <ac:spMk id="4" creationId="{BBF28C4A-31FB-FC20-9BD9-4464A192283E}"/>
          </ac:spMkLst>
        </pc:spChg>
        <pc:spChg chg="del">
          <ac:chgData name="Franziska Händschel" userId="e2149472-3187-4d00-b16a-a19eff6fc04a" providerId="ADAL" clId="{E9606ACA-9D0D-4543-8645-8298287E0C56}" dt="2024-02-20T15:19:39.720" v="2942" actId="478"/>
          <ac:spMkLst>
            <pc:docMk/>
            <pc:sldMk cId="3083859578" sldId="274"/>
            <ac:spMk id="5" creationId="{0D3BD6F7-C0B3-0A49-94F7-1FB6BCBA8AFB}"/>
          </ac:spMkLst>
        </pc:spChg>
        <pc:spChg chg="add del mod">
          <ac:chgData name="Franziska Händschel" userId="e2149472-3187-4d00-b16a-a19eff6fc04a" providerId="ADAL" clId="{E9606ACA-9D0D-4543-8645-8298287E0C56}" dt="2024-02-20T18:09:05.241" v="4097" actId="21"/>
          <ac:spMkLst>
            <pc:docMk/>
            <pc:sldMk cId="3083859578" sldId="274"/>
            <ac:spMk id="6" creationId="{65999DFD-D5F2-E85B-A165-56A5947AB033}"/>
          </ac:spMkLst>
        </pc:spChg>
        <pc:spChg chg="add del mod">
          <ac:chgData name="Franziska Händschel" userId="e2149472-3187-4d00-b16a-a19eff6fc04a" providerId="ADAL" clId="{E9606ACA-9D0D-4543-8645-8298287E0C56}" dt="2024-02-20T18:09:05.241" v="4097" actId="21"/>
          <ac:spMkLst>
            <pc:docMk/>
            <pc:sldMk cId="3083859578" sldId="274"/>
            <ac:spMk id="7" creationId="{09D35465-EC2C-67EF-344F-59C2F3EA7734}"/>
          </ac:spMkLst>
        </pc:spChg>
        <pc:spChg chg="add del mod">
          <ac:chgData name="Franziska Händschel" userId="e2149472-3187-4d00-b16a-a19eff6fc04a" providerId="ADAL" clId="{E9606ACA-9D0D-4543-8645-8298287E0C56}" dt="2024-02-20T18:09:05.241" v="4097" actId="21"/>
          <ac:spMkLst>
            <pc:docMk/>
            <pc:sldMk cId="3083859578" sldId="274"/>
            <ac:spMk id="8" creationId="{4D6F04D0-BBBD-5877-6251-31B86701B184}"/>
          </ac:spMkLst>
        </pc:spChg>
        <pc:spChg chg="add del mod">
          <ac:chgData name="Franziska Händschel" userId="e2149472-3187-4d00-b16a-a19eff6fc04a" providerId="ADAL" clId="{E9606ACA-9D0D-4543-8645-8298287E0C56}" dt="2024-02-20T18:09:05.241" v="4097" actId="21"/>
          <ac:spMkLst>
            <pc:docMk/>
            <pc:sldMk cId="3083859578" sldId="274"/>
            <ac:spMk id="9" creationId="{6E06A9B2-A049-E09C-B1CF-318A848709DC}"/>
          </ac:spMkLst>
        </pc:spChg>
        <pc:graphicFrameChg chg="mod modGraphic">
          <ac:chgData name="Franziska Händschel" userId="e2149472-3187-4d00-b16a-a19eff6fc04a" providerId="ADAL" clId="{E9606ACA-9D0D-4543-8645-8298287E0C56}" dt="2024-02-20T18:09:12.885" v="4099" actId="34135"/>
          <ac:graphicFrameMkLst>
            <pc:docMk/>
            <pc:sldMk cId="3083859578" sldId="274"/>
            <ac:graphicFrameMk id="3" creationId="{DDB96FE8-A6B7-750A-4085-83A291EC86E5}"/>
          </ac:graphicFrameMkLst>
        </pc:graphicFrameChg>
      </pc:sldChg>
      <pc:sldChg chg="addSp delSp modSp mod">
        <pc:chgData name="Franziska Händschel" userId="e2149472-3187-4d00-b16a-a19eff6fc04a" providerId="ADAL" clId="{E9606ACA-9D0D-4543-8645-8298287E0C56}" dt="2024-02-20T18:08:58.229" v="4095" actId="21"/>
        <pc:sldMkLst>
          <pc:docMk/>
          <pc:sldMk cId="360665750" sldId="275"/>
        </pc:sldMkLst>
        <pc:spChg chg="add del mod">
          <ac:chgData name="Franziska Händschel" userId="e2149472-3187-4d00-b16a-a19eff6fc04a" providerId="ADAL" clId="{E9606ACA-9D0D-4543-8645-8298287E0C56}" dt="2024-02-20T18:08:58.229" v="4095" actId="21"/>
          <ac:spMkLst>
            <pc:docMk/>
            <pc:sldMk cId="360665750" sldId="275"/>
            <ac:spMk id="3" creationId="{5BBD88E2-2DCD-C374-463F-F0ADB6099F09}"/>
          </ac:spMkLst>
        </pc:spChg>
        <pc:spChg chg="add del mod">
          <ac:chgData name="Franziska Händschel" userId="e2149472-3187-4d00-b16a-a19eff6fc04a" providerId="ADAL" clId="{E9606ACA-9D0D-4543-8645-8298287E0C56}" dt="2024-02-20T18:08:58.229" v="4095" actId="21"/>
          <ac:spMkLst>
            <pc:docMk/>
            <pc:sldMk cId="360665750" sldId="275"/>
            <ac:spMk id="4" creationId="{28DDFE25-9C5E-130B-493E-A737AF4204BD}"/>
          </ac:spMkLst>
        </pc:spChg>
        <pc:spChg chg="add del mod">
          <ac:chgData name="Franziska Händschel" userId="e2149472-3187-4d00-b16a-a19eff6fc04a" providerId="ADAL" clId="{E9606ACA-9D0D-4543-8645-8298287E0C56}" dt="2024-02-20T18:08:58.229" v="4095" actId="21"/>
          <ac:spMkLst>
            <pc:docMk/>
            <pc:sldMk cId="360665750" sldId="275"/>
            <ac:spMk id="5" creationId="{9A5422B4-B311-86C3-5EF7-711CF29BADAF}"/>
          </ac:spMkLst>
        </pc:spChg>
        <pc:spChg chg="add del mod">
          <ac:chgData name="Franziska Händschel" userId="e2149472-3187-4d00-b16a-a19eff6fc04a" providerId="ADAL" clId="{E9606ACA-9D0D-4543-8645-8298287E0C56}" dt="2024-02-20T15:41:37.648" v="3340" actId="478"/>
          <ac:spMkLst>
            <pc:docMk/>
            <pc:sldMk cId="360665750" sldId="275"/>
            <ac:spMk id="6" creationId="{48DE8FB1-0574-E0FB-29F9-5B4E4B874C77}"/>
          </ac:spMkLst>
        </pc:spChg>
        <pc:spChg chg="add del mod">
          <ac:chgData name="Franziska Händschel" userId="e2149472-3187-4d00-b16a-a19eff6fc04a" providerId="ADAL" clId="{E9606ACA-9D0D-4543-8645-8298287E0C56}" dt="2024-02-20T18:08:58.229" v="4095" actId="21"/>
          <ac:spMkLst>
            <pc:docMk/>
            <pc:sldMk cId="360665750" sldId="275"/>
            <ac:spMk id="7" creationId="{13A182A3-8937-7B75-25D8-310F1F00F39C}"/>
          </ac:spMkLst>
        </pc:spChg>
        <pc:graphicFrameChg chg="mod modGraphic">
          <ac:chgData name="Franziska Händschel" userId="e2149472-3187-4d00-b16a-a19eff6fc04a" providerId="ADAL" clId="{E9606ACA-9D0D-4543-8645-8298287E0C56}" dt="2024-02-20T18:08:56.567" v="4094" actId="34135"/>
          <ac:graphicFrameMkLst>
            <pc:docMk/>
            <pc:sldMk cId="360665750" sldId="275"/>
            <ac:graphicFrameMk id="2" creationId="{4993B478-CE14-0A2B-D978-FBDC8DAF26C9}"/>
          </ac:graphicFrameMkLst>
        </pc:graphicFrameChg>
      </pc:sldChg>
      <pc:sldChg chg="addSp delSp modSp mod">
        <pc:chgData name="Franziska Händschel" userId="e2149472-3187-4d00-b16a-a19eff6fc04a" providerId="ADAL" clId="{E9606ACA-9D0D-4543-8645-8298287E0C56}" dt="2024-02-20T18:08:00.792" v="4080" actId="34135"/>
        <pc:sldMkLst>
          <pc:docMk/>
          <pc:sldMk cId="2869529445" sldId="278"/>
        </pc:sldMkLst>
        <pc:spChg chg="add mod">
          <ac:chgData name="Franziska Händschel" userId="e2149472-3187-4d00-b16a-a19eff6fc04a" providerId="ADAL" clId="{E9606ACA-9D0D-4543-8645-8298287E0C56}" dt="2024-02-20T18:08:00.792" v="4080" actId="34135"/>
          <ac:spMkLst>
            <pc:docMk/>
            <pc:sldMk cId="2869529445" sldId="278"/>
            <ac:spMk id="2" creationId="{F7B0ECF2-A054-9CD2-CEB9-D67719DD799B}"/>
          </ac:spMkLst>
        </pc:spChg>
        <pc:spChg chg="add mod">
          <ac:chgData name="Franziska Händschel" userId="e2149472-3187-4d00-b16a-a19eff6fc04a" providerId="ADAL" clId="{E9606ACA-9D0D-4543-8645-8298287E0C56}" dt="2024-02-20T18:08:00.792" v="4080" actId="34135"/>
          <ac:spMkLst>
            <pc:docMk/>
            <pc:sldMk cId="2869529445" sldId="278"/>
            <ac:spMk id="12" creationId="{A5B10E22-9A26-B178-8CD9-67A1DBE92C0B}"/>
          </ac:spMkLst>
        </pc:spChg>
        <pc:spChg chg="add mod">
          <ac:chgData name="Franziska Händschel" userId="e2149472-3187-4d00-b16a-a19eff6fc04a" providerId="ADAL" clId="{E9606ACA-9D0D-4543-8645-8298287E0C56}" dt="2024-02-20T18:08:00.792" v="4080" actId="34135"/>
          <ac:spMkLst>
            <pc:docMk/>
            <pc:sldMk cId="2869529445" sldId="278"/>
            <ac:spMk id="15" creationId="{3EBD270B-8C79-B2F3-333E-F4A8B4DBA6FE}"/>
          </ac:spMkLst>
        </pc:spChg>
        <pc:spChg chg="add del">
          <ac:chgData name="Franziska Händschel" userId="e2149472-3187-4d00-b16a-a19eff6fc04a" providerId="ADAL" clId="{E9606ACA-9D0D-4543-8645-8298287E0C56}" dt="2024-02-20T17:30:58.320" v="3524" actId="478"/>
          <ac:spMkLst>
            <pc:docMk/>
            <pc:sldMk cId="2869529445" sldId="278"/>
            <ac:spMk id="16" creationId="{B2CFF59C-22CA-CC8F-5334-9CA578F2716E}"/>
          </ac:spMkLst>
        </pc:spChg>
        <pc:spChg chg="add del">
          <ac:chgData name="Franziska Händschel" userId="e2149472-3187-4d00-b16a-a19eff6fc04a" providerId="ADAL" clId="{E9606ACA-9D0D-4543-8645-8298287E0C56}" dt="2024-02-20T17:30:58.320" v="3524" actId="478"/>
          <ac:spMkLst>
            <pc:docMk/>
            <pc:sldMk cId="2869529445" sldId="278"/>
            <ac:spMk id="17" creationId="{3042338C-0DF7-2B7A-1AA8-5286E34FE0D7}"/>
          </ac:spMkLst>
        </pc:spChg>
        <pc:spChg chg="add del">
          <ac:chgData name="Franziska Händschel" userId="e2149472-3187-4d00-b16a-a19eff6fc04a" providerId="ADAL" clId="{E9606ACA-9D0D-4543-8645-8298287E0C56}" dt="2024-02-20T17:30:58.320" v="3524" actId="478"/>
          <ac:spMkLst>
            <pc:docMk/>
            <pc:sldMk cId="2869529445" sldId="278"/>
            <ac:spMk id="18" creationId="{EA3189C7-BF11-FE3E-BE72-FB782ECA702F}"/>
          </ac:spMkLst>
        </pc:spChg>
      </pc:sldChg>
      <pc:sldChg chg="del">
        <pc:chgData name="Franziska Händschel" userId="e2149472-3187-4d00-b16a-a19eff6fc04a" providerId="ADAL" clId="{E9606ACA-9D0D-4543-8645-8298287E0C56}" dt="2024-02-20T17:48:01.386" v="3865" actId="47"/>
        <pc:sldMkLst>
          <pc:docMk/>
          <pc:sldMk cId="1979549056" sldId="280"/>
        </pc:sldMkLst>
      </pc:sldChg>
      <pc:sldChg chg="del">
        <pc:chgData name="Franziska Händschel" userId="e2149472-3187-4d00-b16a-a19eff6fc04a" providerId="ADAL" clId="{E9606ACA-9D0D-4543-8645-8298287E0C56}" dt="2024-02-20T17:48:01.386" v="3865" actId="47"/>
        <pc:sldMkLst>
          <pc:docMk/>
          <pc:sldMk cId="3121506263" sldId="281"/>
        </pc:sldMkLst>
      </pc:sldChg>
      <pc:sldChg chg="delSp modSp mod">
        <pc:chgData name="Franziska Händschel" userId="e2149472-3187-4d00-b16a-a19eff6fc04a" providerId="ADAL" clId="{E9606ACA-9D0D-4543-8645-8298287E0C56}" dt="2024-02-20T18:08:51.418" v="4093" actId="34135"/>
        <pc:sldMkLst>
          <pc:docMk/>
          <pc:sldMk cId="1703690963" sldId="284"/>
        </pc:sldMkLst>
        <pc:spChg chg="del">
          <ac:chgData name="Franziska Händschel" userId="e2149472-3187-4d00-b16a-a19eff6fc04a" providerId="ADAL" clId="{E9606ACA-9D0D-4543-8645-8298287E0C56}" dt="2024-02-20T15:43:14.560" v="3367" actId="478"/>
          <ac:spMkLst>
            <pc:docMk/>
            <pc:sldMk cId="1703690963" sldId="284"/>
            <ac:spMk id="13" creationId="{1D75C59E-6140-2443-7B80-6458C9BCE955}"/>
          </ac:spMkLst>
        </pc:spChg>
        <pc:graphicFrameChg chg="mod modGraphic">
          <ac:chgData name="Franziska Händschel" userId="e2149472-3187-4d00-b16a-a19eff6fc04a" providerId="ADAL" clId="{E9606ACA-9D0D-4543-8645-8298287E0C56}" dt="2024-02-20T18:08:51.418" v="4093" actId="34135"/>
          <ac:graphicFrameMkLst>
            <pc:docMk/>
            <pc:sldMk cId="1703690963" sldId="284"/>
            <ac:graphicFrameMk id="2" creationId="{4993B478-CE14-0A2B-D978-FBDC8DAF26C9}"/>
          </ac:graphicFrameMkLst>
        </pc:graphicFrameChg>
      </pc:sldChg>
      <pc:sldChg chg="del">
        <pc:chgData name="Franziska Händschel" userId="e2149472-3187-4d00-b16a-a19eff6fc04a" providerId="ADAL" clId="{E9606ACA-9D0D-4543-8645-8298287E0C56}" dt="2024-02-20T15:46:00.330" v="3501" actId="47"/>
        <pc:sldMkLst>
          <pc:docMk/>
          <pc:sldMk cId="871708676" sldId="285"/>
        </pc:sldMkLst>
      </pc:sldChg>
      <pc:sldChg chg="addSp delSp modSp mod">
        <pc:chgData name="Franziska Händschel" userId="e2149472-3187-4d00-b16a-a19eff6fc04a" providerId="ADAL" clId="{E9606ACA-9D0D-4543-8645-8298287E0C56}" dt="2024-02-20T18:08:10.481" v="4083" actId="34135"/>
        <pc:sldMkLst>
          <pc:docMk/>
          <pc:sldMk cId="2053994788" sldId="286"/>
        </pc:sldMkLst>
        <pc:spChg chg="add mod">
          <ac:chgData name="Franziska Händschel" userId="e2149472-3187-4d00-b16a-a19eff6fc04a" providerId="ADAL" clId="{E9606ACA-9D0D-4543-8645-8298287E0C56}" dt="2024-02-20T18:08:10.481" v="4083" actId="34135"/>
          <ac:spMkLst>
            <pc:docMk/>
            <pc:sldMk cId="2053994788" sldId="286"/>
            <ac:spMk id="3" creationId="{7CDF27DD-A69B-C09B-7417-6BFF7AC72C3E}"/>
          </ac:spMkLst>
        </pc:spChg>
        <pc:spChg chg="add mod">
          <ac:chgData name="Franziska Händschel" userId="e2149472-3187-4d00-b16a-a19eff6fc04a" providerId="ADAL" clId="{E9606ACA-9D0D-4543-8645-8298287E0C56}" dt="2024-02-20T18:08:10.481" v="4083" actId="34135"/>
          <ac:spMkLst>
            <pc:docMk/>
            <pc:sldMk cId="2053994788" sldId="286"/>
            <ac:spMk id="5" creationId="{A9471DB5-9EA8-6CAE-9C9F-B208A437E872}"/>
          </ac:spMkLst>
        </pc:spChg>
        <pc:spChg chg="add mod">
          <ac:chgData name="Franziska Händschel" userId="e2149472-3187-4d00-b16a-a19eff6fc04a" providerId="ADAL" clId="{E9606ACA-9D0D-4543-8645-8298287E0C56}" dt="2024-02-20T18:08:10.481" v="4083" actId="34135"/>
          <ac:spMkLst>
            <pc:docMk/>
            <pc:sldMk cId="2053994788" sldId="286"/>
            <ac:spMk id="7" creationId="{D6DBBF30-130D-1FE5-781C-451CAB49B37C}"/>
          </ac:spMkLst>
        </pc:spChg>
        <pc:spChg chg="del">
          <ac:chgData name="Franziska Händschel" userId="e2149472-3187-4d00-b16a-a19eff6fc04a" providerId="ADAL" clId="{E9606ACA-9D0D-4543-8645-8298287E0C56}" dt="2024-02-20T18:07:45.736" v="4077" actId="478"/>
          <ac:spMkLst>
            <pc:docMk/>
            <pc:sldMk cId="2053994788" sldId="286"/>
            <ac:spMk id="32" creationId="{34D95DBA-71E3-785C-5841-FFF745817781}"/>
          </ac:spMkLst>
        </pc:spChg>
        <pc:spChg chg="del">
          <ac:chgData name="Franziska Händschel" userId="e2149472-3187-4d00-b16a-a19eff6fc04a" providerId="ADAL" clId="{E9606ACA-9D0D-4543-8645-8298287E0C56}" dt="2024-02-20T18:07:45.736" v="4077" actId="478"/>
          <ac:spMkLst>
            <pc:docMk/>
            <pc:sldMk cId="2053994788" sldId="286"/>
            <ac:spMk id="34" creationId="{29783AAB-4792-FCC4-E989-FA21B4CA28DB}"/>
          </ac:spMkLst>
        </pc:spChg>
        <pc:spChg chg="del">
          <ac:chgData name="Franziska Händschel" userId="e2149472-3187-4d00-b16a-a19eff6fc04a" providerId="ADAL" clId="{E9606ACA-9D0D-4543-8645-8298287E0C56}" dt="2024-02-20T18:07:45.736" v="4077" actId="478"/>
          <ac:spMkLst>
            <pc:docMk/>
            <pc:sldMk cId="2053994788" sldId="286"/>
            <ac:spMk id="36" creationId="{8E5D7763-A3AF-BD18-661D-E13F9581A9AF}"/>
          </ac:spMkLst>
        </pc:spChg>
      </pc:sldChg>
      <pc:sldChg chg="addSp delSp modSp mod">
        <pc:chgData name="Franziska Händschel" userId="e2149472-3187-4d00-b16a-a19eff6fc04a" providerId="ADAL" clId="{E9606ACA-9D0D-4543-8645-8298287E0C56}" dt="2024-02-20T18:08:22.181" v="4086" actId="34135"/>
        <pc:sldMkLst>
          <pc:docMk/>
          <pc:sldMk cId="2378768124" sldId="287"/>
        </pc:sldMkLst>
        <pc:spChg chg="add mod">
          <ac:chgData name="Franziska Händschel" userId="e2149472-3187-4d00-b16a-a19eff6fc04a" providerId="ADAL" clId="{E9606ACA-9D0D-4543-8645-8298287E0C56}" dt="2024-02-20T18:08:22.181" v="4086" actId="34135"/>
          <ac:spMkLst>
            <pc:docMk/>
            <pc:sldMk cId="2378768124" sldId="287"/>
            <ac:spMk id="5" creationId="{15E4B0F8-5C21-BE8F-4FA9-B5CE62AE7286}"/>
          </ac:spMkLst>
        </pc:spChg>
        <pc:spChg chg="add mod">
          <ac:chgData name="Franziska Händschel" userId="e2149472-3187-4d00-b16a-a19eff6fc04a" providerId="ADAL" clId="{E9606ACA-9D0D-4543-8645-8298287E0C56}" dt="2024-02-20T18:08:22.181" v="4086" actId="34135"/>
          <ac:spMkLst>
            <pc:docMk/>
            <pc:sldMk cId="2378768124" sldId="287"/>
            <ac:spMk id="7" creationId="{55B73646-AA89-06C0-6CF8-34C537BBA5AA}"/>
          </ac:spMkLst>
        </pc:spChg>
        <pc:spChg chg="add mod">
          <ac:chgData name="Franziska Händschel" userId="e2149472-3187-4d00-b16a-a19eff6fc04a" providerId="ADAL" clId="{E9606ACA-9D0D-4543-8645-8298287E0C56}" dt="2024-02-20T18:08:22.181" v="4086" actId="34135"/>
          <ac:spMkLst>
            <pc:docMk/>
            <pc:sldMk cId="2378768124" sldId="287"/>
            <ac:spMk id="8" creationId="{642799BB-8B01-7984-8C7D-90E32DE658CB}"/>
          </ac:spMkLst>
        </pc:spChg>
        <pc:spChg chg="add mod">
          <ac:chgData name="Franziska Händschel" userId="e2149472-3187-4d00-b16a-a19eff6fc04a" providerId="ADAL" clId="{E9606ACA-9D0D-4543-8645-8298287E0C56}" dt="2024-02-20T18:08:22.181" v="4086" actId="34135"/>
          <ac:spMkLst>
            <pc:docMk/>
            <pc:sldMk cId="2378768124" sldId="287"/>
            <ac:spMk id="11" creationId="{88E0F2AA-2DB0-E9BD-30FD-7F54C6E3B85D}"/>
          </ac:spMkLst>
        </pc:spChg>
        <pc:spChg chg="del">
          <ac:chgData name="Franziska Händschel" userId="e2149472-3187-4d00-b16a-a19eff6fc04a" providerId="ADAL" clId="{E9606ACA-9D0D-4543-8645-8298287E0C56}" dt="2024-02-20T18:07:42.325" v="4076" actId="478"/>
          <ac:spMkLst>
            <pc:docMk/>
            <pc:sldMk cId="2378768124" sldId="287"/>
            <ac:spMk id="15" creationId="{3F6F4B42-031C-515B-C1EB-50090EF81A09}"/>
          </ac:spMkLst>
        </pc:spChg>
        <pc:spChg chg="del">
          <ac:chgData name="Franziska Händschel" userId="e2149472-3187-4d00-b16a-a19eff6fc04a" providerId="ADAL" clId="{E9606ACA-9D0D-4543-8645-8298287E0C56}" dt="2024-02-20T18:07:42.325" v="4076" actId="478"/>
          <ac:spMkLst>
            <pc:docMk/>
            <pc:sldMk cId="2378768124" sldId="287"/>
            <ac:spMk id="17" creationId="{49D039A5-374F-493C-2684-1A63C0F45A64}"/>
          </ac:spMkLst>
        </pc:spChg>
        <pc:spChg chg="del">
          <ac:chgData name="Franziska Händschel" userId="e2149472-3187-4d00-b16a-a19eff6fc04a" providerId="ADAL" clId="{E9606ACA-9D0D-4543-8645-8298287E0C56}" dt="2024-02-20T18:07:42.325" v="4076" actId="478"/>
          <ac:spMkLst>
            <pc:docMk/>
            <pc:sldMk cId="2378768124" sldId="287"/>
            <ac:spMk id="19" creationId="{544FCD7B-620D-7A1A-5D0D-A7C6C06996A9}"/>
          </ac:spMkLst>
        </pc:spChg>
      </pc:sldChg>
      <pc:sldChg chg="addSp delSp modSp mod">
        <pc:chgData name="Franziska Händschel" userId="e2149472-3187-4d00-b16a-a19eff6fc04a" providerId="ADAL" clId="{E9606ACA-9D0D-4543-8645-8298287E0C56}" dt="2024-02-20T18:08:31.799" v="4089" actId="34135"/>
        <pc:sldMkLst>
          <pc:docMk/>
          <pc:sldMk cId="3474393717" sldId="288"/>
        </pc:sldMkLst>
        <pc:spChg chg="add mod">
          <ac:chgData name="Franziska Händschel" userId="e2149472-3187-4d00-b16a-a19eff6fc04a" providerId="ADAL" clId="{E9606ACA-9D0D-4543-8645-8298287E0C56}" dt="2024-02-20T18:08:31.799" v="4089" actId="34135"/>
          <ac:spMkLst>
            <pc:docMk/>
            <pc:sldMk cId="3474393717" sldId="288"/>
            <ac:spMk id="6" creationId="{9D4F33BC-7FB9-1A20-6A99-9EEBC4268950}"/>
          </ac:spMkLst>
        </pc:spChg>
        <pc:spChg chg="add mod">
          <ac:chgData name="Franziska Händschel" userId="e2149472-3187-4d00-b16a-a19eff6fc04a" providerId="ADAL" clId="{E9606ACA-9D0D-4543-8645-8298287E0C56}" dt="2024-02-20T18:08:31.799" v="4089" actId="34135"/>
          <ac:spMkLst>
            <pc:docMk/>
            <pc:sldMk cId="3474393717" sldId="288"/>
            <ac:spMk id="7" creationId="{7160D7AF-70E7-AE67-D2CB-5B4AEADD1E89}"/>
          </ac:spMkLst>
        </pc:spChg>
        <pc:spChg chg="add mod">
          <ac:chgData name="Franziska Händschel" userId="e2149472-3187-4d00-b16a-a19eff6fc04a" providerId="ADAL" clId="{E9606ACA-9D0D-4543-8645-8298287E0C56}" dt="2024-02-20T18:08:31.799" v="4089" actId="34135"/>
          <ac:spMkLst>
            <pc:docMk/>
            <pc:sldMk cId="3474393717" sldId="288"/>
            <ac:spMk id="9" creationId="{996A01DB-2EAA-1090-EB90-0F1EF0E958CF}"/>
          </ac:spMkLst>
        </pc:spChg>
        <pc:spChg chg="add mod">
          <ac:chgData name="Franziska Händschel" userId="e2149472-3187-4d00-b16a-a19eff6fc04a" providerId="ADAL" clId="{E9606ACA-9D0D-4543-8645-8298287E0C56}" dt="2024-02-20T18:08:31.799" v="4089" actId="34135"/>
          <ac:spMkLst>
            <pc:docMk/>
            <pc:sldMk cId="3474393717" sldId="288"/>
            <ac:spMk id="11" creationId="{74DF412F-B746-7F51-54C8-2093B6AE45AC}"/>
          </ac:spMkLst>
        </pc:spChg>
        <pc:spChg chg="del">
          <ac:chgData name="Franziska Händschel" userId="e2149472-3187-4d00-b16a-a19eff6fc04a" providerId="ADAL" clId="{E9606ACA-9D0D-4543-8645-8298287E0C56}" dt="2024-02-20T18:07:38.250" v="4075" actId="478"/>
          <ac:spMkLst>
            <pc:docMk/>
            <pc:sldMk cId="3474393717" sldId="288"/>
            <ac:spMk id="23" creationId="{9D326D3D-5432-6399-D130-A445E47BCA2E}"/>
          </ac:spMkLst>
        </pc:spChg>
        <pc:spChg chg="del">
          <ac:chgData name="Franziska Händschel" userId="e2149472-3187-4d00-b16a-a19eff6fc04a" providerId="ADAL" clId="{E9606ACA-9D0D-4543-8645-8298287E0C56}" dt="2024-02-20T18:07:38.250" v="4075" actId="478"/>
          <ac:spMkLst>
            <pc:docMk/>
            <pc:sldMk cId="3474393717" sldId="288"/>
            <ac:spMk id="25" creationId="{F1890065-D3BA-4116-A573-DAF390AE5969}"/>
          </ac:spMkLst>
        </pc:spChg>
        <pc:spChg chg="del">
          <ac:chgData name="Franziska Händschel" userId="e2149472-3187-4d00-b16a-a19eff6fc04a" providerId="ADAL" clId="{E9606ACA-9D0D-4543-8645-8298287E0C56}" dt="2024-02-20T18:07:38.250" v="4075" actId="478"/>
          <ac:spMkLst>
            <pc:docMk/>
            <pc:sldMk cId="3474393717" sldId="288"/>
            <ac:spMk id="27" creationId="{F924AAFB-4585-863A-408E-39BF8EEA2443}"/>
          </ac:spMkLst>
        </pc:spChg>
      </pc:sldChg>
      <pc:sldChg chg="addSp delSp modSp mod chgLayout">
        <pc:chgData name="Franziska Händschel" userId="e2149472-3187-4d00-b16a-a19eff6fc04a" providerId="ADAL" clId="{E9606ACA-9D0D-4543-8645-8298287E0C56}" dt="2024-02-20T18:08:44.382" v="4092" actId="34135"/>
        <pc:sldMkLst>
          <pc:docMk/>
          <pc:sldMk cId="554473447" sldId="289"/>
        </pc:sldMkLst>
        <pc:spChg chg="add mod">
          <ac:chgData name="Franziska Händschel" userId="e2149472-3187-4d00-b16a-a19eff6fc04a" providerId="ADAL" clId="{E9606ACA-9D0D-4543-8645-8298287E0C56}" dt="2024-02-20T18:08:44.382" v="4092" actId="34135"/>
          <ac:spMkLst>
            <pc:docMk/>
            <pc:sldMk cId="554473447" sldId="289"/>
            <ac:spMk id="5" creationId="{2C630CBC-1885-4400-7509-CD6BF0EDD043}"/>
          </ac:spMkLst>
        </pc:spChg>
        <pc:spChg chg="add mod">
          <ac:chgData name="Franziska Händschel" userId="e2149472-3187-4d00-b16a-a19eff6fc04a" providerId="ADAL" clId="{E9606ACA-9D0D-4543-8645-8298287E0C56}" dt="2024-02-20T18:08:44.382" v="4092" actId="34135"/>
          <ac:spMkLst>
            <pc:docMk/>
            <pc:sldMk cId="554473447" sldId="289"/>
            <ac:spMk id="7" creationId="{C218CA89-9D4B-2745-B7FB-112C752C7334}"/>
          </ac:spMkLst>
        </pc:spChg>
        <pc:spChg chg="add mod">
          <ac:chgData name="Franziska Händschel" userId="e2149472-3187-4d00-b16a-a19eff6fc04a" providerId="ADAL" clId="{E9606ACA-9D0D-4543-8645-8298287E0C56}" dt="2024-02-20T18:08:44.382" v="4092" actId="34135"/>
          <ac:spMkLst>
            <pc:docMk/>
            <pc:sldMk cId="554473447" sldId="289"/>
            <ac:spMk id="8" creationId="{107BFE2C-AC45-2FFD-1421-183D37796D79}"/>
          </ac:spMkLst>
        </pc:spChg>
        <pc:spChg chg="add mod">
          <ac:chgData name="Franziska Händschel" userId="e2149472-3187-4d00-b16a-a19eff6fc04a" providerId="ADAL" clId="{E9606ACA-9D0D-4543-8645-8298287E0C56}" dt="2024-02-20T18:08:44.382" v="4092" actId="34135"/>
          <ac:spMkLst>
            <pc:docMk/>
            <pc:sldMk cId="554473447" sldId="289"/>
            <ac:spMk id="11" creationId="{734A9A30-FBE1-7818-90EF-A179676C3DFD}"/>
          </ac:spMkLst>
        </pc:spChg>
        <pc:spChg chg="del">
          <ac:chgData name="Franziska Händschel" userId="e2149472-3187-4d00-b16a-a19eff6fc04a" providerId="ADAL" clId="{E9606ACA-9D0D-4543-8645-8298287E0C56}" dt="2024-02-20T18:07:35.357" v="4074" actId="478"/>
          <ac:spMkLst>
            <pc:docMk/>
            <pc:sldMk cId="554473447" sldId="289"/>
            <ac:spMk id="15" creationId="{B498D1B2-4982-63A2-762D-09E5BFD91174}"/>
          </ac:spMkLst>
        </pc:spChg>
        <pc:spChg chg="del">
          <ac:chgData name="Franziska Händschel" userId="e2149472-3187-4d00-b16a-a19eff6fc04a" providerId="ADAL" clId="{E9606ACA-9D0D-4543-8645-8298287E0C56}" dt="2024-02-20T18:07:35.357" v="4074" actId="478"/>
          <ac:spMkLst>
            <pc:docMk/>
            <pc:sldMk cId="554473447" sldId="289"/>
            <ac:spMk id="17" creationId="{077F20B6-3BE4-AB9E-8027-830595ED855C}"/>
          </ac:spMkLst>
        </pc:spChg>
        <pc:spChg chg="del">
          <ac:chgData name="Franziska Händschel" userId="e2149472-3187-4d00-b16a-a19eff6fc04a" providerId="ADAL" clId="{E9606ACA-9D0D-4543-8645-8298287E0C56}" dt="2024-02-20T18:07:35.357" v="4074" actId="478"/>
          <ac:spMkLst>
            <pc:docMk/>
            <pc:sldMk cId="554473447" sldId="289"/>
            <ac:spMk id="19" creationId="{9BACC1B3-BD2B-05E1-4DF2-B5741BB42DFC}"/>
          </ac:spMkLst>
        </pc:spChg>
      </pc:sldChg>
      <pc:sldChg chg="addSp delSp modSp mod">
        <pc:chgData name="Franziska Händschel" userId="e2149472-3187-4d00-b16a-a19eff6fc04a" providerId="ADAL" clId="{E9606ACA-9D0D-4543-8645-8298287E0C56}" dt="2024-02-20T18:07:19.110" v="4071" actId="34135"/>
        <pc:sldMkLst>
          <pc:docMk/>
          <pc:sldMk cId="3239384142" sldId="290"/>
        </pc:sldMkLst>
        <pc:spChg chg="add mod">
          <ac:chgData name="Franziska Händschel" userId="e2149472-3187-4d00-b16a-a19eff6fc04a" providerId="ADAL" clId="{E9606ACA-9D0D-4543-8645-8298287E0C56}" dt="2024-02-20T18:07:19.110" v="4071" actId="34135"/>
          <ac:spMkLst>
            <pc:docMk/>
            <pc:sldMk cId="3239384142" sldId="290"/>
            <ac:spMk id="3" creationId="{C1D06BFA-BF67-CD1C-9B3E-54DE1757D14A}"/>
          </ac:spMkLst>
        </pc:spChg>
        <pc:spChg chg="add mod">
          <ac:chgData name="Franziska Händschel" userId="e2149472-3187-4d00-b16a-a19eff6fc04a" providerId="ADAL" clId="{E9606ACA-9D0D-4543-8645-8298287E0C56}" dt="2024-02-20T18:07:19.110" v="4071" actId="34135"/>
          <ac:spMkLst>
            <pc:docMk/>
            <pc:sldMk cId="3239384142" sldId="290"/>
            <ac:spMk id="5" creationId="{F22A544C-9D75-9F98-4755-34AECD311044}"/>
          </ac:spMkLst>
        </pc:spChg>
        <pc:spChg chg="add mod">
          <ac:chgData name="Franziska Händschel" userId="e2149472-3187-4d00-b16a-a19eff6fc04a" providerId="ADAL" clId="{E9606ACA-9D0D-4543-8645-8298287E0C56}" dt="2024-02-20T18:07:19.110" v="4071" actId="34135"/>
          <ac:spMkLst>
            <pc:docMk/>
            <pc:sldMk cId="3239384142" sldId="290"/>
            <ac:spMk id="6" creationId="{584B73C8-D458-3DEB-4720-43D5F1C4D3D4}"/>
          </ac:spMkLst>
        </pc:spChg>
        <pc:spChg chg="add mod">
          <ac:chgData name="Franziska Händschel" userId="e2149472-3187-4d00-b16a-a19eff6fc04a" providerId="ADAL" clId="{E9606ACA-9D0D-4543-8645-8298287E0C56}" dt="2024-02-20T18:07:19.110" v="4071" actId="34135"/>
          <ac:spMkLst>
            <pc:docMk/>
            <pc:sldMk cId="3239384142" sldId="290"/>
            <ac:spMk id="7" creationId="{5F0568B8-CCB5-EF6B-8CF0-E2040DF562AD}"/>
          </ac:spMkLst>
        </pc:spChg>
        <pc:spChg chg="add mod">
          <ac:chgData name="Franziska Händschel" userId="e2149472-3187-4d00-b16a-a19eff6fc04a" providerId="ADAL" clId="{E9606ACA-9D0D-4543-8645-8298287E0C56}" dt="2024-02-20T18:07:19.110" v="4071" actId="34135"/>
          <ac:spMkLst>
            <pc:docMk/>
            <pc:sldMk cId="3239384142" sldId="290"/>
            <ac:spMk id="8" creationId="{02487E38-7AD8-4C0A-B7AF-83BC0942CE78}"/>
          </ac:spMkLst>
        </pc:spChg>
        <pc:spChg chg="add mod">
          <ac:chgData name="Franziska Händschel" userId="e2149472-3187-4d00-b16a-a19eff6fc04a" providerId="ADAL" clId="{E9606ACA-9D0D-4543-8645-8298287E0C56}" dt="2024-02-20T18:07:19.110" v="4071" actId="34135"/>
          <ac:spMkLst>
            <pc:docMk/>
            <pc:sldMk cId="3239384142" sldId="290"/>
            <ac:spMk id="11" creationId="{FD6BBB1A-F521-7CBF-C620-DA6DAB0D4E00}"/>
          </ac:spMkLst>
        </pc:spChg>
        <pc:spChg chg="add mod">
          <ac:chgData name="Franziska Händschel" userId="e2149472-3187-4d00-b16a-a19eff6fc04a" providerId="ADAL" clId="{E9606ACA-9D0D-4543-8645-8298287E0C56}" dt="2024-02-20T18:07:19.110" v="4071" actId="34135"/>
          <ac:spMkLst>
            <pc:docMk/>
            <pc:sldMk cId="3239384142" sldId="290"/>
            <ac:spMk id="12" creationId="{9F9A0C04-3B7C-75EA-4200-6D0BB03AE1C5}"/>
          </ac:spMkLst>
        </pc:spChg>
        <pc:spChg chg="add mod">
          <ac:chgData name="Franziska Händschel" userId="e2149472-3187-4d00-b16a-a19eff6fc04a" providerId="ADAL" clId="{E9606ACA-9D0D-4543-8645-8298287E0C56}" dt="2024-02-20T18:07:19.110" v="4071" actId="34135"/>
          <ac:spMkLst>
            <pc:docMk/>
            <pc:sldMk cId="3239384142" sldId="290"/>
            <ac:spMk id="13" creationId="{0226CDDF-7E23-E3C5-0E05-D67CF03FD271}"/>
          </ac:spMkLst>
        </pc:spChg>
        <pc:spChg chg="add mod">
          <ac:chgData name="Franziska Händschel" userId="e2149472-3187-4d00-b16a-a19eff6fc04a" providerId="ADAL" clId="{E9606ACA-9D0D-4543-8645-8298287E0C56}" dt="2024-02-20T18:07:19.110" v="4071" actId="34135"/>
          <ac:spMkLst>
            <pc:docMk/>
            <pc:sldMk cId="3239384142" sldId="290"/>
            <ac:spMk id="14" creationId="{8403B42A-F12D-35B3-9DA7-007B2236EC8C}"/>
          </ac:spMkLst>
        </pc:spChg>
        <pc:spChg chg="add mod">
          <ac:chgData name="Franziska Händschel" userId="e2149472-3187-4d00-b16a-a19eff6fc04a" providerId="ADAL" clId="{E9606ACA-9D0D-4543-8645-8298287E0C56}" dt="2024-02-20T18:07:19.110" v="4071" actId="34135"/>
          <ac:spMkLst>
            <pc:docMk/>
            <pc:sldMk cId="3239384142" sldId="290"/>
            <ac:spMk id="15" creationId="{2BAC45E6-B14F-AE64-518F-0B97A8D743CD}"/>
          </ac:spMkLst>
        </pc:spChg>
        <pc:spChg chg="add mod">
          <ac:chgData name="Franziska Händschel" userId="e2149472-3187-4d00-b16a-a19eff6fc04a" providerId="ADAL" clId="{E9606ACA-9D0D-4543-8645-8298287E0C56}" dt="2024-02-20T18:07:19.110" v="4071" actId="34135"/>
          <ac:spMkLst>
            <pc:docMk/>
            <pc:sldMk cId="3239384142" sldId="290"/>
            <ac:spMk id="17" creationId="{554922CA-71BA-B38E-EC47-9D8CD61ADB52}"/>
          </ac:spMkLst>
        </pc:spChg>
        <pc:spChg chg="add mod">
          <ac:chgData name="Franziska Händschel" userId="e2149472-3187-4d00-b16a-a19eff6fc04a" providerId="ADAL" clId="{E9606ACA-9D0D-4543-8645-8298287E0C56}" dt="2024-02-20T18:07:19.110" v="4071" actId="34135"/>
          <ac:spMkLst>
            <pc:docMk/>
            <pc:sldMk cId="3239384142" sldId="290"/>
            <ac:spMk id="18" creationId="{C77D1D46-F765-1DA9-0CC5-266EC230221F}"/>
          </ac:spMkLst>
        </pc:spChg>
        <pc:spChg chg="add mod">
          <ac:chgData name="Franziska Händschel" userId="e2149472-3187-4d00-b16a-a19eff6fc04a" providerId="ADAL" clId="{E9606ACA-9D0D-4543-8645-8298287E0C56}" dt="2024-02-20T18:07:19.110" v="4071" actId="34135"/>
          <ac:spMkLst>
            <pc:docMk/>
            <pc:sldMk cId="3239384142" sldId="290"/>
            <ac:spMk id="19" creationId="{EB9FE35C-A7B1-24E8-011A-73AD4E5EEC32}"/>
          </ac:spMkLst>
        </pc:spChg>
        <pc:spChg chg="add mod">
          <ac:chgData name="Franziska Händschel" userId="e2149472-3187-4d00-b16a-a19eff6fc04a" providerId="ADAL" clId="{E9606ACA-9D0D-4543-8645-8298287E0C56}" dt="2024-02-20T18:07:19.110" v="4071" actId="34135"/>
          <ac:spMkLst>
            <pc:docMk/>
            <pc:sldMk cId="3239384142" sldId="290"/>
            <ac:spMk id="20" creationId="{3E5231CC-E981-305F-5650-2BA35DE10DA2}"/>
          </ac:spMkLst>
        </pc:spChg>
        <pc:spChg chg="add mod">
          <ac:chgData name="Franziska Händschel" userId="e2149472-3187-4d00-b16a-a19eff6fc04a" providerId="ADAL" clId="{E9606ACA-9D0D-4543-8645-8298287E0C56}" dt="2024-02-20T18:07:19.110" v="4071" actId="34135"/>
          <ac:spMkLst>
            <pc:docMk/>
            <pc:sldMk cId="3239384142" sldId="290"/>
            <ac:spMk id="21" creationId="{CBE76830-A7FD-7C74-4D95-30E1D6F7B5CF}"/>
          </ac:spMkLst>
        </pc:spChg>
        <pc:spChg chg="del">
          <ac:chgData name="Franziska Händschel" userId="e2149472-3187-4d00-b16a-a19eff6fc04a" providerId="ADAL" clId="{E9606ACA-9D0D-4543-8645-8298287E0C56}" dt="2024-02-20T17:48:33.994" v="3868" actId="478"/>
          <ac:spMkLst>
            <pc:docMk/>
            <pc:sldMk cId="3239384142" sldId="290"/>
            <ac:spMk id="54" creationId="{21456879-6AEB-F247-5E04-365048E5CF9D}"/>
          </ac:spMkLst>
        </pc:spChg>
        <pc:spChg chg="del">
          <ac:chgData name="Franziska Händschel" userId="e2149472-3187-4d00-b16a-a19eff6fc04a" providerId="ADAL" clId="{E9606ACA-9D0D-4543-8645-8298287E0C56}" dt="2024-02-20T17:48:33.994" v="3868" actId="478"/>
          <ac:spMkLst>
            <pc:docMk/>
            <pc:sldMk cId="3239384142" sldId="290"/>
            <ac:spMk id="56" creationId="{06A1BA84-A4D7-1B6B-3516-652284E5D962}"/>
          </ac:spMkLst>
        </pc:spChg>
        <pc:spChg chg="del">
          <ac:chgData name="Franziska Händschel" userId="e2149472-3187-4d00-b16a-a19eff6fc04a" providerId="ADAL" clId="{E9606ACA-9D0D-4543-8645-8298287E0C56}" dt="2024-02-20T17:48:33.994" v="3868" actId="478"/>
          <ac:spMkLst>
            <pc:docMk/>
            <pc:sldMk cId="3239384142" sldId="290"/>
            <ac:spMk id="58" creationId="{603712ED-3E2D-B434-E34D-63D9EA48C384}"/>
          </ac:spMkLst>
        </pc:spChg>
      </pc:sldChg>
      <pc:sldChg chg="addSp delSp modSp mod">
        <pc:chgData name="Franziska Händschel" userId="e2149472-3187-4d00-b16a-a19eff6fc04a" providerId="ADAL" clId="{E9606ACA-9D0D-4543-8645-8298287E0C56}" dt="2024-02-20T18:07:23.972" v="4072" actId="34135"/>
        <pc:sldMkLst>
          <pc:docMk/>
          <pc:sldMk cId="2924716174" sldId="291"/>
        </pc:sldMkLst>
        <pc:spChg chg="add mod">
          <ac:chgData name="Franziska Händschel" userId="e2149472-3187-4d00-b16a-a19eff6fc04a" providerId="ADAL" clId="{E9606ACA-9D0D-4543-8645-8298287E0C56}" dt="2024-02-20T18:07:23.972" v="4072" actId="34135"/>
          <ac:spMkLst>
            <pc:docMk/>
            <pc:sldMk cId="2924716174" sldId="291"/>
            <ac:spMk id="3" creationId="{B74256B4-4440-0E1D-05A0-571C2244C9D6}"/>
          </ac:spMkLst>
        </pc:spChg>
        <pc:spChg chg="add mod">
          <ac:chgData name="Franziska Händschel" userId="e2149472-3187-4d00-b16a-a19eff6fc04a" providerId="ADAL" clId="{E9606ACA-9D0D-4543-8645-8298287E0C56}" dt="2024-02-20T18:07:23.972" v="4072" actId="34135"/>
          <ac:spMkLst>
            <pc:docMk/>
            <pc:sldMk cId="2924716174" sldId="291"/>
            <ac:spMk id="5" creationId="{69308C63-605C-6F89-AF61-3C1B799FD197}"/>
          </ac:spMkLst>
        </pc:spChg>
        <pc:spChg chg="add mod">
          <ac:chgData name="Franziska Händschel" userId="e2149472-3187-4d00-b16a-a19eff6fc04a" providerId="ADAL" clId="{E9606ACA-9D0D-4543-8645-8298287E0C56}" dt="2024-02-20T18:07:23.972" v="4072" actId="34135"/>
          <ac:spMkLst>
            <pc:docMk/>
            <pc:sldMk cId="2924716174" sldId="291"/>
            <ac:spMk id="6" creationId="{BC0993D6-1FF5-5949-7FD8-5C7463D24A4E}"/>
          </ac:spMkLst>
        </pc:spChg>
        <pc:spChg chg="add mod">
          <ac:chgData name="Franziska Händschel" userId="e2149472-3187-4d00-b16a-a19eff6fc04a" providerId="ADAL" clId="{E9606ACA-9D0D-4543-8645-8298287E0C56}" dt="2024-02-20T18:07:23.972" v="4072" actId="34135"/>
          <ac:spMkLst>
            <pc:docMk/>
            <pc:sldMk cId="2924716174" sldId="291"/>
            <ac:spMk id="7" creationId="{FF6D6F9D-74DD-5C56-B304-1A953DD892FE}"/>
          </ac:spMkLst>
        </pc:spChg>
        <pc:spChg chg="add mod">
          <ac:chgData name="Franziska Händschel" userId="e2149472-3187-4d00-b16a-a19eff6fc04a" providerId="ADAL" clId="{E9606ACA-9D0D-4543-8645-8298287E0C56}" dt="2024-02-20T18:07:23.972" v="4072" actId="34135"/>
          <ac:spMkLst>
            <pc:docMk/>
            <pc:sldMk cId="2924716174" sldId="291"/>
            <ac:spMk id="8" creationId="{AF45DEF4-0259-C599-784E-2D5677134149}"/>
          </ac:spMkLst>
        </pc:spChg>
        <pc:spChg chg="add mod">
          <ac:chgData name="Franziska Händschel" userId="e2149472-3187-4d00-b16a-a19eff6fc04a" providerId="ADAL" clId="{E9606ACA-9D0D-4543-8645-8298287E0C56}" dt="2024-02-20T18:07:23.972" v="4072" actId="34135"/>
          <ac:spMkLst>
            <pc:docMk/>
            <pc:sldMk cId="2924716174" sldId="291"/>
            <ac:spMk id="11" creationId="{68DEA35D-2E7F-EA70-71FB-0D697C1F6A48}"/>
          </ac:spMkLst>
        </pc:spChg>
        <pc:spChg chg="add mod">
          <ac:chgData name="Franziska Händschel" userId="e2149472-3187-4d00-b16a-a19eff6fc04a" providerId="ADAL" clId="{E9606ACA-9D0D-4543-8645-8298287E0C56}" dt="2024-02-20T18:07:23.972" v="4072" actId="34135"/>
          <ac:spMkLst>
            <pc:docMk/>
            <pc:sldMk cId="2924716174" sldId="291"/>
            <ac:spMk id="12" creationId="{C67C181F-B061-FF59-C10C-C532047029B5}"/>
          </ac:spMkLst>
        </pc:spChg>
        <pc:spChg chg="add mod">
          <ac:chgData name="Franziska Händschel" userId="e2149472-3187-4d00-b16a-a19eff6fc04a" providerId="ADAL" clId="{E9606ACA-9D0D-4543-8645-8298287E0C56}" dt="2024-02-20T18:07:23.972" v="4072" actId="34135"/>
          <ac:spMkLst>
            <pc:docMk/>
            <pc:sldMk cId="2924716174" sldId="291"/>
            <ac:spMk id="13" creationId="{DA7A24E1-A62C-1307-DF2E-A9C7C742E827}"/>
          </ac:spMkLst>
        </pc:spChg>
        <pc:spChg chg="add mod">
          <ac:chgData name="Franziska Händschel" userId="e2149472-3187-4d00-b16a-a19eff6fc04a" providerId="ADAL" clId="{E9606ACA-9D0D-4543-8645-8298287E0C56}" dt="2024-02-20T18:07:23.972" v="4072" actId="34135"/>
          <ac:spMkLst>
            <pc:docMk/>
            <pc:sldMk cId="2924716174" sldId="291"/>
            <ac:spMk id="14" creationId="{90640A00-2774-1638-384A-8A9D3D813AA4}"/>
          </ac:spMkLst>
        </pc:spChg>
        <pc:spChg chg="add mod">
          <ac:chgData name="Franziska Händschel" userId="e2149472-3187-4d00-b16a-a19eff6fc04a" providerId="ADAL" clId="{E9606ACA-9D0D-4543-8645-8298287E0C56}" dt="2024-02-20T18:07:23.972" v="4072" actId="34135"/>
          <ac:spMkLst>
            <pc:docMk/>
            <pc:sldMk cId="2924716174" sldId="291"/>
            <ac:spMk id="15" creationId="{EC549D3A-59F6-DDFF-CFCD-C7BB89B15D24}"/>
          </ac:spMkLst>
        </pc:spChg>
        <pc:spChg chg="add mod">
          <ac:chgData name="Franziska Händschel" userId="e2149472-3187-4d00-b16a-a19eff6fc04a" providerId="ADAL" clId="{E9606ACA-9D0D-4543-8645-8298287E0C56}" dt="2024-02-20T18:07:23.972" v="4072" actId="34135"/>
          <ac:spMkLst>
            <pc:docMk/>
            <pc:sldMk cId="2924716174" sldId="291"/>
            <ac:spMk id="17" creationId="{88EC6C37-E799-27A1-46EF-561BAFE04D94}"/>
          </ac:spMkLst>
        </pc:spChg>
        <pc:spChg chg="add mod">
          <ac:chgData name="Franziska Händschel" userId="e2149472-3187-4d00-b16a-a19eff6fc04a" providerId="ADAL" clId="{E9606ACA-9D0D-4543-8645-8298287E0C56}" dt="2024-02-20T18:07:23.972" v="4072" actId="34135"/>
          <ac:spMkLst>
            <pc:docMk/>
            <pc:sldMk cId="2924716174" sldId="291"/>
            <ac:spMk id="18" creationId="{FDCF58FA-4639-186F-2744-A2A6BA10981C}"/>
          </ac:spMkLst>
        </pc:spChg>
        <pc:spChg chg="add mod">
          <ac:chgData name="Franziska Händschel" userId="e2149472-3187-4d00-b16a-a19eff6fc04a" providerId="ADAL" clId="{E9606ACA-9D0D-4543-8645-8298287E0C56}" dt="2024-02-20T18:07:23.972" v="4072" actId="34135"/>
          <ac:spMkLst>
            <pc:docMk/>
            <pc:sldMk cId="2924716174" sldId="291"/>
            <ac:spMk id="19" creationId="{1ED4B29E-86DF-20FC-C637-E76420CA98A4}"/>
          </ac:spMkLst>
        </pc:spChg>
        <pc:spChg chg="add mod">
          <ac:chgData name="Franziska Händschel" userId="e2149472-3187-4d00-b16a-a19eff6fc04a" providerId="ADAL" clId="{E9606ACA-9D0D-4543-8645-8298287E0C56}" dt="2024-02-20T18:07:23.972" v="4072" actId="34135"/>
          <ac:spMkLst>
            <pc:docMk/>
            <pc:sldMk cId="2924716174" sldId="291"/>
            <ac:spMk id="20" creationId="{7B8C0EAF-9331-1EE5-14B6-319EDB56744E}"/>
          </ac:spMkLst>
        </pc:spChg>
        <pc:spChg chg="add mod">
          <ac:chgData name="Franziska Händschel" userId="e2149472-3187-4d00-b16a-a19eff6fc04a" providerId="ADAL" clId="{E9606ACA-9D0D-4543-8645-8298287E0C56}" dt="2024-02-20T18:07:23.972" v="4072" actId="34135"/>
          <ac:spMkLst>
            <pc:docMk/>
            <pc:sldMk cId="2924716174" sldId="291"/>
            <ac:spMk id="21" creationId="{3AB4D8C9-3015-6147-9BF1-C297A5064305}"/>
          </ac:spMkLst>
        </pc:spChg>
        <pc:spChg chg="add mod">
          <ac:chgData name="Franziska Händschel" userId="e2149472-3187-4d00-b16a-a19eff6fc04a" providerId="ADAL" clId="{E9606ACA-9D0D-4543-8645-8298287E0C56}" dt="2024-02-20T18:07:23.972" v="4072" actId="34135"/>
          <ac:spMkLst>
            <pc:docMk/>
            <pc:sldMk cId="2924716174" sldId="291"/>
            <ac:spMk id="23" creationId="{EE10EB50-C442-A6EA-A2F2-20016512928E}"/>
          </ac:spMkLst>
        </pc:spChg>
        <pc:spChg chg="add mod">
          <ac:chgData name="Franziska Händschel" userId="e2149472-3187-4d00-b16a-a19eff6fc04a" providerId="ADAL" clId="{E9606ACA-9D0D-4543-8645-8298287E0C56}" dt="2024-02-20T18:07:23.972" v="4072" actId="34135"/>
          <ac:spMkLst>
            <pc:docMk/>
            <pc:sldMk cId="2924716174" sldId="291"/>
            <ac:spMk id="24" creationId="{EC4E1948-D020-8BB7-0A23-E109660437F9}"/>
          </ac:spMkLst>
        </pc:spChg>
        <pc:spChg chg="add mod">
          <ac:chgData name="Franziska Händschel" userId="e2149472-3187-4d00-b16a-a19eff6fc04a" providerId="ADAL" clId="{E9606ACA-9D0D-4543-8645-8298287E0C56}" dt="2024-02-20T18:07:23.972" v="4072" actId="34135"/>
          <ac:spMkLst>
            <pc:docMk/>
            <pc:sldMk cId="2924716174" sldId="291"/>
            <ac:spMk id="25" creationId="{08040AC3-96EC-A632-6FA2-E6E4E3B060C1}"/>
          </ac:spMkLst>
        </pc:spChg>
        <pc:spChg chg="add mod">
          <ac:chgData name="Franziska Händschel" userId="e2149472-3187-4d00-b16a-a19eff6fc04a" providerId="ADAL" clId="{E9606ACA-9D0D-4543-8645-8298287E0C56}" dt="2024-02-20T18:07:23.972" v="4072" actId="34135"/>
          <ac:spMkLst>
            <pc:docMk/>
            <pc:sldMk cId="2924716174" sldId="291"/>
            <ac:spMk id="26" creationId="{76BCEB23-4F5A-D7A5-630C-A3020C47D980}"/>
          </ac:spMkLst>
        </pc:spChg>
        <pc:spChg chg="add mod">
          <ac:chgData name="Franziska Händschel" userId="e2149472-3187-4d00-b16a-a19eff6fc04a" providerId="ADAL" clId="{E9606ACA-9D0D-4543-8645-8298287E0C56}" dt="2024-02-20T18:07:23.972" v="4072" actId="34135"/>
          <ac:spMkLst>
            <pc:docMk/>
            <pc:sldMk cId="2924716174" sldId="291"/>
            <ac:spMk id="27" creationId="{CF16CF0E-375D-E185-DA3B-7E1C500FFC80}"/>
          </ac:spMkLst>
        </pc:spChg>
        <pc:spChg chg="del">
          <ac:chgData name="Franziska Händschel" userId="e2149472-3187-4d00-b16a-a19eff6fc04a" providerId="ADAL" clId="{E9606ACA-9D0D-4543-8645-8298287E0C56}" dt="2024-02-20T17:48:30.883" v="3867" actId="478"/>
          <ac:spMkLst>
            <pc:docMk/>
            <pc:sldMk cId="2924716174" sldId="291"/>
            <ac:spMk id="39" creationId="{91E5588F-C83D-5C96-9212-62361B3FB707}"/>
          </ac:spMkLst>
        </pc:spChg>
        <pc:spChg chg="del">
          <ac:chgData name="Franziska Händschel" userId="e2149472-3187-4d00-b16a-a19eff6fc04a" providerId="ADAL" clId="{E9606ACA-9D0D-4543-8645-8298287E0C56}" dt="2024-02-20T17:48:30.883" v="3867" actId="478"/>
          <ac:spMkLst>
            <pc:docMk/>
            <pc:sldMk cId="2924716174" sldId="291"/>
            <ac:spMk id="41" creationId="{49489F6A-91B6-1F2D-3517-18217194CE64}"/>
          </ac:spMkLst>
        </pc:spChg>
        <pc:spChg chg="del">
          <ac:chgData name="Franziska Händschel" userId="e2149472-3187-4d00-b16a-a19eff6fc04a" providerId="ADAL" clId="{E9606ACA-9D0D-4543-8645-8298287E0C56}" dt="2024-02-20T17:48:30.883" v="3867" actId="478"/>
          <ac:spMkLst>
            <pc:docMk/>
            <pc:sldMk cId="2924716174" sldId="291"/>
            <ac:spMk id="43" creationId="{2E453973-C0CA-0128-356A-04AE272E66C5}"/>
          </ac:spMkLst>
        </pc:spChg>
      </pc:sldChg>
      <pc:sldChg chg="new">
        <pc:chgData name="Franziska Händschel" userId="e2149472-3187-4d00-b16a-a19eff6fc04a" providerId="ADAL" clId="{E9606ACA-9D0D-4543-8645-8298287E0C56}" dt="2024-02-20T18:04:32.266" v="4044" actId="680"/>
        <pc:sldMkLst>
          <pc:docMk/>
          <pc:sldMk cId="856114553" sldId="292"/>
        </pc:sldMkLst>
      </pc:sldChg>
      <pc:sldChg chg="del">
        <pc:chgData name="Franziska Händschel" userId="e2149472-3187-4d00-b16a-a19eff6fc04a" providerId="ADAL" clId="{E9606ACA-9D0D-4543-8645-8298287E0C56}" dt="2024-02-20T17:48:14.697" v="3866" actId="47"/>
        <pc:sldMkLst>
          <pc:docMk/>
          <pc:sldMk cId="2624073609" sldId="292"/>
        </pc:sldMkLst>
      </pc:sldChg>
      <pc:sldChg chg="del">
        <pc:chgData name="Franziska Händschel" userId="e2149472-3187-4d00-b16a-a19eff6fc04a" providerId="ADAL" clId="{E9606ACA-9D0D-4543-8645-8298287E0C56}" dt="2024-02-20T17:48:01.386" v="3865" actId="47"/>
        <pc:sldMkLst>
          <pc:docMk/>
          <pc:sldMk cId="554727400" sldId="293"/>
        </pc:sldMkLst>
      </pc:sldChg>
      <pc:sldChg chg="new">
        <pc:chgData name="Franziska Händschel" userId="e2149472-3187-4d00-b16a-a19eff6fc04a" providerId="ADAL" clId="{E9606ACA-9D0D-4543-8645-8298287E0C56}" dt="2024-02-20T18:04:35.763" v="4045" actId="680"/>
        <pc:sldMkLst>
          <pc:docMk/>
          <pc:sldMk cId="611276133" sldId="293"/>
        </pc:sldMkLst>
      </pc:sldChg>
      <pc:sldMasterChg chg="addSldLayout delSldLayout modSldLayout">
        <pc:chgData name="Franziska Händschel" userId="e2149472-3187-4d00-b16a-a19eff6fc04a" providerId="ADAL" clId="{E9606ACA-9D0D-4543-8645-8298287E0C56}" dt="2024-02-20T18:09:07.333" v="4098"/>
        <pc:sldMasterMkLst>
          <pc:docMk/>
          <pc:sldMasterMk cId="2436609279" sldId="2147483660"/>
        </pc:sldMasterMkLst>
        <pc:sldLayoutChg chg="addSp delSp modSp mod">
          <pc:chgData name="Franziska Händschel" userId="e2149472-3187-4d00-b16a-a19eff6fc04a" providerId="ADAL" clId="{E9606ACA-9D0D-4543-8645-8298287E0C56}" dt="2024-02-20T14:55:08.513" v="959" actId="6014"/>
          <pc:sldLayoutMkLst>
            <pc:docMk/>
            <pc:sldMasterMk cId="2436609279" sldId="2147483660"/>
            <pc:sldLayoutMk cId="576979586" sldId="2147483662"/>
          </pc:sldLayoutMkLst>
          <pc:spChg chg="mod">
            <ac:chgData name="Franziska Händschel" userId="e2149472-3187-4d00-b16a-a19eff6fc04a" providerId="ADAL" clId="{E9606ACA-9D0D-4543-8645-8298287E0C56}" dt="2024-02-20T14:43:24.624" v="28" actId="20577"/>
            <ac:spMkLst>
              <pc:docMk/>
              <pc:sldMasterMk cId="2436609279" sldId="2147483660"/>
              <pc:sldLayoutMk cId="576979586" sldId="2147483662"/>
              <ac:spMk id="2" creationId="{64501117-BF46-C965-0146-7132487ECCC4}"/>
            </ac:spMkLst>
          </pc:spChg>
          <pc:picChg chg="add del mod">
            <ac:chgData name="Franziska Händschel" userId="e2149472-3187-4d00-b16a-a19eff6fc04a" providerId="ADAL" clId="{E9606ACA-9D0D-4543-8645-8298287E0C56}" dt="2024-02-20T14:42:54.042" v="6" actId="478"/>
            <ac:picMkLst>
              <pc:docMk/>
              <pc:sldMasterMk cId="2436609279" sldId="2147483660"/>
              <pc:sldLayoutMk cId="576979586" sldId="2147483662"/>
              <ac:picMk id="3" creationId="{DB5A95D2-7651-0BD3-00CC-0AD6C97ABC17}"/>
            </ac:picMkLst>
          </pc:picChg>
          <pc:picChg chg="del">
            <ac:chgData name="Franziska Händschel" userId="e2149472-3187-4d00-b16a-a19eff6fc04a" providerId="ADAL" clId="{E9606ACA-9D0D-4543-8645-8298287E0C56}" dt="2024-02-20T14:42:54.918" v="7" actId="478"/>
            <ac:picMkLst>
              <pc:docMk/>
              <pc:sldMasterMk cId="2436609279" sldId="2147483660"/>
              <pc:sldLayoutMk cId="576979586" sldId="2147483662"/>
              <ac:picMk id="4" creationId="{9CDAD8D1-FCF8-F2BB-0F9B-15510F8AF724}"/>
            </ac:picMkLst>
          </pc:picChg>
          <pc:picChg chg="add mod">
            <ac:chgData name="Franziska Händschel" userId="e2149472-3187-4d00-b16a-a19eff6fc04a" providerId="ADAL" clId="{E9606ACA-9D0D-4543-8645-8298287E0C56}" dt="2024-02-20T14:42:32.729" v="1"/>
            <ac:picMkLst>
              <pc:docMk/>
              <pc:sldMasterMk cId="2436609279" sldId="2147483660"/>
              <pc:sldLayoutMk cId="576979586" sldId="2147483662"/>
              <ac:picMk id="5" creationId="{5BE54C93-692C-88A7-5D0A-FAD23F3DEAB3}"/>
            </ac:picMkLst>
          </pc:picChg>
          <pc:picChg chg="add del mod">
            <ac:chgData name="Franziska Händschel" userId="e2149472-3187-4d00-b16a-a19eff6fc04a" providerId="ADAL" clId="{E9606ACA-9D0D-4543-8645-8298287E0C56}" dt="2024-02-20T14:42:52.572" v="5" actId="21"/>
            <ac:picMkLst>
              <pc:docMk/>
              <pc:sldMasterMk cId="2436609279" sldId="2147483660"/>
              <pc:sldLayoutMk cId="576979586" sldId="2147483662"/>
              <ac:picMk id="6" creationId="{425BBCD9-01DC-38AF-E6A1-1DD103413B44}"/>
            </ac:picMkLst>
          </pc:picChg>
          <pc:picChg chg="add mod">
            <ac:chgData name="Franziska Händschel" userId="e2149472-3187-4d00-b16a-a19eff6fc04a" providerId="ADAL" clId="{E9606ACA-9D0D-4543-8645-8298287E0C56}" dt="2024-02-20T14:42:55.283" v="8"/>
            <ac:picMkLst>
              <pc:docMk/>
              <pc:sldMasterMk cId="2436609279" sldId="2147483660"/>
              <pc:sldLayoutMk cId="576979586" sldId="2147483662"/>
              <ac:picMk id="7" creationId="{425BBCD9-01DC-38AF-E6A1-1DD103413B44}"/>
            </ac:picMkLst>
          </pc:picChg>
        </pc:sldLayoutChg>
        <pc:sldLayoutChg chg="addSp delSp modSp mod">
          <pc:chgData name="Franziska Händschel" userId="e2149472-3187-4d00-b16a-a19eff6fc04a" providerId="ADAL" clId="{E9606ACA-9D0D-4543-8645-8298287E0C56}" dt="2024-02-20T15:45:08.732" v="3490" actId="1076"/>
          <pc:sldLayoutMkLst>
            <pc:docMk/>
            <pc:sldMasterMk cId="2436609279" sldId="2147483660"/>
            <pc:sldLayoutMk cId="895852067" sldId="2147483663"/>
          </pc:sldLayoutMkLst>
          <pc:spChg chg="add del mod">
            <ac:chgData name="Franziska Händschel" userId="e2149472-3187-4d00-b16a-a19eff6fc04a" providerId="ADAL" clId="{E9606ACA-9D0D-4543-8645-8298287E0C56}" dt="2024-02-20T14:46:24.039" v="210" actId="478"/>
            <ac:spMkLst>
              <pc:docMk/>
              <pc:sldMasterMk cId="2436609279" sldId="2147483660"/>
              <pc:sldLayoutMk cId="895852067" sldId="2147483663"/>
              <ac:spMk id="2" creationId="{A4AB1C31-903E-8787-6579-F85CD7834128}"/>
            </ac:spMkLst>
          </pc:spChg>
          <pc:spChg chg="add mod">
            <ac:chgData name="Franziska Händschel" userId="e2149472-3187-4d00-b16a-a19eff6fc04a" providerId="ADAL" clId="{E9606ACA-9D0D-4543-8645-8298287E0C56}" dt="2024-02-20T15:44:18.273" v="3401" actId="20577"/>
            <ac:spMkLst>
              <pc:docMk/>
              <pc:sldMasterMk cId="2436609279" sldId="2147483660"/>
              <pc:sldLayoutMk cId="895852067" sldId="2147483663"/>
              <ac:spMk id="3" creationId="{5F24C0D2-57F1-2AB8-606B-1BEFFBA94766}"/>
            </ac:spMkLst>
          </pc:spChg>
          <pc:spChg chg="mod">
            <ac:chgData name="Franziska Händschel" userId="e2149472-3187-4d00-b16a-a19eff6fc04a" providerId="ADAL" clId="{E9606ACA-9D0D-4543-8645-8298287E0C56}" dt="2024-02-20T14:46:56.925" v="249"/>
            <ac:spMkLst>
              <pc:docMk/>
              <pc:sldMasterMk cId="2436609279" sldId="2147483660"/>
              <pc:sldLayoutMk cId="895852067" sldId="2147483663"/>
              <ac:spMk id="4" creationId="{B665B885-2C46-D42D-4D31-E9A185452A0E}"/>
            </ac:spMkLst>
          </pc:spChg>
          <pc:spChg chg="add mod">
            <ac:chgData name="Franziska Händschel" userId="e2149472-3187-4d00-b16a-a19eff6fc04a" providerId="ADAL" clId="{E9606ACA-9D0D-4543-8645-8298287E0C56}" dt="2024-02-20T15:45:02.280" v="3489" actId="20577"/>
            <ac:spMkLst>
              <pc:docMk/>
              <pc:sldMasterMk cId="2436609279" sldId="2147483660"/>
              <pc:sldLayoutMk cId="895852067" sldId="2147483663"/>
              <ac:spMk id="5" creationId="{CFEBEDEB-F7F9-6E35-FC97-E5376B5C2204}"/>
            </ac:spMkLst>
          </pc:spChg>
          <pc:spChg chg="mod">
            <ac:chgData name="Franziska Händschel" userId="e2149472-3187-4d00-b16a-a19eff6fc04a" providerId="ADAL" clId="{E9606ACA-9D0D-4543-8645-8298287E0C56}" dt="2024-02-20T14:43:56.317" v="56" actId="20577"/>
            <ac:spMkLst>
              <pc:docMk/>
              <pc:sldMasterMk cId="2436609279" sldId="2147483660"/>
              <pc:sldLayoutMk cId="895852067" sldId="2147483663"/>
              <ac:spMk id="7" creationId="{95E1ABED-E937-4B03-C0A4-9F568330DE05}"/>
            </ac:spMkLst>
          </pc:spChg>
          <pc:spChg chg="mod">
            <ac:chgData name="Franziska Händschel" userId="e2149472-3187-4d00-b16a-a19eff6fc04a" providerId="ADAL" clId="{E9606ACA-9D0D-4543-8645-8298287E0C56}" dt="2024-02-20T14:43:59.005" v="58" actId="20577"/>
            <ac:spMkLst>
              <pc:docMk/>
              <pc:sldMasterMk cId="2436609279" sldId="2147483660"/>
              <pc:sldLayoutMk cId="895852067" sldId="2147483663"/>
              <ac:spMk id="8" creationId="{D841FB08-77D4-969F-B672-B72BA6DF635F}"/>
            </ac:spMkLst>
          </pc:spChg>
          <pc:spChg chg="mod">
            <ac:chgData name="Franziska Händschel" userId="e2149472-3187-4d00-b16a-a19eff6fc04a" providerId="ADAL" clId="{E9606ACA-9D0D-4543-8645-8298287E0C56}" dt="2024-02-20T14:46:42.614" v="244" actId="20577"/>
            <ac:spMkLst>
              <pc:docMk/>
              <pc:sldMasterMk cId="2436609279" sldId="2147483660"/>
              <pc:sldLayoutMk cId="895852067" sldId="2147483663"/>
              <ac:spMk id="9" creationId="{88E0BCFD-70D6-BB53-003B-9CC4F2C88CB4}"/>
            </ac:spMkLst>
          </pc:spChg>
          <pc:spChg chg="mod">
            <ac:chgData name="Franziska Händschel" userId="e2149472-3187-4d00-b16a-a19eff6fc04a" providerId="ADAL" clId="{E9606ACA-9D0D-4543-8645-8298287E0C56}" dt="2024-02-20T14:43:53.915" v="54" actId="20577"/>
            <ac:spMkLst>
              <pc:docMk/>
              <pc:sldMasterMk cId="2436609279" sldId="2147483660"/>
              <pc:sldLayoutMk cId="895852067" sldId="2147483663"/>
              <ac:spMk id="11" creationId="{D0404B70-6333-4F7F-0155-E18C025FC80A}"/>
            </ac:spMkLst>
          </pc:spChg>
          <pc:spChg chg="mod">
            <ac:chgData name="Franziska Händschel" userId="e2149472-3187-4d00-b16a-a19eff6fc04a" providerId="ADAL" clId="{E9606ACA-9D0D-4543-8645-8298287E0C56}" dt="2024-02-20T15:45:08.732" v="3490" actId="1076"/>
            <ac:spMkLst>
              <pc:docMk/>
              <pc:sldMasterMk cId="2436609279" sldId="2147483660"/>
              <pc:sldLayoutMk cId="895852067" sldId="2147483663"/>
              <ac:spMk id="14" creationId="{9F98F104-F03D-68F3-CC5F-B8039C635D23}"/>
            </ac:spMkLst>
          </pc:spChg>
          <pc:spChg chg="mod">
            <ac:chgData name="Franziska Händschel" userId="e2149472-3187-4d00-b16a-a19eff6fc04a" providerId="ADAL" clId="{E9606ACA-9D0D-4543-8645-8298287E0C56}" dt="2024-02-20T15:45:08.732" v="3490" actId="1076"/>
            <ac:spMkLst>
              <pc:docMk/>
              <pc:sldMasterMk cId="2436609279" sldId="2147483660"/>
              <pc:sldLayoutMk cId="895852067" sldId="2147483663"/>
              <ac:spMk id="15" creationId="{2F3BB778-68F5-E4CE-E5CD-11B4427CA6A2}"/>
            </ac:spMkLst>
          </pc:spChg>
          <pc:spChg chg="mod">
            <ac:chgData name="Franziska Händschel" userId="e2149472-3187-4d00-b16a-a19eff6fc04a" providerId="ADAL" clId="{E9606ACA-9D0D-4543-8645-8298287E0C56}" dt="2024-02-20T15:45:08.732" v="3490" actId="1076"/>
            <ac:spMkLst>
              <pc:docMk/>
              <pc:sldMasterMk cId="2436609279" sldId="2147483660"/>
              <pc:sldLayoutMk cId="895852067" sldId="2147483663"/>
              <ac:spMk id="16" creationId="{31DE11FF-F0AA-2000-E927-4E08E5C54F1F}"/>
            </ac:spMkLst>
          </pc:spChg>
          <pc:spChg chg="del">
            <ac:chgData name="Franziska Händschel" userId="e2149472-3187-4d00-b16a-a19eff6fc04a" providerId="ADAL" clId="{E9606ACA-9D0D-4543-8645-8298287E0C56}" dt="2024-02-20T14:43:44.789" v="42" actId="478"/>
            <ac:spMkLst>
              <pc:docMk/>
              <pc:sldMasterMk cId="2436609279" sldId="2147483660"/>
              <pc:sldLayoutMk cId="895852067" sldId="2147483663"/>
              <ac:spMk id="17" creationId="{AD3BAAB8-8CBF-1B3A-FE6A-64B6B921DB88}"/>
            </ac:spMkLst>
          </pc:spChg>
          <pc:spChg chg="del">
            <ac:chgData name="Franziska Händschel" userId="e2149472-3187-4d00-b16a-a19eff6fc04a" providerId="ADAL" clId="{E9606ACA-9D0D-4543-8645-8298287E0C56}" dt="2024-02-20T14:43:42.363" v="41" actId="478"/>
            <ac:spMkLst>
              <pc:docMk/>
              <pc:sldMasterMk cId="2436609279" sldId="2147483660"/>
              <pc:sldLayoutMk cId="895852067" sldId="2147483663"/>
              <ac:spMk id="18" creationId="{52275CD9-FDF9-5071-4200-B2300BB1BF8A}"/>
            </ac:spMkLst>
          </pc:spChg>
          <pc:spChg chg="del">
            <ac:chgData name="Franziska Händschel" userId="e2149472-3187-4d00-b16a-a19eff6fc04a" providerId="ADAL" clId="{E9606ACA-9D0D-4543-8645-8298287E0C56}" dt="2024-02-20T14:43:42.363" v="41" actId="478"/>
            <ac:spMkLst>
              <pc:docMk/>
              <pc:sldMasterMk cId="2436609279" sldId="2147483660"/>
              <pc:sldLayoutMk cId="895852067" sldId="2147483663"/>
              <ac:spMk id="19" creationId="{5BCF4849-ED41-82C6-272B-7771174FD431}"/>
            </ac:spMkLst>
          </pc:spChg>
          <pc:spChg chg="mod">
            <ac:chgData name="Franziska Händschel" userId="e2149472-3187-4d00-b16a-a19eff6fc04a" providerId="ADAL" clId="{E9606ACA-9D0D-4543-8645-8298287E0C56}" dt="2024-02-20T14:44:03.285" v="61" actId="20577"/>
            <ac:spMkLst>
              <pc:docMk/>
              <pc:sldMasterMk cId="2436609279" sldId="2147483660"/>
              <pc:sldLayoutMk cId="895852067" sldId="2147483663"/>
              <ac:spMk id="21" creationId="{652AFF11-341E-9BFC-BC96-E7BBB9D8FD1C}"/>
            </ac:spMkLst>
          </pc:spChg>
          <pc:spChg chg="mod">
            <ac:chgData name="Franziska Händschel" userId="e2149472-3187-4d00-b16a-a19eff6fc04a" providerId="ADAL" clId="{E9606ACA-9D0D-4543-8645-8298287E0C56}" dt="2024-02-20T15:45:08.732" v="3490" actId="1076"/>
            <ac:spMkLst>
              <pc:docMk/>
              <pc:sldMasterMk cId="2436609279" sldId="2147483660"/>
              <pc:sldLayoutMk cId="895852067" sldId="2147483663"/>
              <ac:spMk id="25" creationId="{6A0D7CC5-6D3B-5C64-B94A-7C160E08F4BD}"/>
            </ac:spMkLst>
          </pc:spChg>
          <pc:spChg chg="mod">
            <ac:chgData name="Franziska Händschel" userId="e2149472-3187-4d00-b16a-a19eff6fc04a" providerId="ADAL" clId="{E9606ACA-9D0D-4543-8645-8298287E0C56}" dt="2024-02-20T15:45:08.732" v="3490" actId="1076"/>
            <ac:spMkLst>
              <pc:docMk/>
              <pc:sldMasterMk cId="2436609279" sldId="2147483660"/>
              <pc:sldLayoutMk cId="895852067" sldId="2147483663"/>
              <ac:spMk id="26" creationId="{BCA53FFA-7C83-4A49-9FF8-0C8EF5705CE5}"/>
            </ac:spMkLst>
          </pc:spChg>
          <pc:spChg chg="mod">
            <ac:chgData name="Franziska Händschel" userId="e2149472-3187-4d00-b16a-a19eff6fc04a" providerId="ADAL" clId="{E9606ACA-9D0D-4543-8645-8298287E0C56}" dt="2024-02-20T15:45:08.732" v="3490" actId="1076"/>
            <ac:spMkLst>
              <pc:docMk/>
              <pc:sldMasterMk cId="2436609279" sldId="2147483660"/>
              <pc:sldLayoutMk cId="895852067" sldId="2147483663"/>
              <ac:spMk id="27" creationId="{BFA7FE67-5E96-5C3E-B62E-5002CF67303C}"/>
            </ac:spMkLst>
          </pc:spChg>
          <pc:spChg chg="del">
            <ac:chgData name="Franziska Händschel" userId="e2149472-3187-4d00-b16a-a19eff6fc04a" providerId="ADAL" clId="{E9606ACA-9D0D-4543-8645-8298287E0C56}" dt="2024-02-20T14:43:44.789" v="42" actId="478"/>
            <ac:spMkLst>
              <pc:docMk/>
              <pc:sldMasterMk cId="2436609279" sldId="2147483660"/>
              <pc:sldLayoutMk cId="895852067" sldId="2147483663"/>
              <ac:spMk id="28" creationId="{EA8360EF-0521-F902-5C84-6211E4BF0845}"/>
            </ac:spMkLst>
          </pc:spChg>
          <pc:spChg chg="del">
            <ac:chgData name="Franziska Händschel" userId="e2149472-3187-4d00-b16a-a19eff6fc04a" providerId="ADAL" clId="{E9606ACA-9D0D-4543-8645-8298287E0C56}" dt="2024-02-20T14:43:42.363" v="41" actId="478"/>
            <ac:spMkLst>
              <pc:docMk/>
              <pc:sldMasterMk cId="2436609279" sldId="2147483660"/>
              <pc:sldLayoutMk cId="895852067" sldId="2147483663"/>
              <ac:spMk id="29" creationId="{59B69867-709B-B7C5-2247-DA7E1DF4FA25}"/>
            </ac:spMkLst>
          </pc:spChg>
          <pc:spChg chg="del">
            <ac:chgData name="Franziska Händschel" userId="e2149472-3187-4d00-b16a-a19eff6fc04a" providerId="ADAL" clId="{E9606ACA-9D0D-4543-8645-8298287E0C56}" dt="2024-02-20T14:43:42.363" v="41" actId="478"/>
            <ac:spMkLst>
              <pc:docMk/>
              <pc:sldMasterMk cId="2436609279" sldId="2147483660"/>
              <pc:sldLayoutMk cId="895852067" sldId="2147483663"/>
              <ac:spMk id="30" creationId="{C390C07B-3A3F-B6AC-A2CD-A21BF78312C6}"/>
            </ac:spMkLst>
          </pc:spChg>
          <pc:spChg chg="mod">
            <ac:chgData name="Franziska Händschel" userId="e2149472-3187-4d00-b16a-a19eff6fc04a" providerId="ADAL" clId="{E9606ACA-9D0D-4543-8645-8298287E0C56}" dt="2024-02-20T14:46:34.069" v="229" actId="20577"/>
            <ac:spMkLst>
              <pc:docMk/>
              <pc:sldMasterMk cId="2436609279" sldId="2147483660"/>
              <pc:sldLayoutMk cId="895852067" sldId="2147483663"/>
              <ac:spMk id="31" creationId="{61BA26F2-87A9-AAC4-ECC7-7FCA78FDB1ED}"/>
            </ac:spMkLst>
          </pc:spChg>
          <pc:spChg chg="mod">
            <ac:chgData name="Franziska Händschel" userId="e2149472-3187-4d00-b16a-a19eff6fc04a" providerId="ADAL" clId="{E9606ACA-9D0D-4543-8645-8298287E0C56}" dt="2024-02-20T14:54:55.734" v="958" actId="20577"/>
            <ac:spMkLst>
              <pc:docMk/>
              <pc:sldMasterMk cId="2436609279" sldId="2147483660"/>
              <pc:sldLayoutMk cId="895852067" sldId="2147483663"/>
              <ac:spMk id="34" creationId="{876A621A-B3D4-F11F-709E-33348B15B9AC}"/>
            </ac:spMkLst>
          </pc:spChg>
        </pc:sldLayoutChg>
        <pc:sldLayoutChg chg="addSp delSp modSp mod">
          <pc:chgData name="Franziska Händschel" userId="e2149472-3187-4d00-b16a-a19eff6fc04a" providerId="ADAL" clId="{E9606ACA-9D0D-4543-8645-8298287E0C56}" dt="2024-02-20T14:55:19.865" v="961" actId="6014"/>
          <pc:sldLayoutMkLst>
            <pc:docMk/>
            <pc:sldMasterMk cId="2436609279" sldId="2147483660"/>
            <pc:sldLayoutMk cId="3962537421" sldId="2147483664"/>
          </pc:sldLayoutMkLst>
          <pc:spChg chg="add mod">
            <ac:chgData name="Franziska Händschel" userId="e2149472-3187-4d00-b16a-a19eff6fc04a" providerId="ADAL" clId="{E9606ACA-9D0D-4543-8645-8298287E0C56}" dt="2024-02-20T14:50:14.406" v="733" actId="164"/>
            <ac:spMkLst>
              <pc:docMk/>
              <pc:sldMasterMk cId="2436609279" sldId="2147483660"/>
              <pc:sldLayoutMk cId="3962537421" sldId="2147483664"/>
              <ac:spMk id="2" creationId="{90BC61B5-0DF5-E8F2-7026-8DEBA751EADC}"/>
            </ac:spMkLst>
          </pc:spChg>
          <pc:spChg chg="mod">
            <ac:chgData name="Franziska Händschel" userId="e2149472-3187-4d00-b16a-a19eff6fc04a" providerId="ADAL" clId="{E9606ACA-9D0D-4543-8645-8298287E0C56}" dt="2024-02-20T14:52:18.075" v="851" actId="20577"/>
            <ac:spMkLst>
              <pc:docMk/>
              <pc:sldMasterMk cId="2436609279" sldId="2147483660"/>
              <pc:sldLayoutMk cId="3962537421" sldId="2147483664"/>
              <ac:spMk id="8" creationId="{C3A3B832-652D-C944-FA92-5C150DB49328}"/>
            </ac:spMkLst>
          </pc:spChg>
          <pc:spChg chg="mod">
            <ac:chgData name="Franziska Händschel" userId="e2149472-3187-4d00-b16a-a19eff6fc04a" providerId="ADAL" clId="{E9606ACA-9D0D-4543-8645-8298287E0C56}" dt="2024-02-20T14:50:46.060" v="770" actId="20577"/>
            <ac:spMkLst>
              <pc:docMk/>
              <pc:sldMasterMk cId="2436609279" sldId="2147483660"/>
              <pc:sldLayoutMk cId="3962537421" sldId="2147483664"/>
              <ac:spMk id="9" creationId="{F6D885EC-A22B-3BB2-2BAE-27E02C85C778}"/>
            </ac:spMkLst>
          </pc:spChg>
          <pc:spChg chg="mod">
            <ac:chgData name="Franziska Händschel" userId="e2149472-3187-4d00-b16a-a19eff6fc04a" providerId="ADAL" clId="{E9606ACA-9D0D-4543-8645-8298287E0C56}" dt="2024-02-20T14:50:16.860" v="736"/>
            <ac:spMkLst>
              <pc:docMk/>
              <pc:sldMasterMk cId="2436609279" sldId="2147483660"/>
              <pc:sldLayoutMk cId="3962537421" sldId="2147483664"/>
              <ac:spMk id="10" creationId="{90BC61B5-0DF5-E8F2-7026-8DEBA751EADC}"/>
            </ac:spMkLst>
          </pc:spChg>
          <pc:spChg chg="mod">
            <ac:chgData name="Franziska Händschel" userId="e2149472-3187-4d00-b16a-a19eff6fc04a" providerId="ADAL" clId="{E9606ACA-9D0D-4543-8645-8298287E0C56}" dt="2024-02-20T14:50:51.616" v="771" actId="207"/>
            <ac:spMkLst>
              <pc:docMk/>
              <pc:sldMasterMk cId="2436609279" sldId="2147483660"/>
              <pc:sldLayoutMk cId="3962537421" sldId="2147483664"/>
              <ac:spMk id="14" creationId="{5B14E262-7848-31B0-81FD-8807EAB9F992}"/>
            </ac:spMkLst>
          </pc:spChg>
          <pc:spChg chg="mod">
            <ac:chgData name="Franziska Händschel" userId="e2149472-3187-4d00-b16a-a19eff6fc04a" providerId="ADAL" clId="{E9606ACA-9D0D-4543-8645-8298287E0C56}" dt="2024-02-20T14:50:51.616" v="771" actId="207"/>
            <ac:spMkLst>
              <pc:docMk/>
              <pc:sldMasterMk cId="2436609279" sldId="2147483660"/>
              <pc:sldLayoutMk cId="3962537421" sldId="2147483664"/>
              <ac:spMk id="15" creationId="{668FBB89-980F-D4A3-D1D8-E3C528431B82}"/>
            </ac:spMkLst>
          </pc:spChg>
          <pc:spChg chg="mod">
            <ac:chgData name="Franziska Händschel" userId="e2149472-3187-4d00-b16a-a19eff6fc04a" providerId="ADAL" clId="{E9606ACA-9D0D-4543-8645-8298287E0C56}" dt="2024-02-20T14:50:51.616" v="771" actId="207"/>
            <ac:spMkLst>
              <pc:docMk/>
              <pc:sldMasterMk cId="2436609279" sldId="2147483660"/>
              <pc:sldLayoutMk cId="3962537421" sldId="2147483664"/>
              <ac:spMk id="16" creationId="{4C64F30B-3B18-552A-FF2A-C51AE2B5503A}"/>
            </ac:spMkLst>
          </pc:spChg>
          <pc:spChg chg="del">
            <ac:chgData name="Franziska Händschel" userId="e2149472-3187-4d00-b16a-a19eff6fc04a" providerId="ADAL" clId="{E9606ACA-9D0D-4543-8645-8298287E0C56}" dt="2024-02-20T14:50:33.552" v="753" actId="478"/>
            <ac:spMkLst>
              <pc:docMk/>
              <pc:sldMasterMk cId="2436609279" sldId="2147483660"/>
              <pc:sldLayoutMk cId="3962537421" sldId="2147483664"/>
              <ac:spMk id="17" creationId="{885BF444-1F93-4E30-4F02-5C79599BB693}"/>
            </ac:spMkLst>
          </pc:spChg>
          <pc:spChg chg="mod">
            <ac:chgData name="Franziska Händschel" userId="e2149472-3187-4d00-b16a-a19eff6fc04a" providerId="ADAL" clId="{E9606ACA-9D0D-4543-8645-8298287E0C56}" dt="2024-02-20T14:53:33.884" v="937"/>
            <ac:spMkLst>
              <pc:docMk/>
              <pc:sldMasterMk cId="2436609279" sldId="2147483660"/>
              <pc:sldLayoutMk cId="3962537421" sldId="2147483664"/>
              <ac:spMk id="18" creationId="{C3AFD97B-D706-C0FB-62F4-40B00AB96C69}"/>
            </ac:spMkLst>
          </pc:spChg>
          <pc:spChg chg="mod">
            <ac:chgData name="Franziska Händschel" userId="e2149472-3187-4d00-b16a-a19eff6fc04a" providerId="ADAL" clId="{E9606ACA-9D0D-4543-8645-8298287E0C56}" dt="2024-02-20T14:53:19.693" v="932" actId="20577"/>
            <ac:spMkLst>
              <pc:docMk/>
              <pc:sldMasterMk cId="2436609279" sldId="2147483660"/>
              <pc:sldLayoutMk cId="3962537421" sldId="2147483664"/>
              <ac:spMk id="19" creationId="{37803F57-3605-E2CF-C4FF-D1318C2CFC4D}"/>
            </ac:spMkLst>
          </pc:spChg>
          <pc:spChg chg="del">
            <ac:chgData name="Franziska Händschel" userId="e2149472-3187-4d00-b16a-a19eff6fc04a" providerId="ADAL" clId="{E9606ACA-9D0D-4543-8645-8298287E0C56}" dt="2024-02-20T14:53:58.313" v="941" actId="478"/>
            <ac:spMkLst>
              <pc:docMk/>
              <pc:sldMasterMk cId="2436609279" sldId="2147483660"/>
              <pc:sldLayoutMk cId="3962537421" sldId="2147483664"/>
              <ac:spMk id="20" creationId="{03FEA479-463A-EF77-5109-146B9E711786}"/>
            </ac:spMkLst>
          </pc:spChg>
          <pc:spChg chg="mod">
            <ac:chgData name="Franziska Händschel" userId="e2149472-3187-4d00-b16a-a19eff6fc04a" providerId="ADAL" clId="{E9606ACA-9D0D-4543-8645-8298287E0C56}" dt="2024-02-20T14:50:37.574" v="754" actId="1076"/>
            <ac:spMkLst>
              <pc:docMk/>
              <pc:sldMasterMk cId="2436609279" sldId="2147483660"/>
              <pc:sldLayoutMk cId="3962537421" sldId="2147483664"/>
              <ac:spMk id="21" creationId="{54A7F613-8F92-8677-80D0-2D341F5A5727}"/>
            </ac:spMkLst>
          </pc:spChg>
          <pc:spChg chg="del">
            <ac:chgData name="Franziska Händschel" userId="e2149472-3187-4d00-b16a-a19eff6fc04a" providerId="ADAL" clId="{E9606ACA-9D0D-4543-8645-8298287E0C56}" dt="2024-02-20T14:53:58.313" v="941" actId="478"/>
            <ac:spMkLst>
              <pc:docMk/>
              <pc:sldMasterMk cId="2436609279" sldId="2147483660"/>
              <pc:sldLayoutMk cId="3962537421" sldId="2147483664"/>
              <ac:spMk id="23" creationId="{9E0090A7-49B4-A309-2630-C25EFD437829}"/>
            </ac:spMkLst>
          </pc:spChg>
          <pc:spChg chg="del">
            <ac:chgData name="Franziska Händschel" userId="e2149472-3187-4d00-b16a-a19eff6fc04a" providerId="ADAL" clId="{E9606ACA-9D0D-4543-8645-8298287E0C56}" dt="2024-02-20T14:54:00.589" v="943" actId="478"/>
            <ac:spMkLst>
              <pc:docMk/>
              <pc:sldMasterMk cId="2436609279" sldId="2147483660"/>
              <pc:sldLayoutMk cId="3962537421" sldId="2147483664"/>
              <ac:spMk id="24" creationId="{9D691DFE-387B-1FFC-EB7A-2AFC8C0DD7F0}"/>
            </ac:spMkLst>
          </pc:spChg>
          <pc:spChg chg="add del mod">
            <ac:chgData name="Franziska Händschel" userId="e2149472-3187-4d00-b16a-a19eff6fc04a" providerId="ADAL" clId="{E9606ACA-9D0D-4543-8645-8298287E0C56}" dt="2024-02-20T14:53:50.235" v="940" actId="21"/>
            <ac:spMkLst>
              <pc:docMk/>
              <pc:sldMasterMk cId="2436609279" sldId="2147483660"/>
              <pc:sldLayoutMk cId="3962537421" sldId="2147483664"/>
              <ac:spMk id="25" creationId="{69FDB351-CE6A-9B41-0C63-C6897DAF0983}"/>
            </ac:spMkLst>
          </pc:spChg>
          <pc:spChg chg="mod">
            <ac:chgData name="Franziska Händschel" userId="e2149472-3187-4d00-b16a-a19eff6fc04a" providerId="ADAL" clId="{E9606ACA-9D0D-4543-8645-8298287E0C56}" dt="2024-02-20T14:54:51.224" v="956" actId="20577"/>
            <ac:spMkLst>
              <pc:docMk/>
              <pc:sldMasterMk cId="2436609279" sldId="2147483660"/>
              <pc:sldLayoutMk cId="3962537421" sldId="2147483664"/>
              <ac:spMk id="27" creationId="{0E514834-5F8A-9ED0-FE3F-9D481EC97E43}"/>
            </ac:spMkLst>
          </pc:spChg>
          <pc:spChg chg="add mod">
            <ac:chgData name="Franziska Händschel" userId="e2149472-3187-4d00-b16a-a19eff6fc04a" providerId="ADAL" clId="{E9606ACA-9D0D-4543-8645-8298287E0C56}" dt="2024-02-20T14:53:58.981" v="942"/>
            <ac:spMkLst>
              <pc:docMk/>
              <pc:sldMasterMk cId="2436609279" sldId="2147483660"/>
              <pc:sldLayoutMk cId="3962537421" sldId="2147483664"/>
              <ac:spMk id="28" creationId="{69FDB351-CE6A-9B41-0C63-C6897DAF0983}"/>
            </ac:spMkLst>
          </pc:spChg>
          <pc:spChg chg="add mod">
            <ac:chgData name="Franziska Händschel" userId="e2149472-3187-4d00-b16a-a19eff6fc04a" providerId="ADAL" clId="{E9606ACA-9D0D-4543-8645-8298287E0C56}" dt="2024-02-20T14:54:12.135" v="945" actId="1076"/>
            <ac:spMkLst>
              <pc:docMk/>
              <pc:sldMasterMk cId="2436609279" sldId="2147483660"/>
              <pc:sldLayoutMk cId="3962537421" sldId="2147483664"/>
              <ac:spMk id="29" creationId="{43DCF8F1-12CF-CAE2-BB23-DE25D6CE3ECB}"/>
            </ac:spMkLst>
          </pc:spChg>
          <pc:grpChg chg="add del mod">
            <ac:chgData name="Franziska Händschel" userId="e2149472-3187-4d00-b16a-a19eff6fc04a" providerId="ADAL" clId="{E9606ACA-9D0D-4543-8645-8298287E0C56}" dt="2024-02-20T14:50:15.351" v="734" actId="21"/>
            <ac:grpSpMkLst>
              <pc:docMk/>
              <pc:sldMasterMk cId="2436609279" sldId="2147483660"/>
              <pc:sldLayoutMk cId="3962537421" sldId="2147483664"/>
              <ac:grpSpMk id="5" creationId="{7F157870-FC82-1F0E-DBBF-6D25F68CE66E}"/>
            </ac:grpSpMkLst>
          </pc:grpChg>
          <pc:grpChg chg="add mod">
            <ac:chgData name="Franziska Händschel" userId="e2149472-3187-4d00-b16a-a19eff6fc04a" providerId="ADAL" clId="{E9606ACA-9D0D-4543-8645-8298287E0C56}" dt="2024-02-20T14:50:16.860" v="736"/>
            <ac:grpSpMkLst>
              <pc:docMk/>
              <pc:sldMasterMk cId="2436609279" sldId="2147483660"/>
              <pc:sldLayoutMk cId="3962537421" sldId="2147483664"/>
              <ac:grpSpMk id="6" creationId="{7F157870-FC82-1F0E-DBBF-6D25F68CE66E}"/>
            </ac:grpSpMkLst>
          </pc:grpChg>
          <pc:picChg chg="add mod">
            <ac:chgData name="Franziska Händschel" userId="e2149472-3187-4d00-b16a-a19eff6fc04a" providerId="ADAL" clId="{E9606ACA-9D0D-4543-8645-8298287E0C56}" dt="2024-02-20T14:50:14.406" v="733" actId="164"/>
            <ac:picMkLst>
              <pc:docMk/>
              <pc:sldMasterMk cId="2436609279" sldId="2147483660"/>
              <pc:sldLayoutMk cId="3962537421" sldId="2147483664"/>
              <ac:picMk id="3" creationId="{4AA7B785-D6F6-653F-B44D-2710E671969E}"/>
            </ac:picMkLst>
          </pc:picChg>
          <pc:picChg chg="del">
            <ac:chgData name="Franziska Händschel" userId="e2149472-3187-4d00-b16a-a19eff6fc04a" providerId="ADAL" clId="{E9606ACA-9D0D-4543-8645-8298287E0C56}" dt="2024-02-20T14:54:42.145" v="953" actId="478"/>
            <ac:picMkLst>
              <pc:docMk/>
              <pc:sldMasterMk cId="2436609279" sldId="2147483660"/>
              <pc:sldLayoutMk cId="3962537421" sldId="2147483664"/>
              <ac:picMk id="4" creationId="{5597485A-76CD-648D-54D7-D657775BD11E}"/>
            </ac:picMkLst>
          </pc:picChg>
          <pc:picChg chg="del">
            <ac:chgData name="Franziska Händschel" userId="e2149472-3187-4d00-b16a-a19eff6fc04a" providerId="ADAL" clId="{E9606ACA-9D0D-4543-8645-8298287E0C56}" dt="2024-02-20T14:50:16.559" v="735" actId="478"/>
            <ac:picMkLst>
              <pc:docMk/>
              <pc:sldMasterMk cId="2436609279" sldId="2147483660"/>
              <pc:sldLayoutMk cId="3962537421" sldId="2147483664"/>
              <ac:picMk id="7" creationId="{57B8E5C5-A545-BCAF-F240-92883FF08A97}"/>
            </ac:picMkLst>
          </pc:picChg>
          <pc:picChg chg="mod">
            <ac:chgData name="Franziska Händschel" userId="e2149472-3187-4d00-b16a-a19eff6fc04a" providerId="ADAL" clId="{E9606ACA-9D0D-4543-8645-8298287E0C56}" dt="2024-02-20T14:50:16.860" v="736"/>
            <ac:picMkLst>
              <pc:docMk/>
              <pc:sldMasterMk cId="2436609279" sldId="2147483660"/>
              <pc:sldLayoutMk cId="3962537421" sldId="2147483664"/>
              <ac:picMk id="12" creationId="{4AA7B785-D6F6-653F-B44D-2710E671969E}"/>
            </ac:picMkLst>
          </pc:picChg>
          <pc:picChg chg="add del mod">
            <ac:chgData name="Franziska Händschel" userId="e2149472-3187-4d00-b16a-a19eff6fc04a" providerId="ADAL" clId="{E9606ACA-9D0D-4543-8645-8298287E0C56}" dt="2024-02-20T14:54:40.856" v="952" actId="21"/>
            <ac:picMkLst>
              <pc:docMk/>
              <pc:sldMasterMk cId="2436609279" sldId="2147483660"/>
              <pc:sldLayoutMk cId="3962537421" sldId="2147483664"/>
              <ac:picMk id="31" creationId="{26258B74-5002-973E-5C99-4C697D5113EA}"/>
            </ac:picMkLst>
          </pc:picChg>
          <pc:picChg chg="add mod">
            <ac:chgData name="Franziska Händschel" userId="e2149472-3187-4d00-b16a-a19eff6fc04a" providerId="ADAL" clId="{E9606ACA-9D0D-4543-8645-8298287E0C56}" dt="2024-02-20T14:54:42.463" v="954"/>
            <ac:picMkLst>
              <pc:docMk/>
              <pc:sldMasterMk cId="2436609279" sldId="2147483660"/>
              <pc:sldLayoutMk cId="3962537421" sldId="2147483664"/>
              <ac:picMk id="32" creationId="{26258B74-5002-973E-5C99-4C697D5113EA}"/>
            </ac:picMkLst>
          </pc:picChg>
        </pc:sldLayoutChg>
        <pc:sldLayoutChg chg="del">
          <pc:chgData name="Franziska Händschel" userId="e2149472-3187-4d00-b16a-a19eff6fc04a" providerId="ADAL" clId="{E9606ACA-9D0D-4543-8645-8298287E0C56}" dt="2024-02-20T14:55:31.587" v="963" actId="2696"/>
          <pc:sldLayoutMkLst>
            <pc:docMk/>
            <pc:sldMasterMk cId="2436609279" sldId="2147483660"/>
            <pc:sldLayoutMk cId="3958149729" sldId="2147483665"/>
          </pc:sldLayoutMkLst>
        </pc:sldLayoutChg>
        <pc:sldLayoutChg chg="modSp mod">
          <pc:chgData name="Franziska Händschel" userId="e2149472-3187-4d00-b16a-a19eff6fc04a" providerId="ADAL" clId="{E9606ACA-9D0D-4543-8645-8298287E0C56}" dt="2024-02-20T15:11:00.928" v="2831" actId="6014"/>
          <pc:sldLayoutMkLst>
            <pc:docMk/>
            <pc:sldMasterMk cId="2436609279" sldId="2147483660"/>
            <pc:sldLayoutMk cId="2956458864" sldId="2147483666"/>
          </pc:sldLayoutMkLst>
          <pc:spChg chg="mod">
            <ac:chgData name="Franziska Händschel" userId="e2149472-3187-4d00-b16a-a19eff6fc04a" providerId="ADAL" clId="{E9606ACA-9D0D-4543-8645-8298287E0C56}" dt="2024-02-20T14:55:47.944" v="982" actId="20577"/>
            <ac:spMkLst>
              <pc:docMk/>
              <pc:sldMasterMk cId="2436609279" sldId="2147483660"/>
              <pc:sldLayoutMk cId="2956458864" sldId="2147483666"/>
              <ac:spMk id="2" creationId="{AD1CAE5C-29ED-7D56-0D38-F65F6B734220}"/>
            </ac:spMkLst>
          </pc:spChg>
          <pc:spChg chg="mod">
            <ac:chgData name="Franziska Händschel" userId="e2149472-3187-4d00-b16a-a19eff6fc04a" providerId="ADAL" clId="{E9606ACA-9D0D-4543-8645-8298287E0C56}" dt="2024-02-20T14:59:11.287" v="1040" actId="14100"/>
            <ac:spMkLst>
              <pc:docMk/>
              <pc:sldMasterMk cId="2436609279" sldId="2147483660"/>
              <pc:sldLayoutMk cId="2956458864" sldId="2147483666"/>
              <ac:spMk id="7" creationId="{4F8215C2-A12A-8C12-F32D-DEB75F8F19FE}"/>
            </ac:spMkLst>
          </pc:spChg>
          <pc:spChg chg="mod">
            <ac:chgData name="Franziska Händschel" userId="e2149472-3187-4d00-b16a-a19eff6fc04a" providerId="ADAL" clId="{E9606ACA-9D0D-4543-8645-8298287E0C56}" dt="2024-02-20T14:55:42.832" v="978" actId="20577"/>
            <ac:spMkLst>
              <pc:docMk/>
              <pc:sldMasterMk cId="2436609279" sldId="2147483660"/>
              <pc:sldLayoutMk cId="2956458864" sldId="2147483666"/>
              <ac:spMk id="10" creationId="{A8A02B5F-1106-82B3-187F-DEC7D65D2958}"/>
            </ac:spMkLst>
          </pc:spChg>
          <pc:spChg chg="mod">
            <ac:chgData name="Franziska Händschel" userId="e2149472-3187-4d00-b16a-a19eff6fc04a" providerId="ADAL" clId="{E9606ACA-9D0D-4543-8645-8298287E0C56}" dt="2024-02-20T14:59:17.560" v="1057" actId="1036"/>
            <ac:spMkLst>
              <pc:docMk/>
              <pc:sldMasterMk cId="2436609279" sldId="2147483660"/>
              <pc:sldLayoutMk cId="2956458864" sldId="2147483666"/>
              <ac:spMk id="11" creationId="{AF922BB2-96C1-2640-0273-8D67FAEFAEC7}"/>
            </ac:spMkLst>
          </pc:spChg>
          <pc:spChg chg="mod">
            <ac:chgData name="Franziska Händschel" userId="e2149472-3187-4d00-b16a-a19eff6fc04a" providerId="ADAL" clId="{E9606ACA-9D0D-4543-8645-8298287E0C56}" dt="2024-02-20T15:04:33.486" v="2702" actId="6549"/>
            <ac:spMkLst>
              <pc:docMk/>
              <pc:sldMasterMk cId="2436609279" sldId="2147483660"/>
              <pc:sldLayoutMk cId="2956458864" sldId="2147483666"/>
              <ac:spMk id="12" creationId="{929FCC91-37E8-2D89-DC99-588CB187258E}"/>
            </ac:spMkLst>
          </pc:spChg>
          <pc:spChg chg="mod">
            <ac:chgData name="Franziska Händschel" userId="e2149472-3187-4d00-b16a-a19eff6fc04a" providerId="ADAL" clId="{E9606ACA-9D0D-4543-8645-8298287E0C56}" dt="2024-02-20T15:05:45.369" v="2720"/>
            <ac:spMkLst>
              <pc:docMk/>
              <pc:sldMasterMk cId="2436609279" sldId="2147483660"/>
              <pc:sldLayoutMk cId="2956458864" sldId="2147483666"/>
              <ac:spMk id="13" creationId="{276B0635-8F1B-0F02-55DA-EBF547986CFA}"/>
            </ac:spMkLst>
          </pc:spChg>
          <pc:spChg chg="mod">
            <ac:chgData name="Franziska Händschel" userId="e2149472-3187-4d00-b16a-a19eff6fc04a" providerId="ADAL" clId="{E9606ACA-9D0D-4543-8645-8298287E0C56}" dt="2024-02-20T15:04:42.549" v="2710" actId="1035"/>
            <ac:spMkLst>
              <pc:docMk/>
              <pc:sldMasterMk cId="2436609279" sldId="2147483660"/>
              <pc:sldLayoutMk cId="2956458864" sldId="2147483666"/>
              <ac:spMk id="14" creationId="{4BD61786-43E2-06D2-A5D4-3051EC942D39}"/>
            </ac:spMkLst>
          </pc:spChg>
          <pc:spChg chg="mod">
            <ac:chgData name="Franziska Händschel" userId="e2149472-3187-4d00-b16a-a19eff6fc04a" providerId="ADAL" clId="{E9606ACA-9D0D-4543-8645-8298287E0C56}" dt="2024-02-20T15:06:43.014" v="2753" actId="1035"/>
            <ac:spMkLst>
              <pc:docMk/>
              <pc:sldMasterMk cId="2436609279" sldId="2147483660"/>
              <pc:sldLayoutMk cId="2956458864" sldId="2147483666"/>
              <ac:spMk id="15" creationId="{875F091C-B285-ADF1-1F1A-7299881A244F}"/>
            </ac:spMkLst>
          </pc:spChg>
          <pc:spChg chg="mod">
            <ac:chgData name="Franziska Händschel" userId="e2149472-3187-4d00-b16a-a19eff6fc04a" providerId="ADAL" clId="{E9606ACA-9D0D-4543-8645-8298287E0C56}" dt="2024-02-20T15:06:43.014" v="2753" actId="1035"/>
            <ac:spMkLst>
              <pc:docMk/>
              <pc:sldMasterMk cId="2436609279" sldId="2147483660"/>
              <pc:sldLayoutMk cId="2956458864" sldId="2147483666"/>
              <ac:spMk id="16" creationId="{5AF08036-7B2F-C8EB-0AB6-3385D6A4E19E}"/>
            </ac:spMkLst>
          </pc:spChg>
        </pc:sldLayoutChg>
        <pc:sldLayoutChg chg="modSp mod">
          <pc:chgData name="Franziska Händschel" userId="e2149472-3187-4d00-b16a-a19eff6fc04a" providerId="ADAL" clId="{E9606ACA-9D0D-4543-8645-8298287E0C56}" dt="2024-02-20T15:11:06.914" v="2832" actId="6014"/>
          <pc:sldLayoutMkLst>
            <pc:docMk/>
            <pc:sldMasterMk cId="2436609279" sldId="2147483660"/>
            <pc:sldLayoutMk cId="2019634000" sldId="2147483667"/>
          </pc:sldLayoutMkLst>
          <pc:spChg chg="mod">
            <ac:chgData name="Franziska Händschel" userId="e2149472-3187-4d00-b16a-a19eff6fc04a" providerId="ADAL" clId="{E9606ACA-9D0D-4543-8645-8298287E0C56}" dt="2024-02-20T14:55:53.287" v="986" actId="20577"/>
            <ac:spMkLst>
              <pc:docMk/>
              <pc:sldMasterMk cId="2436609279" sldId="2147483660"/>
              <pc:sldLayoutMk cId="2019634000" sldId="2147483667"/>
              <ac:spMk id="3" creationId="{E2553D25-6CB9-3B1D-F4FB-4DC35FB97FC7}"/>
            </ac:spMkLst>
          </pc:spChg>
          <pc:spChg chg="mod">
            <ac:chgData name="Franziska Händschel" userId="e2149472-3187-4d00-b16a-a19eff6fc04a" providerId="ADAL" clId="{E9606ACA-9D0D-4543-8645-8298287E0C56}" dt="2024-02-20T15:09:15.312" v="2815" actId="14100"/>
            <ac:spMkLst>
              <pc:docMk/>
              <pc:sldMasterMk cId="2436609279" sldId="2147483660"/>
              <pc:sldLayoutMk cId="2019634000" sldId="2147483667"/>
              <ac:spMk id="11" creationId="{C7BEF658-889C-5331-2715-0A287BA208B8}"/>
            </ac:spMkLst>
          </pc:spChg>
        </pc:sldLayoutChg>
        <pc:sldLayoutChg chg="addSp delSp modSp mod">
          <pc:chgData name="Franziska Händschel" userId="e2149472-3187-4d00-b16a-a19eff6fc04a" providerId="ADAL" clId="{E9606ACA-9D0D-4543-8645-8298287E0C56}" dt="2024-02-20T15:18:17.978" v="2859"/>
          <pc:sldLayoutMkLst>
            <pc:docMk/>
            <pc:sldMasterMk cId="2436609279" sldId="2147483660"/>
            <pc:sldLayoutMk cId="4124173424" sldId="2147483668"/>
          </pc:sldLayoutMkLst>
          <pc:spChg chg="mod">
            <ac:chgData name="Franziska Händschel" userId="e2149472-3187-4d00-b16a-a19eff6fc04a" providerId="ADAL" clId="{E9606ACA-9D0D-4543-8645-8298287E0C56}" dt="2024-02-20T14:55:58.961" v="990" actId="20577"/>
            <ac:spMkLst>
              <pc:docMk/>
              <pc:sldMasterMk cId="2436609279" sldId="2147483660"/>
              <pc:sldLayoutMk cId="4124173424" sldId="2147483668"/>
              <ac:spMk id="2" creationId="{55371B92-ECC9-B5B1-ACBB-9AA9E922C089}"/>
            </ac:spMkLst>
          </pc:spChg>
          <pc:spChg chg="add del mod">
            <ac:chgData name="Franziska Händschel" userId="e2149472-3187-4d00-b16a-a19eff6fc04a" providerId="ADAL" clId="{E9606ACA-9D0D-4543-8645-8298287E0C56}" dt="2024-02-20T15:17:22.500" v="2856" actId="21"/>
            <ac:spMkLst>
              <pc:docMk/>
              <pc:sldMasterMk cId="2436609279" sldId="2147483660"/>
              <pc:sldLayoutMk cId="4124173424" sldId="2147483668"/>
              <ac:spMk id="3" creationId="{5C0F2ED2-AF50-3EF3-827E-E18FA76435CA}"/>
            </ac:spMkLst>
          </pc:spChg>
          <pc:spChg chg="del">
            <ac:chgData name="Franziska Händschel" userId="e2149472-3187-4d00-b16a-a19eff6fc04a" providerId="ADAL" clId="{E9606ACA-9D0D-4543-8645-8298287E0C56}" dt="2024-02-20T15:09:40.472" v="2818" actId="478"/>
            <ac:spMkLst>
              <pc:docMk/>
              <pc:sldMasterMk cId="2436609279" sldId="2147483660"/>
              <pc:sldLayoutMk cId="4124173424" sldId="2147483668"/>
              <ac:spMk id="4" creationId="{343E0D47-2846-28E7-34E4-C8F35EA91A40}"/>
            </ac:spMkLst>
          </pc:spChg>
          <pc:spChg chg="add del">
            <ac:chgData name="Franziska Händschel" userId="e2149472-3187-4d00-b16a-a19eff6fc04a" providerId="ADAL" clId="{E9606ACA-9D0D-4543-8645-8298287E0C56}" dt="2024-02-20T15:09:42.893" v="2820" actId="478"/>
            <ac:spMkLst>
              <pc:docMk/>
              <pc:sldMasterMk cId="2436609279" sldId="2147483660"/>
              <pc:sldLayoutMk cId="4124173424" sldId="2147483668"/>
              <ac:spMk id="10" creationId="{FDFEB977-489F-8911-98DB-46A063DC7396}"/>
            </ac:spMkLst>
          </pc:spChg>
          <pc:spChg chg="add del mod">
            <ac:chgData name="Franziska Händschel" userId="e2149472-3187-4d00-b16a-a19eff6fc04a" providerId="ADAL" clId="{E9606ACA-9D0D-4543-8645-8298287E0C56}" dt="2024-02-20T15:17:22.500" v="2856" actId="21"/>
            <ac:spMkLst>
              <pc:docMk/>
              <pc:sldMasterMk cId="2436609279" sldId="2147483660"/>
              <pc:sldLayoutMk cId="4124173424" sldId="2147483668"/>
              <ac:spMk id="11" creationId="{1251A49F-6193-ACF8-6028-08900749C911}"/>
            </ac:spMkLst>
          </pc:spChg>
          <pc:spChg chg="del mod">
            <ac:chgData name="Franziska Händschel" userId="e2149472-3187-4d00-b16a-a19eff6fc04a" providerId="ADAL" clId="{E9606ACA-9D0D-4543-8645-8298287E0C56}" dt="2024-02-20T15:09:38.340" v="2817" actId="21"/>
            <ac:spMkLst>
              <pc:docMk/>
              <pc:sldMasterMk cId="2436609279" sldId="2147483660"/>
              <pc:sldLayoutMk cId="4124173424" sldId="2147483668"/>
              <ac:spMk id="13" creationId="{5C0F2ED2-AF50-3EF3-827E-E18FA76435CA}"/>
            </ac:spMkLst>
          </pc:spChg>
          <pc:spChg chg="del mod">
            <ac:chgData name="Franziska Händschel" userId="e2149472-3187-4d00-b16a-a19eff6fc04a" providerId="ADAL" clId="{E9606ACA-9D0D-4543-8645-8298287E0C56}" dt="2024-02-20T15:09:38.340" v="2817" actId="21"/>
            <ac:spMkLst>
              <pc:docMk/>
              <pc:sldMasterMk cId="2436609279" sldId="2147483660"/>
              <pc:sldLayoutMk cId="4124173424" sldId="2147483668"/>
              <ac:spMk id="15" creationId="{1251A49F-6193-ACF8-6028-08900749C911}"/>
            </ac:spMkLst>
          </pc:spChg>
          <pc:spChg chg="add mod">
            <ac:chgData name="Franziska Händschel" userId="e2149472-3187-4d00-b16a-a19eff6fc04a" providerId="ADAL" clId="{E9606ACA-9D0D-4543-8645-8298287E0C56}" dt="2024-02-20T15:18:17.978" v="2859"/>
            <ac:spMkLst>
              <pc:docMk/>
              <pc:sldMasterMk cId="2436609279" sldId="2147483660"/>
              <pc:sldLayoutMk cId="4124173424" sldId="2147483668"/>
              <ac:spMk id="16" creationId="{5C0F2ED2-AF50-3EF3-827E-E18FA76435CA}"/>
            </ac:spMkLst>
          </pc:spChg>
          <pc:grpChg chg="add del">
            <ac:chgData name="Franziska Händschel" userId="e2149472-3187-4d00-b16a-a19eff6fc04a" providerId="ADAL" clId="{E9606ACA-9D0D-4543-8645-8298287E0C56}" dt="2024-02-20T15:09:42.893" v="2820" actId="478"/>
            <ac:grpSpMkLst>
              <pc:docMk/>
              <pc:sldMasterMk cId="2436609279" sldId="2147483660"/>
              <pc:sldLayoutMk cId="4124173424" sldId="2147483668"/>
              <ac:grpSpMk id="5" creationId="{3A727F07-6600-CEEB-37C7-C7C53C08D966}"/>
            </ac:grpSpMkLst>
          </pc:grpChg>
          <pc:grpChg chg="add del">
            <ac:chgData name="Franziska Händschel" userId="e2149472-3187-4d00-b16a-a19eff6fc04a" providerId="ADAL" clId="{E9606ACA-9D0D-4543-8645-8298287E0C56}" dt="2024-02-20T15:09:42.893" v="2820" actId="478"/>
            <ac:grpSpMkLst>
              <pc:docMk/>
              <pc:sldMasterMk cId="2436609279" sldId="2147483660"/>
              <pc:sldLayoutMk cId="4124173424" sldId="2147483668"/>
              <ac:grpSpMk id="14" creationId="{A79DB068-BD33-A899-1DA7-1AAD8E76764F}"/>
            </ac:grpSpMkLst>
          </pc:grpChg>
        </pc:sldLayoutChg>
        <pc:sldLayoutChg chg="addSp delSp modSp mod">
          <pc:chgData name="Franziska Händschel" userId="e2149472-3187-4d00-b16a-a19eff6fc04a" providerId="ADAL" clId="{E9606ACA-9D0D-4543-8645-8298287E0C56}" dt="2024-02-20T18:09:07.333" v="4098"/>
          <pc:sldLayoutMkLst>
            <pc:docMk/>
            <pc:sldMasterMk cId="2436609279" sldId="2147483660"/>
            <pc:sldLayoutMk cId="1879408552" sldId="2147483669"/>
          </pc:sldLayoutMkLst>
          <pc:spChg chg="add mod">
            <ac:chgData name="Franziska Händschel" userId="e2149472-3187-4d00-b16a-a19eff6fc04a" providerId="ADAL" clId="{E9606ACA-9D0D-4543-8645-8298287E0C56}" dt="2024-02-20T18:09:07.333" v="4098"/>
            <ac:spMkLst>
              <pc:docMk/>
              <pc:sldMasterMk cId="2436609279" sldId="2147483660"/>
              <pc:sldLayoutMk cId="1879408552" sldId="2147483669"/>
              <ac:spMk id="2" creationId="{65999DFD-D5F2-E85B-A165-56A5947AB033}"/>
            </ac:spMkLst>
          </pc:spChg>
          <pc:spChg chg="add mod">
            <ac:chgData name="Franziska Händschel" userId="e2149472-3187-4d00-b16a-a19eff6fc04a" providerId="ADAL" clId="{E9606ACA-9D0D-4543-8645-8298287E0C56}" dt="2024-02-20T18:09:07.333" v="4098"/>
            <ac:spMkLst>
              <pc:docMk/>
              <pc:sldMasterMk cId="2436609279" sldId="2147483660"/>
              <pc:sldLayoutMk cId="1879408552" sldId="2147483669"/>
              <ac:spMk id="3" creationId="{09D35465-EC2C-67EF-344F-59C2F3EA7734}"/>
            </ac:spMkLst>
          </pc:spChg>
          <pc:spChg chg="add mod">
            <ac:chgData name="Franziska Händschel" userId="e2149472-3187-4d00-b16a-a19eff6fc04a" providerId="ADAL" clId="{E9606ACA-9D0D-4543-8645-8298287E0C56}" dt="2024-02-20T18:09:07.333" v="4098"/>
            <ac:spMkLst>
              <pc:docMk/>
              <pc:sldMasterMk cId="2436609279" sldId="2147483660"/>
              <pc:sldLayoutMk cId="1879408552" sldId="2147483669"/>
              <ac:spMk id="4" creationId="{4D6F04D0-BBBD-5877-6251-31B86701B184}"/>
            </ac:spMkLst>
          </pc:spChg>
          <pc:spChg chg="add mod">
            <ac:chgData name="Franziska Händschel" userId="e2149472-3187-4d00-b16a-a19eff6fc04a" providerId="ADAL" clId="{E9606ACA-9D0D-4543-8645-8298287E0C56}" dt="2024-02-20T18:09:07.333" v="4098"/>
            <ac:spMkLst>
              <pc:docMk/>
              <pc:sldMasterMk cId="2436609279" sldId="2147483660"/>
              <pc:sldLayoutMk cId="1879408552" sldId="2147483669"/>
              <ac:spMk id="5" creationId="{6E06A9B2-A049-E09C-B1CF-318A848709DC}"/>
            </ac:spMkLst>
          </pc:spChg>
          <pc:spChg chg="mod">
            <ac:chgData name="Franziska Händschel" userId="e2149472-3187-4d00-b16a-a19eff6fc04a" providerId="ADAL" clId="{E9606ACA-9D0D-4543-8645-8298287E0C56}" dt="2024-02-20T15:46:57.498" v="3521" actId="20577"/>
            <ac:spMkLst>
              <pc:docMk/>
              <pc:sldMasterMk cId="2436609279" sldId="2147483660"/>
              <pc:sldLayoutMk cId="1879408552" sldId="2147483669"/>
              <ac:spMk id="6" creationId="{7B3E4000-8DB5-11E5-2107-44FEBAF6EF7A}"/>
            </ac:spMkLst>
          </pc:spChg>
          <pc:spChg chg="del">
            <ac:chgData name="Franziska Händschel" userId="e2149472-3187-4d00-b16a-a19eff6fc04a" providerId="ADAL" clId="{E9606ACA-9D0D-4543-8645-8298287E0C56}" dt="2024-02-20T15:17:05.219" v="2853" actId="478"/>
            <ac:spMkLst>
              <pc:docMk/>
              <pc:sldMasterMk cId="2436609279" sldId="2147483660"/>
              <pc:sldLayoutMk cId="1879408552" sldId="2147483669"/>
              <ac:spMk id="7" creationId="{BDC21B64-91BD-E4C9-5F62-0E982E3C93E5}"/>
            </ac:spMkLst>
          </pc:spChg>
          <pc:spChg chg="mod">
            <ac:chgData name="Franziska Händschel" userId="e2149472-3187-4d00-b16a-a19eff6fc04a" providerId="ADAL" clId="{E9606ACA-9D0D-4543-8645-8298287E0C56}" dt="2024-02-20T15:11:19.877" v="2848" actId="20577"/>
            <ac:spMkLst>
              <pc:docMk/>
              <pc:sldMasterMk cId="2436609279" sldId="2147483660"/>
              <pc:sldLayoutMk cId="1879408552" sldId="2147483669"/>
              <ac:spMk id="8" creationId="{C198A9B0-CEC1-F7F1-E9E1-7E0C98E3026C}"/>
            </ac:spMkLst>
          </pc:spChg>
          <pc:spChg chg="del">
            <ac:chgData name="Franziska Händschel" userId="e2149472-3187-4d00-b16a-a19eff6fc04a" providerId="ADAL" clId="{E9606ACA-9D0D-4543-8645-8298287E0C56}" dt="2024-02-20T15:17:05.219" v="2853" actId="478"/>
            <ac:spMkLst>
              <pc:docMk/>
              <pc:sldMasterMk cId="2436609279" sldId="2147483660"/>
              <pc:sldLayoutMk cId="1879408552" sldId="2147483669"/>
              <ac:spMk id="10" creationId="{73AA695E-F495-3A62-4C2B-90A188284C84}"/>
            </ac:spMkLst>
          </pc:spChg>
        </pc:sldLayoutChg>
        <pc:sldLayoutChg chg="addSp delSp modSp mod">
          <pc:chgData name="Franziska Händschel" userId="e2149472-3187-4d00-b16a-a19eff6fc04a" providerId="ADAL" clId="{E9606ACA-9D0D-4543-8645-8298287E0C56}" dt="2024-02-20T18:08:59.921" v="4096"/>
          <pc:sldLayoutMkLst>
            <pc:docMk/>
            <pc:sldMasterMk cId="2436609279" sldId="2147483660"/>
            <pc:sldLayoutMk cId="466601785" sldId="2147483670"/>
          </pc:sldLayoutMkLst>
          <pc:spChg chg="del">
            <ac:chgData name="Franziska Händschel" userId="e2149472-3187-4d00-b16a-a19eff6fc04a" providerId="ADAL" clId="{E9606ACA-9D0D-4543-8645-8298287E0C56}" dt="2024-02-20T15:41:21.942" v="3336" actId="478"/>
            <ac:spMkLst>
              <pc:docMk/>
              <pc:sldMasterMk cId="2436609279" sldId="2147483660"/>
              <pc:sldLayoutMk cId="466601785" sldId="2147483670"/>
              <ac:spMk id="2" creationId="{01514B13-1DB2-E93D-56B3-180982AF5C78}"/>
            </ac:spMkLst>
          </pc:spChg>
          <pc:spChg chg="mod">
            <ac:chgData name="Franziska Händschel" userId="e2149472-3187-4d00-b16a-a19eff6fc04a" providerId="ADAL" clId="{E9606ACA-9D0D-4543-8645-8298287E0C56}" dt="2024-02-20T15:46:46.636" v="3518" actId="20577"/>
            <ac:spMkLst>
              <pc:docMk/>
              <pc:sldMasterMk cId="2436609279" sldId="2147483660"/>
              <pc:sldLayoutMk cId="466601785" sldId="2147483670"/>
              <ac:spMk id="3" creationId="{A89E1503-7EAD-6166-F98B-DCAF1864FB47}"/>
            </ac:spMkLst>
          </pc:spChg>
          <pc:spChg chg="del">
            <ac:chgData name="Franziska Händschel" userId="e2149472-3187-4d00-b16a-a19eff6fc04a" providerId="ADAL" clId="{E9606ACA-9D0D-4543-8645-8298287E0C56}" dt="2024-02-20T15:41:21.942" v="3336" actId="478"/>
            <ac:spMkLst>
              <pc:docMk/>
              <pc:sldMasterMk cId="2436609279" sldId="2147483660"/>
              <pc:sldLayoutMk cId="466601785" sldId="2147483670"/>
              <ac:spMk id="4" creationId="{F35CA285-C1A6-BDFC-1AA0-E56B7C374173}"/>
            </ac:spMkLst>
          </pc:spChg>
          <pc:spChg chg="del">
            <ac:chgData name="Franziska Händschel" userId="e2149472-3187-4d00-b16a-a19eff6fc04a" providerId="ADAL" clId="{E9606ACA-9D0D-4543-8645-8298287E0C56}" dt="2024-02-20T15:41:21.942" v="3336" actId="478"/>
            <ac:spMkLst>
              <pc:docMk/>
              <pc:sldMasterMk cId="2436609279" sldId="2147483660"/>
              <pc:sldLayoutMk cId="466601785" sldId="2147483670"/>
              <ac:spMk id="5" creationId="{176F4CB0-E07B-5240-F76E-36076A0CCD31}"/>
            </ac:spMkLst>
          </pc:spChg>
          <pc:spChg chg="del">
            <ac:chgData name="Franziska Händschel" userId="e2149472-3187-4d00-b16a-a19eff6fc04a" providerId="ADAL" clId="{E9606ACA-9D0D-4543-8645-8298287E0C56}" dt="2024-02-20T15:41:21.942" v="3336" actId="478"/>
            <ac:spMkLst>
              <pc:docMk/>
              <pc:sldMasterMk cId="2436609279" sldId="2147483660"/>
              <pc:sldLayoutMk cId="466601785" sldId="2147483670"/>
              <ac:spMk id="6" creationId="{23A7BB90-C37E-149F-A8F4-0C45B88D39AE}"/>
            </ac:spMkLst>
          </pc:spChg>
          <pc:spChg chg="del">
            <ac:chgData name="Franziska Händschel" userId="e2149472-3187-4d00-b16a-a19eff6fc04a" providerId="ADAL" clId="{E9606ACA-9D0D-4543-8645-8298287E0C56}" dt="2024-02-20T15:41:21.942" v="3336" actId="478"/>
            <ac:spMkLst>
              <pc:docMk/>
              <pc:sldMasterMk cId="2436609279" sldId="2147483660"/>
              <pc:sldLayoutMk cId="466601785" sldId="2147483670"/>
              <ac:spMk id="7" creationId="{A32A497F-A719-6110-DA5B-3221ABECED01}"/>
            </ac:spMkLst>
          </pc:spChg>
          <pc:spChg chg="add mod">
            <ac:chgData name="Franziska Händschel" userId="e2149472-3187-4d00-b16a-a19eff6fc04a" providerId="ADAL" clId="{E9606ACA-9D0D-4543-8645-8298287E0C56}" dt="2024-02-20T18:08:59.921" v="4096"/>
            <ac:spMkLst>
              <pc:docMk/>
              <pc:sldMasterMk cId="2436609279" sldId="2147483660"/>
              <pc:sldLayoutMk cId="466601785" sldId="2147483670"/>
              <ac:spMk id="9" creationId="{5BBD88E2-2DCD-C374-463F-F0ADB6099F09}"/>
            </ac:spMkLst>
          </pc:spChg>
          <pc:spChg chg="add mod">
            <ac:chgData name="Franziska Händschel" userId="e2149472-3187-4d00-b16a-a19eff6fc04a" providerId="ADAL" clId="{E9606ACA-9D0D-4543-8645-8298287E0C56}" dt="2024-02-20T18:08:59.921" v="4096"/>
            <ac:spMkLst>
              <pc:docMk/>
              <pc:sldMasterMk cId="2436609279" sldId="2147483660"/>
              <pc:sldLayoutMk cId="466601785" sldId="2147483670"/>
              <ac:spMk id="10" creationId="{28DDFE25-9C5E-130B-493E-A737AF4204BD}"/>
            </ac:spMkLst>
          </pc:spChg>
          <pc:spChg chg="del">
            <ac:chgData name="Franziska Händschel" userId="e2149472-3187-4d00-b16a-a19eff6fc04a" providerId="ADAL" clId="{E9606ACA-9D0D-4543-8645-8298287E0C56}" dt="2024-02-20T15:41:21.942" v="3336" actId="478"/>
            <ac:spMkLst>
              <pc:docMk/>
              <pc:sldMasterMk cId="2436609279" sldId="2147483660"/>
              <pc:sldLayoutMk cId="466601785" sldId="2147483670"/>
              <ac:spMk id="11" creationId="{256CBC98-7C04-F285-DD81-81C128B98400}"/>
            </ac:spMkLst>
          </pc:spChg>
          <pc:spChg chg="del">
            <ac:chgData name="Franziska Händschel" userId="e2149472-3187-4d00-b16a-a19eff6fc04a" providerId="ADAL" clId="{E9606ACA-9D0D-4543-8645-8298287E0C56}" dt="2024-02-20T15:41:21.942" v="3336" actId="478"/>
            <ac:spMkLst>
              <pc:docMk/>
              <pc:sldMasterMk cId="2436609279" sldId="2147483660"/>
              <pc:sldLayoutMk cId="466601785" sldId="2147483670"/>
              <ac:spMk id="12" creationId="{9E867DE7-295B-9177-0DA5-632DFD510AF7}"/>
            </ac:spMkLst>
          </pc:spChg>
          <pc:spChg chg="del">
            <ac:chgData name="Franziska Händschel" userId="e2149472-3187-4d00-b16a-a19eff6fc04a" providerId="ADAL" clId="{E9606ACA-9D0D-4543-8645-8298287E0C56}" dt="2024-02-20T15:41:21.942" v="3336" actId="478"/>
            <ac:spMkLst>
              <pc:docMk/>
              <pc:sldMasterMk cId="2436609279" sldId="2147483660"/>
              <pc:sldLayoutMk cId="466601785" sldId="2147483670"/>
              <ac:spMk id="13" creationId="{867742C6-1A6A-EEFA-048A-238A3381264F}"/>
            </ac:spMkLst>
          </pc:spChg>
          <pc:spChg chg="del">
            <ac:chgData name="Franziska Händschel" userId="e2149472-3187-4d00-b16a-a19eff6fc04a" providerId="ADAL" clId="{E9606ACA-9D0D-4543-8645-8298287E0C56}" dt="2024-02-20T15:41:21.942" v="3336" actId="478"/>
            <ac:spMkLst>
              <pc:docMk/>
              <pc:sldMasterMk cId="2436609279" sldId="2147483660"/>
              <pc:sldLayoutMk cId="466601785" sldId="2147483670"/>
              <ac:spMk id="14" creationId="{4C86FE49-B312-3ABC-2E05-4D10DF488887}"/>
            </ac:spMkLst>
          </pc:spChg>
          <pc:spChg chg="del">
            <ac:chgData name="Franziska Händschel" userId="e2149472-3187-4d00-b16a-a19eff6fc04a" providerId="ADAL" clId="{E9606ACA-9D0D-4543-8645-8298287E0C56}" dt="2024-02-20T15:41:21.942" v="3336" actId="478"/>
            <ac:spMkLst>
              <pc:docMk/>
              <pc:sldMasterMk cId="2436609279" sldId="2147483660"/>
              <pc:sldLayoutMk cId="466601785" sldId="2147483670"/>
              <ac:spMk id="15" creationId="{91AADBCF-D769-D883-D127-2D329F4F988C}"/>
            </ac:spMkLst>
          </pc:spChg>
          <pc:spChg chg="add mod">
            <ac:chgData name="Franziska Händschel" userId="e2149472-3187-4d00-b16a-a19eff6fc04a" providerId="ADAL" clId="{E9606ACA-9D0D-4543-8645-8298287E0C56}" dt="2024-02-20T18:08:59.921" v="4096"/>
            <ac:spMkLst>
              <pc:docMk/>
              <pc:sldMasterMk cId="2436609279" sldId="2147483660"/>
              <pc:sldLayoutMk cId="466601785" sldId="2147483670"/>
              <ac:spMk id="16" creationId="{9A5422B4-B311-86C3-5EF7-711CF29BADAF}"/>
            </ac:spMkLst>
          </pc:spChg>
          <pc:spChg chg="add mod">
            <ac:chgData name="Franziska Händschel" userId="e2149472-3187-4d00-b16a-a19eff6fc04a" providerId="ADAL" clId="{E9606ACA-9D0D-4543-8645-8298287E0C56}" dt="2024-02-20T18:08:59.921" v="4096"/>
            <ac:spMkLst>
              <pc:docMk/>
              <pc:sldMasterMk cId="2436609279" sldId="2147483660"/>
              <pc:sldLayoutMk cId="466601785" sldId="2147483670"/>
              <ac:spMk id="17" creationId="{13A182A3-8937-7B75-25D8-310F1F00F39C}"/>
            </ac:spMkLst>
          </pc:spChg>
        </pc:sldLayoutChg>
        <pc:sldLayoutChg chg="addSp delSp modSp mod">
          <pc:chgData name="Franziska Händschel" userId="e2149472-3187-4d00-b16a-a19eff6fc04a" providerId="ADAL" clId="{E9606ACA-9D0D-4543-8645-8298287E0C56}" dt="2024-02-20T18:07:56.367" v="4078" actId="21"/>
          <pc:sldLayoutMkLst>
            <pc:docMk/>
            <pc:sldMasterMk cId="2436609279" sldId="2147483660"/>
            <pc:sldLayoutMk cId="3777295832" sldId="2147483673"/>
          </pc:sldLayoutMkLst>
          <pc:spChg chg="mod">
            <ac:chgData name="Franziska Händschel" userId="e2149472-3187-4d00-b16a-a19eff6fc04a" providerId="ADAL" clId="{E9606ACA-9D0D-4543-8645-8298287E0C56}" dt="2024-02-20T17:32:36.086" v="3583" actId="20577"/>
            <ac:spMkLst>
              <pc:docMk/>
              <pc:sldMasterMk cId="2436609279" sldId="2147483660"/>
              <pc:sldLayoutMk cId="3777295832" sldId="2147483673"/>
              <ac:spMk id="3" creationId="{867438A1-7440-D17D-42C5-8AFAE2BD4AE1}"/>
            </ac:spMkLst>
          </pc:spChg>
          <pc:spChg chg="mod">
            <ac:chgData name="Franziska Händschel" userId="e2149472-3187-4d00-b16a-a19eff6fc04a" providerId="ADAL" clId="{E9606ACA-9D0D-4543-8645-8298287E0C56}" dt="2024-02-20T17:46:30.428" v="3810" actId="20577"/>
            <ac:spMkLst>
              <pc:docMk/>
              <pc:sldMasterMk cId="2436609279" sldId="2147483660"/>
              <pc:sldLayoutMk cId="3777295832" sldId="2147483673"/>
              <ac:spMk id="5" creationId="{663945DF-D69B-AA50-FC58-C1729226D594}"/>
            </ac:spMkLst>
          </pc:spChg>
          <pc:spChg chg="del">
            <ac:chgData name="Franziska Händschel" userId="e2149472-3187-4d00-b16a-a19eff6fc04a" providerId="ADAL" clId="{E9606ACA-9D0D-4543-8645-8298287E0C56}" dt="2024-02-20T17:31:02.350" v="3525" actId="478"/>
            <ac:spMkLst>
              <pc:docMk/>
              <pc:sldMasterMk cId="2436609279" sldId="2147483660"/>
              <pc:sldLayoutMk cId="3777295832" sldId="2147483673"/>
              <ac:spMk id="6" creationId="{309A272A-617F-2D49-3F49-3D1B1BEAA55B}"/>
            </ac:spMkLst>
          </pc:spChg>
          <pc:spChg chg="add mod">
            <ac:chgData name="Franziska Händschel" userId="e2149472-3187-4d00-b16a-a19eff6fc04a" providerId="ADAL" clId="{E9606ACA-9D0D-4543-8645-8298287E0C56}" dt="2024-02-20T17:31:41.871" v="3531" actId="1076"/>
            <ac:spMkLst>
              <pc:docMk/>
              <pc:sldMasterMk cId="2436609279" sldId="2147483660"/>
              <pc:sldLayoutMk cId="3777295832" sldId="2147483673"/>
              <ac:spMk id="7" creationId="{4818B2D6-EAA8-1AEA-C61E-E864F9111249}"/>
            </ac:spMkLst>
          </pc:spChg>
          <pc:spChg chg="del">
            <ac:chgData name="Franziska Händschel" userId="e2149472-3187-4d00-b16a-a19eff6fc04a" providerId="ADAL" clId="{E9606ACA-9D0D-4543-8645-8298287E0C56}" dt="2024-02-20T17:31:02.350" v="3525" actId="478"/>
            <ac:spMkLst>
              <pc:docMk/>
              <pc:sldMasterMk cId="2436609279" sldId="2147483660"/>
              <pc:sldLayoutMk cId="3777295832" sldId="2147483673"/>
              <ac:spMk id="8" creationId="{4DE5827C-8AF8-89BF-EDC4-E833E700EBA1}"/>
            </ac:spMkLst>
          </pc:spChg>
          <pc:spChg chg="add mod">
            <ac:chgData name="Franziska Händschel" userId="e2149472-3187-4d00-b16a-a19eff6fc04a" providerId="ADAL" clId="{E9606ACA-9D0D-4543-8645-8298287E0C56}" dt="2024-02-20T17:31:41.871" v="3531" actId="1076"/>
            <ac:spMkLst>
              <pc:docMk/>
              <pc:sldMasterMk cId="2436609279" sldId="2147483660"/>
              <pc:sldLayoutMk cId="3777295832" sldId="2147483673"/>
              <ac:spMk id="9" creationId="{254E45A1-E0E1-0481-9F4E-A5B148FAE887}"/>
            </ac:spMkLst>
          </pc:spChg>
          <pc:spChg chg="mod">
            <ac:chgData name="Franziska Händschel" userId="e2149472-3187-4d00-b16a-a19eff6fc04a" providerId="ADAL" clId="{E9606ACA-9D0D-4543-8645-8298287E0C56}" dt="2024-02-20T17:36:08.298" v="3598" actId="115"/>
            <ac:spMkLst>
              <pc:docMk/>
              <pc:sldMasterMk cId="2436609279" sldId="2147483660"/>
              <pc:sldLayoutMk cId="3777295832" sldId="2147483673"/>
              <ac:spMk id="10" creationId="{8C2F2801-7A58-E281-A0D3-3714420CD63C}"/>
            </ac:spMkLst>
          </pc:spChg>
          <pc:spChg chg="del">
            <ac:chgData name="Franziska Händschel" userId="e2149472-3187-4d00-b16a-a19eff6fc04a" providerId="ADAL" clId="{E9606ACA-9D0D-4543-8645-8298287E0C56}" dt="2024-02-20T17:31:02.350" v="3525" actId="478"/>
            <ac:spMkLst>
              <pc:docMk/>
              <pc:sldMasterMk cId="2436609279" sldId="2147483660"/>
              <pc:sldLayoutMk cId="3777295832" sldId="2147483673"/>
              <ac:spMk id="11" creationId="{F8E7E823-B82D-820B-20EF-964BA6715FCC}"/>
            </ac:spMkLst>
          </pc:spChg>
          <pc:spChg chg="add del mod">
            <ac:chgData name="Franziska Händschel" userId="e2149472-3187-4d00-b16a-a19eff6fc04a" providerId="ADAL" clId="{E9606ACA-9D0D-4543-8645-8298287E0C56}" dt="2024-02-20T18:07:56.367" v="4078" actId="21"/>
            <ac:spMkLst>
              <pc:docMk/>
              <pc:sldMasterMk cId="2436609279" sldId="2147483660"/>
              <pc:sldLayoutMk cId="3777295832" sldId="2147483673"/>
              <ac:spMk id="12" creationId="{A5B10E22-9A26-B178-8CD9-67A1DBE92C0B}"/>
            </ac:spMkLst>
          </pc:spChg>
          <pc:spChg chg="del">
            <ac:chgData name="Franziska Händschel" userId="e2149472-3187-4d00-b16a-a19eff6fc04a" providerId="ADAL" clId="{E9606ACA-9D0D-4543-8645-8298287E0C56}" dt="2024-02-20T17:31:02.350" v="3525" actId="478"/>
            <ac:spMkLst>
              <pc:docMk/>
              <pc:sldMasterMk cId="2436609279" sldId="2147483660"/>
              <pc:sldLayoutMk cId="3777295832" sldId="2147483673"/>
              <ac:spMk id="13" creationId="{34E836B6-40FD-0F13-9CC0-116FE3B0808A}"/>
            </ac:spMkLst>
          </pc:spChg>
          <pc:spChg chg="add mod">
            <ac:chgData name="Franziska Händschel" userId="e2149472-3187-4d00-b16a-a19eff6fc04a" providerId="ADAL" clId="{E9606ACA-9D0D-4543-8645-8298287E0C56}" dt="2024-02-20T17:31:59.066" v="3547" actId="1036"/>
            <ac:spMkLst>
              <pc:docMk/>
              <pc:sldMasterMk cId="2436609279" sldId="2147483660"/>
              <pc:sldLayoutMk cId="3777295832" sldId="2147483673"/>
              <ac:spMk id="14" creationId="{8E2ECACD-B48E-EBE1-C618-4C31AB3D13FA}"/>
            </ac:spMkLst>
          </pc:spChg>
          <pc:spChg chg="add del mod">
            <ac:chgData name="Franziska Händschel" userId="e2149472-3187-4d00-b16a-a19eff6fc04a" providerId="ADAL" clId="{E9606ACA-9D0D-4543-8645-8298287E0C56}" dt="2024-02-20T18:07:56.367" v="4078" actId="21"/>
            <ac:spMkLst>
              <pc:docMk/>
              <pc:sldMasterMk cId="2436609279" sldId="2147483660"/>
              <pc:sldLayoutMk cId="3777295832" sldId="2147483673"/>
              <ac:spMk id="15" creationId="{3EBD270B-8C79-B2F3-333E-F4A8B4DBA6FE}"/>
            </ac:spMkLst>
          </pc:spChg>
          <pc:spChg chg="add del mod">
            <ac:chgData name="Franziska Händschel" userId="e2149472-3187-4d00-b16a-a19eff6fc04a" providerId="ADAL" clId="{E9606ACA-9D0D-4543-8645-8298287E0C56}" dt="2024-02-20T18:07:56.367" v="4078" actId="21"/>
            <ac:spMkLst>
              <pc:docMk/>
              <pc:sldMasterMk cId="2436609279" sldId="2147483660"/>
              <pc:sldLayoutMk cId="3777295832" sldId="2147483673"/>
              <ac:spMk id="16" creationId="{F7B0ECF2-A054-9CD2-CEB9-D67719DD799B}"/>
            </ac:spMkLst>
          </pc:spChg>
          <pc:picChg chg="del">
            <ac:chgData name="Franziska Händschel" userId="e2149472-3187-4d00-b16a-a19eff6fc04a" providerId="ADAL" clId="{E9606ACA-9D0D-4543-8645-8298287E0C56}" dt="2024-02-20T17:31:02.350" v="3525" actId="478"/>
            <ac:picMkLst>
              <pc:docMk/>
              <pc:sldMasterMk cId="2436609279" sldId="2147483660"/>
              <pc:sldLayoutMk cId="3777295832" sldId="2147483673"/>
              <ac:picMk id="2" creationId="{23F8144E-5C27-D5F2-E181-31DC36E0AC07}"/>
            </ac:picMkLst>
          </pc:picChg>
        </pc:sldLayoutChg>
        <pc:sldLayoutChg chg="del">
          <pc:chgData name="Franziska Händschel" userId="e2149472-3187-4d00-b16a-a19eff6fc04a" providerId="ADAL" clId="{E9606ACA-9D0D-4543-8645-8298287E0C56}" dt="2024-02-20T17:50:13.779" v="3893" actId="2696"/>
          <pc:sldLayoutMkLst>
            <pc:docMk/>
            <pc:sldMasterMk cId="2436609279" sldId="2147483660"/>
            <pc:sldLayoutMk cId="2315290167" sldId="2147483675"/>
          </pc:sldLayoutMkLst>
        </pc:sldLayoutChg>
        <pc:sldLayoutChg chg="del">
          <pc:chgData name="Franziska Händschel" userId="e2149472-3187-4d00-b16a-a19eff6fc04a" providerId="ADAL" clId="{E9606ACA-9D0D-4543-8645-8298287E0C56}" dt="2024-02-20T17:50:15.875" v="3895" actId="2696"/>
          <pc:sldLayoutMkLst>
            <pc:docMk/>
            <pc:sldMasterMk cId="2436609279" sldId="2147483660"/>
            <pc:sldLayoutMk cId="1692561356" sldId="2147483676"/>
          </pc:sldLayoutMkLst>
        </pc:sldLayoutChg>
        <pc:sldLayoutChg chg="modSp mod">
          <pc:chgData name="Franziska Händschel" userId="e2149472-3187-4d00-b16a-a19eff6fc04a" providerId="ADAL" clId="{E9606ACA-9D0D-4543-8645-8298287E0C56}" dt="2024-02-20T15:46:32.842" v="3510" actId="6014"/>
          <pc:sldLayoutMkLst>
            <pc:docMk/>
            <pc:sldMasterMk cId="2436609279" sldId="2147483660"/>
            <pc:sldLayoutMk cId="2687544700" sldId="2147483678"/>
          </pc:sldLayoutMkLst>
          <pc:spChg chg="mod">
            <ac:chgData name="Franziska Händschel" userId="e2149472-3187-4d00-b16a-a19eff6fc04a" providerId="ADAL" clId="{E9606ACA-9D0D-4543-8645-8298287E0C56}" dt="2024-02-20T15:46:27.868" v="3509" actId="20577"/>
            <ac:spMkLst>
              <pc:docMk/>
              <pc:sldMasterMk cId="2436609279" sldId="2147483660"/>
              <pc:sldLayoutMk cId="2687544700" sldId="2147483678"/>
              <ac:spMk id="3" creationId="{A89E1503-7EAD-6166-F98B-DCAF1864FB47}"/>
            </ac:spMkLst>
          </pc:spChg>
        </pc:sldLayoutChg>
        <pc:sldLayoutChg chg="del">
          <pc:chgData name="Franziska Händschel" userId="e2149472-3187-4d00-b16a-a19eff6fc04a" providerId="ADAL" clId="{E9606ACA-9D0D-4543-8645-8298287E0C56}" dt="2024-02-20T15:46:34.695" v="3511" actId="2696"/>
          <pc:sldLayoutMkLst>
            <pc:docMk/>
            <pc:sldMasterMk cId="2436609279" sldId="2147483660"/>
            <pc:sldLayoutMk cId="2510858498" sldId="2147483679"/>
          </pc:sldLayoutMkLst>
        </pc:sldLayoutChg>
        <pc:sldLayoutChg chg="addSp delSp modSp mod">
          <pc:chgData name="Franziska Händschel" userId="e2149472-3187-4d00-b16a-a19eff6fc04a" providerId="ADAL" clId="{E9606ACA-9D0D-4543-8645-8298287E0C56}" dt="2024-02-20T18:08:06.425" v="4081" actId="21"/>
          <pc:sldLayoutMkLst>
            <pc:docMk/>
            <pc:sldMasterMk cId="2436609279" sldId="2147483660"/>
            <pc:sldLayoutMk cId="3555185696" sldId="2147483680"/>
          </pc:sldLayoutMkLst>
          <pc:spChg chg="add mod">
            <ac:chgData name="Franziska Händschel" userId="e2149472-3187-4d00-b16a-a19eff6fc04a" providerId="ADAL" clId="{E9606ACA-9D0D-4543-8645-8298287E0C56}" dt="2024-02-20T17:38:54.641" v="3737" actId="1076"/>
            <ac:spMkLst>
              <pc:docMk/>
              <pc:sldMasterMk cId="2436609279" sldId="2147483660"/>
              <pc:sldLayoutMk cId="3555185696" sldId="2147483680"/>
              <ac:spMk id="2" creationId="{C7504781-7711-8BA2-1DB9-DFA0529E4EA5}"/>
            </ac:spMkLst>
          </pc:spChg>
          <pc:spChg chg="add del mod">
            <ac:chgData name="Franziska Händschel" userId="e2149472-3187-4d00-b16a-a19eff6fc04a" providerId="ADAL" clId="{E9606ACA-9D0D-4543-8645-8298287E0C56}" dt="2024-02-20T18:08:06.425" v="4081" actId="21"/>
            <ac:spMkLst>
              <pc:docMk/>
              <pc:sldMasterMk cId="2436609279" sldId="2147483660"/>
              <pc:sldLayoutMk cId="3555185696" sldId="2147483680"/>
              <ac:spMk id="3" creationId="{7CDF27DD-A69B-C09B-7417-6BFF7AC72C3E}"/>
            </ac:spMkLst>
          </pc:spChg>
          <pc:spChg chg="add del mod">
            <ac:chgData name="Franziska Händschel" userId="e2149472-3187-4d00-b16a-a19eff6fc04a" providerId="ADAL" clId="{E9606ACA-9D0D-4543-8645-8298287E0C56}" dt="2024-02-20T18:08:06.425" v="4081" actId="21"/>
            <ac:spMkLst>
              <pc:docMk/>
              <pc:sldMasterMk cId="2436609279" sldId="2147483660"/>
              <pc:sldLayoutMk cId="3555185696" sldId="2147483680"/>
              <ac:spMk id="5" creationId="{A9471DB5-9EA8-6CAE-9C9F-B208A437E872}"/>
            </ac:spMkLst>
          </pc:spChg>
          <pc:spChg chg="add mod">
            <ac:chgData name="Franziska Händschel" userId="e2149472-3187-4d00-b16a-a19eff6fc04a" providerId="ADAL" clId="{E9606ACA-9D0D-4543-8645-8298287E0C56}" dt="2024-02-20T17:38:54.641" v="3737" actId="1076"/>
            <ac:spMkLst>
              <pc:docMk/>
              <pc:sldMasterMk cId="2436609279" sldId="2147483660"/>
              <pc:sldLayoutMk cId="3555185696" sldId="2147483680"/>
              <ac:spMk id="6" creationId="{45805391-0445-D5E2-9885-020B5E30CEF5}"/>
            </ac:spMkLst>
          </pc:spChg>
          <pc:spChg chg="add del mod">
            <ac:chgData name="Franziska Händschel" userId="e2149472-3187-4d00-b16a-a19eff6fc04a" providerId="ADAL" clId="{E9606ACA-9D0D-4543-8645-8298287E0C56}" dt="2024-02-20T18:08:06.425" v="4081" actId="21"/>
            <ac:spMkLst>
              <pc:docMk/>
              <pc:sldMasterMk cId="2436609279" sldId="2147483660"/>
              <pc:sldLayoutMk cId="3555185696" sldId="2147483680"/>
              <ac:spMk id="7" creationId="{D6DBBF30-130D-1FE5-781C-451CAB49B37C}"/>
            </ac:spMkLst>
          </pc:spChg>
          <pc:spChg chg="add mod">
            <ac:chgData name="Franziska Händschel" userId="e2149472-3187-4d00-b16a-a19eff6fc04a" providerId="ADAL" clId="{E9606ACA-9D0D-4543-8645-8298287E0C56}" dt="2024-02-20T17:38:54.641" v="3737" actId="1076"/>
            <ac:spMkLst>
              <pc:docMk/>
              <pc:sldMasterMk cId="2436609279" sldId="2147483660"/>
              <pc:sldLayoutMk cId="3555185696" sldId="2147483680"/>
              <ac:spMk id="8" creationId="{479378D7-95AE-76E4-8BFD-B8F87F4E7C44}"/>
            </ac:spMkLst>
          </pc:spChg>
          <pc:spChg chg="mod">
            <ac:chgData name="Franziska Händschel" userId="e2149472-3187-4d00-b16a-a19eff6fc04a" providerId="ADAL" clId="{E9606ACA-9D0D-4543-8645-8298287E0C56}" dt="2024-02-20T17:36:03.963" v="3597" actId="115"/>
            <ac:spMkLst>
              <pc:docMk/>
              <pc:sldMasterMk cId="2436609279" sldId="2147483660"/>
              <pc:sldLayoutMk cId="3555185696" sldId="2147483680"/>
              <ac:spMk id="10" creationId="{8C2F2801-7A58-E281-A0D3-3714420CD63C}"/>
            </ac:spMkLst>
          </pc:spChg>
          <pc:spChg chg="del">
            <ac:chgData name="Franziska Händschel" userId="e2149472-3187-4d00-b16a-a19eff6fc04a" providerId="ADAL" clId="{E9606ACA-9D0D-4543-8645-8298287E0C56}" dt="2024-02-20T17:35:47.870" v="3588" actId="478"/>
            <ac:spMkLst>
              <pc:docMk/>
              <pc:sldMasterMk cId="2436609279" sldId="2147483660"/>
              <pc:sldLayoutMk cId="3555185696" sldId="2147483680"/>
              <ac:spMk id="31" creationId="{1D52312E-C719-4989-30B2-3F65F4C785F4}"/>
            </ac:spMkLst>
          </pc:spChg>
          <pc:spChg chg="del">
            <ac:chgData name="Franziska Händschel" userId="e2149472-3187-4d00-b16a-a19eff6fc04a" providerId="ADAL" clId="{E9606ACA-9D0D-4543-8645-8298287E0C56}" dt="2024-02-20T17:35:47.870" v="3588" actId="478"/>
            <ac:spMkLst>
              <pc:docMk/>
              <pc:sldMasterMk cId="2436609279" sldId="2147483660"/>
              <pc:sldLayoutMk cId="3555185696" sldId="2147483680"/>
              <ac:spMk id="33" creationId="{39A9DEC2-5B09-74FC-B0FD-A21A4091BD30}"/>
            </ac:spMkLst>
          </pc:spChg>
          <pc:spChg chg="del">
            <ac:chgData name="Franziska Händschel" userId="e2149472-3187-4d00-b16a-a19eff6fc04a" providerId="ADAL" clId="{E9606ACA-9D0D-4543-8645-8298287E0C56}" dt="2024-02-20T17:35:47.870" v="3588" actId="478"/>
            <ac:spMkLst>
              <pc:docMk/>
              <pc:sldMasterMk cId="2436609279" sldId="2147483660"/>
              <pc:sldLayoutMk cId="3555185696" sldId="2147483680"/>
              <ac:spMk id="35" creationId="{BA45B92F-7E0D-E2CE-82A4-155967901F88}"/>
            </ac:spMkLst>
          </pc:spChg>
          <pc:spChg chg="del">
            <ac:chgData name="Franziska Händschel" userId="e2149472-3187-4d00-b16a-a19eff6fc04a" providerId="ADAL" clId="{E9606ACA-9D0D-4543-8645-8298287E0C56}" dt="2024-02-20T17:35:47.870" v="3588" actId="478"/>
            <ac:spMkLst>
              <pc:docMk/>
              <pc:sldMasterMk cId="2436609279" sldId="2147483660"/>
              <pc:sldLayoutMk cId="3555185696" sldId="2147483680"/>
              <ac:spMk id="37" creationId="{14F06503-B5A3-E432-CD2D-ED66DFAE5FD2}"/>
            </ac:spMkLst>
          </pc:spChg>
          <pc:spChg chg="mod">
            <ac:chgData name="Franziska Händschel" userId="e2149472-3187-4d00-b16a-a19eff6fc04a" providerId="ADAL" clId="{E9606ACA-9D0D-4543-8645-8298287E0C56}" dt="2024-02-20T17:46:53.102" v="3824" actId="20577"/>
            <ac:spMkLst>
              <pc:docMk/>
              <pc:sldMasterMk cId="2436609279" sldId="2147483660"/>
              <pc:sldLayoutMk cId="3555185696" sldId="2147483680"/>
              <ac:spMk id="38" creationId="{AE9D203C-D477-7D9C-6EE2-45857A87CAEF}"/>
            </ac:spMkLst>
          </pc:spChg>
          <pc:picChg chg="del">
            <ac:chgData name="Franziska Händschel" userId="e2149472-3187-4d00-b16a-a19eff6fc04a" providerId="ADAL" clId="{E9606ACA-9D0D-4543-8645-8298287E0C56}" dt="2024-02-20T17:35:47.870" v="3588" actId="478"/>
            <ac:picMkLst>
              <pc:docMk/>
              <pc:sldMasterMk cId="2436609279" sldId="2147483660"/>
              <pc:sldLayoutMk cId="3555185696" sldId="2147483680"/>
              <ac:picMk id="30" creationId="{F8432AAB-C523-5B81-8B29-96FD02577419}"/>
            </ac:picMkLst>
          </pc:picChg>
        </pc:sldLayoutChg>
        <pc:sldLayoutChg chg="addSp delSp modSp mod">
          <pc:chgData name="Franziska Händschel" userId="e2149472-3187-4d00-b16a-a19eff6fc04a" providerId="ADAL" clId="{E9606ACA-9D0D-4543-8645-8298287E0C56}" dt="2024-02-20T18:08:17.096" v="4084" actId="21"/>
          <pc:sldLayoutMkLst>
            <pc:docMk/>
            <pc:sldMasterMk cId="2436609279" sldId="2147483660"/>
            <pc:sldLayoutMk cId="1074113090" sldId="2147483681"/>
          </pc:sldLayoutMkLst>
          <pc:spChg chg="add mod">
            <ac:chgData name="Franziska Händschel" userId="e2149472-3187-4d00-b16a-a19eff6fc04a" providerId="ADAL" clId="{E9606ACA-9D0D-4543-8645-8298287E0C56}" dt="2024-02-20T17:38:46.734" v="3736" actId="1076"/>
            <ac:spMkLst>
              <pc:docMk/>
              <pc:sldMasterMk cId="2436609279" sldId="2147483660"/>
              <pc:sldLayoutMk cId="1074113090" sldId="2147483681"/>
              <ac:spMk id="2" creationId="{9797686B-0CBB-FF5C-F135-74FB6AECB81D}"/>
            </ac:spMkLst>
          </pc:spChg>
          <pc:spChg chg="add mod">
            <ac:chgData name="Franziska Händschel" userId="e2149472-3187-4d00-b16a-a19eff6fc04a" providerId="ADAL" clId="{E9606ACA-9D0D-4543-8645-8298287E0C56}" dt="2024-02-20T17:38:46.734" v="3736" actId="1076"/>
            <ac:spMkLst>
              <pc:docMk/>
              <pc:sldMasterMk cId="2436609279" sldId="2147483660"/>
              <pc:sldLayoutMk cId="1074113090" sldId="2147483681"/>
              <ac:spMk id="3" creationId="{5F850336-3284-24A2-06AE-CF136EB7E336}"/>
            </ac:spMkLst>
          </pc:spChg>
          <pc:spChg chg="add del mod">
            <ac:chgData name="Franziska Händschel" userId="e2149472-3187-4d00-b16a-a19eff6fc04a" providerId="ADAL" clId="{E9606ACA-9D0D-4543-8645-8298287E0C56}" dt="2024-02-20T18:08:17.096" v="4084" actId="21"/>
            <ac:spMkLst>
              <pc:docMk/>
              <pc:sldMasterMk cId="2436609279" sldId="2147483660"/>
              <pc:sldLayoutMk cId="1074113090" sldId="2147483681"/>
              <ac:spMk id="5" creationId="{15E4B0F8-5C21-BE8F-4FA9-B5CE62AE7286}"/>
            </ac:spMkLst>
          </pc:spChg>
          <pc:spChg chg="add mod">
            <ac:chgData name="Franziska Händschel" userId="e2149472-3187-4d00-b16a-a19eff6fc04a" providerId="ADAL" clId="{E9606ACA-9D0D-4543-8645-8298287E0C56}" dt="2024-02-20T17:38:46.734" v="3736" actId="1076"/>
            <ac:spMkLst>
              <pc:docMk/>
              <pc:sldMasterMk cId="2436609279" sldId="2147483660"/>
              <pc:sldLayoutMk cId="1074113090" sldId="2147483681"/>
              <ac:spMk id="6" creationId="{ADC5D230-20C9-1CEF-AE6C-7D9DDA447AFD}"/>
            </ac:spMkLst>
          </pc:spChg>
          <pc:spChg chg="add del mod">
            <ac:chgData name="Franziska Händschel" userId="e2149472-3187-4d00-b16a-a19eff6fc04a" providerId="ADAL" clId="{E9606ACA-9D0D-4543-8645-8298287E0C56}" dt="2024-02-20T18:08:17.096" v="4084" actId="21"/>
            <ac:spMkLst>
              <pc:docMk/>
              <pc:sldMasterMk cId="2436609279" sldId="2147483660"/>
              <pc:sldLayoutMk cId="1074113090" sldId="2147483681"/>
              <ac:spMk id="7" creationId="{55B73646-AA89-06C0-6CF8-34C537BBA5AA}"/>
            </ac:spMkLst>
          </pc:spChg>
          <pc:spChg chg="add del mod">
            <ac:chgData name="Franziska Händschel" userId="e2149472-3187-4d00-b16a-a19eff6fc04a" providerId="ADAL" clId="{E9606ACA-9D0D-4543-8645-8298287E0C56}" dt="2024-02-20T18:08:17.096" v="4084" actId="21"/>
            <ac:spMkLst>
              <pc:docMk/>
              <pc:sldMasterMk cId="2436609279" sldId="2147483660"/>
              <pc:sldLayoutMk cId="1074113090" sldId="2147483681"/>
              <ac:spMk id="8" creationId="{642799BB-8B01-7984-8C7D-90E32DE658CB}"/>
            </ac:spMkLst>
          </pc:spChg>
          <pc:spChg chg="add mod">
            <ac:chgData name="Franziska Händschel" userId="e2149472-3187-4d00-b16a-a19eff6fc04a" providerId="ADAL" clId="{E9606ACA-9D0D-4543-8645-8298287E0C56}" dt="2024-02-20T17:38:46.734" v="3736" actId="1076"/>
            <ac:spMkLst>
              <pc:docMk/>
              <pc:sldMasterMk cId="2436609279" sldId="2147483660"/>
              <pc:sldLayoutMk cId="1074113090" sldId="2147483681"/>
              <ac:spMk id="9" creationId="{F70D578C-301E-DA24-5F05-5E8085BF1E0C}"/>
            </ac:spMkLst>
          </pc:spChg>
          <pc:spChg chg="mod">
            <ac:chgData name="Franziska Händschel" userId="e2149472-3187-4d00-b16a-a19eff6fc04a" providerId="ADAL" clId="{E9606ACA-9D0D-4543-8645-8298287E0C56}" dt="2024-02-20T17:45:24.664" v="3774" actId="115"/>
            <ac:spMkLst>
              <pc:docMk/>
              <pc:sldMasterMk cId="2436609279" sldId="2147483660"/>
              <pc:sldLayoutMk cId="1074113090" sldId="2147483681"/>
              <ac:spMk id="10" creationId="{8C2F2801-7A58-E281-A0D3-3714420CD63C}"/>
            </ac:spMkLst>
          </pc:spChg>
          <pc:spChg chg="add del mod">
            <ac:chgData name="Franziska Händschel" userId="e2149472-3187-4d00-b16a-a19eff6fc04a" providerId="ADAL" clId="{E9606ACA-9D0D-4543-8645-8298287E0C56}" dt="2024-02-20T18:08:17.096" v="4084" actId="21"/>
            <ac:spMkLst>
              <pc:docMk/>
              <pc:sldMasterMk cId="2436609279" sldId="2147483660"/>
              <pc:sldLayoutMk cId="1074113090" sldId="2147483681"/>
              <ac:spMk id="11" creationId="{88E0F2AA-2DB0-E9BD-30FD-7F54C6E3B85D}"/>
            </ac:spMkLst>
          </pc:spChg>
          <pc:spChg chg="del">
            <ac:chgData name="Franziska Händschel" userId="e2149472-3187-4d00-b16a-a19eff6fc04a" providerId="ADAL" clId="{E9606ACA-9D0D-4543-8645-8298287E0C56}" dt="2024-02-20T17:38:42.474" v="3734" actId="478"/>
            <ac:spMkLst>
              <pc:docMk/>
              <pc:sldMasterMk cId="2436609279" sldId="2147483660"/>
              <pc:sldLayoutMk cId="1074113090" sldId="2147483681"/>
              <ac:spMk id="14" creationId="{A1C26F78-4164-3AD3-4AC4-FFC01CC12F51}"/>
            </ac:spMkLst>
          </pc:spChg>
          <pc:spChg chg="del">
            <ac:chgData name="Franziska Händschel" userId="e2149472-3187-4d00-b16a-a19eff6fc04a" providerId="ADAL" clId="{E9606ACA-9D0D-4543-8645-8298287E0C56}" dt="2024-02-20T17:38:42.474" v="3734" actId="478"/>
            <ac:spMkLst>
              <pc:docMk/>
              <pc:sldMasterMk cId="2436609279" sldId="2147483660"/>
              <pc:sldLayoutMk cId="1074113090" sldId="2147483681"/>
              <ac:spMk id="16" creationId="{663CB081-57BA-BCC0-C7C2-D193A7A30B19}"/>
            </ac:spMkLst>
          </pc:spChg>
          <pc:spChg chg="del">
            <ac:chgData name="Franziska Händschel" userId="e2149472-3187-4d00-b16a-a19eff6fc04a" providerId="ADAL" clId="{E9606ACA-9D0D-4543-8645-8298287E0C56}" dt="2024-02-20T17:38:42.474" v="3734" actId="478"/>
            <ac:spMkLst>
              <pc:docMk/>
              <pc:sldMasterMk cId="2436609279" sldId="2147483660"/>
              <pc:sldLayoutMk cId="1074113090" sldId="2147483681"/>
              <ac:spMk id="18" creationId="{8223B312-AF6F-25EE-54DD-A0FA0C48662B}"/>
            </ac:spMkLst>
          </pc:spChg>
          <pc:spChg chg="del">
            <ac:chgData name="Franziska Händschel" userId="e2149472-3187-4d00-b16a-a19eff6fc04a" providerId="ADAL" clId="{E9606ACA-9D0D-4543-8645-8298287E0C56}" dt="2024-02-20T17:38:42.474" v="3734" actId="478"/>
            <ac:spMkLst>
              <pc:docMk/>
              <pc:sldMasterMk cId="2436609279" sldId="2147483660"/>
              <pc:sldLayoutMk cId="1074113090" sldId="2147483681"/>
              <ac:spMk id="20" creationId="{B04215A2-2911-D1F2-D612-CB526EDB9B1A}"/>
            </ac:spMkLst>
          </pc:spChg>
          <pc:spChg chg="mod">
            <ac:chgData name="Franziska Händschel" userId="e2149472-3187-4d00-b16a-a19eff6fc04a" providerId="ADAL" clId="{E9606ACA-9D0D-4543-8645-8298287E0C56}" dt="2024-02-20T17:47:03.934" v="3833" actId="20577"/>
            <ac:spMkLst>
              <pc:docMk/>
              <pc:sldMasterMk cId="2436609279" sldId="2147483660"/>
              <pc:sldLayoutMk cId="1074113090" sldId="2147483681"/>
              <ac:spMk id="21" creationId="{C3A87478-35A7-325A-2DA4-1409E25338BF}"/>
            </ac:spMkLst>
          </pc:spChg>
          <pc:picChg chg="del">
            <ac:chgData name="Franziska Händschel" userId="e2149472-3187-4d00-b16a-a19eff6fc04a" providerId="ADAL" clId="{E9606ACA-9D0D-4543-8645-8298287E0C56}" dt="2024-02-20T17:38:42.474" v="3734" actId="478"/>
            <ac:picMkLst>
              <pc:docMk/>
              <pc:sldMasterMk cId="2436609279" sldId="2147483660"/>
              <pc:sldLayoutMk cId="1074113090" sldId="2147483681"/>
              <ac:picMk id="13" creationId="{F29FF9DC-1F6B-4AA7-9BA9-D8F8FA8F4DAC}"/>
            </ac:picMkLst>
          </pc:picChg>
        </pc:sldLayoutChg>
        <pc:sldLayoutChg chg="addSp delSp modSp mod">
          <pc:chgData name="Franziska Händschel" userId="e2149472-3187-4d00-b16a-a19eff6fc04a" providerId="ADAL" clId="{E9606ACA-9D0D-4543-8645-8298287E0C56}" dt="2024-02-20T18:08:27.673" v="4087" actId="21"/>
          <pc:sldLayoutMkLst>
            <pc:docMk/>
            <pc:sldMasterMk cId="2436609279" sldId="2147483660"/>
            <pc:sldLayoutMk cId="3298191369" sldId="2147483682"/>
          </pc:sldLayoutMkLst>
          <pc:spChg chg="add mod">
            <ac:chgData name="Franziska Händschel" userId="e2149472-3187-4d00-b16a-a19eff6fc04a" providerId="ADAL" clId="{E9606ACA-9D0D-4543-8645-8298287E0C56}" dt="2024-02-20T17:41:24.618" v="3741" actId="1076"/>
            <ac:spMkLst>
              <pc:docMk/>
              <pc:sldMasterMk cId="2436609279" sldId="2147483660"/>
              <pc:sldLayoutMk cId="3298191369" sldId="2147483682"/>
              <ac:spMk id="2" creationId="{E67742FD-5781-E1E3-DD94-47CE417599AF}"/>
            </ac:spMkLst>
          </pc:spChg>
          <pc:spChg chg="add mod">
            <ac:chgData name="Franziska Händschel" userId="e2149472-3187-4d00-b16a-a19eff6fc04a" providerId="ADAL" clId="{E9606ACA-9D0D-4543-8645-8298287E0C56}" dt="2024-02-20T17:41:28.390" v="3743" actId="20577"/>
            <ac:spMkLst>
              <pc:docMk/>
              <pc:sldMasterMk cId="2436609279" sldId="2147483660"/>
              <pc:sldLayoutMk cId="3298191369" sldId="2147483682"/>
              <ac:spMk id="3" creationId="{FD5792D4-F7CE-4B92-2D6B-65D81005C9E5}"/>
            </ac:spMkLst>
          </pc:spChg>
          <pc:spChg chg="add mod">
            <ac:chgData name="Franziska Händschel" userId="e2149472-3187-4d00-b16a-a19eff6fc04a" providerId="ADAL" clId="{E9606ACA-9D0D-4543-8645-8298287E0C56}" dt="2024-02-20T17:41:24.618" v="3741" actId="1076"/>
            <ac:spMkLst>
              <pc:docMk/>
              <pc:sldMasterMk cId="2436609279" sldId="2147483660"/>
              <pc:sldLayoutMk cId="3298191369" sldId="2147483682"/>
              <ac:spMk id="5" creationId="{22C9CA9B-BE7F-6183-9A08-B20ED3FF629B}"/>
            </ac:spMkLst>
          </pc:spChg>
          <pc:spChg chg="add del mod">
            <ac:chgData name="Franziska Händschel" userId="e2149472-3187-4d00-b16a-a19eff6fc04a" providerId="ADAL" clId="{E9606ACA-9D0D-4543-8645-8298287E0C56}" dt="2024-02-20T18:08:27.673" v="4087" actId="21"/>
            <ac:spMkLst>
              <pc:docMk/>
              <pc:sldMasterMk cId="2436609279" sldId="2147483660"/>
              <pc:sldLayoutMk cId="3298191369" sldId="2147483682"/>
              <ac:spMk id="6" creationId="{9D4F33BC-7FB9-1A20-6A99-9EEBC4268950}"/>
            </ac:spMkLst>
          </pc:spChg>
          <pc:spChg chg="add del mod">
            <ac:chgData name="Franziska Händschel" userId="e2149472-3187-4d00-b16a-a19eff6fc04a" providerId="ADAL" clId="{E9606ACA-9D0D-4543-8645-8298287E0C56}" dt="2024-02-20T18:08:27.673" v="4087" actId="21"/>
            <ac:spMkLst>
              <pc:docMk/>
              <pc:sldMasterMk cId="2436609279" sldId="2147483660"/>
              <pc:sldLayoutMk cId="3298191369" sldId="2147483682"/>
              <ac:spMk id="7" creationId="{7160D7AF-70E7-AE67-D2CB-5B4AEADD1E89}"/>
            </ac:spMkLst>
          </pc:spChg>
          <pc:spChg chg="add mod">
            <ac:chgData name="Franziska Händschel" userId="e2149472-3187-4d00-b16a-a19eff6fc04a" providerId="ADAL" clId="{E9606ACA-9D0D-4543-8645-8298287E0C56}" dt="2024-02-20T17:41:24.618" v="3741" actId="1076"/>
            <ac:spMkLst>
              <pc:docMk/>
              <pc:sldMasterMk cId="2436609279" sldId="2147483660"/>
              <pc:sldLayoutMk cId="3298191369" sldId="2147483682"/>
              <ac:spMk id="8" creationId="{2A3F32BA-454E-34C5-35EC-39A627D24F44}"/>
            </ac:spMkLst>
          </pc:spChg>
          <pc:spChg chg="add del mod">
            <ac:chgData name="Franziska Händschel" userId="e2149472-3187-4d00-b16a-a19eff6fc04a" providerId="ADAL" clId="{E9606ACA-9D0D-4543-8645-8298287E0C56}" dt="2024-02-20T18:08:27.673" v="4087" actId="21"/>
            <ac:spMkLst>
              <pc:docMk/>
              <pc:sldMasterMk cId="2436609279" sldId="2147483660"/>
              <pc:sldLayoutMk cId="3298191369" sldId="2147483682"/>
              <ac:spMk id="9" creationId="{996A01DB-2EAA-1090-EB90-0F1EF0E958CF}"/>
            </ac:spMkLst>
          </pc:spChg>
          <pc:spChg chg="mod">
            <ac:chgData name="Franziska Händschel" userId="e2149472-3187-4d00-b16a-a19eff6fc04a" providerId="ADAL" clId="{E9606ACA-9D0D-4543-8645-8298287E0C56}" dt="2024-02-20T17:45:28.421" v="3775" actId="115"/>
            <ac:spMkLst>
              <pc:docMk/>
              <pc:sldMasterMk cId="2436609279" sldId="2147483660"/>
              <pc:sldLayoutMk cId="3298191369" sldId="2147483682"/>
              <ac:spMk id="10" creationId="{8C2F2801-7A58-E281-A0D3-3714420CD63C}"/>
            </ac:spMkLst>
          </pc:spChg>
          <pc:spChg chg="add del mod">
            <ac:chgData name="Franziska Händschel" userId="e2149472-3187-4d00-b16a-a19eff6fc04a" providerId="ADAL" clId="{E9606ACA-9D0D-4543-8645-8298287E0C56}" dt="2024-02-20T18:08:27.673" v="4087" actId="21"/>
            <ac:spMkLst>
              <pc:docMk/>
              <pc:sldMasterMk cId="2436609279" sldId="2147483660"/>
              <pc:sldLayoutMk cId="3298191369" sldId="2147483682"/>
              <ac:spMk id="11" creationId="{74DF412F-B746-7F51-54C8-2093B6AE45AC}"/>
            </ac:spMkLst>
          </pc:spChg>
          <pc:spChg chg="del">
            <ac:chgData name="Franziska Händschel" userId="e2149472-3187-4d00-b16a-a19eff6fc04a" providerId="ADAL" clId="{E9606ACA-9D0D-4543-8645-8298287E0C56}" dt="2024-02-20T17:41:21.152" v="3739" actId="478"/>
            <ac:spMkLst>
              <pc:docMk/>
              <pc:sldMasterMk cId="2436609279" sldId="2147483660"/>
              <pc:sldLayoutMk cId="3298191369" sldId="2147483682"/>
              <ac:spMk id="22" creationId="{28476C8D-FA78-4441-9EC1-28984421EF91}"/>
            </ac:spMkLst>
          </pc:spChg>
          <pc:spChg chg="del">
            <ac:chgData name="Franziska Händschel" userId="e2149472-3187-4d00-b16a-a19eff6fc04a" providerId="ADAL" clId="{E9606ACA-9D0D-4543-8645-8298287E0C56}" dt="2024-02-20T17:41:21.152" v="3739" actId="478"/>
            <ac:spMkLst>
              <pc:docMk/>
              <pc:sldMasterMk cId="2436609279" sldId="2147483660"/>
              <pc:sldLayoutMk cId="3298191369" sldId="2147483682"/>
              <ac:spMk id="24" creationId="{792CDB90-98D6-B22E-00EC-3CA237DF12D6}"/>
            </ac:spMkLst>
          </pc:spChg>
          <pc:spChg chg="del">
            <ac:chgData name="Franziska Händschel" userId="e2149472-3187-4d00-b16a-a19eff6fc04a" providerId="ADAL" clId="{E9606ACA-9D0D-4543-8645-8298287E0C56}" dt="2024-02-20T17:41:21.152" v="3739" actId="478"/>
            <ac:spMkLst>
              <pc:docMk/>
              <pc:sldMasterMk cId="2436609279" sldId="2147483660"/>
              <pc:sldLayoutMk cId="3298191369" sldId="2147483682"/>
              <ac:spMk id="26" creationId="{4604412D-1D5C-9658-E2C3-FD4CD0B5C7D1}"/>
            </ac:spMkLst>
          </pc:spChg>
          <pc:spChg chg="del">
            <ac:chgData name="Franziska Händschel" userId="e2149472-3187-4d00-b16a-a19eff6fc04a" providerId="ADAL" clId="{E9606ACA-9D0D-4543-8645-8298287E0C56}" dt="2024-02-20T17:41:21.152" v="3739" actId="478"/>
            <ac:spMkLst>
              <pc:docMk/>
              <pc:sldMasterMk cId="2436609279" sldId="2147483660"/>
              <pc:sldLayoutMk cId="3298191369" sldId="2147483682"/>
              <ac:spMk id="28" creationId="{075CB9CE-ECC3-D84A-3329-A44D35C74DF3}"/>
            </ac:spMkLst>
          </pc:spChg>
          <pc:spChg chg="mod">
            <ac:chgData name="Franziska Händschel" userId="e2149472-3187-4d00-b16a-a19eff6fc04a" providerId="ADAL" clId="{E9606ACA-9D0D-4543-8645-8298287E0C56}" dt="2024-02-20T17:47:15.897" v="3842" actId="20577"/>
            <ac:spMkLst>
              <pc:docMk/>
              <pc:sldMasterMk cId="2436609279" sldId="2147483660"/>
              <pc:sldLayoutMk cId="3298191369" sldId="2147483682"/>
              <ac:spMk id="29" creationId="{6CE4655E-8830-74DA-F129-B27C08EBBE0A}"/>
            </ac:spMkLst>
          </pc:spChg>
          <pc:picChg chg="del">
            <ac:chgData name="Franziska Händschel" userId="e2149472-3187-4d00-b16a-a19eff6fc04a" providerId="ADAL" clId="{E9606ACA-9D0D-4543-8645-8298287E0C56}" dt="2024-02-20T17:41:21.152" v="3739" actId="478"/>
            <ac:picMkLst>
              <pc:docMk/>
              <pc:sldMasterMk cId="2436609279" sldId="2147483660"/>
              <pc:sldLayoutMk cId="3298191369" sldId="2147483682"/>
              <ac:picMk id="21" creationId="{AE3CD2BB-0735-18E5-4354-DE010FB5B85F}"/>
            </ac:picMkLst>
          </pc:picChg>
        </pc:sldLayoutChg>
        <pc:sldLayoutChg chg="addSp delSp modSp mod">
          <pc:chgData name="Franziska Händschel" userId="e2149472-3187-4d00-b16a-a19eff6fc04a" providerId="ADAL" clId="{E9606ACA-9D0D-4543-8645-8298287E0C56}" dt="2024-02-20T18:08:39.975" v="4090" actId="21"/>
          <pc:sldLayoutMkLst>
            <pc:docMk/>
            <pc:sldMasterMk cId="2436609279" sldId="2147483660"/>
            <pc:sldLayoutMk cId="2479977621" sldId="2147483683"/>
          </pc:sldLayoutMkLst>
          <pc:spChg chg="add mod">
            <ac:chgData name="Franziska Händschel" userId="e2149472-3187-4d00-b16a-a19eff6fc04a" providerId="ADAL" clId="{E9606ACA-9D0D-4543-8645-8298287E0C56}" dt="2024-02-20T17:44:51.512" v="3747" actId="1076"/>
            <ac:spMkLst>
              <pc:docMk/>
              <pc:sldMasterMk cId="2436609279" sldId="2147483660"/>
              <pc:sldLayoutMk cId="2479977621" sldId="2147483683"/>
              <ac:spMk id="2" creationId="{13C99A61-461F-58B3-62D4-7E2E0E0142D6}"/>
            </ac:spMkLst>
          </pc:spChg>
          <pc:spChg chg="add mod">
            <ac:chgData name="Franziska Händschel" userId="e2149472-3187-4d00-b16a-a19eff6fc04a" providerId="ADAL" clId="{E9606ACA-9D0D-4543-8645-8298287E0C56}" dt="2024-02-20T17:44:51.512" v="3747" actId="1076"/>
            <ac:spMkLst>
              <pc:docMk/>
              <pc:sldMasterMk cId="2436609279" sldId="2147483660"/>
              <pc:sldLayoutMk cId="2479977621" sldId="2147483683"/>
              <ac:spMk id="3" creationId="{75088ADB-B253-75CF-A4D1-F6E8B67CBE8A}"/>
            </ac:spMkLst>
          </pc:spChg>
          <pc:spChg chg="add del mod">
            <ac:chgData name="Franziska Händschel" userId="e2149472-3187-4d00-b16a-a19eff6fc04a" providerId="ADAL" clId="{E9606ACA-9D0D-4543-8645-8298287E0C56}" dt="2024-02-20T18:08:39.975" v="4090" actId="21"/>
            <ac:spMkLst>
              <pc:docMk/>
              <pc:sldMasterMk cId="2436609279" sldId="2147483660"/>
              <pc:sldLayoutMk cId="2479977621" sldId="2147483683"/>
              <ac:spMk id="5" creationId="{2C630CBC-1885-4400-7509-CD6BF0EDD043}"/>
            </ac:spMkLst>
          </pc:spChg>
          <pc:spChg chg="add mod">
            <ac:chgData name="Franziska Händschel" userId="e2149472-3187-4d00-b16a-a19eff6fc04a" providerId="ADAL" clId="{E9606ACA-9D0D-4543-8645-8298287E0C56}" dt="2024-02-20T17:44:51.512" v="3747" actId="1076"/>
            <ac:spMkLst>
              <pc:docMk/>
              <pc:sldMasterMk cId="2436609279" sldId="2147483660"/>
              <pc:sldLayoutMk cId="2479977621" sldId="2147483683"/>
              <ac:spMk id="6" creationId="{DFF93215-3C1D-49CC-F588-FD96FFFD723D}"/>
            </ac:spMkLst>
          </pc:spChg>
          <pc:spChg chg="add del mod">
            <ac:chgData name="Franziska Händschel" userId="e2149472-3187-4d00-b16a-a19eff6fc04a" providerId="ADAL" clId="{E9606ACA-9D0D-4543-8645-8298287E0C56}" dt="2024-02-20T18:08:39.975" v="4090" actId="21"/>
            <ac:spMkLst>
              <pc:docMk/>
              <pc:sldMasterMk cId="2436609279" sldId="2147483660"/>
              <pc:sldLayoutMk cId="2479977621" sldId="2147483683"/>
              <ac:spMk id="7" creationId="{C218CA89-9D4B-2745-B7FB-112C752C7334}"/>
            </ac:spMkLst>
          </pc:spChg>
          <pc:spChg chg="add del mod">
            <ac:chgData name="Franziska Händschel" userId="e2149472-3187-4d00-b16a-a19eff6fc04a" providerId="ADAL" clId="{E9606ACA-9D0D-4543-8645-8298287E0C56}" dt="2024-02-20T18:08:39.975" v="4090" actId="21"/>
            <ac:spMkLst>
              <pc:docMk/>
              <pc:sldMasterMk cId="2436609279" sldId="2147483660"/>
              <pc:sldLayoutMk cId="2479977621" sldId="2147483683"/>
              <ac:spMk id="8" creationId="{107BFE2C-AC45-2FFD-1421-183D37796D79}"/>
            </ac:spMkLst>
          </pc:spChg>
          <pc:spChg chg="add mod">
            <ac:chgData name="Franziska Händschel" userId="e2149472-3187-4d00-b16a-a19eff6fc04a" providerId="ADAL" clId="{E9606ACA-9D0D-4543-8645-8298287E0C56}" dt="2024-02-20T17:44:51.512" v="3747" actId="1076"/>
            <ac:spMkLst>
              <pc:docMk/>
              <pc:sldMasterMk cId="2436609279" sldId="2147483660"/>
              <pc:sldLayoutMk cId="2479977621" sldId="2147483683"/>
              <ac:spMk id="9" creationId="{914A24BD-03BA-F493-28DD-9BEC58B5385D}"/>
            </ac:spMkLst>
          </pc:spChg>
          <pc:spChg chg="mod">
            <ac:chgData name="Franziska Händschel" userId="e2149472-3187-4d00-b16a-a19eff6fc04a" providerId="ADAL" clId="{E9606ACA-9D0D-4543-8645-8298287E0C56}" dt="2024-02-20T17:45:32.423" v="3776" actId="115"/>
            <ac:spMkLst>
              <pc:docMk/>
              <pc:sldMasterMk cId="2436609279" sldId="2147483660"/>
              <pc:sldLayoutMk cId="2479977621" sldId="2147483683"/>
              <ac:spMk id="10" creationId="{8C2F2801-7A58-E281-A0D3-3714420CD63C}"/>
            </ac:spMkLst>
          </pc:spChg>
          <pc:spChg chg="add del mod">
            <ac:chgData name="Franziska Händschel" userId="e2149472-3187-4d00-b16a-a19eff6fc04a" providerId="ADAL" clId="{E9606ACA-9D0D-4543-8645-8298287E0C56}" dt="2024-02-20T18:08:39.975" v="4090" actId="21"/>
            <ac:spMkLst>
              <pc:docMk/>
              <pc:sldMasterMk cId="2436609279" sldId="2147483660"/>
              <pc:sldLayoutMk cId="2479977621" sldId="2147483683"/>
              <ac:spMk id="11" creationId="{734A9A30-FBE1-7818-90EF-A179676C3DFD}"/>
            </ac:spMkLst>
          </pc:spChg>
          <pc:spChg chg="del">
            <ac:chgData name="Franziska Händschel" userId="e2149472-3187-4d00-b16a-a19eff6fc04a" providerId="ADAL" clId="{E9606ACA-9D0D-4543-8645-8298287E0C56}" dt="2024-02-20T17:44:48.218" v="3745" actId="478"/>
            <ac:spMkLst>
              <pc:docMk/>
              <pc:sldMasterMk cId="2436609279" sldId="2147483660"/>
              <pc:sldLayoutMk cId="2479977621" sldId="2147483683"/>
              <ac:spMk id="14" creationId="{50DDEFC7-A046-17EE-AFE7-34A2D6C0349E}"/>
            </ac:spMkLst>
          </pc:spChg>
          <pc:spChg chg="del">
            <ac:chgData name="Franziska Händschel" userId="e2149472-3187-4d00-b16a-a19eff6fc04a" providerId="ADAL" clId="{E9606ACA-9D0D-4543-8645-8298287E0C56}" dt="2024-02-20T17:44:48.218" v="3745" actId="478"/>
            <ac:spMkLst>
              <pc:docMk/>
              <pc:sldMasterMk cId="2436609279" sldId="2147483660"/>
              <pc:sldLayoutMk cId="2479977621" sldId="2147483683"/>
              <ac:spMk id="16" creationId="{9FDA6655-2EF2-FDCE-95B2-E1B9D58D060D}"/>
            </ac:spMkLst>
          </pc:spChg>
          <pc:spChg chg="del">
            <ac:chgData name="Franziska Händschel" userId="e2149472-3187-4d00-b16a-a19eff6fc04a" providerId="ADAL" clId="{E9606ACA-9D0D-4543-8645-8298287E0C56}" dt="2024-02-20T17:44:48.218" v="3745" actId="478"/>
            <ac:spMkLst>
              <pc:docMk/>
              <pc:sldMasterMk cId="2436609279" sldId="2147483660"/>
              <pc:sldLayoutMk cId="2479977621" sldId="2147483683"/>
              <ac:spMk id="18" creationId="{E967B065-21C7-8EC7-5037-AB7853C3E3CD}"/>
            </ac:spMkLst>
          </pc:spChg>
          <pc:spChg chg="del">
            <ac:chgData name="Franziska Händschel" userId="e2149472-3187-4d00-b16a-a19eff6fc04a" providerId="ADAL" clId="{E9606ACA-9D0D-4543-8645-8298287E0C56}" dt="2024-02-20T17:44:48.218" v="3745" actId="478"/>
            <ac:spMkLst>
              <pc:docMk/>
              <pc:sldMasterMk cId="2436609279" sldId="2147483660"/>
              <pc:sldLayoutMk cId="2479977621" sldId="2147483683"/>
              <ac:spMk id="20" creationId="{3B32CFD6-0CD9-417A-3A30-20F621012C81}"/>
            </ac:spMkLst>
          </pc:spChg>
          <pc:spChg chg="mod">
            <ac:chgData name="Franziska Händschel" userId="e2149472-3187-4d00-b16a-a19eff6fc04a" providerId="ADAL" clId="{E9606ACA-9D0D-4543-8645-8298287E0C56}" dt="2024-02-20T17:47:27.925" v="3851" actId="20577"/>
            <ac:spMkLst>
              <pc:docMk/>
              <pc:sldMasterMk cId="2436609279" sldId="2147483660"/>
              <pc:sldLayoutMk cId="2479977621" sldId="2147483683"/>
              <ac:spMk id="29" creationId="{086D0FB7-637C-98BA-63EB-B93B4EE088A1}"/>
            </ac:spMkLst>
          </pc:spChg>
          <pc:picChg chg="del">
            <ac:chgData name="Franziska Händschel" userId="e2149472-3187-4d00-b16a-a19eff6fc04a" providerId="ADAL" clId="{E9606ACA-9D0D-4543-8645-8298287E0C56}" dt="2024-02-20T17:44:48.218" v="3745" actId="478"/>
            <ac:picMkLst>
              <pc:docMk/>
              <pc:sldMasterMk cId="2436609279" sldId="2147483660"/>
              <pc:sldLayoutMk cId="2479977621" sldId="2147483683"/>
              <ac:picMk id="13" creationId="{BB6E634B-0C89-9CBC-7EBB-0D5425787012}"/>
            </ac:picMkLst>
          </pc:picChg>
        </pc:sldLayoutChg>
        <pc:sldLayoutChg chg="addSp delSp modSp mod">
          <pc:chgData name="Franziska Händschel" userId="e2149472-3187-4d00-b16a-a19eff6fc04a" providerId="ADAL" clId="{E9606ACA-9D0D-4543-8645-8298287E0C56}" dt="2024-02-20T18:07:01.982" v="4067" actId="21"/>
          <pc:sldLayoutMkLst>
            <pc:docMk/>
            <pc:sldMasterMk cId="2436609279" sldId="2147483660"/>
            <pc:sldLayoutMk cId="1621740245" sldId="2147483684"/>
          </pc:sldLayoutMkLst>
          <pc:spChg chg="add mod">
            <ac:chgData name="Franziska Händschel" userId="e2149472-3187-4d00-b16a-a19eff6fc04a" providerId="ADAL" clId="{E9606ACA-9D0D-4543-8645-8298287E0C56}" dt="2024-02-20T17:48:54.325" v="3870" actId="1076"/>
            <ac:spMkLst>
              <pc:docMk/>
              <pc:sldMasterMk cId="2436609279" sldId="2147483660"/>
              <pc:sldLayoutMk cId="1621740245" sldId="2147483684"/>
              <ac:spMk id="2" creationId="{6526707A-BB08-54E0-5823-BF5F45A21CB0}"/>
            </ac:spMkLst>
          </pc:spChg>
          <pc:spChg chg="add del mod">
            <ac:chgData name="Franziska Händschel" userId="e2149472-3187-4d00-b16a-a19eff6fc04a" providerId="ADAL" clId="{E9606ACA-9D0D-4543-8645-8298287E0C56}" dt="2024-02-20T18:07:01.982" v="4067" actId="21"/>
            <ac:spMkLst>
              <pc:docMk/>
              <pc:sldMasterMk cId="2436609279" sldId="2147483660"/>
              <pc:sldLayoutMk cId="1621740245" sldId="2147483684"/>
              <ac:spMk id="3" creationId="{C1D06BFA-BF67-CD1C-9B3E-54DE1757D14A}"/>
            </ac:spMkLst>
          </pc:spChg>
          <pc:spChg chg="add del mod">
            <ac:chgData name="Franziska Händschel" userId="e2149472-3187-4d00-b16a-a19eff6fc04a" providerId="ADAL" clId="{E9606ACA-9D0D-4543-8645-8298287E0C56}" dt="2024-02-20T18:07:01.982" v="4067" actId="21"/>
            <ac:spMkLst>
              <pc:docMk/>
              <pc:sldMasterMk cId="2436609279" sldId="2147483660"/>
              <pc:sldLayoutMk cId="1621740245" sldId="2147483684"/>
              <ac:spMk id="5" creationId="{F22A544C-9D75-9F98-4755-34AECD311044}"/>
            </ac:spMkLst>
          </pc:spChg>
          <pc:spChg chg="add del mod">
            <ac:chgData name="Franziska Händschel" userId="e2149472-3187-4d00-b16a-a19eff6fc04a" providerId="ADAL" clId="{E9606ACA-9D0D-4543-8645-8298287E0C56}" dt="2024-02-20T18:07:01.982" v="4067" actId="21"/>
            <ac:spMkLst>
              <pc:docMk/>
              <pc:sldMasterMk cId="2436609279" sldId="2147483660"/>
              <pc:sldLayoutMk cId="1621740245" sldId="2147483684"/>
              <ac:spMk id="6" creationId="{584B73C8-D458-3DEB-4720-43D5F1C4D3D4}"/>
            </ac:spMkLst>
          </pc:spChg>
          <pc:spChg chg="add del mod">
            <ac:chgData name="Franziska Händschel" userId="e2149472-3187-4d00-b16a-a19eff6fc04a" providerId="ADAL" clId="{E9606ACA-9D0D-4543-8645-8298287E0C56}" dt="2024-02-20T18:07:01.982" v="4067" actId="21"/>
            <ac:spMkLst>
              <pc:docMk/>
              <pc:sldMasterMk cId="2436609279" sldId="2147483660"/>
              <pc:sldLayoutMk cId="1621740245" sldId="2147483684"/>
              <ac:spMk id="7" creationId="{5F0568B8-CCB5-EF6B-8CF0-E2040DF562AD}"/>
            </ac:spMkLst>
          </pc:spChg>
          <pc:spChg chg="add del mod">
            <ac:chgData name="Franziska Händschel" userId="e2149472-3187-4d00-b16a-a19eff6fc04a" providerId="ADAL" clId="{E9606ACA-9D0D-4543-8645-8298287E0C56}" dt="2024-02-20T18:07:01.982" v="4067" actId="21"/>
            <ac:spMkLst>
              <pc:docMk/>
              <pc:sldMasterMk cId="2436609279" sldId="2147483660"/>
              <pc:sldLayoutMk cId="1621740245" sldId="2147483684"/>
              <ac:spMk id="8" creationId="{02487E38-7AD8-4C0A-B7AF-83BC0942CE78}"/>
            </ac:spMkLst>
          </pc:spChg>
          <pc:spChg chg="add mod">
            <ac:chgData name="Franziska Händschel" userId="e2149472-3187-4d00-b16a-a19eff6fc04a" providerId="ADAL" clId="{E9606ACA-9D0D-4543-8645-8298287E0C56}" dt="2024-02-20T17:48:54.325" v="3870" actId="1076"/>
            <ac:spMkLst>
              <pc:docMk/>
              <pc:sldMasterMk cId="2436609279" sldId="2147483660"/>
              <pc:sldLayoutMk cId="1621740245" sldId="2147483684"/>
              <ac:spMk id="9" creationId="{A5E2DD27-F590-C546-4199-B3C248000AEC}"/>
            </ac:spMkLst>
          </pc:spChg>
          <pc:spChg chg="mod">
            <ac:chgData name="Franziska Händschel" userId="e2149472-3187-4d00-b16a-a19eff6fc04a" providerId="ADAL" clId="{E9606ACA-9D0D-4543-8645-8298287E0C56}" dt="2024-02-20T17:45:53.409" v="3783" actId="115"/>
            <ac:spMkLst>
              <pc:docMk/>
              <pc:sldMasterMk cId="2436609279" sldId="2147483660"/>
              <pc:sldLayoutMk cId="1621740245" sldId="2147483684"/>
              <ac:spMk id="10" creationId="{8C2F2801-7A58-E281-A0D3-3714420CD63C}"/>
            </ac:spMkLst>
          </pc:spChg>
          <pc:spChg chg="add del mod">
            <ac:chgData name="Franziska Händschel" userId="e2149472-3187-4d00-b16a-a19eff6fc04a" providerId="ADAL" clId="{E9606ACA-9D0D-4543-8645-8298287E0C56}" dt="2024-02-20T18:07:01.982" v="4067" actId="21"/>
            <ac:spMkLst>
              <pc:docMk/>
              <pc:sldMasterMk cId="2436609279" sldId="2147483660"/>
              <pc:sldLayoutMk cId="1621740245" sldId="2147483684"/>
              <ac:spMk id="11" creationId="{FD6BBB1A-F521-7CBF-C620-DA6DAB0D4E00}"/>
            </ac:spMkLst>
          </pc:spChg>
          <pc:spChg chg="add del mod">
            <ac:chgData name="Franziska Händschel" userId="e2149472-3187-4d00-b16a-a19eff6fc04a" providerId="ADAL" clId="{E9606ACA-9D0D-4543-8645-8298287E0C56}" dt="2024-02-20T18:07:01.982" v="4067" actId="21"/>
            <ac:spMkLst>
              <pc:docMk/>
              <pc:sldMasterMk cId="2436609279" sldId="2147483660"/>
              <pc:sldLayoutMk cId="1621740245" sldId="2147483684"/>
              <ac:spMk id="12" creationId="{9F9A0C04-3B7C-75EA-4200-6D0BB03AE1C5}"/>
            </ac:spMkLst>
          </pc:spChg>
          <pc:spChg chg="add del mod">
            <ac:chgData name="Franziska Händschel" userId="e2149472-3187-4d00-b16a-a19eff6fc04a" providerId="ADAL" clId="{E9606ACA-9D0D-4543-8645-8298287E0C56}" dt="2024-02-20T18:07:01.982" v="4067" actId="21"/>
            <ac:spMkLst>
              <pc:docMk/>
              <pc:sldMasterMk cId="2436609279" sldId="2147483660"/>
              <pc:sldLayoutMk cId="1621740245" sldId="2147483684"/>
              <ac:spMk id="13" creationId="{0226CDDF-7E23-E3C5-0E05-D67CF03FD271}"/>
            </ac:spMkLst>
          </pc:spChg>
          <pc:spChg chg="add del mod">
            <ac:chgData name="Franziska Händschel" userId="e2149472-3187-4d00-b16a-a19eff6fc04a" providerId="ADAL" clId="{E9606ACA-9D0D-4543-8645-8298287E0C56}" dt="2024-02-20T18:07:01.982" v="4067" actId="21"/>
            <ac:spMkLst>
              <pc:docMk/>
              <pc:sldMasterMk cId="2436609279" sldId="2147483660"/>
              <pc:sldLayoutMk cId="1621740245" sldId="2147483684"/>
              <ac:spMk id="14" creationId="{8403B42A-F12D-35B3-9DA7-007B2236EC8C}"/>
            </ac:spMkLst>
          </pc:spChg>
          <pc:spChg chg="add del mod">
            <ac:chgData name="Franziska Händschel" userId="e2149472-3187-4d00-b16a-a19eff6fc04a" providerId="ADAL" clId="{E9606ACA-9D0D-4543-8645-8298287E0C56}" dt="2024-02-20T18:07:01.982" v="4067" actId="21"/>
            <ac:spMkLst>
              <pc:docMk/>
              <pc:sldMasterMk cId="2436609279" sldId="2147483660"/>
              <pc:sldLayoutMk cId="1621740245" sldId="2147483684"/>
              <ac:spMk id="15" creationId="{2BAC45E6-B14F-AE64-518F-0B97A8D743CD}"/>
            </ac:spMkLst>
          </pc:spChg>
          <pc:spChg chg="add mod">
            <ac:chgData name="Franziska Händschel" userId="e2149472-3187-4d00-b16a-a19eff6fc04a" providerId="ADAL" clId="{E9606ACA-9D0D-4543-8645-8298287E0C56}" dt="2024-02-20T17:48:54.325" v="3870" actId="1076"/>
            <ac:spMkLst>
              <pc:docMk/>
              <pc:sldMasterMk cId="2436609279" sldId="2147483660"/>
              <pc:sldLayoutMk cId="1621740245" sldId="2147483684"/>
              <ac:spMk id="16" creationId="{DF51A8B1-324E-0FB7-776D-4FB64D399AE3}"/>
            </ac:spMkLst>
          </pc:spChg>
          <pc:spChg chg="add del mod">
            <ac:chgData name="Franziska Händschel" userId="e2149472-3187-4d00-b16a-a19eff6fc04a" providerId="ADAL" clId="{E9606ACA-9D0D-4543-8645-8298287E0C56}" dt="2024-02-20T18:07:01.982" v="4067" actId="21"/>
            <ac:spMkLst>
              <pc:docMk/>
              <pc:sldMasterMk cId="2436609279" sldId="2147483660"/>
              <pc:sldLayoutMk cId="1621740245" sldId="2147483684"/>
              <ac:spMk id="17" creationId="{554922CA-71BA-B38E-EC47-9D8CD61ADB52}"/>
            </ac:spMkLst>
          </pc:spChg>
          <pc:spChg chg="add del mod">
            <ac:chgData name="Franziska Händschel" userId="e2149472-3187-4d00-b16a-a19eff6fc04a" providerId="ADAL" clId="{E9606ACA-9D0D-4543-8645-8298287E0C56}" dt="2024-02-20T18:07:01.982" v="4067" actId="21"/>
            <ac:spMkLst>
              <pc:docMk/>
              <pc:sldMasterMk cId="2436609279" sldId="2147483660"/>
              <pc:sldLayoutMk cId="1621740245" sldId="2147483684"/>
              <ac:spMk id="18" creationId="{C77D1D46-F765-1DA9-0CC5-266EC230221F}"/>
            </ac:spMkLst>
          </pc:spChg>
          <pc:spChg chg="add del mod">
            <ac:chgData name="Franziska Händschel" userId="e2149472-3187-4d00-b16a-a19eff6fc04a" providerId="ADAL" clId="{E9606ACA-9D0D-4543-8645-8298287E0C56}" dt="2024-02-20T18:07:01.982" v="4067" actId="21"/>
            <ac:spMkLst>
              <pc:docMk/>
              <pc:sldMasterMk cId="2436609279" sldId="2147483660"/>
              <pc:sldLayoutMk cId="1621740245" sldId="2147483684"/>
              <ac:spMk id="19" creationId="{EB9FE35C-A7B1-24E8-011A-73AD4E5EEC32}"/>
            </ac:spMkLst>
          </pc:spChg>
          <pc:spChg chg="add del mod">
            <ac:chgData name="Franziska Händschel" userId="e2149472-3187-4d00-b16a-a19eff6fc04a" providerId="ADAL" clId="{E9606ACA-9D0D-4543-8645-8298287E0C56}" dt="2024-02-20T18:07:01.982" v="4067" actId="21"/>
            <ac:spMkLst>
              <pc:docMk/>
              <pc:sldMasterMk cId="2436609279" sldId="2147483660"/>
              <pc:sldLayoutMk cId="1621740245" sldId="2147483684"/>
              <ac:spMk id="20" creationId="{3E5231CC-E981-305F-5650-2BA35DE10DA2}"/>
            </ac:spMkLst>
          </pc:spChg>
          <pc:spChg chg="add del mod">
            <ac:chgData name="Franziska Händschel" userId="e2149472-3187-4d00-b16a-a19eff6fc04a" providerId="ADAL" clId="{E9606ACA-9D0D-4543-8645-8298287E0C56}" dt="2024-02-20T18:07:01.982" v="4067" actId="21"/>
            <ac:spMkLst>
              <pc:docMk/>
              <pc:sldMasterMk cId="2436609279" sldId="2147483660"/>
              <pc:sldLayoutMk cId="1621740245" sldId="2147483684"/>
              <ac:spMk id="21" creationId="{CBE76830-A7FD-7C74-4D95-30E1D6F7B5CF}"/>
            </ac:spMkLst>
          </pc:spChg>
          <pc:spChg chg="mod">
            <ac:chgData name="Franziska Händschel" userId="e2149472-3187-4d00-b16a-a19eff6fc04a" providerId="ADAL" clId="{E9606ACA-9D0D-4543-8645-8298287E0C56}" dt="2024-02-20T17:47:35.297" v="3854" actId="20577"/>
            <ac:spMkLst>
              <pc:docMk/>
              <pc:sldMasterMk cId="2436609279" sldId="2147483660"/>
              <pc:sldLayoutMk cId="1621740245" sldId="2147483684"/>
              <ac:spMk id="45" creationId="{3994A304-9887-D38B-260F-5B4EB3885FA0}"/>
            </ac:spMkLst>
          </pc:spChg>
          <pc:spChg chg="del">
            <ac:chgData name="Franziska Händschel" userId="e2149472-3187-4d00-b16a-a19eff6fc04a" providerId="ADAL" clId="{E9606ACA-9D0D-4543-8645-8298287E0C56}" dt="2024-02-20T17:45:45.659" v="3778" actId="478"/>
            <ac:spMkLst>
              <pc:docMk/>
              <pc:sldMasterMk cId="2436609279" sldId="2147483660"/>
              <pc:sldLayoutMk cId="1621740245" sldId="2147483684"/>
              <ac:spMk id="53" creationId="{99FE45BD-5EDD-40B8-2FA9-70CAA870D0EF}"/>
            </ac:spMkLst>
          </pc:spChg>
          <pc:spChg chg="del">
            <ac:chgData name="Franziska Händschel" userId="e2149472-3187-4d00-b16a-a19eff6fc04a" providerId="ADAL" clId="{E9606ACA-9D0D-4543-8645-8298287E0C56}" dt="2024-02-20T17:45:45.659" v="3778" actId="478"/>
            <ac:spMkLst>
              <pc:docMk/>
              <pc:sldMasterMk cId="2436609279" sldId="2147483660"/>
              <pc:sldLayoutMk cId="1621740245" sldId="2147483684"/>
              <ac:spMk id="55" creationId="{44A63B0C-23B2-D522-BB94-57847CCE9C3A}"/>
            </ac:spMkLst>
          </pc:spChg>
          <pc:spChg chg="del">
            <ac:chgData name="Franziska Händschel" userId="e2149472-3187-4d00-b16a-a19eff6fc04a" providerId="ADAL" clId="{E9606ACA-9D0D-4543-8645-8298287E0C56}" dt="2024-02-20T17:45:45.659" v="3778" actId="478"/>
            <ac:spMkLst>
              <pc:docMk/>
              <pc:sldMasterMk cId="2436609279" sldId="2147483660"/>
              <pc:sldLayoutMk cId="1621740245" sldId="2147483684"/>
              <ac:spMk id="57" creationId="{9FF6B661-5FE4-8F84-AE68-E2FF1174D9F8}"/>
            </ac:spMkLst>
          </pc:spChg>
          <pc:spChg chg="del">
            <ac:chgData name="Franziska Händschel" userId="e2149472-3187-4d00-b16a-a19eff6fc04a" providerId="ADAL" clId="{E9606ACA-9D0D-4543-8645-8298287E0C56}" dt="2024-02-20T17:45:45.659" v="3778" actId="478"/>
            <ac:spMkLst>
              <pc:docMk/>
              <pc:sldMasterMk cId="2436609279" sldId="2147483660"/>
              <pc:sldLayoutMk cId="1621740245" sldId="2147483684"/>
              <ac:spMk id="59" creationId="{FAC14E81-A43D-F58B-537E-255D7C0B729D}"/>
            </ac:spMkLst>
          </pc:spChg>
          <pc:picChg chg="del">
            <ac:chgData name="Franziska Händschel" userId="e2149472-3187-4d00-b16a-a19eff6fc04a" providerId="ADAL" clId="{E9606ACA-9D0D-4543-8645-8298287E0C56}" dt="2024-02-20T17:45:45.659" v="3778" actId="478"/>
            <ac:picMkLst>
              <pc:docMk/>
              <pc:sldMasterMk cId="2436609279" sldId="2147483660"/>
              <pc:sldLayoutMk cId="1621740245" sldId="2147483684"/>
              <ac:picMk id="37" creationId="{AE3CD2BB-0735-18E5-4354-DE010FB5B85F}"/>
            </ac:picMkLst>
          </pc:picChg>
        </pc:sldLayoutChg>
        <pc:sldLayoutChg chg="del">
          <pc:chgData name="Franziska Händschel" userId="e2149472-3187-4d00-b16a-a19eff6fc04a" providerId="ADAL" clId="{E9606ACA-9D0D-4543-8645-8298287E0C56}" dt="2024-02-20T17:50:12.343" v="3892" actId="2696"/>
          <pc:sldLayoutMkLst>
            <pc:docMk/>
            <pc:sldMasterMk cId="2436609279" sldId="2147483660"/>
            <pc:sldLayoutMk cId="234481605" sldId="2147483685"/>
          </pc:sldLayoutMkLst>
        </pc:sldLayoutChg>
        <pc:sldLayoutChg chg="del">
          <pc:chgData name="Franziska Händschel" userId="e2149472-3187-4d00-b16a-a19eff6fc04a" providerId="ADAL" clId="{E9606ACA-9D0D-4543-8645-8298287E0C56}" dt="2024-02-20T17:50:14.800" v="3894" actId="2696"/>
          <pc:sldLayoutMkLst>
            <pc:docMk/>
            <pc:sldMasterMk cId="2436609279" sldId="2147483660"/>
            <pc:sldLayoutMk cId="4135198865" sldId="2147483686"/>
          </pc:sldLayoutMkLst>
        </pc:sldLayoutChg>
        <pc:sldLayoutChg chg="addSp delSp modSp mod">
          <pc:chgData name="Franziska Händschel" userId="e2149472-3187-4d00-b16a-a19eff6fc04a" providerId="ADAL" clId="{E9606ACA-9D0D-4543-8645-8298287E0C56}" dt="2024-02-20T18:06:30.502" v="4061" actId="21"/>
          <pc:sldLayoutMkLst>
            <pc:docMk/>
            <pc:sldMasterMk cId="2436609279" sldId="2147483660"/>
            <pc:sldLayoutMk cId="335950192" sldId="2147483687"/>
          </pc:sldLayoutMkLst>
          <pc:spChg chg="add mod">
            <ac:chgData name="Franziska Händschel" userId="e2149472-3187-4d00-b16a-a19eff6fc04a" providerId="ADAL" clId="{E9606ACA-9D0D-4543-8645-8298287E0C56}" dt="2024-02-20T17:49:52.135" v="3887" actId="1076"/>
            <ac:spMkLst>
              <pc:docMk/>
              <pc:sldMasterMk cId="2436609279" sldId="2147483660"/>
              <pc:sldLayoutMk cId="335950192" sldId="2147483687"/>
              <ac:spMk id="2" creationId="{DF6A6480-5389-8CE9-FC92-703FEADC787B}"/>
            </ac:spMkLst>
          </pc:spChg>
          <pc:spChg chg="add del mod">
            <ac:chgData name="Franziska Händschel" userId="e2149472-3187-4d00-b16a-a19eff6fc04a" providerId="ADAL" clId="{E9606ACA-9D0D-4543-8645-8298287E0C56}" dt="2024-02-20T18:06:30.502" v="4061" actId="21"/>
            <ac:spMkLst>
              <pc:docMk/>
              <pc:sldMasterMk cId="2436609279" sldId="2147483660"/>
              <pc:sldLayoutMk cId="335950192" sldId="2147483687"/>
              <ac:spMk id="3" creationId="{B74256B4-4440-0E1D-05A0-571C2244C9D6}"/>
            </ac:spMkLst>
          </pc:spChg>
          <pc:spChg chg="add del mod">
            <ac:chgData name="Franziska Händschel" userId="e2149472-3187-4d00-b16a-a19eff6fc04a" providerId="ADAL" clId="{E9606ACA-9D0D-4543-8645-8298287E0C56}" dt="2024-02-20T18:06:30.502" v="4061" actId="21"/>
            <ac:spMkLst>
              <pc:docMk/>
              <pc:sldMasterMk cId="2436609279" sldId="2147483660"/>
              <pc:sldLayoutMk cId="335950192" sldId="2147483687"/>
              <ac:spMk id="5" creationId="{69308C63-605C-6F89-AF61-3C1B799FD197}"/>
            </ac:spMkLst>
          </pc:spChg>
          <pc:spChg chg="add del mod">
            <ac:chgData name="Franziska Händschel" userId="e2149472-3187-4d00-b16a-a19eff6fc04a" providerId="ADAL" clId="{E9606ACA-9D0D-4543-8645-8298287E0C56}" dt="2024-02-20T18:06:30.502" v="4061" actId="21"/>
            <ac:spMkLst>
              <pc:docMk/>
              <pc:sldMasterMk cId="2436609279" sldId="2147483660"/>
              <pc:sldLayoutMk cId="335950192" sldId="2147483687"/>
              <ac:spMk id="6" creationId="{BC0993D6-1FF5-5949-7FD8-5C7463D24A4E}"/>
            </ac:spMkLst>
          </pc:spChg>
          <pc:spChg chg="add del mod">
            <ac:chgData name="Franziska Händschel" userId="e2149472-3187-4d00-b16a-a19eff6fc04a" providerId="ADAL" clId="{E9606ACA-9D0D-4543-8645-8298287E0C56}" dt="2024-02-20T18:06:30.502" v="4061" actId="21"/>
            <ac:spMkLst>
              <pc:docMk/>
              <pc:sldMasterMk cId="2436609279" sldId="2147483660"/>
              <pc:sldLayoutMk cId="335950192" sldId="2147483687"/>
              <ac:spMk id="7" creationId="{FF6D6F9D-74DD-5C56-B304-1A953DD892FE}"/>
            </ac:spMkLst>
          </pc:spChg>
          <pc:spChg chg="add del mod">
            <ac:chgData name="Franziska Händschel" userId="e2149472-3187-4d00-b16a-a19eff6fc04a" providerId="ADAL" clId="{E9606ACA-9D0D-4543-8645-8298287E0C56}" dt="2024-02-20T18:06:30.502" v="4061" actId="21"/>
            <ac:spMkLst>
              <pc:docMk/>
              <pc:sldMasterMk cId="2436609279" sldId="2147483660"/>
              <pc:sldLayoutMk cId="335950192" sldId="2147483687"/>
              <ac:spMk id="8" creationId="{AF45DEF4-0259-C599-784E-2D5677134149}"/>
            </ac:spMkLst>
          </pc:spChg>
          <pc:spChg chg="add mod">
            <ac:chgData name="Franziska Händschel" userId="e2149472-3187-4d00-b16a-a19eff6fc04a" providerId="ADAL" clId="{E9606ACA-9D0D-4543-8645-8298287E0C56}" dt="2024-02-20T17:49:52.135" v="3887" actId="1076"/>
            <ac:spMkLst>
              <pc:docMk/>
              <pc:sldMasterMk cId="2436609279" sldId="2147483660"/>
              <pc:sldLayoutMk cId="335950192" sldId="2147483687"/>
              <ac:spMk id="9" creationId="{B242C5D9-790E-8DF6-A583-2BAB7AC9D79A}"/>
            </ac:spMkLst>
          </pc:spChg>
          <pc:spChg chg="mod">
            <ac:chgData name="Franziska Händschel" userId="e2149472-3187-4d00-b16a-a19eff6fc04a" providerId="ADAL" clId="{E9606ACA-9D0D-4543-8645-8298287E0C56}" dt="2024-02-20T17:46:04.207" v="3802" actId="115"/>
            <ac:spMkLst>
              <pc:docMk/>
              <pc:sldMasterMk cId="2436609279" sldId="2147483660"/>
              <pc:sldLayoutMk cId="335950192" sldId="2147483687"/>
              <ac:spMk id="10" creationId="{8C2F2801-7A58-E281-A0D3-3714420CD63C}"/>
            </ac:spMkLst>
          </pc:spChg>
          <pc:spChg chg="add del mod">
            <ac:chgData name="Franziska Händschel" userId="e2149472-3187-4d00-b16a-a19eff6fc04a" providerId="ADAL" clId="{E9606ACA-9D0D-4543-8645-8298287E0C56}" dt="2024-02-20T18:06:30.502" v="4061" actId="21"/>
            <ac:spMkLst>
              <pc:docMk/>
              <pc:sldMasterMk cId="2436609279" sldId="2147483660"/>
              <pc:sldLayoutMk cId="335950192" sldId="2147483687"/>
              <ac:spMk id="11" creationId="{68DEA35D-2E7F-EA70-71FB-0D697C1F6A48}"/>
            </ac:spMkLst>
          </pc:spChg>
          <pc:spChg chg="add del mod">
            <ac:chgData name="Franziska Händschel" userId="e2149472-3187-4d00-b16a-a19eff6fc04a" providerId="ADAL" clId="{E9606ACA-9D0D-4543-8645-8298287E0C56}" dt="2024-02-20T18:06:30.502" v="4061" actId="21"/>
            <ac:spMkLst>
              <pc:docMk/>
              <pc:sldMasterMk cId="2436609279" sldId="2147483660"/>
              <pc:sldLayoutMk cId="335950192" sldId="2147483687"/>
              <ac:spMk id="12" creationId="{C67C181F-B061-FF59-C10C-C532047029B5}"/>
            </ac:spMkLst>
          </pc:spChg>
          <pc:spChg chg="add del mod">
            <ac:chgData name="Franziska Händschel" userId="e2149472-3187-4d00-b16a-a19eff6fc04a" providerId="ADAL" clId="{E9606ACA-9D0D-4543-8645-8298287E0C56}" dt="2024-02-20T18:06:30.502" v="4061" actId="21"/>
            <ac:spMkLst>
              <pc:docMk/>
              <pc:sldMasterMk cId="2436609279" sldId="2147483660"/>
              <pc:sldLayoutMk cId="335950192" sldId="2147483687"/>
              <ac:spMk id="13" creationId="{DA7A24E1-A62C-1307-DF2E-A9C7C742E827}"/>
            </ac:spMkLst>
          </pc:spChg>
          <pc:spChg chg="add del mod">
            <ac:chgData name="Franziska Händschel" userId="e2149472-3187-4d00-b16a-a19eff6fc04a" providerId="ADAL" clId="{E9606ACA-9D0D-4543-8645-8298287E0C56}" dt="2024-02-20T18:06:30.502" v="4061" actId="21"/>
            <ac:spMkLst>
              <pc:docMk/>
              <pc:sldMasterMk cId="2436609279" sldId="2147483660"/>
              <pc:sldLayoutMk cId="335950192" sldId="2147483687"/>
              <ac:spMk id="14" creationId="{90640A00-2774-1638-384A-8A9D3D813AA4}"/>
            </ac:spMkLst>
          </pc:spChg>
          <pc:spChg chg="add del mod">
            <ac:chgData name="Franziska Händschel" userId="e2149472-3187-4d00-b16a-a19eff6fc04a" providerId="ADAL" clId="{E9606ACA-9D0D-4543-8645-8298287E0C56}" dt="2024-02-20T18:06:30.502" v="4061" actId="21"/>
            <ac:spMkLst>
              <pc:docMk/>
              <pc:sldMasterMk cId="2436609279" sldId="2147483660"/>
              <pc:sldLayoutMk cId="335950192" sldId="2147483687"/>
              <ac:spMk id="15" creationId="{EC549D3A-59F6-DDFF-CFCD-C7BB89B15D24}"/>
            </ac:spMkLst>
          </pc:spChg>
          <pc:spChg chg="add mod">
            <ac:chgData name="Franziska Händschel" userId="e2149472-3187-4d00-b16a-a19eff6fc04a" providerId="ADAL" clId="{E9606ACA-9D0D-4543-8645-8298287E0C56}" dt="2024-02-20T17:49:52.135" v="3887" actId="1076"/>
            <ac:spMkLst>
              <pc:docMk/>
              <pc:sldMasterMk cId="2436609279" sldId="2147483660"/>
              <pc:sldLayoutMk cId="335950192" sldId="2147483687"/>
              <ac:spMk id="16" creationId="{DD61D7E0-68C2-FC39-8DFD-45D0B9FE9BB1}"/>
            </ac:spMkLst>
          </pc:spChg>
          <pc:spChg chg="add del mod">
            <ac:chgData name="Franziska Händschel" userId="e2149472-3187-4d00-b16a-a19eff6fc04a" providerId="ADAL" clId="{E9606ACA-9D0D-4543-8645-8298287E0C56}" dt="2024-02-20T18:06:30.502" v="4061" actId="21"/>
            <ac:spMkLst>
              <pc:docMk/>
              <pc:sldMasterMk cId="2436609279" sldId="2147483660"/>
              <pc:sldLayoutMk cId="335950192" sldId="2147483687"/>
              <ac:spMk id="17" creationId="{88EC6C37-E799-27A1-46EF-561BAFE04D94}"/>
            </ac:spMkLst>
          </pc:spChg>
          <pc:spChg chg="add del mod">
            <ac:chgData name="Franziska Händschel" userId="e2149472-3187-4d00-b16a-a19eff6fc04a" providerId="ADAL" clId="{E9606ACA-9D0D-4543-8645-8298287E0C56}" dt="2024-02-20T18:06:30.502" v="4061" actId="21"/>
            <ac:spMkLst>
              <pc:docMk/>
              <pc:sldMasterMk cId="2436609279" sldId="2147483660"/>
              <pc:sldLayoutMk cId="335950192" sldId="2147483687"/>
              <ac:spMk id="18" creationId="{FDCF58FA-4639-186F-2744-A2A6BA10981C}"/>
            </ac:spMkLst>
          </pc:spChg>
          <pc:spChg chg="add del mod">
            <ac:chgData name="Franziska Händschel" userId="e2149472-3187-4d00-b16a-a19eff6fc04a" providerId="ADAL" clId="{E9606ACA-9D0D-4543-8645-8298287E0C56}" dt="2024-02-20T18:06:30.502" v="4061" actId="21"/>
            <ac:spMkLst>
              <pc:docMk/>
              <pc:sldMasterMk cId="2436609279" sldId="2147483660"/>
              <pc:sldLayoutMk cId="335950192" sldId="2147483687"/>
              <ac:spMk id="19" creationId="{1ED4B29E-86DF-20FC-C637-E76420CA98A4}"/>
            </ac:spMkLst>
          </pc:spChg>
          <pc:spChg chg="add del mod">
            <ac:chgData name="Franziska Händschel" userId="e2149472-3187-4d00-b16a-a19eff6fc04a" providerId="ADAL" clId="{E9606ACA-9D0D-4543-8645-8298287E0C56}" dt="2024-02-20T18:06:30.502" v="4061" actId="21"/>
            <ac:spMkLst>
              <pc:docMk/>
              <pc:sldMasterMk cId="2436609279" sldId="2147483660"/>
              <pc:sldLayoutMk cId="335950192" sldId="2147483687"/>
              <ac:spMk id="20" creationId="{7B8C0EAF-9331-1EE5-14B6-319EDB56744E}"/>
            </ac:spMkLst>
          </pc:spChg>
          <pc:spChg chg="add del mod">
            <ac:chgData name="Franziska Händschel" userId="e2149472-3187-4d00-b16a-a19eff6fc04a" providerId="ADAL" clId="{E9606ACA-9D0D-4543-8645-8298287E0C56}" dt="2024-02-20T18:06:30.502" v="4061" actId="21"/>
            <ac:spMkLst>
              <pc:docMk/>
              <pc:sldMasterMk cId="2436609279" sldId="2147483660"/>
              <pc:sldLayoutMk cId="335950192" sldId="2147483687"/>
              <ac:spMk id="21" creationId="{3AB4D8C9-3015-6147-9BF1-C297A5064305}"/>
            </ac:spMkLst>
          </pc:spChg>
          <pc:spChg chg="add mod">
            <ac:chgData name="Franziska Händschel" userId="e2149472-3187-4d00-b16a-a19eff6fc04a" providerId="ADAL" clId="{E9606ACA-9D0D-4543-8645-8298287E0C56}" dt="2024-02-20T17:49:52.135" v="3887" actId="1076"/>
            <ac:spMkLst>
              <pc:docMk/>
              <pc:sldMasterMk cId="2436609279" sldId="2147483660"/>
              <pc:sldLayoutMk cId="335950192" sldId="2147483687"/>
              <ac:spMk id="22" creationId="{5526D706-1FE0-7064-5FFB-D8F5E7EC5A9A}"/>
            </ac:spMkLst>
          </pc:spChg>
          <pc:spChg chg="add del mod">
            <ac:chgData name="Franziska Händschel" userId="e2149472-3187-4d00-b16a-a19eff6fc04a" providerId="ADAL" clId="{E9606ACA-9D0D-4543-8645-8298287E0C56}" dt="2024-02-20T18:06:30.502" v="4061" actId="21"/>
            <ac:spMkLst>
              <pc:docMk/>
              <pc:sldMasterMk cId="2436609279" sldId="2147483660"/>
              <pc:sldLayoutMk cId="335950192" sldId="2147483687"/>
              <ac:spMk id="23" creationId="{EE10EB50-C442-A6EA-A2F2-20016512928E}"/>
            </ac:spMkLst>
          </pc:spChg>
          <pc:spChg chg="add del mod">
            <ac:chgData name="Franziska Händschel" userId="e2149472-3187-4d00-b16a-a19eff6fc04a" providerId="ADAL" clId="{E9606ACA-9D0D-4543-8645-8298287E0C56}" dt="2024-02-20T18:06:30.502" v="4061" actId="21"/>
            <ac:spMkLst>
              <pc:docMk/>
              <pc:sldMasterMk cId="2436609279" sldId="2147483660"/>
              <pc:sldLayoutMk cId="335950192" sldId="2147483687"/>
              <ac:spMk id="24" creationId="{EC4E1948-D020-8BB7-0A23-E109660437F9}"/>
            </ac:spMkLst>
          </pc:spChg>
          <pc:spChg chg="add del mod">
            <ac:chgData name="Franziska Händschel" userId="e2149472-3187-4d00-b16a-a19eff6fc04a" providerId="ADAL" clId="{E9606ACA-9D0D-4543-8645-8298287E0C56}" dt="2024-02-20T18:06:30.502" v="4061" actId="21"/>
            <ac:spMkLst>
              <pc:docMk/>
              <pc:sldMasterMk cId="2436609279" sldId="2147483660"/>
              <pc:sldLayoutMk cId="335950192" sldId="2147483687"/>
              <ac:spMk id="25" creationId="{08040AC3-96EC-A632-6FA2-E6E4E3B060C1}"/>
            </ac:spMkLst>
          </pc:spChg>
          <pc:spChg chg="add del mod">
            <ac:chgData name="Franziska Händschel" userId="e2149472-3187-4d00-b16a-a19eff6fc04a" providerId="ADAL" clId="{E9606ACA-9D0D-4543-8645-8298287E0C56}" dt="2024-02-20T18:06:30.502" v="4061" actId="21"/>
            <ac:spMkLst>
              <pc:docMk/>
              <pc:sldMasterMk cId="2436609279" sldId="2147483660"/>
              <pc:sldLayoutMk cId="335950192" sldId="2147483687"/>
              <ac:spMk id="26" creationId="{76BCEB23-4F5A-D7A5-630C-A3020C47D980}"/>
            </ac:spMkLst>
          </pc:spChg>
          <pc:spChg chg="add del mod">
            <ac:chgData name="Franziska Händschel" userId="e2149472-3187-4d00-b16a-a19eff6fc04a" providerId="ADAL" clId="{E9606ACA-9D0D-4543-8645-8298287E0C56}" dt="2024-02-20T18:06:30.502" v="4061" actId="21"/>
            <ac:spMkLst>
              <pc:docMk/>
              <pc:sldMasterMk cId="2436609279" sldId="2147483660"/>
              <pc:sldLayoutMk cId="335950192" sldId="2147483687"/>
              <ac:spMk id="27" creationId="{CF16CF0E-375D-E185-DA3B-7E1C500FFC80}"/>
            </ac:spMkLst>
          </pc:spChg>
          <pc:spChg chg="del">
            <ac:chgData name="Franziska Händschel" userId="e2149472-3187-4d00-b16a-a19eff6fc04a" providerId="ADAL" clId="{E9606ACA-9D0D-4543-8645-8298287E0C56}" dt="2024-02-20T17:46:06.564" v="3803" actId="478"/>
            <ac:spMkLst>
              <pc:docMk/>
              <pc:sldMasterMk cId="2436609279" sldId="2147483660"/>
              <pc:sldLayoutMk cId="335950192" sldId="2147483687"/>
              <ac:spMk id="38" creationId="{B3F4E01E-A7D4-DEA2-E069-A1BCD137C3C0}"/>
            </ac:spMkLst>
          </pc:spChg>
          <pc:spChg chg="del">
            <ac:chgData name="Franziska Händschel" userId="e2149472-3187-4d00-b16a-a19eff6fc04a" providerId="ADAL" clId="{E9606ACA-9D0D-4543-8645-8298287E0C56}" dt="2024-02-20T17:46:06.564" v="3803" actId="478"/>
            <ac:spMkLst>
              <pc:docMk/>
              <pc:sldMasterMk cId="2436609279" sldId="2147483660"/>
              <pc:sldLayoutMk cId="335950192" sldId="2147483687"/>
              <ac:spMk id="40" creationId="{49E09501-B635-7AED-65B0-66801B0F4AAF}"/>
            </ac:spMkLst>
          </pc:spChg>
          <pc:spChg chg="del">
            <ac:chgData name="Franziska Händschel" userId="e2149472-3187-4d00-b16a-a19eff6fc04a" providerId="ADAL" clId="{E9606ACA-9D0D-4543-8645-8298287E0C56}" dt="2024-02-20T17:46:06.564" v="3803" actId="478"/>
            <ac:spMkLst>
              <pc:docMk/>
              <pc:sldMasterMk cId="2436609279" sldId="2147483660"/>
              <pc:sldLayoutMk cId="335950192" sldId="2147483687"/>
              <ac:spMk id="42" creationId="{8F2A0174-EAF6-AC42-54D5-A44192880040}"/>
            </ac:spMkLst>
          </pc:spChg>
          <pc:spChg chg="del">
            <ac:chgData name="Franziska Händschel" userId="e2149472-3187-4d00-b16a-a19eff6fc04a" providerId="ADAL" clId="{E9606ACA-9D0D-4543-8645-8298287E0C56}" dt="2024-02-20T17:46:06.564" v="3803" actId="478"/>
            <ac:spMkLst>
              <pc:docMk/>
              <pc:sldMasterMk cId="2436609279" sldId="2147483660"/>
              <pc:sldLayoutMk cId="335950192" sldId="2147483687"/>
              <ac:spMk id="44" creationId="{42257B6E-6840-CB32-1B06-9D89D1821616}"/>
            </ac:spMkLst>
          </pc:spChg>
          <pc:spChg chg="mod">
            <ac:chgData name="Franziska Händschel" userId="e2149472-3187-4d00-b16a-a19eff6fc04a" providerId="ADAL" clId="{E9606ACA-9D0D-4543-8645-8298287E0C56}" dt="2024-02-20T17:47:52.232" v="3864" actId="20577"/>
            <ac:spMkLst>
              <pc:docMk/>
              <pc:sldMasterMk cId="2436609279" sldId="2147483660"/>
              <pc:sldLayoutMk cId="335950192" sldId="2147483687"/>
              <ac:spMk id="45" creationId="{3994A304-9887-D38B-260F-5B4EB3885FA0}"/>
            </ac:spMkLst>
          </pc:spChg>
          <pc:picChg chg="del">
            <ac:chgData name="Franziska Händschel" userId="e2149472-3187-4d00-b16a-a19eff6fc04a" providerId="ADAL" clId="{E9606ACA-9D0D-4543-8645-8298287E0C56}" dt="2024-02-20T17:46:06.564" v="3803" actId="478"/>
            <ac:picMkLst>
              <pc:docMk/>
              <pc:sldMasterMk cId="2436609279" sldId="2147483660"/>
              <pc:sldLayoutMk cId="335950192" sldId="2147483687"/>
              <ac:picMk id="37" creationId="{AE3CD2BB-0735-18E5-4354-DE010FB5B85F}"/>
            </ac:picMkLst>
          </pc:picChg>
        </pc:sldLayoutChg>
        <pc:sldLayoutChg chg="addSp delSp modSp add mod modTransition">
          <pc:chgData name="Franziska Händschel" userId="e2149472-3187-4d00-b16a-a19eff6fc04a" providerId="ADAL" clId="{E9606ACA-9D0D-4543-8645-8298287E0C56}" dt="2024-02-20T18:06:01.512" v="4057" actId="14861"/>
          <pc:sldLayoutMkLst>
            <pc:docMk/>
            <pc:sldMasterMk cId="2436609279" sldId="2147483660"/>
            <pc:sldLayoutMk cId="1251585387" sldId="2147483688"/>
          </pc:sldLayoutMkLst>
          <pc:spChg chg="del">
            <ac:chgData name="Franziska Händschel" userId="e2149472-3187-4d00-b16a-a19eff6fc04a" providerId="ADAL" clId="{E9606ACA-9D0D-4543-8645-8298287E0C56}" dt="2024-02-20T17:54:08.337" v="3897" actId="478"/>
            <ac:spMkLst>
              <pc:docMk/>
              <pc:sldMasterMk cId="2436609279" sldId="2147483660"/>
              <pc:sldLayoutMk cId="1251585387" sldId="2147483688"/>
              <ac:spMk id="2" creationId="{DF6A6480-5389-8CE9-FC92-703FEADC787B}"/>
            </ac:spMkLst>
          </pc:spChg>
          <pc:spChg chg="del">
            <ac:chgData name="Franziska Händschel" userId="e2149472-3187-4d00-b16a-a19eff6fc04a" providerId="ADAL" clId="{E9606ACA-9D0D-4543-8645-8298287E0C56}" dt="2024-02-20T17:54:08.337" v="3897" actId="478"/>
            <ac:spMkLst>
              <pc:docMk/>
              <pc:sldMasterMk cId="2436609279" sldId="2147483660"/>
              <pc:sldLayoutMk cId="1251585387" sldId="2147483688"/>
              <ac:spMk id="3" creationId="{B74256B4-4440-0E1D-05A0-571C2244C9D6}"/>
            </ac:spMkLst>
          </pc:spChg>
          <pc:spChg chg="del">
            <ac:chgData name="Franziska Händschel" userId="e2149472-3187-4d00-b16a-a19eff6fc04a" providerId="ADAL" clId="{E9606ACA-9D0D-4543-8645-8298287E0C56}" dt="2024-02-20T17:54:08.337" v="3897" actId="478"/>
            <ac:spMkLst>
              <pc:docMk/>
              <pc:sldMasterMk cId="2436609279" sldId="2147483660"/>
              <pc:sldLayoutMk cId="1251585387" sldId="2147483688"/>
              <ac:spMk id="5" creationId="{69308C63-605C-6F89-AF61-3C1B799FD197}"/>
            </ac:spMkLst>
          </pc:spChg>
          <pc:spChg chg="del">
            <ac:chgData name="Franziska Händschel" userId="e2149472-3187-4d00-b16a-a19eff6fc04a" providerId="ADAL" clId="{E9606ACA-9D0D-4543-8645-8298287E0C56}" dt="2024-02-20T17:54:08.337" v="3897" actId="478"/>
            <ac:spMkLst>
              <pc:docMk/>
              <pc:sldMasterMk cId="2436609279" sldId="2147483660"/>
              <pc:sldLayoutMk cId="1251585387" sldId="2147483688"/>
              <ac:spMk id="6" creationId="{BC0993D6-1FF5-5949-7FD8-5C7463D24A4E}"/>
            </ac:spMkLst>
          </pc:spChg>
          <pc:spChg chg="del">
            <ac:chgData name="Franziska Händschel" userId="e2149472-3187-4d00-b16a-a19eff6fc04a" providerId="ADAL" clId="{E9606ACA-9D0D-4543-8645-8298287E0C56}" dt="2024-02-20T17:54:08.337" v="3897" actId="478"/>
            <ac:spMkLst>
              <pc:docMk/>
              <pc:sldMasterMk cId="2436609279" sldId="2147483660"/>
              <pc:sldLayoutMk cId="1251585387" sldId="2147483688"/>
              <ac:spMk id="7" creationId="{FF6D6F9D-74DD-5C56-B304-1A953DD892FE}"/>
            </ac:spMkLst>
          </pc:spChg>
          <pc:spChg chg="del">
            <ac:chgData name="Franziska Händschel" userId="e2149472-3187-4d00-b16a-a19eff6fc04a" providerId="ADAL" clId="{E9606ACA-9D0D-4543-8645-8298287E0C56}" dt="2024-02-20T17:54:08.337" v="3897" actId="478"/>
            <ac:spMkLst>
              <pc:docMk/>
              <pc:sldMasterMk cId="2436609279" sldId="2147483660"/>
              <pc:sldLayoutMk cId="1251585387" sldId="2147483688"/>
              <ac:spMk id="8" creationId="{AF45DEF4-0259-C599-784E-2D5677134149}"/>
            </ac:spMkLst>
          </pc:spChg>
          <pc:spChg chg="del">
            <ac:chgData name="Franziska Händschel" userId="e2149472-3187-4d00-b16a-a19eff6fc04a" providerId="ADAL" clId="{E9606ACA-9D0D-4543-8645-8298287E0C56}" dt="2024-02-20T17:54:08.337" v="3897" actId="478"/>
            <ac:spMkLst>
              <pc:docMk/>
              <pc:sldMasterMk cId="2436609279" sldId="2147483660"/>
              <pc:sldLayoutMk cId="1251585387" sldId="2147483688"/>
              <ac:spMk id="9" creationId="{B242C5D9-790E-8DF6-A583-2BAB7AC9D79A}"/>
            </ac:spMkLst>
          </pc:spChg>
          <pc:spChg chg="del">
            <ac:chgData name="Franziska Händschel" userId="e2149472-3187-4d00-b16a-a19eff6fc04a" providerId="ADAL" clId="{E9606ACA-9D0D-4543-8645-8298287E0C56}" dt="2024-02-20T17:58:40.742" v="3956" actId="478"/>
            <ac:spMkLst>
              <pc:docMk/>
              <pc:sldMasterMk cId="2436609279" sldId="2147483660"/>
              <pc:sldLayoutMk cId="1251585387" sldId="2147483688"/>
              <ac:spMk id="10" creationId="{8C2F2801-7A58-E281-A0D3-3714420CD63C}"/>
            </ac:spMkLst>
          </pc:spChg>
          <pc:spChg chg="del">
            <ac:chgData name="Franziska Händschel" userId="e2149472-3187-4d00-b16a-a19eff6fc04a" providerId="ADAL" clId="{E9606ACA-9D0D-4543-8645-8298287E0C56}" dt="2024-02-20T17:54:08.337" v="3897" actId="478"/>
            <ac:spMkLst>
              <pc:docMk/>
              <pc:sldMasterMk cId="2436609279" sldId="2147483660"/>
              <pc:sldLayoutMk cId="1251585387" sldId="2147483688"/>
              <ac:spMk id="11" creationId="{68DEA35D-2E7F-EA70-71FB-0D697C1F6A48}"/>
            </ac:spMkLst>
          </pc:spChg>
          <pc:spChg chg="del">
            <ac:chgData name="Franziska Händschel" userId="e2149472-3187-4d00-b16a-a19eff6fc04a" providerId="ADAL" clId="{E9606ACA-9D0D-4543-8645-8298287E0C56}" dt="2024-02-20T17:54:08.337" v="3897" actId="478"/>
            <ac:spMkLst>
              <pc:docMk/>
              <pc:sldMasterMk cId="2436609279" sldId="2147483660"/>
              <pc:sldLayoutMk cId="1251585387" sldId="2147483688"/>
              <ac:spMk id="12" creationId="{C67C181F-B061-FF59-C10C-C532047029B5}"/>
            </ac:spMkLst>
          </pc:spChg>
          <pc:spChg chg="del">
            <ac:chgData name="Franziska Händschel" userId="e2149472-3187-4d00-b16a-a19eff6fc04a" providerId="ADAL" clId="{E9606ACA-9D0D-4543-8645-8298287E0C56}" dt="2024-02-20T17:54:08.337" v="3897" actId="478"/>
            <ac:spMkLst>
              <pc:docMk/>
              <pc:sldMasterMk cId="2436609279" sldId="2147483660"/>
              <pc:sldLayoutMk cId="1251585387" sldId="2147483688"/>
              <ac:spMk id="13" creationId="{DA7A24E1-A62C-1307-DF2E-A9C7C742E827}"/>
            </ac:spMkLst>
          </pc:spChg>
          <pc:spChg chg="del">
            <ac:chgData name="Franziska Händschel" userId="e2149472-3187-4d00-b16a-a19eff6fc04a" providerId="ADAL" clId="{E9606ACA-9D0D-4543-8645-8298287E0C56}" dt="2024-02-20T17:54:08.337" v="3897" actId="478"/>
            <ac:spMkLst>
              <pc:docMk/>
              <pc:sldMasterMk cId="2436609279" sldId="2147483660"/>
              <pc:sldLayoutMk cId="1251585387" sldId="2147483688"/>
              <ac:spMk id="14" creationId="{90640A00-2774-1638-384A-8A9D3D813AA4}"/>
            </ac:spMkLst>
          </pc:spChg>
          <pc:spChg chg="del">
            <ac:chgData name="Franziska Händschel" userId="e2149472-3187-4d00-b16a-a19eff6fc04a" providerId="ADAL" clId="{E9606ACA-9D0D-4543-8645-8298287E0C56}" dt="2024-02-20T17:54:08.337" v="3897" actId="478"/>
            <ac:spMkLst>
              <pc:docMk/>
              <pc:sldMasterMk cId="2436609279" sldId="2147483660"/>
              <pc:sldLayoutMk cId="1251585387" sldId="2147483688"/>
              <ac:spMk id="15" creationId="{EC549D3A-59F6-DDFF-CFCD-C7BB89B15D24}"/>
            </ac:spMkLst>
          </pc:spChg>
          <pc:spChg chg="del">
            <ac:chgData name="Franziska Händschel" userId="e2149472-3187-4d00-b16a-a19eff6fc04a" providerId="ADAL" clId="{E9606ACA-9D0D-4543-8645-8298287E0C56}" dt="2024-02-20T17:54:08.337" v="3897" actId="478"/>
            <ac:spMkLst>
              <pc:docMk/>
              <pc:sldMasterMk cId="2436609279" sldId="2147483660"/>
              <pc:sldLayoutMk cId="1251585387" sldId="2147483688"/>
              <ac:spMk id="16" creationId="{DD61D7E0-68C2-FC39-8DFD-45D0B9FE9BB1}"/>
            </ac:spMkLst>
          </pc:spChg>
          <pc:spChg chg="del">
            <ac:chgData name="Franziska Händschel" userId="e2149472-3187-4d00-b16a-a19eff6fc04a" providerId="ADAL" clId="{E9606ACA-9D0D-4543-8645-8298287E0C56}" dt="2024-02-20T17:54:08.337" v="3897" actId="478"/>
            <ac:spMkLst>
              <pc:docMk/>
              <pc:sldMasterMk cId="2436609279" sldId="2147483660"/>
              <pc:sldLayoutMk cId="1251585387" sldId="2147483688"/>
              <ac:spMk id="17" creationId="{88EC6C37-E799-27A1-46EF-561BAFE04D94}"/>
            </ac:spMkLst>
          </pc:spChg>
          <pc:spChg chg="del">
            <ac:chgData name="Franziska Händschel" userId="e2149472-3187-4d00-b16a-a19eff6fc04a" providerId="ADAL" clId="{E9606ACA-9D0D-4543-8645-8298287E0C56}" dt="2024-02-20T17:54:08.337" v="3897" actId="478"/>
            <ac:spMkLst>
              <pc:docMk/>
              <pc:sldMasterMk cId="2436609279" sldId="2147483660"/>
              <pc:sldLayoutMk cId="1251585387" sldId="2147483688"/>
              <ac:spMk id="18" creationId="{FDCF58FA-4639-186F-2744-A2A6BA10981C}"/>
            </ac:spMkLst>
          </pc:spChg>
          <pc:spChg chg="del">
            <ac:chgData name="Franziska Händschel" userId="e2149472-3187-4d00-b16a-a19eff6fc04a" providerId="ADAL" clId="{E9606ACA-9D0D-4543-8645-8298287E0C56}" dt="2024-02-20T17:54:08.337" v="3897" actId="478"/>
            <ac:spMkLst>
              <pc:docMk/>
              <pc:sldMasterMk cId="2436609279" sldId="2147483660"/>
              <pc:sldLayoutMk cId="1251585387" sldId="2147483688"/>
              <ac:spMk id="19" creationId="{1ED4B29E-86DF-20FC-C637-E76420CA98A4}"/>
            </ac:spMkLst>
          </pc:spChg>
          <pc:spChg chg="del">
            <ac:chgData name="Franziska Händschel" userId="e2149472-3187-4d00-b16a-a19eff6fc04a" providerId="ADAL" clId="{E9606ACA-9D0D-4543-8645-8298287E0C56}" dt="2024-02-20T17:54:08.337" v="3897" actId="478"/>
            <ac:spMkLst>
              <pc:docMk/>
              <pc:sldMasterMk cId="2436609279" sldId="2147483660"/>
              <pc:sldLayoutMk cId="1251585387" sldId="2147483688"/>
              <ac:spMk id="20" creationId="{7B8C0EAF-9331-1EE5-14B6-319EDB56744E}"/>
            </ac:spMkLst>
          </pc:spChg>
          <pc:spChg chg="del">
            <ac:chgData name="Franziska Händschel" userId="e2149472-3187-4d00-b16a-a19eff6fc04a" providerId="ADAL" clId="{E9606ACA-9D0D-4543-8645-8298287E0C56}" dt="2024-02-20T17:54:08.337" v="3897" actId="478"/>
            <ac:spMkLst>
              <pc:docMk/>
              <pc:sldMasterMk cId="2436609279" sldId="2147483660"/>
              <pc:sldLayoutMk cId="1251585387" sldId="2147483688"/>
              <ac:spMk id="21" creationId="{3AB4D8C9-3015-6147-9BF1-C297A5064305}"/>
            </ac:spMkLst>
          </pc:spChg>
          <pc:spChg chg="del">
            <ac:chgData name="Franziska Händschel" userId="e2149472-3187-4d00-b16a-a19eff6fc04a" providerId="ADAL" clId="{E9606ACA-9D0D-4543-8645-8298287E0C56}" dt="2024-02-20T17:54:08.337" v="3897" actId="478"/>
            <ac:spMkLst>
              <pc:docMk/>
              <pc:sldMasterMk cId="2436609279" sldId="2147483660"/>
              <pc:sldLayoutMk cId="1251585387" sldId="2147483688"/>
              <ac:spMk id="22" creationId="{5526D706-1FE0-7064-5FFB-D8F5E7EC5A9A}"/>
            </ac:spMkLst>
          </pc:spChg>
          <pc:spChg chg="del">
            <ac:chgData name="Franziska Händschel" userId="e2149472-3187-4d00-b16a-a19eff6fc04a" providerId="ADAL" clId="{E9606ACA-9D0D-4543-8645-8298287E0C56}" dt="2024-02-20T17:54:08.337" v="3897" actId="478"/>
            <ac:spMkLst>
              <pc:docMk/>
              <pc:sldMasterMk cId="2436609279" sldId="2147483660"/>
              <pc:sldLayoutMk cId="1251585387" sldId="2147483688"/>
              <ac:spMk id="23" creationId="{EE10EB50-C442-A6EA-A2F2-20016512928E}"/>
            </ac:spMkLst>
          </pc:spChg>
          <pc:spChg chg="del">
            <ac:chgData name="Franziska Händschel" userId="e2149472-3187-4d00-b16a-a19eff6fc04a" providerId="ADAL" clId="{E9606ACA-9D0D-4543-8645-8298287E0C56}" dt="2024-02-20T17:54:08.337" v="3897" actId="478"/>
            <ac:spMkLst>
              <pc:docMk/>
              <pc:sldMasterMk cId="2436609279" sldId="2147483660"/>
              <pc:sldLayoutMk cId="1251585387" sldId="2147483688"/>
              <ac:spMk id="24" creationId="{EC4E1948-D020-8BB7-0A23-E109660437F9}"/>
            </ac:spMkLst>
          </pc:spChg>
          <pc:spChg chg="del">
            <ac:chgData name="Franziska Händschel" userId="e2149472-3187-4d00-b16a-a19eff6fc04a" providerId="ADAL" clId="{E9606ACA-9D0D-4543-8645-8298287E0C56}" dt="2024-02-20T17:54:08.337" v="3897" actId="478"/>
            <ac:spMkLst>
              <pc:docMk/>
              <pc:sldMasterMk cId="2436609279" sldId="2147483660"/>
              <pc:sldLayoutMk cId="1251585387" sldId="2147483688"/>
              <ac:spMk id="25" creationId="{08040AC3-96EC-A632-6FA2-E6E4E3B060C1}"/>
            </ac:spMkLst>
          </pc:spChg>
          <pc:spChg chg="del">
            <ac:chgData name="Franziska Händschel" userId="e2149472-3187-4d00-b16a-a19eff6fc04a" providerId="ADAL" clId="{E9606ACA-9D0D-4543-8645-8298287E0C56}" dt="2024-02-20T17:54:08.337" v="3897" actId="478"/>
            <ac:spMkLst>
              <pc:docMk/>
              <pc:sldMasterMk cId="2436609279" sldId="2147483660"/>
              <pc:sldLayoutMk cId="1251585387" sldId="2147483688"/>
              <ac:spMk id="26" creationId="{76BCEB23-4F5A-D7A5-630C-A3020C47D980}"/>
            </ac:spMkLst>
          </pc:spChg>
          <pc:spChg chg="del">
            <ac:chgData name="Franziska Händschel" userId="e2149472-3187-4d00-b16a-a19eff6fc04a" providerId="ADAL" clId="{E9606ACA-9D0D-4543-8645-8298287E0C56}" dt="2024-02-20T17:54:08.337" v="3897" actId="478"/>
            <ac:spMkLst>
              <pc:docMk/>
              <pc:sldMasterMk cId="2436609279" sldId="2147483660"/>
              <pc:sldLayoutMk cId="1251585387" sldId="2147483688"/>
              <ac:spMk id="27" creationId="{CF16CF0E-375D-E185-DA3B-7E1C500FFC80}"/>
            </ac:spMkLst>
          </pc:spChg>
          <pc:spChg chg="add del mod topLvl">
            <ac:chgData name="Franziska Händschel" userId="e2149472-3187-4d00-b16a-a19eff6fc04a" providerId="ADAL" clId="{E9606ACA-9D0D-4543-8645-8298287E0C56}" dt="2024-02-20T17:58:13.789" v="3954" actId="478"/>
            <ac:spMkLst>
              <pc:docMk/>
              <pc:sldMasterMk cId="2436609279" sldId="2147483660"/>
              <pc:sldLayoutMk cId="1251585387" sldId="2147483688"/>
              <ac:spMk id="28" creationId="{F19EF5CF-DF63-F31F-942B-F37CD32958F6}"/>
            </ac:spMkLst>
          </pc:spChg>
          <pc:spChg chg="add del mod topLvl">
            <ac:chgData name="Franziska Händschel" userId="e2149472-3187-4d00-b16a-a19eff6fc04a" providerId="ADAL" clId="{E9606ACA-9D0D-4543-8645-8298287E0C56}" dt="2024-02-20T17:58:13.789" v="3954" actId="478"/>
            <ac:spMkLst>
              <pc:docMk/>
              <pc:sldMasterMk cId="2436609279" sldId="2147483660"/>
              <pc:sldLayoutMk cId="1251585387" sldId="2147483688"/>
              <ac:spMk id="30" creationId="{5708228F-DF4B-A38B-5532-65AF1E91BC02}"/>
            </ac:spMkLst>
          </pc:spChg>
          <pc:spChg chg="add del mod topLvl">
            <ac:chgData name="Franziska Händschel" userId="e2149472-3187-4d00-b16a-a19eff6fc04a" providerId="ADAL" clId="{E9606ACA-9D0D-4543-8645-8298287E0C56}" dt="2024-02-20T17:58:13.789" v="3954" actId="478"/>
            <ac:spMkLst>
              <pc:docMk/>
              <pc:sldMasterMk cId="2436609279" sldId="2147483660"/>
              <pc:sldLayoutMk cId="1251585387" sldId="2147483688"/>
              <ac:spMk id="31" creationId="{E1CC5D9F-7FA6-4D90-7C8C-8B419AC48AE1}"/>
            </ac:spMkLst>
          </pc:spChg>
          <pc:spChg chg="add del mod topLvl">
            <ac:chgData name="Franziska Händschel" userId="e2149472-3187-4d00-b16a-a19eff6fc04a" providerId="ADAL" clId="{E9606ACA-9D0D-4543-8645-8298287E0C56}" dt="2024-02-20T17:58:13.789" v="3954" actId="478"/>
            <ac:spMkLst>
              <pc:docMk/>
              <pc:sldMasterMk cId="2436609279" sldId="2147483660"/>
              <pc:sldLayoutMk cId="1251585387" sldId="2147483688"/>
              <ac:spMk id="32" creationId="{84887E69-3245-0086-02D8-2A7A048265F9}"/>
            </ac:spMkLst>
          </pc:spChg>
          <pc:spChg chg="add del mod topLvl">
            <ac:chgData name="Franziska Händschel" userId="e2149472-3187-4d00-b16a-a19eff6fc04a" providerId="ADAL" clId="{E9606ACA-9D0D-4543-8645-8298287E0C56}" dt="2024-02-20T17:58:13.789" v="3954" actId="478"/>
            <ac:spMkLst>
              <pc:docMk/>
              <pc:sldMasterMk cId="2436609279" sldId="2147483660"/>
              <pc:sldLayoutMk cId="1251585387" sldId="2147483688"/>
              <ac:spMk id="33" creationId="{E642FBA0-9AA7-FDB8-4129-1BDD32508563}"/>
            </ac:spMkLst>
          </pc:spChg>
          <pc:spChg chg="add del mod topLvl">
            <ac:chgData name="Franziska Händschel" userId="e2149472-3187-4d00-b16a-a19eff6fc04a" providerId="ADAL" clId="{E9606ACA-9D0D-4543-8645-8298287E0C56}" dt="2024-02-20T17:58:13.789" v="3954" actId="478"/>
            <ac:spMkLst>
              <pc:docMk/>
              <pc:sldMasterMk cId="2436609279" sldId="2147483660"/>
              <pc:sldLayoutMk cId="1251585387" sldId="2147483688"/>
              <ac:spMk id="34" creationId="{106C3A92-53C7-7218-3035-924AAD9D0884}"/>
            </ac:spMkLst>
          </pc:spChg>
          <pc:spChg chg="add del mod topLvl">
            <ac:chgData name="Franziska Händschel" userId="e2149472-3187-4d00-b16a-a19eff6fc04a" providerId="ADAL" clId="{E9606ACA-9D0D-4543-8645-8298287E0C56}" dt="2024-02-20T17:58:13.789" v="3954" actId="478"/>
            <ac:spMkLst>
              <pc:docMk/>
              <pc:sldMasterMk cId="2436609279" sldId="2147483660"/>
              <pc:sldLayoutMk cId="1251585387" sldId="2147483688"/>
              <ac:spMk id="35" creationId="{13027C51-9335-E9F5-A891-1E600553D6E2}"/>
            </ac:spMkLst>
          </pc:spChg>
          <pc:spChg chg="add del mod topLvl">
            <ac:chgData name="Franziska Händschel" userId="e2149472-3187-4d00-b16a-a19eff6fc04a" providerId="ADAL" clId="{E9606ACA-9D0D-4543-8645-8298287E0C56}" dt="2024-02-20T17:58:13.789" v="3954" actId="478"/>
            <ac:spMkLst>
              <pc:docMk/>
              <pc:sldMasterMk cId="2436609279" sldId="2147483660"/>
              <pc:sldLayoutMk cId="1251585387" sldId="2147483688"/>
              <ac:spMk id="36" creationId="{7A846D2B-75E2-4A56-B678-EF49225EB67E}"/>
            </ac:spMkLst>
          </pc:spChg>
          <pc:spChg chg="mod">
            <ac:chgData name="Franziska Händschel" userId="e2149472-3187-4d00-b16a-a19eff6fc04a" providerId="ADAL" clId="{E9606ACA-9D0D-4543-8645-8298287E0C56}" dt="2024-02-20T17:58:11.401" v="3953" actId="165"/>
            <ac:spMkLst>
              <pc:docMk/>
              <pc:sldMasterMk cId="2436609279" sldId="2147483660"/>
              <pc:sldLayoutMk cId="1251585387" sldId="2147483688"/>
              <ac:spMk id="39" creationId="{353798B7-F4D3-73E0-6B66-238A71FCDDF7}"/>
            </ac:spMkLst>
          </pc:spChg>
          <pc:spChg chg="add del mod topLvl">
            <ac:chgData name="Franziska Händschel" userId="e2149472-3187-4d00-b16a-a19eff6fc04a" providerId="ADAL" clId="{E9606ACA-9D0D-4543-8645-8298287E0C56}" dt="2024-02-20T17:58:13.789" v="3954" actId="478"/>
            <ac:spMkLst>
              <pc:docMk/>
              <pc:sldMasterMk cId="2436609279" sldId="2147483660"/>
              <pc:sldLayoutMk cId="1251585387" sldId="2147483688"/>
              <ac:spMk id="40" creationId="{10319004-30BE-620D-C41A-1E8D27E8B9DC}"/>
            </ac:spMkLst>
          </pc:spChg>
          <pc:spChg chg="add mod topLvl">
            <ac:chgData name="Franziska Händschel" userId="e2149472-3187-4d00-b16a-a19eff6fc04a" providerId="ADAL" clId="{E9606ACA-9D0D-4543-8645-8298287E0C56}" dt="2024-02-20T18:04:59.066" v="4047" actId="208"/>
            <ac:spMkLst>
              <pc:docMk/>
              <pc:sldMasterMk cId="2436609279" sldId="2147483660"/>
              <pc:sldLayoutMk cId="1251585387" sldId="2147483688"/>
              <ac:spMk id="41" creationId="{F42D0C84-91B8-3672-6228-3DD2FE6630F0}"/>
            </ac:spMkLst>
          </pc:spChg>
          <pc:spChg chg="add mod topLvl">
            <ac:chgData name="Franziska Händschel" userId="e2149472-3187-4d00-b16a-a19eff6fc04a" providerId="ADAL" clId="{E9606ACA-9D0D-4543-8645-8298287E0C56}" dt="2024-02-20T18:04:59.066" v="4047" actId="208"/>
            <ac:spMkLst>
              <pc:docMk/>
              <pc:sldMasterMk cId="2436609279" sldId="2147483660"/>
              <pc:sldLayoutMk cId="1251585387" sldId="2147483688"/>
              <ac:spMk id="42" creationId="{7030466F-1998-72A9-7D20-FD56833EAB8F}"/>
            </ac:spMkLst>
          </pc:spChg>
          <pc:spChg chg="add mod topLvl">
            <ac:chgData name="Franziska Händschel" userId="e2149472-3187-4d00-b16a-a19eff6fc04a" providerId="ADAL" clId="{E9606ACA-9D0D-4543-8645-8298287E0C56}" dt="2024-02-20T18:04:59.066" v="4047" actId="208"/>
            <ac:spMkLst>
              <pc:docMk/>
              <pc:sldMasterMk cId="2436609279" sldId="2147483660"/>
              <pc:sldLayoutMk cId="1251585387" sldId="2147483688"/>
              <ac:spMk id="43" creationId="{FCCC3A6E-92DF-7BF2-C4ED-CFD8D5A2584A}"/>
            </ac:spMkLst>
          </pc:spChg>
          <pc:spChg chg="add mod topLvl">
            <ac:chgData name="Franziska Händschel" userId="e2149472-3187-4d00-b16a-a19eff6fc04a" providerId="ADAL" clId="{E9606ACA-9D0D-4543-8645-8298287E0C56}" dt="2024-02-20T18:06:01.512" v="4057" actId="14861"/>
            <ac:spMkLst>
              <pc:docMk/>
              <pc:sldMasterMk cId="2436609279" sldId="2147483660"/>
              <pc:sldLayoutMk cId="1251585387" sldId="2147483688"/>
              <ac:spMk id="44" creationId="{17E20D18-D4C7-BF89-D060-B0A5866F7FE4}"/>
            </ac:spMkLst>
          </pc:spChg>
          <pc:spChg chg="mod">
            <ac:chgData name="Franziska Händschel" userId="e2149472-3187-4d00-b16a-a19eff6fc04a" providerId="ADAL" clId="{E9606ACA-9D0D-4543-8645-8298287E0C56}" dt="2024-02-20T18:00:11.409" v="3995" actId="20577"/>
            <ac:spMkLst>
              <pc:docMk/>
              <pc:sldMasterMk cId="2436609279" sldId="2147483660"/>
              <pc:sldLayoutMk cId="1251585387" sldId="2147483688"/>
              <ac:spMk id="45" creationId="{3994A304-9887-D38B-260F-5B4EB3885FA0}"/>
            </ac:spMkLst>
          </pc:spChg>
          <pc:spChg chg="add mod topLvl">
            <ac:chgData name="Franziska Händschel" userId="e2149472-3187-4d00-b16a-a19eff6fc04a" providerId="ADAL" clId="{E9606ACA-9D0D-4543-8645-8298287E0C56}" dt="2024-02-20T18:06:01.512" v="4057" actId="14861"/>
            <ac:spMkLst>
              <pc:docMk/>
              <pc:sldMasterMk cId="2436609279" sldId="2147483660"/>
              <pc:sldLayoutMk cId="1251585387" sldId="2147483688"/>
              <ac:spMk id="46" creationId="{ABA84F8B-11C9-95B9-4104-2F870115A936}"/>
            </ac:spMkLst>
          </pc:spChg>
          <pc:spChg chg="add mod ord topLvl">
            <ac:chgData name="Franziska Händschel" userId="e2149472-3187-4d00-b16a-a19eff6fc04a" providerId="ADAL" clId="{E9606ACA-9D0D-4543-8645-8298287E0C56}" dt="2024-02-20T18:06:01.512" v="4057" actId="14861"/>
            <ac:spMkLst>
              <pc:docMk/>
              <pc:sldMasterMk cId="2436609279" sldId="2147483660"/>
              <pc:sldLayoutMk cId="1251585387" sldId="2147483688"/>
              <ac:spMk id="47" creationId="{80490C96-C0A0-D92B-AD26-110611AB08FD}"/>
            </ac:spMkLst>
          </pc:spChg>
          <pc:spChg chg="add mod">
            <ac:chgData name="Franziska Händschel" userId="e2149472-3187-4d00-b16a-a19eff6fc04a" providerId="ADAL" clId="{E9606ACA-9D0D-4543-8645-8298287E0C56}" dt="2024-02-20T17:56:06.520" v="3922"/>
            <ac:spMkLst>
              <pc:docMk/>
              <pc:sldMasterMk cId="2436609279" sldId="2147483660"/>
              <pc:sldLayoutMk cId="1251585387" sldId="2147483688"/>
              <ac:spMk id="50" creationId="{9CDC0000-D87F-7673-EEF7-563AB0DC6887}"/>
            </ac:spMkLst>
          </pc:spChg>
          <pc:spChg chg="add mod">
            <ac:chgData name="Franziska Händschel" userId="e2149472-3187-4d00-b16a-a19eff6fc04a" providerId="ADAL" clId="{E9606ACA-9D0D-4543-8645-8298287E0C56}" dt="2024-02-20T17:56:06.520" v="3922"/>
            <ac:spMkLst>
              <pc:docMk/>
              <pc:sldMasterMk cId="2436609279" sldId="2147483660"/>
              <pc:sldLayoutMk cId="1251585387" sldId="2147483688"/>
              <ac:spMk id="52" creationId="{08ADD834-53AC-3B2A-0DFE-0CE3B4EFF4F4}"/>
            </ac:spMkLst>
          </pc:spChg>
          <pc:spChg chg="add mod">
            <ac:chgData name="Franziska Händschel" userId="e2149472-3187-4d00-b16a-a19eff6fc04a" providerId="ADAL" clId="{E9606ACA-9D0D-4543-8645-8298287E0C56}" dt="2024-02-20T17:56:06.520" v="3922"/>
            <ac:spMkLst>
              <pc:docMk/>
              <pc:sldMasterMk cId="2436609279" sldId="2147483660"/>
              <pc:sldLayoutMk cId="1251585387" sldId="2147483688"/>
              <ac:spMk id="53" creationId="{5A2ED37D-8C90-1D75-998B-680139D9431D}"/>
            </ac:spMkLst>
          </pc:spChg>
          <pc:spChg chg="add mod">
            <ac:chgData name="Franziska Händschel" userId="e2149472-3187-4d00-b16a-a19eff6fc04a" providerId="ADAL" clId="{E9606ACA-9D0D-4543-8645-8298287E0C56}" dt="2024-02-20T17:56:06.520" v="3922"/>
            <ac:spMkLst>
              <pc:docMk/>
              <pc:sldMasterMk cId="2436609279" sldId="2147483660"/>
              <pc:sldLayoutMk cId="1251585387" sldId="2147483688"/>
              <ac:spMk id="54" creationId="{C36403A1-64D6-E177-458D-D6AFBCFD0419}"/>
            </ac:spMkLst>
          </pc:spChg>
          <pc:spChg chg="add mod">
            <ac:chgData name="Franziska Händschel" userId="e2149472-3187-4d00-b16a-a19eff6fc04a" providerId="ADAL" clId="{E9606ACA-9D0D-4543-8645-8298287E0C56}" dt="2024-02-20T17:56:06.520" v="3922"/>
            <ac:spMkLst>
              <pc:docMk/>
              <pc:sldMasterMk cId="2436609279" sldId="2147483660"/>
              <pc:sldLayoutMk cId="1251585387" sldId="2147483688"/>
              <ac:spMk id="55" creationId="{CB6C6DDB-D268-40AB-C431-173B26A18CEB}"/>
            </ac:spMkLst>
          </pc:spChg>
          <pc:spChg chg="add mod">
            <ac:chgData name="Franziska Händschel" userId="e2149472-3187-4d00-b16a-a19eff6fc04a" providerId="ADAL" clId="{E9606ACA-9D0D-4543-8645-8298287E0C56}" dt="2024-02-20T17:56:06.520" v="3922"/>
            <ac:spMkLst>
              <pc:docMk/>
              <pc:sldMasterMk cId="2436609279" sldId="2147483660"/>
              <pc:sldLayoutMk cId="1251585387" sldId="2147483688"/>
              <ac:spMk id="56" creationId="{F71A434F-140D-D6EB-6543-7518399E6A18}"/>
            </ac:spMkLst>
          </pc:spChg>
          <pc:spChg chg="add mod">
            <ac:chgData name="Franziska Händschel" userId="e2149472-3187-4d00-b16a-a19eff6fc04a" providerId="ADAL" clId="{E9606ACA-9D0D-4543-8645-8298287E0C56}" dt="2024-02-20T17:56:06.520" v="3922"/>
            <ac:spMkLst>
              <pc:docMk/>
              <pc:sldMasterMk cId="2436609279" sldId="2147483660"/>
              <pc:sldLayoutMk cId="1251585387" sldId="2147483688"/>
              <ac:spMk id="57" creationId="{7CDDB03D-6107-59EC-7655-17B4F6B3EE23}"/>
            </ac:spMkLst>
          </pc:spChg>
          <pc:spChg chg="add mod">
            <ac:chgData name="Franziska Händschel" userId="e2149472-3187-4d00-b16a-a19eff6fc04a" providerId="ADAL" clId="{E9606ACA-9D0D-4543-8645-8298287E0C56}" dt="2024-02-20T17:56:12.268" v="3924"/>
            <ac:spMkLst>
              <pc:docMk/>
              <pc:sldMasterMk cId="2436609279" sldId="2147483660"/>
              <pc:sldLayoutMk cId="1251585387" sldId="2147483688"/>
              <ac:spMk id="59" creationId="{56345012-281A-6CE5-2A38-806A13C23C29}"/>
            </ac:spMkLst>
          </pc:spChg>
          <pc:spChg chg="add mod">
            <ac:chgData name="Franziska Händschel" userId="e2149472-3187-4d00-b16a-a19eff6fc04a" providerId="ADAL" clId="{E9606ACA-9D0D-4543-8645-8298287E0C56}" dt="2024-02-20T17:56:12.268" v="3924"/>
            <ac:spMkLst>
              <pc:docMk/>
              <pc:sldMasterMk cId="2436609279" sldId="2147483660"/>
              <pc:sldLayoutMk cId="1251585387" sldId="2147483688"/>
              <ac:spMk id="61" creationId="{B13F9A41-3EE9-1F72-FCC0-7AD51835564F}"/>
            </ac:spMkLst>
          </pc:spChg>
          <pc:spChg chg="add mod">
            <ac:chgData name="Franziska Händschel" userId="e2149472-3187-4d00-b16a-a19eff6fc04a" providerId="ADAL" clId="{E9606ACA-9D0D-4543-8645-8298287E0C56}" dt="2024-02-20T17:56:12.268" v="3924"/>
            <ac:spMkLst>
              <pc:docMk/>
              <pc:sldMasterMk cId="2436609279" sldId="2147483660"/>
              <pc:sldLayoutMk cId="1251585387" sldId="2147483688"/>
              <ac:spMk id="62" creationId="{ACC71B14-646C-3D01-3B4C-99630724AFEF}"/>
            </ac:spMkLst>
          </pc:spChg>
          <pc:spChg chg="add mod">
            <ac:chgData name="Franziska Händschel" userId="e2149472-3187-4d00-b16a-a19eff6fc04a" providerId="ADAL" clId="{E9606ACA-9D0D-4543-8645-8298287E0C56}" dt="2024-02-20T17:56:12.268" v="3924"/>
            <ac:spMkLst>
              <pc:docMk/>
              <pc:sldMasterMk cId="2436609279" sldId="2147483660"/>
              <pc:sldLayoutMk cId="1251585387" sldId="2147483688"/>
              <ac:spMk id="63" creationId="{357F34DF-4337-6CEB-4AD3-ADF86B1A7C32}"/>
            </ac:spMkLst>
          </pc:spChg>
          <pc:spChg chg="add mod">
            <ac:chgData name="Franziska Händschel" userId="e2149472-3187-4d00-b16a-a19eff6fc04a" providerId="ADAL" clId="{E9606ACA-9D0D-4543-8645-8298287E0C56}" dt="2024-02-20T17:56:12.268" v="3924"/>
            <ac:spMkLst>
              <pc:docMk/>
              <pc:sldMasterMk cId="2436609279" sldId="2147483660"/>
              <pc:sldLayoutMk cId="1251585387" sldId="2147483688"/>
              <ac:spMk id="64" creationId="{81C7F0C3-4379-6B1B-B313-DBDAB92DB8AD}"/>
            </ac:spMkLst>
          </pc:spChg>
          <pc:spChg chg="add mod">
            <ac:chgData name="Franziska Händschel" userId="e2149472-3187-4d00-b16a-a19eff6fc04a" providerId="ADAL" clId="{E9606ACA-9D0D-4543-8645-8298287E0C56}" dt="2024-02-20T17:56:12.268" v="3924"/>
            <ac:spMkLst>
              <pc:docMk/>
              <pc:sldMasterMk cId="2436609279" sldId="2147483660"/>
              <pc:sldLayoutMk cId="1251585387" sldId="2147483688"/>
              <ac:spMk id="65" creationId="{81D84AB6-03ED-D19F-A9E8-3E55FFE7D49E}"/>
            </ac:spMkLst>
          </pc:spChg>
          <pc:spChg chg="add mod">
            <ac:chgData name="Franziska Händschel" userId="e2149472-3187-4d00-b16a-a19eff6fc04a" providerId="ADAL" clId="{E9606ACA-9D0D-4543-8645-8298287E0C56}" dt="2024-02-20T17:56:12.268" v="3924"/>
            <ac:spMkLst>
              <pc:docMk/>
              <pc:sldMasterMk cId="2436609279" sldId="2147483660"/>
              <pc:sldLayoutMk cId="1251585387" sldId="2147483688"/>
              <ac:spMk id="66" creationId="{D291BE98-79E6-90C4-5F13-20144D82FDB7}"/>
            </ac:spMkLst>
          </pc:spChg>
          <pc:spChg chg="add mod">
            <ac:chgData name="Franziska Händschel" userId="e2149472-3187-4d00-b16a-a19eff6fc04a" providerId="ADAL" clId="{E9606ACA-9D0D-4543-8645-8298287E0C56}" dt="2024-02-20T18:04:59.066" v="4047" actId="208"/>
            <ac:spMkLst>
              <pc:docMk/>
              <pc:sldMasterMk cId="2436609279" sldId="2147483660"/>
              <pc:sldLayoutMk cId="1251585387" sldId="2147483688"/>
              <ac:spMk id="68" creationId="{D4935308-F63D-A8CD-0959-C91E408A68A1}"/>
            </ac:spMkLst>
          </pc:spChg>
          <pc:spChg chg="add del">
            <ac:chgData name="Franziska Händschel" userId="e2149472-3187-4d00-b16a-a19eff6fc04a" providerId="ADAL" clId="{E9606ACA-9D0D-4543-8645-8298287E0C56}" dt="2024-02-20T17:58:46.227" v="3958" actId="478"/>
            <ac:spMkLst>
              <pc:docMk/>
              <pc:sldMasterMk cId="2436609279" sldId="2147483660"/>
              <pc:sldLayoutMk cId="1251585387" sldId="2147483688"/>
              <ac:spMk id="70" creationId="{8694367E-4AAA-B58D-4A19-F80439F8D23E}"/>
            </ac:spMkLst>
          </pc:spChg>
          <pc:spChg chg="add mod">
            <ac:chgData name="Franziska Händschel" userId="e2149472-3187-4d00-b16a-a19eff6fc04a" providerId="ADAL" clId="{E9606ACA-9D0D-4543-8645-8298287E0C56}" dt="2024-02-20T17:59:01.295" v="3971" actId="20577"/>
            <ac:spMkLst>
              <pc:docMk/>
              <pc:sldMasterMk cId="2436609279" sldId="2147483660"/>
              <pc:sldLayoutMk cId="1251585387" sldId="2147483688"/>
              <ac:spMk id="71" creationId="{9B3359F2-29AF-26F5-69CD-79F0057B23D3}"/>
            </ac:spMkLst>
          </pc:spChg>
          <pc:grpChg chg="add del mod topLvl">
            <ac:chgData name="Franziska Händschel" userId="e2149472-3187-4d00-b16a-a19eff6fc04a" providerId="ADAL" clId="{E9606ACA-9D0D-4543-8645-8298287E0C56}" dt="2024-02-20T17:58:13.789" v="3954" actId="478"/>
            <ac:grpSpMkLst>
              <pc:docMk/>
              <pc:sldMasterMk cId="2436609279" sldId="2147483660"/>
              <pc:sldLayoutMk cId="1251585387" sldId="2147483688"/>
              <ac:grpSpMk id="37" creationId="{408B97A8-63B1-033F-38A3-32BA82E6E675}"/>
            </ac:grpSpMkLst>
          </pc:grpChg>
          <pc:grpChg chg="add del mod">
            <ac:chgData name="Franziska Händschel" userId="e2149472-3187-4d00-b16a-a19eff6fc04a" providerId="ADAL" clId="{E9606ACA-9D0D-4543-8645-8298287E0C56}" dt="2024-02-20T17:58:11.401" v="3953" actId="165"/>
            <ac:grpSpMkLst>
              <pc:docMk/>
              <pc:sldMasterMk cId="2436609279" sldId="2147483660"/>
              <pc:sldLayoutMk cId="1251585387" sldId="2147483688"/>
              <ac:grpSpMk id="48" creationId="{9CA0848C-E2C2-1BAD-8506-47A43818171A}"/>
            </ac:grpSpMkLst>
          </pc:grpChg>
          <pc:graphicFrameChg chg="add del mod topLvl">
            <ac:chgData name="Franziska Händschel" userId="e2149472-3187-4d00-b16a-a19eff6fc04a" providerId="ADAL" clId="{E9606ACA-9D0D-4543-8645-8298287E0C56}" dt="2024-02-20T17:58:13.789" v="3954" actId="478"/>
            <ac:graphicFrameMkLst>
              <pc:docMk/>
              <pc:sldMasterMk cId="2436609279" sldId="2147483660"/>
              <pc:sldLayoutMk cId="1251585387" sldId="2147483688"/>
              <ac:graphicFrameMk id="29" creationId="{96649D9C-B043-C61A-3F5E-673FF18A2EEC}"/>
            </ac:graphicFrameMkLst>
          </pc:graphicFrameChg>
          <pc:graphicFrameChg chg="add mod">
            <ac:chgData name="Franziska Händschel" userId="e2149472-3187-4d00-b16a-a19eff6fc04a" providerId="ADAL" clId="{E9606ACA-9D0D-4543-8645-8298287E0C56}" dt="2024-02-20T17:56:06.520" v="3922"/>
            <ac:graphicFrameMkLst>
              <pc:docMk/>
              <pc:sldMasterMk cId="2436609279" sldId="2147483660"/>
              <pc:sldLayoutMk cId="1251585387" sldId="2147483688"/>
              <ac:graphicFrameMk id="51" creationId="{72CA88BB-A969-3B56-1D88-C4352232EF0B}"/>
            </ac:graphicFrameMkLst>
          </pc:graphicFrameChg>
          <pc:graphicFrameChg chg="add mod">
            <ac:chgData name="Franziska Händschel" userId="e2149472-3187-4d00-b16a-a19eff6fc04a" providerId="ADAL" clId="{E9606ACA-9D0D-4543-8645-8298287E0C56}" dt="2024-02-20T17:56:12.268" v="3924"/>
            <ac:graphicFrameMkLst>
              <pc:docMk/>
              <pc:sldMasterMk cId="2436609279" sldId="2147483660"/>
              <pc:sldLayoutMk cId="1251585387" sldId="2147483688"/>
              <ac:graphicFrameMk id="60" creationId="{4F3B27E9-1309-4993-04A1-2D13016DF607}"/>
            </ac:graphicFrameMkLst>
          </pc:graphicFrameChg>
          <pc:picChg chg="mod">
            <ac:chgData name="Franziska Händschel" userId="e2149472-3187-4d00-b16a-a19eff6fc04a" providerId="ADAL" clId="{E9606ACA-9D0D-4543-8645-8298287E0C56}" dt="2024-02-20T17:58:11.401" v="3953" actId="165"/>
            <ac:picMkLst>
              <pc:docMk/>
              <pc:sldMasterMk cId="2436609279" sldId="2147483660"/>
              <pc:sldLayoutMk cId="1251585387" sldId="2147483688"/>
              <ac:picMk id="38" creationId="{EB17BFAE-3789-34FD-98BC-F2BD4903A73E}"/>
            </ac:picMkLst>
          </pc:picChg>
          <pc:picChg chg="add mod">
            <ac:chgData name="Franziska Händschel" userId="e2149472-3187-4d00-b16a-a19eff6fc04a" providerId="ADAL" clId="{E9606ACA-9D0D-4543-8645-8298287E0C56}" dt="2024-02-20T17:55:53.545" v="3915" actId="14100"/>
            <ac:picMkLst>
              <pc:docMk/>
              <pc:sldMasterMk cId="2436609279" sldId="2147483660"/>
              <pc:sldLayoutMk cId="1251585387" sldId="2147483688"/>
              <ac:picMk id="49" creationId="{14C28EEE-D7A9-D59E-37CA-F0823752389C}"/>
            </ac:picMkLst>
          </pc:picChg>
          <pc:picChg chg="add">
            <ac:chgData name="Franziska Händschel" userId="e2149472-3187-4d00-b16a-a19eff6fc04a" providerId="ADAL" clId="{E9606ACA-9D0D-4543-8645-8298287E0C56}" dt="2024-02-20T17:56:10.107" v="3923"/>
            <ac:picMkLst>
              <pc:docMk/>
              <pc:sldMasterMk cId="2436609279" sldId="2147483660"/>
              <pc:sldLayoutMk cId="1251585387" sldId="2147483688"/>
              <ac:picMk id="58" creationId="{A07F0A13-D530-3D8E-1925-36C60A9289EE}"/>
            </ac:picMkLst>
          </pc:picChg>
          <pc:picChg chg="add mod ord">
            <ac:chgData name="Franziska Händschel" userId="e2149472-3187-4d00-b16a-a19eff6fc04a" providerId="ADAL" clId="{E9606ACA-9D0D-4543-8645-8298287E0C56}" dt="2024-02-20T18:00:52.295" v="3997" actId="2085"/>
            <ac:picMkLst>
              <pc:docMk/>
              <pc:sldMasterMk cId="2436609279" sldId="2147483660"/>
              <pc:sldLayoutMk cId="1251585387" sldId="2147483688"/>
              <ac:picMk id="67" creationId="{BFE85D35-FF33-1CEB-243E-E7A53BE87674}"/>
            </ac:picMkLst>
          </pc:picChg>
        </pc:sldLayoutChg>
        <pc:sldLayoutChg chg="addSp delSp modSp add del mod">
          <pc:chgData name="Franziska Händschel" userId="e2149472-3187-4d00-b16a-a19eff6fc04a" providerId="ADAL" clId="{E9606ACA-9D0D-4543-8645-8298287E0C56}" dt="2024-02-20T18:04:21.771" v="4043" actId="2696"/>
          <pc:sldLayoutMkLst>
            <pc:docMk/>
            <pc:sldMasterMk cId="2436609279" sldId="2147483660"/>
            <pc:sldLayoutMk cId="3829736106" sldId="2147483689"/>
          </pc:sldLayoutMkLst>
          <pc:spChg chg="add mod">
            <ac:chgData name="Franziska Händschel" userId="e2149472-3187-4d00-b16a-a19eff6fc04a" providerId="ADAL" clId="{E9606ACA-9D0D-4543-8645-8298287E0C56}" dt="2024-02-20T17:55:27.364" v="3905"/>
            <ac:spMkLst>
              <pc:docMk/>
              <pc:sldMasterMk cId="2436609279" sldId="2147483660"/>
              <pc:sldLayoutMk cId="3829736106" sldId="2147483689"/>
              <ac:spMk id="2" creationId="{9CDC0000-D87F-7673-EEF7-563AB0DC6887}"/>
            </ac:spMkLst>
          </pc:spChg>
          <pc:spChg chg="add del">
            <ac:chgData name="Franziska Händschel" userId="e2149472-3187-4d00-b16a-a19eff6fc04a" providerId="ADAL" clId="{E9606ACA-9D0D-4543-8645-8298287E0C56}" dt="2024-02-20T17:56:04.913" v="3921" actId="21"/>
            <ac:spMkLst>
              <pc:docMk/>
              <pc:sldMasterMk cId="2436609279" sldId="2147483660"/>
              <pc:sldLayoutMk cId="3829736106" sldId="2147483689"/>
              <ac:spMk id="3" creationId="{9CDC0000-D87F-7673-EEF7-563AB0DC6887}"/>
            </ac:spMkLst>
          </pc:spChg>
          <pc:spChg chg="add mod">
            <ac:chgData name="Franziska Händschel" userId="e2149472-3187-4d00-b16a-a19eff6fc04a" providerId="ADAL" clId="{E9606ACA-9D0D-4543-8645-8298287E0C56}" dt="2024-02-20T17:55:27.364" v="3905"/>
            <ac:spMkLst>
              <pc:docMk/>
              <pc:sldMasterMk cId="2436609279" sldId="2147483660"/>
              <pc:sldLayoutMk cId="3829736106" sldId="2147483689"/>
              <ac:spMk id="5" creationId="{08ADD834-53AC-3B2A-0DFE-0CE3B4EFF4F4}"/>
            </ac:spMkLst>
          </pc:spChg>
          <pc:spChg chg="add mod">
            <ac:chgData name="Franziska Händschel" userId="e2149472-3187-4d00-b16a-a19eff6fc04a" providerId="ADAL" clId="{E9606ACA-9D0D-4543-8645-8298287E0C56}" dt="2024-02-20T17:55:27.364" v="3905"/>
            <ac:spMkLst>
              <pc:docMk/>
              <pc:sldMasterMk cId="2436609279" sldId="2147483660"/>
              <pc:sldLayoutMk cId="3829736106" sldId="2147483689"/>
              <ac:spMk id="6" creationId="{5A2ED37D-8C90-1D75-998B-680139D9431D}"/>
            </ac:spMkLst>
          </pc:spChg>
          <pc:spChg chg="add mod">
            <ac:chgData name="Franziska Händschel" userId="e2149472-3187-4d00-b16a-a19eff6fc04a" providerId="ADAL" clId="{E9606ACA-9D0D-4543-8645-8298287E0C56}" dt="2024-02-20T17:55:27.364" v="3905"/>
            <ac:spMkLst>
              <pc:docMk/>
              <pc:sldMasterMk cId="2436609279" sldId="2147483660"/>
              <pc:sldLayoutMk cId="3829736106" sldId="2147483689"/>
              <ac:spMk id="7" creationId="{C36403A1-64D6-E177-458D-D6AFBCFD0419}"/>
            </ac:spMkLst>
          </pc:spChg>
          <pc:spChg chg="add mod">
            <ac:chgData name="Franziska Händschel" userId="e2149472-3187-4d00-b16a-a19eff6fc04a" providerId="ADAL" clId="{E9606ACA-9D0D-4543-8645-8298287E0C56}" dt="2024-02-20T17:55:27.364" v="3905"/>
            <ac:spMkLst>
              <pc:docMk/>
              <pc:sldMasterMk cId="2436609279" sldId="2147483660"/>
              <pc:sldLayoutMk cId="3829736106" sldId="2147483689"/>
              <ac:spMk id="8" creationId="{CB6C6DDB-D268-40AB-C431-173B26A18CEB}"/>
            </ac:spMkLst>
          </pc:spChg>
          <pc:spChg chg="add mod">
            <ac:chgData name="Franziska Händschel" userId="e2149472-3187-4d00-b16a-a19eff6fc04a" providerId="ADAL" clId="{E9606ACA-9D0D-4543-8645-8298287E0C56}" dt="2024-02-20T17:55:27.364" v="3905"/>
            <ac:spMkLst>
              <pc:docMk/>
              <pc:sldMasterMk cId="2436609279" sldId="2147483660"/>
              <pc:sldLayoutMk cId="3829736106" sldId="2147483689"/>
              <ac:spMk id="9" creationId="{F71A434F-140D-D6EB-6543-7518399E6A18}"/>
            </ac:spMkLst>
          </pc:spChg>
          <pc:spChg chg="add mod">
            <ac:chgData name="Franziska Händschel" userId="e2149472-3187-4d00-b16a-a19eff6fc04a" providerId="ADAL" clId="{E9606ACA-9D0D-4543-8645-8298287E0C56}" dt="2024-02-20T17:55:27.364" v="3905"/>
            <ac:spMkLst>
              <pc:docMk/>
              <pc:sldMasterMk cId="2436609279" sldId="2147483660"/>
              <pc:sldLayoutMk cId="3829736106" sldId="2147483689"/>
              <ac:spMk id="10" creationId="{7CDDB03D-6107-59EC-7655-17B4F6B3EE23}"/>
            </ac:spMkLst>
          </pc:spChg>
          <pc:spChg chg="add mod">
            <ac:chgData name="Franziska Händschel" userId="e2149472-3187-4d00-b16a-a19eff6fc04a" providerId="ADAL" clId="{E9606ACA-9D0D-4543-8645-8298287E0C56}" dt="2024-02-20T17:55:27.364" v="3905"/>
            <ac:spMkLst>
              <pc:docMk/>
              <pc:sldMasterMk cId="2436609279" sldId="2147483660"/>
              <pc:sldLayoutMk cId="3829736106" sldId="2147483689"/>
              <ac:spMk id="11" creationId="{BE7665A4-E589-F6D7-3BB4-A238579AAAE0}"/>
            </ac:spMkLst>
          </pc:spChg>
          <pc:spChg chg="mod">
            <ac:chgData name="Franziska Händschel" userId="e2149472-3187-4d00-b16a-a19eff6fc04a" providerId="ADAL" clId="{E9606ACA-9D0D-4543-8645-8298287E0C56}" dt="2024-02-20T17:55:27.364" v="3905"/>
            <ac:spMkLst>
              <pc:docMk/>
              <pc:sldMasterMk cId="2436609279" sldId="2147483660"/>
              <pc:sldLayoutMk cId="3829736106" sldId="2147483689"/>
              <ac:spMk id="14" creationId="{2A6AB341-BF0C-BA33-B9AA-E4E31EB12A9D}"/>
            </ac:spMkLst>
          </pc:spChg>
          <pc:spChg chg="add del">
            <ac:chgData name="Franziska Händschel" userId="e2149472-3187-4d00-b16a-a19eff6fc04a" providerId="ADAL" clId="{E9606ACA-9D0D-4543-8645-8298287E0C56}" dt="2024-02-20T17:56:04.913" v="3921" actId="21"/>
            <ac:spMkLst>
              <pc:docMk/>
              <pc:sldMasterMk cId="2436609279" sldId="2147483660"/>
              <pc:sldLayoutMk cId="3829736106" sldId="2147483689"/>
              <ac:spMk id="17" creationId="{08ADD834-53AC-3B2A-0DFE-0CE3B4EFF4F4}"/>
            </ac:spMkLst>
          </pc:spChg>
          <pc:spChg chg="add del">
            <ac:chgData name="Franziska Händschel" userId="e2149472-3187-4d00-b16a-a19eff6fc04a" providerId="ADAL" clId="{E9606ACA-9D0D-4543-8645-8298287E0C56}" dt="2024-02-20T17:56:04.913" v="3921" actId="21"/>
            <ac:spMkLst>
              <pc:docMk/>
              <pc:sldMasterMk cId="2436609279" sldId="2147483660"/>
              <pc:sldLayoutMk cId="3829736106" sldId="2147483689"/>
              <ac:spMk id="18" creationId="{5A2ED37D-8C90-1D75-998B-680139D9431D}"/>
            </ac:spMkLst>
          </pc:spChg>
          <pc:spChg chg="add del">
            <ac:chgData name="Franziska Händschel" userId="e2149472-3187-4d00-b16a-a19eff6fc04a" providerId="ADAL" clId="{E9606ACA-9D0D-4543-8645-8298287E0C56}" dt="2024-02-20T17:56:04.913" v="3921" actId="21"/>
            <ac:spMkLst>
              <pc:docMk/>
              <pc:sldMasterMk cId="2436609279" sldId="2147483660"/>
              <pc:sldLayoutMk cId="3829736106" sldId="2147483689"/>
              <ac:spMk id="19" creationId="{C36403A1-64D6-E177-458D-D6AFBCFD0419}"/>
            </ac:spMkLst>
          </pc:spChg>
          <pc:spChg chg="add del">
            <ac:chgData name="Franziska Händschel" userId="e2149472-3187-4d00-b16a-a19eff6fc04a" providerId="ADAL" clId="{E9606ACA-9D0D-4543-8645-8298287E0C56}" dt="2024-02-20T17:56:04.913" v="3921" actId="21"/>
            <ac:spMkLst>
              <pc:docMk/>
              <pc:sldMasterMk cId="2436609279" sldId="2147483660"/>
              <pc:sldLayoutMk cId="3829736106" sldId="2147483689"/>
              <ac:spMk id="20" creationId="{CB6C6DDB-D268-40AB-C431-173B26A18CEB}"/>
            </ac:spMkLst>
          </pc:spChg>
          <pc:spChg chg="add del">
            <ac:chgData name="Franziska Händschel" userId="e2149472-3187-4d00-b16a-a19eff6fc04a" providerId="ADAL" clId="{E9606ACA-9D0D-4543-8645-8298287E0C56}" dt="2024-02-20T17:56:04.913" v="3921" actId="21"/>
            <ac:spMkLst>
              <pc:docMk/>
              <pc:sldMasterMk cId="2436609279" sldId="2147483660"/>
              <pc:sldLayoutMk cId="3829736106" sldId="2147483689"/>
              <ac:spMk id="21" creationId="{F71A434F-140D-D6EB-6543-7518399E6A18}"/>
            </ac:spMkLst>
          </pc:spChg>
          <pc:spChg chg="add del">
            <ac:chgData name="Franziska Händschel" userId="e2149472-3187-4d00-b16a-a19eff6fc04a" providerId="ADAL" clId="{E9606ACA-9D0D-4543-8645-8298287E0C56}" dt="2024-02-20T17:56:04.913" v="3921" actId="21"/>
            <ac:spMkLst>
              <pc:docMk/>
              <pc:sldMasterMk cId="2436609279" sldId="2147483660"/>
              <pc:sldLayoutMk cId="3829736106" sldId="2147483689"/>
              <ac:spMk id="22" creationId="{7CDDB03D-6107-59EC-7655-17B4F6B3EE23}"/>
            </ac:spMkLst>
          </pc:spChg>
          <pc:spChg chg="add del">
            <ac:chgData name="Franziska Händschel" userId="e2149472-3187-4d00-b16a-a19eff6fc04a" providerId="ADAL" clId="{E9606ACA-9D0D-4543-8645-8298287E0C56}" dt="2024-02-20T17:56:03.545" v="3920" actId="478"/>
            <ac:spMkLst>
              <pc:docMk/>
              <pc:sldMasterMk cId="2436609279" sldId="2147483660"/>
              <pc:sldLayoutMk cId="3829736106" sldId="2147483689"/>
              <ac:spMk id="30" creationId="{BE7665A4-E589-F6D7-3BB4-A238579AAAE0}"/>
            </ac:spMkLst>
          </pc:spChg>
          <pc:grpChg chg="add mod">
            <ac:chgData name="Franziska Händschel" userId="e2149472-3187-4d00-b16a-a19eff6fc04a" providerId="ADAL" clId="{E9606ACA-9D0D-4543-8645-8298287E0C56}" dt="2024-02-20T17:55:27.364" v="3905"/>
            <ac:grpSpMkLst>
              <pc:docMk/>
              <pc:sldMasterMk cId="2436609279" sldId="2147483660"/>
              <pc:sldLayoutMk cId="3829736106" sldId="2147483689"/>
              <ac:grpSpMk id="12" creationId="{0529BC12-EBF7-349C-C347-1A442A0C5D0A}"/>
            </ac:grpSpMkLst>
          </pc:grpChg>
          <pc:grpChg chg="add del">
            <ac:chgData name="Franziska Händschel" userId="e2149472-3187-4d00-b16a-a19eff6fc04a" providerId="ADAL" clId="{E9606ACA-9D0D-4543-8645-8298287E0C56}" dt="2024-02-20T17:56:03.545" v="3920" actId="478"/>
            <ac:grpSpMkLst>
              <pc:docMk/>
              <pc:sldMasterMk cId="2436609279" sldId="2147483660"/>
              <pc:sldLayoutMk cId="3829736106" sldId="2147483689"/>
              <ac:grpSpMk id="31" creationId="{0529BC12-EBF7-349C-C347-1A442A0C5D0A}"/>
            </ac:grpSpMkLst>
          </pc:grpChg>
          <pc:graphicFrameChg chg="add mod">
            <ac:chgData name="Franziska Händschel" userId="e2149472-3187-4d00-b16a-a19eff6fc04a" providerId="ADAL" clId="{E9606ACA-9D0D-4543-8645-8298287E0C56}" dt="2024-02-20T17:55:27.364" v="3905"/>
            <ac:graphicFrameMkLst>
              <pc:docMk/>
              <pc:sldMasterMk cId="2436609279" sldId="2147483660"/>
              <pc:sldLayoutMk cId="3829736106" sldId="2147483689"/>
              <ac:graphicFrameMk id="4" creationId="{72CA88BB-A969-3B56-1D88-C4352232EF0B}"/>
            </ac:graphicFrameMkLst>
          </pc:graphicFrameChg>
          <pc:graphicFrameChg chg="add del">
            <ac:chgData name="Franziska Händschel" userId="e2149472-3187-4d00-b16a-a19eff6fc04a" providerId="ADAL" clId="{E9606ACA-9D0D-4543-8645-8298287E0C56}" dt="2024-02-20T17:56:04.913" v="3921" actId="21"/>
            <ac:graphicFrameMkLst>
              <pc:docMk/>
              <pc:sldMasterMk cId="2436609279" sldId="2147483660"/>
              <pc:sldLayoutMk cId="3829736106" sldId="2147483689"/>
              <ac:graphicFrameMk id="16" creationId="{72CA88BB-A969-3B56-1D88-C4352232EF0B}"/>
            </ac:graphicFrameMkLst>
          </pc:graphicFrameChg>
          <pc:picChg chg="mod">
            <ac:chgData name="Franziska Händschel" userId="e2149472-3187-4d00-b16a-a19eff6fc04a" providerId="ADAL" clId="{E9606ACA-9D0D-4543-8645-8298287E0C56}" dt="2024-02-20T17:55:27.364" v="3905"/>
            <ac:picMkLst>
              <pc:docMk/>
              <pc:sldMasterMk cId="2436609279" sldId="2147483660"/>
              <pc:sldLayoutMk cId="3829736106" sldId="2147483689"/>
              <ac:picMk id="13" creationId="{F9450C7A-8068-2663-3EC9-95B005AA3002}"/>
            </ac:picMkLst>
          </pc:picChg>
          <pc:picChg chg="add del mod">
            <ac:chgData name="Franziska Händschel" userId="e2149472-3187-4d00-b16a-a19eff6fc04a" providerId="ADAL" clId="{E9606ACA-9D0D-4543-8645-8298287E0C56}" dt="2024-02-20T17:55:59.685" v="3918"/>
            <ac:picMkLst>
              <pc:docMk/>
              <pc:sldMasterMk cId="2436609279" sldId="2147483660"/>
              <pc:sldLayoutMk cId="3829736106" sldId="2147483689"/>
              <ac:picMk id="15" creationId="{14C28EEE-D7A9-D59E-37CA-F0823752389C}"/>
            </ac:picMkLst>
          </pc:picChg>
        </pc:sldLayoutChg>
        <pc:sldLayoutChg chg="addSp delSp modSp mod">
          <pc:chgData name="Franziska Händschel" userId="e2149472-3187-4d00-b16a-a19eff6fc04a" providerId="ADAL" clId="{E9606ACA-9D0D-4543-8645-8298287E0C56}" dt="2024-02-20T18:05:54.276" v="4056" actId="14861"/>
          <pc:sldLayoutMkLst>
            <pc:docMk/>
            <pc:sldMasterMk cId="2436609279" sldId="2147483660"/>
            <pc:sldLayoutMk cId="3757037941" sldId="2147483690"/>
          </pc:sldLayoutMkLst>
          <pc:spChg chg="add mod">
            <ac:chgData name="Franziska Händschel" userId="e2149472-3187-4d00-b16a-a19eff6fc04a" providerId="ADAL" clId="{E9606ACA-9D0D-4543-8645-8298287E0C56}" dt="2024-02-20T18:00:57.060" v="3999"/>
            <ac:spMkLst>
              <pc:docMk/>
              <pc:sldMasterMk cId="2436609279" sldId="2147483660"/>
              <pc:sldLayoutMk cId="3757037941" sldId="2147483690"/>
              <ac:spMk id="6" creationId="{6D30353F-2BCC-4AC2-1963-857369950B24}"/>
            </ac:spMkLst>
          </pc:spChg>
          <pc:spChg chg="add mod">
            <ac:chgData name="Franziska Händschel" userId="e2149472-3187-4d00-b16a-a19eff6fc04a" providerId="ADAL" clId="{E9606ACA-9D0D-4543-8645-8298287E0C56}" dt="2024-02-20T18:00:57.060" v="3999"/>
            <ac:spMkLst>
              <pc:docMk/>
              <pc:sldMasterMk cId="2436609279" sldId="2147483660"/>
              <pc:sldLayoutMk cId="3757037941" sldId="2147483690"/>
              <ac:spMk id="7" creationId="{DE0CD216-A31A-E498-D527-8ED15DB2F266}"/>
            </ac:spMkLst>
          </pc:spChg>
          <pc:spChg chg="add mod">
            <ac:chgData name="Franziska Händschel" userId="e2149472-3187-4d00-b16a-a19eff6fc04a" providerId="ADAL" clId="{E9606ACA-9D0D-4543-8645-8298287E0C56}" dt="2024-02-20T18:00:57.060" v="3999"/>
            <ac:spMkLst>
              <pc:docMk/>
              <pc:sldMasterMk cId="2436609279" sldId="2147483660"/>
              <pc:sldLayoutMk cId="3757037941" sldId="2147483690"/>
              <ac:spMk id="8" creationId="{B77D1B14-4147-FBED-3AD2-9EF32F6D9531}"/>
            </ac:spMkLst>
          </pc:spChg>
          <pc:spChg chg="add mod">
            <ac:chgData name="Franziska Händschel" userId="e2149472-3187-4d00-b16a-a19eff6fc04a" providerId="ADAL" clId="{E9606ACA-9D0D-4543-8645-8298287E0C56}" dt="2024-02-20T18:00:57.060" v="3999"/>
            <ac:spMkLst>
              <pc:docMk/>
              <pc:sldMasterMk cId="2436609279" sldId="2147483660"/>
              <pc:sldLayoutMk cId="3757037941" sldId="2147483690"/>
              <ac:spMk id="11" creationId="{D863337E-3B53-1C3B-299D-72F0A78F45E4}"/>
            </ac:spMkLst>
          </pc:spChg>
          <pc:spChg chg="add mod">
            <ac:chgData name="Franziska Händschel" userId="e2149472-3187-4d00-b16a-a19eff6fc04a" providerId="ADAL" clId="{E9606ACA-9D0D-4543-8645-8298287E0C56}" dt="2024-02-20T18:00:57.060" v="3999"/>
            <ac:spMkLst>
              <pc:docMk/>
              <pc:sldMasterMk cId="2436609279" sldId="2147483660"/>
              <pc:sldLayoutMk cId="3757037941" sldId="2147483690"/>
              <ac:spMk id="12" creationId="{EF17D44D-153E-E228-B4C4-A074BA53B35A}"/>
            </ac:spMkLst>
          </pc:spChg>
          <pc:spChg chg="add mod">
            <ac:chgData name="Franziska Händschel" userId="e2149472-3187-4d00-b16a-a19eff6fc04a" providerId="ADAL" clId="{E9606ACA-9D0D-4543-8645-8298287E0C56}" dt="2024-02-20T18:00:57.060" v="3999"/>
            <ac:spMkLst>
              <pc:docMk/>
              <pc:sldMasterMk cId="2436609279" sldId="2147483660"/>
              <pc:sldLayoutMk cId="3757037941" sldId="2147483690"/>
              <ac:spMk id="35" creationId="{F53E9F3E-5DC9-D5E3-88D2-E1E65FCCBB2B}"/>
            </ac:spMkLst>
          </pc:spChg>
          <pc:spChg chg="add mod">
            <ac:chgData name="Franziska Händschel" userId="e2149472-3187-4d00-b16a-a19eff6fc04a" providerId="ADAL" clId="{E9606ACA-9D0D-4543-8645-8298287E0C56}" dt="2024-02-20T18:00:57.060" v="3999"/>
            <ac:spMkLst>
              <pc:docMk/>
              <pc:sldMasterMk cId="2436609279" sldId="2147483660"/>
              <pc:sldLayoutMk cId="3757037941" sldId="2147483690"/>
              <ac:spMk id="36" creationId="{8368A43E-041E-179C-98A1-8E9251D2F327}"/>
            </ac:spMkLst>
          </pc:spChg>
          <pc:spChg chg="add mod">
            <ac:chgData name="Franziska Händschel" userId="e2149472-3187-4d00-b16a-a19eff6fc04a" providerId="ADAL" clId="{E9606ACA-9D0D-4543-8645-8298287E0C56}" dt="2024-02-20T18:00:57.060" v="3999"/>
            <ac:spMkLst>
              <pc:docMk/>
              <pc:sldMasterMk cId="2436609279" sldId="2147483660"/>
              <pc:sldLayoutMk cId="3757037941" sldId="2147483690"/>
              <ac:spMk id="37" creationId="{A8343FC6-4B27-2EE5-8568-AF58B2546D03}"/>
            </ac:spMkLst>
          </pc:spChg>
          <pc:spChg chg="add mod">
            <ac:chgData name="Franziska Händschel" userId="e2149472-3187-4d00-b16a-a19eff6fc04a" providerId="ADAL" clId="{E9606ACA-9D0D-4543-8645-8298287E0C56}" dt="2024-02-20T18:05:54.276" v="4056" actId="14861"/>
            <ac:spMkLst>
              <pc:docMk/>
              <pc:sldMasterMk cId="2436609279" sldId="2147483660"/>
              <pc:sldLayoutMk cId="3757037941" sldId="2147483690"/>
              <ac:spMk id="39" creationId="{5B7ACEB4-FE41-E93F-D5D1-AF7C7949C11C}"/>
            </ac:spMkLst>
          </pc:spChg>
          <pc:spChg chg="add del mod">
            <ac:chgData name="Franziska Händschel" userId="e2149472-3187-4d00-b16a-a19eff6fc04a" providerId="ADAL" clId="{E9606ACA-9D0D-4543-8645-8298287E0C56}" dt="2024-02-20T18:04:17.271" v="4042" actId="478"/>
            <ac:spMkLst>
              <pc:docMk/>
              <pc:sldMasterMk cId="2436609279" sldId="2147483660"/>
              <pc:sldLayoutMk cId="3757037941" sldId="2147483690"/>
              <ac:spMk id="40" creationId="{27B1BCD2-62ED-24A6-427E-46B5183B0645}"/>
            </ac:spMkLst>
          </pc:spChg>
          <pc:spChg chg="del">
            <ac:chgData name="Franziska Händschel" userId="e2149472-3187-4d00-b16a-a19eff6fc04a" providerId="ADAL" clId="{E9606ACA-9D0D-4543-8645-8298287E0C56}" dt="2024-02-20T18:00:56.699" v="3998" actId="478"/>
            <ac:spMkLst>
              <pc:docMk/>
              <pc:sldMasterMk cId="2436609279" sldId="2147483660"/>
              <pc:sldLayoutMk cId="3757037941" sldId="2147483690"/>
              <ac:spMk id="41" creationId="{F42D0C84-91B8-3672-6228-3DD2FE6630F0}"/>
            </ac:spMkLst>
          </pc:spChg>
          <pc:spChg chg="del">
            <ac:chgData name="Franziska Händschel" userId="e2149472-3187-4d00-b16a-a19eff6fc04a" providerId="ADAL" clId="{E9606ACA-9D0D-4543-8645-8298287E0C56}" dt="2024-02-20T18:00:56.699" v="3998" actId="478"/>
            <ac:spMkLst>
              <pc:docMk/>
              <pc:sldMasterMk cId="2436609279" sldId="2147483660"/>
              <pc:sldLayoutMk cId="3757037941" sldId="2147483690"/>
              <ac:spMk id="42" creationId="{7030466F-1998-72A9-7D20-FD56833EAB8F}"/>
            </ac:spMkLst>
          </pc:spChg>
          <pc:spChg chg="del">
            <ac:chgData name="Franziska Händschel" userId="e2149472-3187-4d00-b16a-a19eff6fc04a" providerId="ADAL" clId="{E9606ACA-9D0D-4543-8645-8298287E0C56}" dt="2024-02-20T18:00:56.699" v="3998" actId="478"/>
            <ac:spMkLst>
              <pc:docMk/>
              <pc:sldMasterMk cId="2436609279" sldId="2147483660"/>
              <pc:sldLayoutMk cId="3757037941" sldId="2147483690"/>
              <ac:spMk id="43" creationId="{FCCC3A6E-92DF-7BF2-C4ED-CFD8D5A2584A}"/>
            </ac:spMkLst>
          </pc:spChg>
          <pc:spChg chg="del">
            <ac:chgData name="Franziska Händschel" userId="e2149472-3187-4d00-b16a-a19eff6fc04a" providerId="ADAL" clId="{E9606ACA-9D0D-4543-8645-8298287E0C56}" dt="2024-02-20T18:00:56.699" v="3998" actId="478"/>
            <ac:spMkLst>
              <pc:docMk/>
              <pc:sldMasterMk cId="2436609279" sldId="2147483660"/>
              <pc:sldLayoutMk cId="3757037941" sldId="2147483690"/>
              <ac:spMk id="44" creationId="{17E20D18-D4C7-BF89-D060-B0A5866F7FE4}"/>
            </ac:spMkLst>
          </pc:spChg>
          <pc:spChg chg="mod">
            <ac:chgData name="Franziska Händschel" userId="e2149472-3187-4d00-b16a-a19eff6fc04a" providerId="ADAL" clId="{E9606ACA-9D0D-4543-8645-8298287E0C56}" dt="2024-02-20T18:00:06.403" v="3993" actId="20577"/>
            <ac:spMkLst>
              <pc:docMk/>
              <pc:sldMasterMk cId="2436609279" sldId="2147483660"/>
              <pc:sldLayoutMk cId="3757037941" sldId="2147483690"/>
              <ac:spMk id="45" creationId="{3994A304-9887-D38B-260F-5B4EB3885FA0}"/>
            </ac:spMkLst>
          </pc:spChg>
          <pc:spChg chg="del">
            <ac:chgData name="Franziska Händschel" userId="e2149472-3187-4d00-b16a-a19eff6fc04a" providerId="ADAL" clId="{E9606ACA-9D0D-4543-8645-8298287E0C56}" dt="2024-02-20T18:00:56.699" v="3998" actId="478"/>
            <ac:spMkLst>
              <pc:docMk/>
              <pc:sldMasterMk cId="2436609279" sldId="2147483660"/>
              <pc:sldLayoutMk cId="3757037941" sldId="2147483690"/>
              <ac:spMk id="46" creationId="{ABA84F8B-11C9-95B9-4104-2F870115A936}"/>
            </ac:spMkLst>
          </pc:spChg>
          <pc:spChg chg="del">
            <ac:chgData name="Franziska Händschel" userId="e2149472-3187-4d00-b16a-a19eff6fc04a" providerId="ADAL" clId="{E9606ACA-9D0D-4543-8645-8298287E0C56}" dt="2024-02-20T18:00:56.699" v="3998" actId="478"/>
            <ac:spMkLst>
              <pc:docMk/>
              <pc:sldMasterMk cId="2436609279" sldId="2147483660"/>
              <pc:sldLayoutMk cId="3757037941" sldId="2147483690"/>
              <ac:spMk id="47" creationId="{80490C96-C0A0-D92B-AD26-110611AB08FD}"/>
            </ac:spMkLst>
          </pc:spChg>
          <pc:spChg chg="add del mod">
            <ac:chgData name="Franziska Händschel" userId="e2149472-3187-4d00-b16a-a19eff6fc04a" providerId="ADAL" clId="{E9606ACA-9D0D-4543-8645-8298287E0C56}" dt="2024-02-20T18:04:17.271" v="4042" actId="478"/>
            <ac:spMkLst>
              <pc:docMk/>
              <pc:sldMasterMk cId="2436609279" sldId="2147483660"/>
              <pc:sldLayoutMk cId="3757037941" sldId="2147483690"/>
              <ac:spMk id="48" creationId="{1D028381-F836-A757-CAFD-75F1C15F790A}"/>
            </ac:spMkLst>
          </pc:spChg>
          <pc:spChg chg="add mod">
            <ac:chgData name="Franziska Händschel" userId="e2149472-3187-4d00-b16a-a19eff6fc04a" providerId="ADAL" clId="{E9606ACA-9D0D-4543-8645-8298287E0C56}" dt="2024-02-20T18:05:54.276" v="4056" actId="14861"/>
            <ac:spMkLst>
              <pc:docMk/>
              <pc:sldMasterMk cId="2436609279" sldId="2147483660"/>
              <pc:sldLayoutMk cId="3757037941" sldId="2147483690"/>
              <ac:spMk id="49" creationId="{B59F9284-8479-F347-E9CB-9DD10C433CC7}"/>
            </ac:spMkLst>
          </pc:spChg>
          <pc:spChg chg="add mod">
            <ac:chgData name="Franziska Händschel" userId="e2149472-3187-4d00-b16a-a19eff6fc04a" providerId="ADAL" clId="{E9606ACA-9D0D-4543-8645-8298287E0C56}" dt="2024-02-20T18:05:12.592" v="4048" actId="208"/>
            <ac:spMkLst>
              <pc:docMk/>
              <pc:sldMasterMk cId="2436609279" sldId="2147483660"/>
              <pc:sldLayoutMk cId="3757037941" sldId="2147483690"/>
              <ac:spMk id="50" creationId="{EA21699F-82B3-C219-F702-D2819620C737}"/>
            </ac:spMkLst>
          </pc:spChg>
          <pc:spChg chg="add mod">
            <ac:chgData name="Franziska Händschel" userId="e2149472-3187-4d00-b16a-a19eff6fc04a" providerId="ADAL" clId="{E9606ACA-9D0D-4543-8645-8298287E0C56}" dt="2024-02-20T18:05:54.276" v="4056" actId="14861"/>
            <ac:spMkLst>
              <pc:docMk/>
              <pc:sldMasterMk cId="2436609279" sldId="2147483660"/>
              <pc:sldLayoutMk cId="3757037941" sldId="2147483690"/>
              <ac:spMk id="51" creationId="{25111BB0-BE1F-1101-96FA-16F6A6D52916}"/>
            </ac:spMkLst>
          </pc:spChg>
          <pc:spChg chg="add del mod">
            <ac:chgData name="Franziska Händschel" userId="e2149472-3187-4d00-b16a-a19eff6fc04a" providerId="ADAL" clId="{E9606ACA-9D0D-4543-8645-8298287E0C56}" dt="2024-02-20T18:04:17.271" v="4042" actId="478"/>
            <ac:spMkLst>
              <pc:docMk/>
              <pc:sldMasterMk cId="2436609279" sldId="2147483660"/>
              <pc:sldLayoutMk cId="3757037941" sldId="2147483690"/>
              <ac:spMk id="52" creationId="{7588B8E5-FC07-ACFF-CC11-AE92C7475B3D}"/>
            </ac:spMkLst>
          </pc:spChg>
          <pc:spChg chg="add mod">
            <ac:chgData name="Franziska Händschel" userId="e2149472-3187-4d00-b16a-a19eff6fc04a" providerId="ADAL" clId="{E9606ACA-9D0D-4543-8645-8298287E0C56}" dt="2024-02-20T18:05:54.276" v="4056" actId="14861"/>
            <ac:spMkLst>
              <pc:docMk/>
              <pc:sldMasterMk cId="2436609279" sldId="2147483660"/>
              <pc:sldLayoutMk cId="3757037941" sldId="2147483690"/>
              <ac:spMk id="53" creationId="{B7A2DC1A-FAED-79A5-1D2C-E26D8CC24309}"/>
            </ac:spMkLst>
          </pc:spChg>
          <pc:spChg chg="add del mod">
            <ac:chgData name="Franziska Händschel" userId="e2149472-3187-4d00-b16a-a19eff6fc04a" providerId="ADAL" clId="{E9606ACA-9D0D-4543-8645-8298287E0C56}" dt="2024-02-20T18:04:17.271" v="4042" actId="478"/>
            <ac:spMkLst>
              <pc:docMk/>
              <pc:sldMasterMk cId="2436609279" sldId="2147483660"/>
              <pc:sldLayoutMk cId="3757037941" sldId="2147483690"/>
              <ac:spMk id="57" creationId="{CF6F91AA-E668-B42E-9C26-0E2B6B8E7F3A}"/>
            </ac:spMkLst>
          </pc:spChg>
          <pc:spChg chg="add del mod">
            <ac:chgData name="Franziska Händschel" userId="e2149472-3187-4d00-b16a-a19eff6fc04a" providerId="ADAL" clId="{E9606ACA-9D0D-4543-8645-8298287E0C56}" dt="2024-02-20T18:04:17.271" v="4042" actId="478"/>
            <ac:spMkLst>
              <pc:docMk/>
              <pc:sldMasterMk cId="2436609279" sldId="2147483660"/>
              <pc:sldLayoutMk cId="3757037941" sldId="2147483690"/>
              <ac:spMk id="58" creationId="{5DED247F-6A48-6695-220A-0FA576FE0FCB}"/>
            </ac:spMkLst>
          </pc:spChg>
          <pc:spChg chg="add del mod">
            <ac:chgData name="Franziska Händschel" userId="e2149472-3187-4d00-b16a-a19eff6fc04a" providerId="ADAL" clId="{E9606ACA-9D0D-4543-8645-8298287E0C56}" dt="2024-02-20T18:04:17.271" v="4042" actId="478"/>
            <ac:spMkLst>
              <pc:docMk/>
              <pc:sldMasterMk cId="2436609279" sldId="2147483660"/>
              <pc:sldLayoutMk cId="3757037941" sldId="2147483690"/>
              <ac:spMk id="59" creationId="{01238C19-07CA-5D0D-96E1-80ADBB4DC6B3}"/>
            </ac:spMkLst>
          </pc:spChg>
          <pc:spChg chg="add del mod">
            <ac:chgData name="Franziska Händschel" userId="e2149472-3187-4d00-b16a-a19eff6fc04a" providerId="ADAL" clId="{E9606ACA-9D0D-4543-8645-8298287E0C56}" dt="2024-02-20T18:04:17.271" v="4042" actId="478"/>
            <ac:spMkLst>
              <pc:docMk/>
              <pc:sldMasterMk cId="2436609279" sldId="2147483660"/>
              <pc:sldLayoutMk cId="3757037941" sldId="2147483690"/>
              <ac:spMk id="62" creationId="{5BB1AF8D-A59D-48A0-E2D3-D805F4D75A23}"/>
            </ac:spMkLst>
          </pc:spChg>
          <pc:spChg chg="add del mod">
            <ac:chgData name="Franziska Händschel" userId="e2149472-3187-4d00-b16a-a19eff6fc04a" providerId="ADAL" clId="{E9606ACA-9D0D-4543-8645-8298287E0C56}" dt="2024-02-20T18:04:17.271" v="4042" actId="478"/>
            <ac:spMkLst>
              <pc:docMk/>
              <pc:sldMasterMk cId="2436609279" sldId="2147483660"/>
              <pc:sldLayoutMk cId="3757037941" sldId="2147483690"/>
              <ac:spMk id="63" creationId="{861BEE58-C340-EF8E-BBEB-394E18CD3002}"/>
            </ac:spMkLst>
          </pc:spChg>
          <pc:spChg chg="del">
            <ac:chgData name="Franziska Händschel" userId="e2149472-3187-4d00-b16a-a19eff6fc04a" providerId="ADAL" clId="{E9606ACA-9D0D-4543-8645-8298287E0C56}" dt="2024-02-20T18:00:56.699" v="3998" actId="478"/>
            <ac:spMkLst>
              <pc:docMk/>
              <pc:sldMasterMk cId="2436609279" sldId="2147483660"/>
              <pc:sldLayoutMk cId="3757037941" sldId="2147483690"/>
              <ac:spMk id="68" creationId="{D4935308-F63D-A8CD-0959-C91E408A68A1}"/>
            </ac:spMkLst>
          </pc:spChg>
          <pc:spChg chg="del mod">
            <ac:chgData name="Franziska Händschel" userId="e2149472-3187-4d00-b16a-a19eff6fc04a" providerId="ADAL" clId="{E9606ACA-9D0D-4543-8645-8298287E0C56}" dt="2024-02-20T18:01:12.951" v="4005"/>
            <ac:spMkLst>
              <pc:docMk/>
              <pc:sldMasterMk cId="2436609279" sldId="2147483660"/>
              <pc:sldLayoutMk cId="3757037941" sldId="2147483690"/>
              <ac:spMk id="71" creationId="{9B3359F2-29AF-26F5-69CD-79F0057B23D3}"/>
            </ac:spMkLst>
          </pc:spChg>
          <pc:spChg chg="add del mod">
            <ac:chgData name="Franziska Händschel" userId="e2149472-3187-4d00-b16a-a19eff6fc04a" providerId="ADAL" clId="{E9606ACA-9D0D-4543-8645-8298287E0C56}" dt="2024-02-20T18:04:17.271" v="4042" actId="478"/>
            <ac:spMkLst>
              <pc:docMk/>
              <pc:sldMasterMk cId="2436609279" sldId="2147483660"/>
              <pc:sldLayoutMk cId="3757037941" sldId="2147483690"/>
              <ac:spMk id="89" creationId="{8BAA6A94-B209-1B99-EC27-57FDA0EBED3A}"/>
            </ac:spMkLst>
          </pc:spChg>
          <pc:spChg chg="add del mod">
            <ac:chgData name="Franziska Händschel" userId="e2149472-3187-4d00-b16a-a19eff6fc04a" providerId="ADAL" clId="{E9606ACA-9D0D-4543-8645-8298287E0C56}" dt="2024-02-20T18:04:17.271" v="4042" actId="478"/>
            <ac:spMkLst>
              <pc:docMk/>
              <pc:sldMasterMk cId="2436609279" sldId="2147483660"/>
              <pc:sldLayoutMk cId="3757037941" sldId="2147483690"/>
              <ac:spMk id="90" creationId="{6D1CCF5E-4203-2940-0B62-664E0E5CF646}"/>
            </ac:spMkLst>
          </pc:spChg>
          <pc:spChg chg="add del mod">
            <ac:chgData name="Franziska Händschel" userId="e2149472-3187-4d00-b16a-a19eff6fc04a" providerId="ADAL" clId="{E9606ACA-9D0D-4543-8645-8298287E0C56}" dt="2024-02-20T18:04:17.271" v="4042" actId="478"/>
            <ac:spMkLst>
              <pc:docMk/>
              <pc:sldMasterMk cId="2436609279" sldId="2147483660"/>
              <pc:sldLayoutMk cId="3757037941" sldId="2147483690"/>
              <ac:spMk id="91" creationId="{E44600DE-D9DA-07A6-D040-B239984E862F}"/>
            </ac:spMkLst>
          </pc:spChg>
          <pc:spChg chg="mod">
            <ac:chgData name="Franziska Händschel" userId="e2149472-3187-4d00-b16a-a19eff6fc04a" providerId="ADAL" clId="{E9606ACA-9D0D-4543-8645-8298287E0C56}" dt="2024-02-20T18:01:27.582" v="4007"/>
            <ac:spMkLst>
              <pc:docMk/>
              <pc:sldMasterMk cId="2436609279" sldId="2147483660"/>
              <pc:sldLayoutMk cId="3757037941" sldId="2147483690"/>
              <ac:spMk id="94" creationId="{6BE38345-DC5F-13C3-F7FD-A77C3ADE9805}"/>
            </ac:spMkLst>
          </pc:spChg>
          <pc:spChg chg="add del mod">
            <ac:chgData name="Franziska Händschel" userId="e2149472-3187-4d00-b16a-a19eff6fc04a" providerId="ADAL" clId="{E9606ACA-9D0D-4543-8645-8298287E0C56}" dt="2024-02-20T18:04:17.271" v="4042" actId="478"/>
            <ac:spMkLst>
              <pc:docMk/>
              <pc:sldMasterMk cId="2436609279" sldId="2147483660"/>
              <pc:sldLayoutMk cId="3757037941" sldId="2147483690"/>
              <ac:spMk id="95" creationId="{9C94DB0E-FA17-2599-81E2-D09699FC2254}"/>
            </ac:spMkLst>
          </pc:spChg>
          <pc:spChg chg="add mod">
            <ac:chgData name="Franziska Händschel" userId="e2149472-3187-4d00-b16a-a19eff6fc04a" providerId="ADAL" clId="{E9606ACA-9D0D-4543-8645-8298287E0C56}" dt="2024-02-20T18:05:12.592" v="4048" actId="208"/>
            <ac:spMkLst>
              <pc:docMk/>
              <pc:sldMasterMk cId="2436609279" sldId="2147483660"/>
              <pc:sldLayoutMk cId="3757037941" sldId="2147483690"/>
              <ac:spMk id="96" creationId="{ADDA6C1B-EEA1-33EF-F90B-EB0487DEB0BD}"/>
            </ac:spMkLst>
          </pc:spChg>
          <pc:spChg chg="add mod">
            <ac:chgData name="Franziska Händschel" userId="e2149472-3187-4d00-b16a-a19eff6fc04a" providerId="ADAL" clId="{E9606ACA-9D0D-4543-8645-8298287E0C56}" dt="2024-02-20T18:05:12.592" v="4048" actId="208"/>
            <ac:spMkLst>
              <pc:docMk/>
              <pc:sldMasterMk cId="2436609279" sldId="2147483660"/>
              <pc:sldLayoutMk cId="3757037941" sldId="2147483690"/>
              <ac:spMk id="97" creationId="{3845B0A7-A2B3-1F42-7D5B-7AA573205EFA}"/>
            </ac:spMkLst>
          </pc:spChg>
          <pc:spChg chg="add mod">
            <ac:chgData name="Franziska Händschel" userId="e2149472-3187-4d00-b16a-a19eff6fc04a" providerId="ADAL" clId="{E9606ACA-9D0D-4543-8645-8298287E0C56}" dt="2024-02-20T18:05:29.596" v="4053" actId="208"/>
            <ac:spMkLst>
              <pc:docMk/>
              <pc:sldMasterMk cId="2436609279" sldId="2147483660"/>
              <pc:sldLayoutMk cId="3757037941" sldId="2147483690"/>
              <ac:spMk id="98" creationId="{0E25936E-260A-3EA1-E5A7-7BFFE2EC3A59}"/>
            </ac:spMkLst>
          </pc:spChg>
          <pc:grpChg chg="add del mod">
            <ac:chgData name="Franziska Händschel" userId="e2149472-3187-4d00-b16a-a19eff6fc04a" providerId="ADAL" clId="{E9606ACA-9D0D-4543-8645-8298287E0C56}" dt="2024-02-20T18:04:17.271" v="4042" actId="478"/>
            <ac:grpSpMkLst>
              <pc:docMk/>
              <pc:sldMasterMk cId="2436609279" sldId="2147483660"/>
              <pc:sldLayoutMk cId="3757037941" sldId="2147483690"/>
              <ac:grpSpMk id="92" creationId="{84E21E07-8DB8-1C01-2943-151D6A7DC5AC}"/>
            </ac:grpSpMkLst>
          </pc:grpChg>
          <pc:graphicFrameChg chg="add mod">
            <ac:chgData name="Franziska Händschel" userId="e2149472-3187-4d00-b16a-a19eff6fc04a" providerId="ADAL" clId="{E9606ACA-9D0D-4543-8645-8298287E0C56}" dt="2024-02-20T18:00:57.060" v="3999"/>
            <ac:graphicFrameMkLst>
              <pc:docMk/>
              <pc:sldMasterMk cId="2436609279" sldId="2147483660"/>
              <pc:sldLayoutMk cId="3757037941" sldId="2147483690"/>
              <ac:graphicFrameMk id="2" creationId="{CD48DFBF-C113-57EE-15E0-AC8421000936}"/>
            </ac:graphicFrameMkLst>
          </pc:graphicFrameChg>
          <pc:graphicFrameChg chg="add mod">
            <ac:chgData name="Franziska Händschel" userId="e2149472-3187-4d00-b16a-a19eff6fc04a" providerId="ADAL" clId="{E9606ACA-9D0D-4543-8645-8298287E0C56}" dt="2024-02-20T18:00:57.060" v="3999"/>
            <ac:graphicFrameMkLst>
              <pc:docMk/>
              <pc:sldMasterMk cId="2436609279" sldId="2147483660"/>
              <pc:sldLayoutMk cId="3757037941" sldId="2147483690"/>
              <ac:graphicFrameMk id="3" creationId="{3666A0C8-AA1B-52FF-D50A-3154E97EF67C}"/>
            </ac:graphicFrameMkLst>
          </pc:graphicFrameChg>
          <pc:graphicFrameChg chg="add mod">
            <ac:chgData name="Franziska Händschel" userId="e2149472-3187-4d00-b16a-a19eff6fc04a" providerId="ADAL" clId="{E9606ACA-9D0D-4543-8645-8298287E0C56}" dt="2024-02-20T18:00:57.060" v="3999"/>
            <ac:graphicFrameMkLst>
              <pc:docMk/>
              <pc:sldMasterMk cId="2436609279" sldId="2147483660"/>
              <pc:sldLayoutMk cId="3757037941" sldId="2147483690"/>
              <ac:graphicFrameMk id="5" creationId="{B6CE997B-296C-131F-0C3E-D7798B5A9191}"/>
            </ac:graphicFrameMkLst>
          </pc:graphicFrameChg>
          <pc:graphicFrameChg chg="add mod">
            <ac:chgData name="Franziska Händschel" userId="e2149472-3187-4d00-b16a-a19eff6fc04a" providerId="ADAL" clId="{E9606ACA-9D0D-4543-8645-8298287E0C56}" dt="2024-02-20T18:00:57.060" v="3999"/>
            <ac:graphicFrameMkLst>
              <pc:docMk/>
              <pc:sldMasterMk cId="2436609279" sldId="2147483660"/>
              <pc:sldLayoutMk cId="3757037941" sldId="2147483690"/>
              <ac:graphicFrameMk id="9" creationId="{8276D6E6-BF2C-EB90-13D9-E19C5E9ABDDE}"/>
            </ac:graphicFrameMkLst>
          </pc:graphicFrameChg>
          <pc:graphicFrameChg chg="add mod">
            <ac:chgData name="Franziska Händschel" userId="e2149472-3187-4d00-b16a-a19eff6fc04a" providerId="ADAL" clId="{E9606ACA-9D0D-4543-8645-8298287E0C56}" dt="2024-02-20T18:00:57.060" v="3999"/>
            <ac:graphicFrameMkLst>
              <pc:docMk/>
              <pc:sldMasterMk cId="2436609279" sldId="2147483660"/>
              <pc:sldLayoutMk cId="3757037941" sldId="2147483690"/>
              <ac:graphicFrameMk id="10" creationId="{B16A97A1-1F5D-D366-76B7-05004A081F27}"/>
            </ac:graphicFrameMkLst>
          </pc:graphicFrameChg>
          <pc:graphicFrameChg chg="add mod">
            <ac:chgData name="Franziska Händschel" userId="e2149472-3187-4d00-b16a-a19eff6fc04a" providerId="ADAL" clId="{E9606ACA-9D0D-4543-8645-8298287E0C56}" dt="2024-02-20T18:00:57.060" v="3999"/>
            <ac:graphicFrameMkLst>
              <pc:docMk/>
              <pc:sldMasterMk cId="2436609279" sldId="2147483660"/>
              <pc:sldLayoutMk cId="3757037941" sldId="2147483690"/>
              <ac:graphicFrameMk id="13" creationId="{D2B22C40-80F3-7D48-C731-9B77236BF7F2}"/>
            </ac:graphicFrameMkLst>
          </pc:graphicFrameChg>
          <pc:graphicFrameChg chg="add mod">
            <ac:chgData name="Franziska Händschel" userId="e2149472-3187-4d00-b16a-a19eff6fc04a" providerId="ADAL" clId="{E9606ACA-9D0D-4543-8645-8298287E0C56}" dt="2024-02-20T18:00:57.060" v="3999"/>
            <ac:graphicFrameMkLst>
              <pc:docMk/>
              <pc:sldMasterMk cId="2436609279" sldId="2147483660"/>
              <pc:sldLayoutMk cId="3757037941" sldId="2147483690"/>
              <ac:graphicFrameMk id="14" creationId="{E26C12ED-DA4C-3345-13AC-F56E865FE1A7}"/>
            </ac:graphicFrameMkLst>
          </pc:graphicFrameChg>
          <pc:graphicFrameChg chg="add mod">
            <ac:chgData name="Franziska Händschel" userId="e2149472-3187-4d00-b16a-a19eff6fc04a" providerId="ADAL" clId="{E9606ACA-9D0D-4543-8645-8298287E0C56}" dt="2024-02-20T18:00:57.060" v="3999"/>
            <ac:graphicFrameMkLst>
              <pc:docMk/>
              <pc:sldMasterMk cId="2436609279" sldId="2147483660"/>
              <pc:sldLayoutMk cId="3757037941" sldId="2147483690"/>
              <ac:graphicFrameMk id="15" creationId="{5E89AB1E-F850-0D11-3C60-05BF8B300B46}"/>
            </ac:graphicFrameMkLst>
          </pc:graphicFrameChg>
          <pc:graphicFrameChg chg="add mod">
            <ac:chgData name="Franziska Händschel" userId="e2149472-3187-4d00-b16a-a19eff6fc04a" providerId="ADAL" clId="{E9606ACA-9D0D-4543-8645-8298287E0C56}" dt="2024-02-20T18:00:57.060" v="3999"/>
            <ac:graphicFrameMkLst>
              <pc:docMk/>
              <pc:sldMasterMk cId="2436609279" sldId="2147483660"/>
              <pc:sldLayoutMk cId="3757037941" sldId="2147483690"/>
              <ac:graphicFrameMk id="16" creationId="{6E11B39C-09DD-15AB-ACB7-39A812A78B7B}"/>
            </ac:graphicFrameMkLst>
          </pc:graphicFrameChg>
          <pc:graphicFrameChg chg="add mod">
            <ac:chgData name="Franziska Händschel" userId="e2149472-3187-4d00-b16a-a19eff6fc04a" providerId="ADAL" clId="{E9606ACA-9D0D-4543-8645-8298287E0C56}" dt="2024-02-20T18:00:57.060" v="3999"/>
            <ac:graphicFrameMkLst>
              <pc:docMk/>
              <pc:sldMasterMk cId="2436609279" sldId="2147483660"/>
              <pc:sldLayoutMk cId="3757037941" sldId="2147483690"/>
              <ac:graphicFrameMk id="17" creationId="{225E18B8-CD63-4581-37AE-7239BB7445E0}"/>
            </ac:graphicFrameMkLst>
          </pc:graphicFrameChg>
          <pc:graphicFrameChg chg="add mod">
            <ac:chgData name="Franziska Händschel" userId="e2149472-3187-4d00-b16a-a19eff6fc04a" providerId="ADAL" clId="{E9606ACA-9D0D-4543-8645-8298287E0C56}" dt="2024-02-20T18:00:57.060" v="3999"/>
            <ac:graphicFrameMkLst>
              <pc:docMk/>
              <pc:sldMasterMk cId="2436609279" sldId="2147483660"/>
              <pc:sldLayoutMk cId="3757037941" sldId="2147483690"/>
              <ac:graphicFrameMk id="18" creationId="{FAEE8DC4-97D0-5F5B-DF3A-560E436F9614}"/>
            </ac:graphicFrameMkLst>
          </pc:graphicFrameChg>
          <pc:graphicFrameChg chg="add mod">
            <ac:chgData name="Franziska Händschel" userId="e2149472-3187-4d00-b16a-a19eff6fc04a" providerId="ADAL" clId="{E9606ACA-9D0D-4543-8645-8298287E0C56}" dt="2024-02-20T18:00:57.060" v="3999"/>
            <ac:graphicFrameMkLst>
              <pc:docMk/>
              <pc:sldMasterMk cId="2436609279" sldId="2147483660"/>
              <pc:sldLayoutMk cId="3757037941" sldId="2147483690"/>
              <ac:graphicFrameMk id="19" creationId="{07B3B604-7F5F-CC87-D64C-9DAB318A9F7D}"/>
            </ac:graphicFrameMkLst>
          </pc:graphicFrameChg>
          <pc:graphicFrameChg chg="add mod">
            <ac:chgData name="Franziska Händschel" userId="e2149472-3187-4d00-b16a-a19eff6fc04a" providerId="ADAL" clId="{E9606ACA-9D0D-4543-8645-8298287E0C56}" dt="2024-02-20T18:00:57.060" v="3999"/>
            <ac:graphicFrameMkLst>
              <pc:docMk/>
              <pc:sldMasterMk cId="2436609279" sldId="2147483660"/>
              <pc:sldLayoutMk cId="3757037941" sldId="2147483690"/>
              <ac:graphicFrameMk id="20" creationId="{4224F4D2-D970-6CE5-3345-669593CA67B0}"/>
            </ac:graphicFrameMkLst>
          </pc:graphicFrameChg>
          <pc:graphicFrameChg chg="add mod">
            <ac:chgData name="Franziska Händschel" userId="e2149472-3187-4d00-b16a-a19eff6fc04a" providerId="ADAL" clId="{E9606ACA-9D0D-4543-8645-8298287E0C56}" dt="2024-02-20T18:00:57.060" v="3999"/>
            <ac:graphicFrameMkLst>
              <pc:docMk/>
              <pc:sldMasterMk cId="2436609279" sldId="2147483660"/>
              <pc:sldLayoutMk cId="3757037941" sldId="2147483690"/>
              <ac:graphicFrameMk id="21" creationId="{6A8E666C-4504-EF2F-AB6A-74B046B58414}"/>
            </ac:graphicFrameMkLst>
          </pc:graphicFrameChg>
          <pc:graphicFrameChg chg="add mod">
            <ac:chgData name="Franziska Händschel" userId="e2149472-3187-4d00-b16a-a19eff6fc04a" providerId="ADAL" clId="{E9606ACA-9D0D-4543-8645-8298287E0C56}" dt="2024-02-20T18:00:57.060" v="3999"/>
            <ac:graphicFrameMkLst>
              <pc:docMk/>
              <pc:sldMasterMk cId="2436609279" sldId="2147483660"/>
              <pc:sldLayoutMk cId="3757037941" sldId="2147483690"/>
              <ac:graphicFrameMk id="22" creationId="{DFA9D548-7648-71B8-00CD-569CBC61FD5F}"/>
            </ac:graphicFrameMkLst>
          </pc:graphicFrameChg>
          <pc:graphicFrameChg chg="add mod">
            <ac:chgData name="Franziska Händschel" userId="e2149472-3187-4d00-b16a-a19eff6fc04a" providerId="ADAL" clId="{E9606ACA-9D0D-4543-8645-8298287E0C56}" dt="2024-02-20T18:00:57.060" v="3999"/>
            <ac:graphicFrameMkLst>
              <pc:docMk/>
              <pc:sldMasterMk cId="2436609279" sldId="2147483660"/>
              <pc:sldLayoutMk cId="3757037941" sldId="2147483690"/>
              <ac:graphicFrameMk id="23" creationId="{9EC346C8-4F32-83D3-CA7D-4655B3EC656C}"/>
            </ac:graphicFrameMkLst>
          </pc:graphicFrameChg>
          <pc:graphicFrameChg chg="add mod">
            <ac:chgData name="Franziska Händschel" userId="e2149472-3187-4d00-b16a-a19eff6fc04a" providerId="ADAL" clId="{E9606ACA-9D0D-4543-8645-8298287E0C56}" dt="2024-02-20T18:00:57.060" v="3999"/>
            <ac:graphicFrameMkLst>
              <pc:docMk/>
              <pc:sldMasterMk cId="2436609279" sldId="2147483660"/>
              <pc:sldLayoutMk cId="3757037941" sldId="2147483690"/>
              <ac:graphicFrameMk id="24" creationId="{62241733-717C-A738-8BBD-DE1A1025414C}"/>
            </ac:graphicFrameMkLst>
          </pc:graphicFrameChg>
          <pc:graphicFrameChg chg="add mod">
            <ac:chgData name="Franziska Händschel" userId="e2149472-3187-4d00-b16a-a19eff6fc04a" providerId="ADAL" clId="{E9606ACA-9D0D-4543-8645-8298287E0C56}" dt="2024-02-20T18:00:57.060" v="3999"/>
            <ac:graphicFrameMkLst>
              <pc:docMk/>
              <pc:sldMasterMk cId="2436609279" sldId="2147483660"/>
              <pc:sldLayoutMk cId="3757037941" sldId="2147483690"/>
              <ac:graphicFrameMk id="25" creationId="{82882915-937D-03FF-CA50-28C951618A90}"/>
            </ac:graphicFrameMkLst>
          </pc:graphicFrameChg>
          <pc:graphicFrameChg chg="add mod">
            <ac:chgData name="Franziska Händschel" userId="e2149472-3187-4d00-b16a-a19eff6fc04a" providerId="ADAL" clId="{E9606ACA-9D0D-4543-8645-8298287E0C56}" dt="2024-02-20T18:00:57.060" v="3999"/>
            <ac:graphicFrameMkLst>
              <pc:docMk/>
              <pc:sldMasterMk cId="2436609279" sldId="2147483660"/>
              <pc:sldLayoutMk cId="3757037941" sldId="2147483690"/>
              <ac:graphicFrameMk id="26" creationId="{78E8EB33-BD6B-1DED-8D72-0D9EBF7BAB89}"/>
            </ac:graphicFrameMkLst>
          </pc:graphicFrameChg>
          <pc:graphicFrameChg chg="add mod">
            <ac:chgData name="Franziska Händschel" userId="e2149472-3187-4d00-b16a-a19eff6fc04a" providerId="ADAL" clId="{E9606ACA-9D0D-4543-8645-8298287E0C56}" dt="2024-02-20T18:00:57.060" v="3999"/>
            <ac:graphicFrameMkLst>
              <pc:docMk/>
              <pc:sldMasterMk cId="2436609279" sldId="2147483660"/>
              <pc:sldLayoutMk cId="3757037941" sldId="2147483690"/>
              <ac:graphicFrameMk id="27" creationId="{AD853460-737C-D41F-C92D-2CEDA0CAA853}"/>
            </ac:graphicFrameMkLst>
          </pc:graphicFrameChg>
          <pc:graphicFrameChg chg="add mod">
            <ac:chgData name="Franziska Händschel" userId="e2149472-3187-4d00-b16a-a19eff6fc04a" providerId="ADAL" clId="{E9606ACA-9D0D-4543-8645-8298287E0C56}" dt="2024-02-20T18:00:57.060" v="3999"/>
            <ac:graphicFrameMkLst>
              <pc:docMk/>
              <pc:sldMasterMk cId="2436609279" sldId="2147483660"/>
              <pc:sldLayoutMk cId="3757037941" sldId="2147483690"/>
              <ac:graphicFrameMk id="28" creationId="{0EE12B84-C481-335A-8CE8-2E9AE58F6A62}"/>
            </ac:graphicFrameMkLst>
          </pc:graphicFrameChg>
          <pc:graphicFrameChg chg="add mod">
            <ac:chgData name="Franziska Händschel" userId="e2149472-3187-4d00-b16a-a19eff6fc04a" providerId="ADAL" clId="{E9606ACA-9D0D-4543-8645-8298287E0C56}" dt="2024-02-20T18:00:57.060" v="3999"/>
            <ac:graphicFrameMkLst>
              <pc:docMk/>
              <pc:sldMasterMk cId="2436609279" sldId="2147483660"/>
              <pc:sldLayoutMk cId="3757037941" sldId="2147483690"/>
              <ac:graphicFrameMk id="29" creationId="{5A0D80D8-6252-62AC-A713-20C9CCECE489}"/>
            </ac:graphicFrameMkLst>
          </pc:graphicFrameChg>
          <pc:graphicFrameChg chg="add mod">
            <ac:chgData name="Franziska Händschel" userId="e2149472-3187-4d00-b16a-a19eff6fc04a" providerId="ADAL" clId="{E9606ACA-9D0D-4543-8645-8298287E0C56}" dt="2024-02-20T18:00:57.060" v="3999"/>
            <ac:graphicFrameMkLst>
              <pc:docMk/>
              <pc:sldMasterMk cId="2436609279" sldId="2147483660"/>
              <pc:sldLayoutMk cId="3757037941" sldId="2147483690"/>
              <ac:graphicFrameMk id="30" creationId="{2A0E59C2-F17A-B9D2-B04F-7BC3A32BFD95}"/>
            </ac:graphicFrameMkLst>
          </pc:graphicFrameChg>
          <pc:graphicFrameChg chg="add mod">
            <ac:chgData name="Franziska Händschel" userId="e2149472-3187-4d00-b16a-a19eff6fc04a" providerId="ADAL" clId="{E9606ACA-9D0D-4543-8645-8298287E0C56}" dt="2024-02-20T18:00:57.060" v="3999"/>
            <ac:graphicFrameMkLst>
              <pc:docMk/>
              <pc:sldMasterMk cId="2436609279" sldId="2147483660"/>
              <pc:sldLayoutMk cId="3757037941" sldId="2147483690"/>
              <ac:graphicFrameMk id="31" creationId="{7CB983F6-ED71-1BDC-E3C0-48219EA80BE3}"/>
            </ac:graphicFrameMkLst>
          </pc:graphicFrameChg>
          <pc:graphicFrameChg chg="add mod">
            <ac:chgData name="Franziska Händschel" userId="e2149472-3187-4d00-b16a-a19eff6fc04a" providerId="ADAL" clId="{E9606ACA-9D0D-4543-8645-8298287E0C56}" dt="2024-02-20T18:00:57.060" v="3999"/>
            <ac:graphicFrameMkLst>
              <pc:docMk/>
              <pc:sldMasterMk cId="2436609279" sldId="2147483660"/>
              <pc:sldLayoutMk cId="3757037941" sldId="2147483690"/>
              <ac:graphicFrameMk id="32" creationId="{2986333E-D0A3-45CA-1928-CB2ECAD0FC7F}"/>
            </ac:graphicFrameMkLst>
          </pc:graphicFrameChg>
          <pc:graphicFrameChg chg="add mod">
            <ac:chgData name="Franziska Händschel" userId="e2149472-3187-4d00-b16a-a19eff6fc04a" providerId="ADAL" clId="{E9606ACA-9D0D-4543-8645-8298287E0C56}" dt="2024-02-20T18:00:57.060" v="3999"/>
            <ac:graphicFrameMkLst>
              <pc:docMk/>
              <pc:sldMasterMk cId="2436609279" sldId="2147483660"/>
              <pc:sldLayoutMk cId="3757037941" sldId="2147483690"/>
              <ac:graphicFrameMk id="33" creationId="{13FB8B6B-A90D-7E18-D2B7-15B11A6690C1}"/>
            </ac:graphicFrameMkLst>
          </pc:graphicFrameChg>
          <pc:graphicFrameChg chg="add mod">
            <ac:chgData name="Franziska Händschel" userId="e2149472-3187-4d00-b16a-a19eff6fc04a" providerId="ADAL" clId="{E9606ACA-9D0D-4543-8645-8298287E0C56}" dt="2024-02-20T18:00:57.060" v="3999"/>
            <ac:graphicFrameMkLst>
              <pc:docMk/>
              <pc:sldMasterMk cId="2436609279" sldId="2147483660"/>
              <pc:sldLayoutMk cId="3757037941" sldId="2147483690"/>
              <ac:graphicFrameMk id="34" creationId="{BA0AC64B-E04E-6616-34C3-2C7681E2A9D0}"/>
            </ac:graphicFrameMkLst>
          </pc:graphicFrameChg>
          <pc:graphicFrameChg chg="add del mod">
            <ac:chgData name="Franziska Händschel" userId="e2149472-3187-4d00-b16a-a19eff6fc04a" providerId="ADAL" clId="{E9606ACA-9D0D-4543-8645-8298287E0C56}" dt="2024-02-20T18:04:17.271" v="4042" actId="478"/>
            <ac:graphicFrameMkLst>
              <pc:docMk/>
              <pc:sldMasterMk cId="2436609279" sldId="2147483660"/>
              <pc:sldLayoutMk cId="3757037941" sldId="2147483690"/>
              <ac:graphicFrameMk id="54" creationId="{29290220-30B1-6214-9AF8-5C1F2D4D3560}"/>
            </ac:graphicFrameMkLst>
          </pc:graphicFrameChg>
          <pc:graphicFrameChg chg="add del mod">
            <ac:chgData name="Franziska Händschel" userId="e2149472-3187-4d00-b16a-a19eff6fc04a" providerId="ADAL" clId="{E9606ACA-9D0D-4543-8645-8298287E0C56}" dt="2024-02-20T18:04:17.271" v="4042" actId="478"/>
            <ac:graphicFrameMkLst>
              <pc:docMk/>
              <pc:sldMasterMk cId="2436609279" sldId="2147483660"/>
              <pc:sldLayoutMk cId="3757037941" sldId="2147483690"/>
              <ac:graphicFrameMk id="55" creationId="{13D65F05-48EA-6BCF-5519-5042B410BE51}"/>
            </ac:graphicFrameMkLst>
          </pc:graphicFrameChg>
          <pc:graphicFrameChg chg="add del mod">
            <ac:chgData name="Franziska Händschel" userId="e2149472-3187-4d00-b16a-a19eff6fc04a" providerId="ADAL" clId="{E9606ACA-9D0D-4543-8645-8298287E0C56}" dt="2024-02-20T18:04:17.271" v="4042" actId="478"/>
            <ac:graphicFrameMkLst>
              <pc:docMk/>
              <pc:sldMasterMk cId="2436609279" sldId="2147483660"/>
              <pc:sldLayoutMk cId="3757037941" sldId="2147483690"/>
              <ac:graphicFrameMk id="56" creationId="{BDAD37CD-2018-C95C-7D83-6C818199B235}"/>
            </ac:graphicFrameMkLst>
          </pc:graphicFrameChg>
          <pc:graphicFrameChg chg="add del mod">
            <ac:chgData name="Franziska Händschel" userId="e2149472-3187-4d00-b16a-a19eff6fc04a" providerId="ADAL" clId="{E9606ACA-9D0D-4543-8645-8298287E0C56}" dt="2024-02-20T18:04:17.271" v="4042" actId="478"/>
            <ac:graphicFrameMkLst>
              <pc:docMk/>
              <pc:sldMasterMk cId="2436609279" sldId="2147483660"/>
              <pc:sldLayoutMk cId="3757037941" sldId="2147483690"/>
              <ac:graphicFrameMk id="60" creationId="{83CD67CE-61EB-7E5D-433B-05F1BBD5126B}"/>
            </ac:graphicFrameMkLst>
          </pc:graphicFrameChg>
          <pc:graphicFrameChg chg="add del mod">
            <ac:chgData name="Franziska Händschel" userId="e2149472-3187-4d00-b16a-a19eff6fc04a" providerId="ADAL" clId="{E9606ACA-9D0D-4543-8645-8298287E0C56}" dt="2024-02-20T18:04:17.271" v="4042" actId="478"/>
            <ac:graphicFrameMkLst>
              <pc:docMk/>
              <pc:sldMasterMk cId="2436609279" sldId="2147483660"/>
              <pc:sldLayoutMk cId="3757037941" sldId="2147483690"/>
              <ac:graphicFrameMk id="61" creationId="{9A27B1E5-1475-C7AC-4B3A-AC81B6F38AAE}"/>
            </ac:graphicFrameMkLst>
          </pc:graphicFrameChg>
          <pc:graphicFrameChg chg="add del mod">
            <ac:chgData name="Franziska Händschel" userId="e2149472-3187-4d00-b16a-a19eff6fc04a" providerId="ADAL" clId="{E9606ACA-9D0D-4543-8645-8298287E0C56}" dt="2024-02-20T18:04:17.271" v="4042" actId="478"/>
            <ac:graphicFrameMkLst>
              <pc:docMk/>
              <pc:sldMasterMk cId="2436609279" sldId="2147483660"/>
              <pc:sldLayoutMk cId="3757037941" sldId="2147483690"/>
              <ac:graphicFrameMk id="64" creationId="{555563EE-4D73-37A2-75E7-2BA890BA4911}"/>
            </ac:graphicFrameMkLst>
          </pc:graphicFrameChg>
          <pc:graphicFrameChg chg="add del mod">
            <ac:chgData name="Franziska Händschel" userId="e2149472-3187-4d00-b16a-a19eff6fc04a" providerId="ADAL" clId="{E9606ACA-9D0D-4543-8645-8298287E0C56}" dt="2024-02-20T18:04:17.271" v="4042" actId="478"/>
            <ac:graphicFrameMkLst>
              <pc:docMk/>
              <pc:sldMasterMk cId="2436609279" sldId="2147483660"/>
              <pc:sldLayoutMk cId="3757037941" sldId="2147483690"/>
              <ac:graphicFrameMk id="65" creationId="{57135445-7943-8501-3953-55404DC96595}"/>
            </ac:graphicFrameMkLst>
          </pc:graphicFrameChg>
          <pc:graphicFrameChg chg="add del mod">
            <ac:chgData name="Franziska Händschel" userId="e2149472-3187-4d00-b16a-a19eff6fc04a" providerId="ADAL" clId="{E9606ACA-9D0D-4543-8645-8298287E0C56}" dt="2024-02-20T18:04:17.271" v="4042" actId="478"/>
            <ac:graphicFrameMkLst>
              <pc:docMk/>
              <pc:sldMasterMk cId="2436609279" sldId="2147483660"/>
              <pc:sldLayoutMk cId="3757037941" sldId="2147483690"/>
              <ac:graphicFrameMk id="66" creationId="{4BDDE7CA-74CC-8375-A6AC-4B382AEC2F6A}"/>
            </ac:graphicFrameMkLst>
          </pc:graphicFrameChg>
          <pc:graphicFrameChg chg="add del mod">
            <ac:chgData name="Franziska Händschel" userId="e2149472-3187-4d00-b16a-a19eff6fc04a" providerId="ADAL" clId="{E9606ACA-9D0D-4543-8645-8298287E0C56}" dt="2024-02-20T18:04:17.271" v="4042" actId="478"/>
            <ac:graphicFrameMkLst>
              <pc:docMk/>
              <pc:sldMasterMk cId="2436609279" sldId="2147483660"/>
              <pc:sldLayoutMk cId="3757037941" sldId="2147483690"/>
              <ac:graphicFrameMk id="69" creationId="{B53388DD-294A-9428-E524-3AA576FC7AEA}"/>
            </ac:graphicFrameMkLst>
          </pc:graphicFrameChg>
          <pc:graphicFrameChg chg="add del mod">
            <ac:chgData name="Franziska Händschel" userId="e2149472-3187-4d00-b16a-a19eff6fc04a" providerId="ADAL" clId="{E9606ACA-9D0D-4543-8645-8298287E0C56}" dt="2024-02-20T18:04:17.271" v="4042" actId="478"/>
            <ac:graphicFrameMkLst>
              <pc:docMk/>
              <pc:sldMasterMk cId="2436609279" sldId="2147483660"/>
              <pc:sldLayoutMk cId="3757037941" sldId="2147483690"/>
              <ac:graphicFrameMk id="70" creationId="{824CF31A-BE21-25F2-40F3-07B5B31A4EBC}"/>
            </ac:graphicFrameMkLst>
          </pc:graphicFrameChg>
          <pc:graphicFrameChg chg="add del mod">
            <ac:chgData name="Franziska Händschel" userId="e2149472-3187-4d00-b16a-a19eff6fc04a" providerId="ADAL" clId="{E9606ACA-9D0D-4543-8645-8298287E0C56}" dt="2024-02-20T18:04:17.271" v="4042" actId="478"/>
            <ac:graphicFrameMkLst>
              <pc:docMk/>
              <pc:sldMasterMk cId="2436609279" sldId="2147483660"/>
              <pc:sldLayoutMk cId="3757037941" sldId="2147483690"/>
              <ac:graphicFrameMk id="72" creationId="{89338AA2-3087-35B1-BB4A-E57D56DEFDB1}"/>
            </ac:graphicFrameMkLst>
          </pc:graphicFrameChg>
          <pc:graphicFrameChg chg="add del mod">
            <ac:chgData name="Franziska Händschel" userId="e2149472-3187-4d00-b16a-a19eff6fc04a" providerId="ADAL" clId="{E9606ACA-9D0D-4543-8645-8298287E0C56}" dt="2024-02-20T18:04:17.271" v="4042" actId="478"/>
            <ac:graphicFrameMkLst>
              <pc:docMk/>
              <pc:sldMasterMk cId="2436609279" sldId="2147483660"/>
              <pc:sldLayoutMk cId="3757037941" sldId="2147483690"/>
              <ac:graphicFrameMk id="73" creationId="{DE3E65EB-19A4-E400-2F9F-514C81378438}"/>
            </ac:graphicFrameMkLst>
          </pc:graphicFrameChg>
          <pc:graphicFrameChg chg="add del mod">
            <ac:chgData name="Franziska Händschel" userId="e2149472-3187-4d00-b16a-a19eff6fc04a" providerId="ADAL" clId="{E9606ACA-9D0D-4543-8645-8298287E0C56}" dt="2024-02-20T18:04:17.271" v="4042" actId="478"/>
            <ac:graphicFrameMkLst>
              <pc:docMk/>
              <pc:sldMasterMk cId="2436609279" sldId="2147483660"/>
              <pc:sldLayoutMk cId="3757037941" sldId="2147483690"/>
              <ac:graphicFrameMk id="74" creationId="{E72AE87D-15FC-F1CC-11D9-92C7476E7F6E}"/>
            </ac:graphicFrameMkLst>
          </pc:graphicFrameChg>
          <pc:graphicFrameChg chg="add del mod">
            <ac:chgData name="Franziska Händschel" userId="e2149472-3187-4d00-b16a-a19eff6fc04a" providerId="ADAL" clId="{E9606ACA-9D0D-4543-8645-8298287E0C56}" dt="2024-02-20T18:04:17.271" v="4042" actId="478"/>
            <ac:graphicFrameMkLst>
              <pc:docMk/>
              <pc:sldMasterMk cId="2436609279" sldId="2147483660"/>
              <pc:sldLayoutMk cId="3757037941" sldId="2147483690"/>
              <ac:graphicFrameMk id="75" creationId="{501C5228-84BE-5425-FA30-CEE9D258914D}"/>
            </ac:graphicFrameMkLst>
          </pc:graphicFrameChg>
          <pc:graphicFrameChg chg="add del mod">
            <ac:chgData name="Franziska Händschel" userId="e2149472-3187-4d00-b16a-a19eff6fc04a" providerId="ADAL" clId="{E9606ACA-9D0D-4543-8645-8298287E0C56}" dt="2024-02-20T18:04:17.271" v="4042" actId="478"/>
            <ac:graphicFrameMkLst>
              <pc:docMk/>
              <pc:sldMasterMk cId="2436609279" sldId="2147483660"/>
              <pc:sldLayoutMk cId="3757037941" sldId="2147483690"/>
              <ac:graphicFrameMk id="76" creationId="{44720BAC-A34A-DDD0-0331-FC6999E6078A}"/>
            </ac:graphicFrameMkLst>
          </pc:graphicFrameChg>
          <pc:graphicFrameChg chg="add del mod">
            <ac:chgData name="Franziska Händschel" userId="e2149472-3187-4d00-b16a-a19eff6fc04a" providerId="ADAL" clId="{E9606ACA-9D0D-4543-8645-8298287E0C56}" dt="2024-02-20T18:04:17.271" v="4042" actId="478"/>
            <ac:graphicFrameMkLst>
              <pc:docMk/>
              <pc:sldMasterMk cId="2436609279" sldId="2147483660"/>
              <pc:sldLayoutMk cId="3757037941" sldId="2147483690"/>
              <ac:graphicFrameMk id="77" creationId="{824DE093-9E7D-5E42-4207-EE5F0C41BF99}"/>
            </ac:graphicFrameMkLst>
          </pc:graphicFrameChg>
          <pc:graphicFrameChg chg="add del mod">
            <ac:chgData name="Franziska Händschel" userId="e2149472-3187-4d00-b16a-a19eff6fc04a" providerId="ADAL" clId="{E9606ACA-9D0D-4543-8645-8298287E0C56}" dt="2024-02-20T18:04:17.271" v="4042" actId="478"/>
            <ac:graphicFrameMkLst>
              <pc:docMk/>
              <pc:sldMasterMk cId="2436609279" sldId="2147483660"/>
              <pc:sldLayoutMk cId="3757037941" sldId="2147483690"/>
              <ac:graphicFrameMk id="78" creationId="{BAB580D6-775C-30BB-FD80-B4813056D123}"/>
            </ac:graphicFrameMkLst>
          </pc:graphicFrameChg>
          <pc:graphicFrameChg chg="add del mod">
            <ac:chgData name="Franziska Händschel" userId="e2149472-3187-4d00-b16a-a19eff6fc04a" providerId="ADAL" clId="{E9606ACA-9D0D-4543-8645-8298287E0C56}" dt="2024-02-20T18:04:17.271" v="4042" actId="478"/>
            <ac:graphicFrameMkLst>
              <pc:docMk/>
              <pc:sldMasterMk cId="2436609279" sldId="2147483660"/>
              <pc:sldLayoutMk cId="3757037941" sldId="2147483690"/>
              <ac:graphicFrameMk id="79" creationId="{3D567E30-5C07-7D8F-F543-20F816153744}"/>
            </ac:graphicFrameMkLst>
          </pc:graphicFrameChg>
          <pc:graphicFrameChg chg="add del mod">
            <ac:chgData name="Franziska Händschel" userId="e2149472-3187-4d00-b16a-a19eff6fc04a" providerId="ADAL" clId="{E9606ACA-9D0D-4543-8645-8298287E0C56}" dt="2024-02-20T18:04:17.271" v="4042" actId="478"/>
            <ac:graphicFrameMkLst>
              <pc:docMk/>
              <pc:sldMasterMk cId="2436609279" sldId="2147483660"/>
              <pc:sldLayoutMk cId="3757037941" sldId="2147483690"/>
              <ac:graphicFrameMk id="80" creationId="{41F36F97-EAB8-E1E5-52D0-A7E5E9DA6C5A}"/>
            </ac:graphicFrameMkLst>
          </pc:graphicFrameChg>
          <pc:graphicFrameChg chg="add del mod">
            <ac:chgData name="Franziska Händschel" userId="e2149472-3187-4d00-b16a-a19eff6fc04a" providerId="ADAL" clId="{E9606ACA-9D0D-4543-8645-8298287E0C56}" dt="2024-02-20T18:04:17.271" v="4042" actId="478"/>
            <ac:graphicFrameMkLst>
              <pc:docMk/>
              <pc:sldMasterMk cId="2436609279" sldId="2147483660"/>
              <pc:sldLayoutMk cId="3757037941" sldId="2147483690"/>
              <ac:graphicFrameMk id="81" creationId="{D17608F6-685C-EA8D-D24A-9539D146B734}"/>
            </ac:graphicFrameMkLst>
          </pc:graphicFrameChg>
          <pc:graphicFrameChg chg="add del mod">
            <ac:chgData name="Franziska Händschel" userId="e2149472-3187-4d00-b16a-a19eff6fc04a" providerId="ADAL" clId="{E9606ACA-9D0D-4543-8645-8298287E0C56}" dt="2024-02-20T18:04:17.271" v="4042" actId="478"/>
            <ac:graphicFrameMkLst>
              <pc:docMk/>
              <pc:sldMasterMk cId="2436609279" sldId="2147483660"/>
              <pc:sldLayoutMk cId="3757037941" sldId="2147483690"/>
              <ac:graphicFrameMk id="82" creationId="{E1F0771F-B963-A5DF-55E3-8576546A3532}"/>
            </ac:graphicFrameMkLst>
          </pc:graphicFrameChg>
          <pc:graphicFrameChg chg="add del mod">
            <ac:chgData name="Franziska Händschel" userId="e2149472-3187-4d00-b16a-a19eff6fc04a" providerId="ADAL" clId="{E9606ACA-9D0D-4543-8645-8298287E0C56}" dt="2024-02-20T18:04:17.271" v="4042" actId="478"/>
            <ac:graphicFrameMkLst>
              <pc:docMk/>
              <pc:sldMasterMk cId="2436609279" sldId="2147483660"/>
              <pc:sldLayoutMk cId="3757037941" sldId="2147483690"/>
              <ac:graphicFrameMk id="83" creationId="{AAE43323-F256-925E-4C11-0B7803C2C2C0}"/>
            </ac:graphicFrameMkLst>
          </pc:graphicFrameChg>
          <pc:graphicFrameChg chg="add del mod">
            <ac:chgData name="Franziska Händschel" userId="e2149472-3187-4d00-b16a-a19eff6fc04a" providerId="ADAL" clId="{E9606ACA-9D0D-4543-8645-8298287E0C56}" dt="2024-02-20T18:04:17.271" v="4042" actId="478"/>
            <ac:graphicFrameMkLst>
              <pc:docMk/>
              <pc:sldMasterMk cId="2436609279" sldId="2147483660"/>
              <pc:sldLayoutMk cId="3757037941" sldId="2147483690"/>
              <ac:graphicFrameMk id="84" creationId="{47E38AB6-0020-9D87-2636-374A6445E316}"/>
            </ac:graphicFrameMkLst>
          </pc:graphicFrameChg>
          <pc:graphicFrameChg chg="add del mod">
            <ac:chgData name="Franziska Händschel" userId="e2149472-3187-4d00-b16a-a19eff6fc04a" providerId="ADAL" clId="{E9606ACA-9D0D-4543-8645-8298287E0C56}" dt="2024-02-20T18:04:17.271" v="4042" actId="478"/>
            <ac:graphicFrameMkLst>
              <pc:docMk/>
              <pc:sldMasterMk cId="2436609279" sldId="2147483660"/>
              <pc:sldLayoutMk cId="3757037941" sldId="2147483690"/>
              <ac:graphicFrameMk id="85" creationId="{2A0FCADD-6030-1EC1-D964-D00E09B73066}"/>
            </ac:graphicFrameMkLst>
          </pc:graphicFrameChg>
          <pc:graphicFrameChg chg="add del mod">
            <ac:chgData name="Franziska Händschel" userId="e2149472-3187-4d00-b16a-a19eff6fc04a" providerId="ADAL" clId="{E9606ACA-9D0D-4543-8645-8298287E0C56}" dt="2024-02-20T18:04:17.271" v="4042" actId="478"/>
            <ac:graphicFrameMkLst>
              <pc:docMk/>
              <pc:sldMasterMk cId="2436609279" sldId="2147483660"/>
              <pc:sldLayoutMk cId="3757037941" sldId="2147483690"/>
              <ac:graphicFrameMk id="86" creationId="{6E987550-6CF9-0EE5-24C2-282403EB4020}"/>
            </ac:graphicFrameMkLst>
          </pc:graphicFrameChg>
          <pc:graphicFrameChg chg="add del mod">
            <ac:chgData name="Franziska Händschel" userId="e2149472-3187-4d00-b16a-a19eff6fc04a" providerId="ADAL" clId="{E9606ACA-9D0D-4543-8645-8298287E0C56}" dt="2024-02-20T18:04:17.271" v="4042" actId="478"/>
            <ac:graphicFrameMkLst>
              <pc:docMk/>
              <pc:sldMasterMk cId="2436609279" sldId="2147483660"/>
              <pc:sldLayoutMk cId="3757037941" sldId="2147483690"/>
              <ac:graphicFrameMk id="87" creationId="{53084183-B918-296D-D669-E4F4729ACC5E}"/>
            </ac:graphicFrameMkLst>
          </pc:graphicFrameChg>
          <pc:graphicFrameChg chg="add del mod">
            <ac:chgData name="Franziska Händschel" userId="e2149472-3187-4d00-b16a-a19eff6fc04a" providerId="ADAL" clId="{E9606ACA-9D0D-4543-8645-8298287E0C56}" dt="2024-02-20T18:04:17.271" v="4042" actId="478"/>
            <ac:graphicFrameMkLst>
              <pc:docMk/>
              <pc:sldMasterMk cId="2436609279" sldId="2147483660"/>
              <pc:sldLayoutMk cId="3757037941" sldId="2147483690"/>
              <ac:graphicFrameMk id="88" creationId="{909AD598-1137-96A5-6893-378ECD672797}"/>
            </ac:graphicFrameMkLst>
          </pc:graphicFrameChg>
          <pc:picChg chg="add mod">
            <ac:chgData name="Franziska Händschel" userId="e2149472-3187-4d00-b16a-a19eff6fc04a" providerId="ADAL" clId="{E9606ACA-9D0D-4543-8645-8298287E0C56}" dt="2024-02-20T18:02:18.530" v="4012" actId="1076"/>
            <ac:picMkLst>
              <pc:docMk/>
              <pc:sldMasterMk cId="2436609279" sldId="2147483660"/>
              <pc:sldLayoutMk cId="3757037941" sldId="2147483690"/>
              <ac:picMk id="38" creationId="{D10ABE67-6D6D-2A24-D8D4-B6E637BC775A}"/>
            </ac:picMkLst>
          </pc:picChg>
          <pc:picChg chg="del">
            <ac:chgData name="Franziska Händschel" userId="e2149472-3187-4d00-b16a-a19eff6fc04a" providerId="ADAL" clId="{E9606ACA-9D0D-4543-8645-8298287E0C56}" dt="2024-02-20T18:00:56.699" v="3998" actId="478"/>
            <ac:picMkLst>
              <pc:docMk/>
              <pc:sldMasterMk cId="2436609279" sldId="2147483660"/>
              <pc:sldLayoutMk cId="3757037941" sldId="2147483690"/>
              <ac:picMk id="67" creationId="{BFE85D35-FF33-1CEB-243E-E7A53BE87674}"/>
            </ac:picMkLst>
          </pc:picChg>
          <pc:picChg chg="mod">
            <ac:chgData name="Franziska Händschel" userId="e2149472-3187-4d00-b16a-a19eff6fc04a" providerId="ADAL" clId="{E9606ACA-9D0D-4543-8645-8298287E0C56}" dt="2024-02-20T18:01:27.582" v="4007"/>
            <ac:picMkLst>
              <pc:docMk/>
              <pc:sldMasterMk cId="2436609279" sldId="2147483660"/>
              <pc:sldLayoutMk cId="3757037941" sldId="2147483690"/>
              <ac:picMk id="93" creationId="{4D72322B-0730-BAE5-FD38-D09FE648DD06}"/>
            </ac:picMkLst>
          </pc:picChg>
        </pc:sldLayoutChg>
      </pc:sldMasterChg>
    </pc:docChg>
  </pc:docChgLst>
  <pc:docChgLst>
    <pc:chgData name="Franziska Händschel" userId="e2149472-3187-4d00-b16a-a19eff6fc04a" providerId="ADAL" clId="{B8CE3A00-E026-4B2A-AF97-9F2EB2CCB843}"/>
    <pc:docChg chg="modMainMaster">
      <pc:chgData name="Franziska Händschel" userId="e2149472-3187-4d00-b16a-a19eff6fc04a" providerId="ADAL" clId="{B8CE3A00-E026-4B2A-AF97-9F2EB2CCB843}" dt="2024-03-06T10:15:18.625" v="6" actId="14100"/>
      <pc:docMkLst>
        <pc:docMk/>
      </pc:docMkLst>
      <pc:sldMasterChg chg="modSldLayout">
        <pc:chgData name="Franziska Händschel" userId="e2149472-3187-4d00-b16a-a19eff6fc04a" providerId="ADAL" clId="{B8CE3A00-E026-4B2A-AF97-9F2EB2CCB843}" dt="2024-03-06T10:15:18.625" v="6" actId="14100"/>
        <pc:sldMasterMkLst>
          <pc:docMk/>
          <pc:sldMasterMk cId="2436609279" sldId="2147483660"/>
        </pc:sldMasterMkLst>
        <pc:sldLayoutChg chg="addSp modSp mod">
          <pc:chgData name="Franziska Händschel" userId="e2149472-3187-4d00-b16a-a19eff6fc04a" providerId="ADAL" clId="{B8CE3A00-E026-4B2A-AF97-9F2EB2CCB843}" dt="2024-03-06T10:15:18.625" v="6" actId="14100"/>
          <pc:sldLayoutMkLst>
            <pc:docMk/>
            <pc:sldMasterMk cId="2436609279" sldId="2147483660"/>
            <pc:sldLayoutMk cId="576979586" sldId="2147483662"/>
          </pc:sldLayoutMkLst>
          <pc:spChg chg="add mod ord">
            <ac:chgData name="Franziska Händschel" userId="e2149472-3187-4d00-b16a-a19eff6fc04a" providerId="ADAL" clId="{B8CE3A00-E026-4B2A-AF97-9F2EB2CCB843}" dt="2024-03-06T10:15:18.625" v="6" actId="14100"/>
            <ac:spMkLst>
              <pc:docMk/>
              <pc:sldMasterMk cId="2436609279" sldId="2147483660"/>
              <pc:sldLayoutMk cId="576979586" sldId="2147483662"/>
              <ac:spMk id="3" creationId="{24266711-714C-5C04-E8BF-105A41E14CE1}"/>
            </ac:spMkLst>
          </pc:spChg>
        </pc:sldLayoutChg>
      </pc:sldMaster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euererklärung | Lehrkräftematerial Titelblat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24266711-714C-5C04-E8BF-105A41E14CE1}"/>
              </a:ext>
            </a:extLst>
          </p:cNvPr>
          <p:cNvSpPr/>
          <p:nvPr userDrawn="1"/>
        </p:nvSpPr>
        <p:spPr>
          <a:xfrm>
            <a:off x="-1" y="9914785"/>
            <a:ext cx="7559675" cy="7770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a:extLst>
              <a:ext uri="{FF2B5EF4-FFF2-40B4-BE49-F238E27FC236}">
                <a16:creationId xmlns:a16="http://schemas.microsoft.com/office/drawing/2014/main" id="{64501117-BF46-C965-0146-7132487ECCC4}"/>
              </a:ext>
            </a:extLst>
          </p:cNvPr>
          <p:cNvSpPr/>
          <p:nvPr userDrawn="1"/>
        </p:nvSpPr>
        <p:spPr>
          <a:xfrm>
            <a:off x="-1" y="4203509"/>
            <a:ext cx="7559675" cy="6488301"/>
          </a:xfrm>
          <a:prstGeom prst="rect">
            <a:avLst/>
          </a:prstGeom>
          <a:gradFill flip="none" rotWithShape="1">
            <a:gsLst>
              <a:gs pos="0">
                <a:schemeClr val="tx1">
                  <a:alpha val="90000"/>
                </a:schemeClr>
              </a:gs>
              <a:gs pos="100000">
                <a:schemeClr val="tx1">
                  <a:alpha val="0"/>
                </a:schemeClr>
              </a:gs>
            </a:gsLst>
            <a:lin ang="16200000" scaled="1"/>
            <a:tileRect/>
          </a:gradFill>
          <a:ln w="19050">
            <a:noFill/>
          </a:ln>
        </p:spPr>
        <p:style>
          <a:lnRef idx="2">
            <a:schemeClr val="accent1">
              <a:shade val="15000"/>
            </a:schemeClr>
          </a:lnRef>
          <a:fillRef idx="1">
            <a:schemeClr val="accent1"/>
          </a:fillRef>
          <a:effectRef idx="0">
            <a:schemeClr val="accent1"/>
          </a:effectRef>
          <a:fontRef idx="minor">
            <a:schemeClr val="lt1"/>
          </a:fontRef>
        </p:style>
        <p:txBody>
          <a:bodyPr lIns="582837" tIns="582837" rIns="582837" bIns="1359952" rtlCol="0" anchor="b"/>
          <a:lstStyle/>
          <a:p>
            <a:pPr defTabSz="493456">
              <a:defRPr/>
            </a:pPr>
            <a:r>
              <a:rPr lang="de-DE" sz="2590" dirty="0">
                <a:solidFill>
                  <a:srgbClr val="FFFFFF"/>
                </a:solidFill>
                <a:latin typeface="Helvetica" panose="020B0604020202020204" pitchFamily="34" charset="0"/>
                <a:cs typeface="Helvetica" panose="020B0604020202020204" pitchFamily="34" charset="0"/>
              </a:rPr>
              <a:t>Steuererklärung</a:t>
            </a:r>
          </a:p>
          <a:p>
            <a:pPr defTabSz="493456">
              <a:defRPr/>
            </a:pPr>
            <a:r>
              <a:rPr lang="de-DE" sz="3454" b="1" dirty="0">
                <a:solidFill>
                  <a:srgbClr val="FFFFFF"/>
                </a:solidFill>
                <a:latin typeface="Helvetica" panose="020B0604020202020204" pitchFamily="34" charset="0"/>
                <a:cs typeface="Helvetica" panose="020B0604020202020204" pitchFamily="34" charset="0"/>
              </a:rPr>
              <a:t>Wissen, worauf es bei der Steuererklärung ankommt</a:t>
            </a:r>
          </a:p>
          <a:p>
            <a:pPr defTabSz="493456">
              <a:defRPr/>
            </a:pPr>
            <a:endParaRPr lang="de-DE" sz="3885" b="1" dirty="0">
              <a:solidFill>
                <a:srgbClr val="FFFFFF"/>
              </a:solidFill>
              <a:latin typeface="Helvetica" panose="020B0604020202020204" pitchFamily="34" charset="0"/>
              <a:cs typeface="Helvetica" panose="020B0604020202020204" pitchFamily="34" charset="0"/>
            </a:endParaRPr>
          </a:p>
          <a:p>
            <a:pPr defTabSz="493456">
              <a:defRPr/>
            </a:pPr>
            <a:endParaRPr lang="de-DE" sz="3885" b="1" dirty="0">
              <a:solidFill>
                <a:srgbClr val="FFFFFF"/>
              </a:solidFill>
              <a:latin typeface="Helvetica" panose="020B0604020202020204" pitchFamily="34" charset="0"/>
              <a:cs typeface="Helvetica" panose="020B0604020202020204" pitchFamily="34" charset="0"/>
            </a:endParaRPr>
          </a:p>
        </p:txBody>
      </p:sp>
      <p:grpSp>
        <p:nvGrpSpPr>
          <p:cNvPr id="8" name="Gruppieren 7">
            <a:extLst>
              <a:ext uri="{FF2B5EF4-FFF2-40B4-BE49-F238E27FC236}">
                <a16:creationId xmlns:a16="http://schemas.microsoft.com/office/drawing/2014/main" id="{D8164CE2-091E-F95E-457D-16040B0CC82A}"/>
              </a:ext>
            </a:extLst>
          </p:cNvPr>
          <p:cNvGrpSpPr>
            <a:grpSpLocks/>
          </p:cNvGrpSpPr>
          <p:nvPr userDrawn="1"/>
        </p:nvGrpSpPr>
        <p:grpSpPr>
          <a:xfrm>
            <a:off x="637432" y="9872416"/>
            <a:ext cx="2475057" cy="425132"/>
            <a:chOff x="4745257" y="3390745"/>
            <a:chExt cx="709593" cy="121884"/>
          </a:xfrm>
        </p:grpSpPr>
        <p:pic>
          <p:nvPicPr>
            <p:cNvPr id="9" name="Grafik 8">
              <a:extLst>
                <a:ext uri="{FF2B5EF4-FFF2-40B4-BE49-F238E27FC236}">
                  <a16:creationId xmlns:a16="http://schemas.microsoft.com/office/drawing/2014/main" id="{3223488A-FDBF-284F-C4D5-58C481C25E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39314" y="3402892"/>
              <a:ext cx="615536" cy="90000"/>
            </a:xfrm>
            <a:prstGeom prst="rect">
              <a:avLst/>
            </a:prstGeom>
          </p:spPr>
        </p:pic>
        <p:sp>
          <p:nvSpPr>
            <p:cNvPr id="10" name="Textfeld 9">
              <a:extLst>
                <a:ext uri="{FF2B5EF4-FFF2-40B4-BE49-F238E27FC236}">
                  <a16:creationId xmlns:a16="http://schemas.microsoft.com/office/drawing/2014/main" id="{A42DAA59-3F86-4423-DFBE-DA01B79FA352}"/>
                </a:ext>
              </a:extLst>
            </p:cNvPr>
            <p:cNvSpPr txBox="1">
              <a:spLocks/>
            </p:cNvSpPr>
            <p:nvPr/>
          </p:nvSpPr>
          <p:spPr>
            <a:xfrm>
              <a:off x="4745257" y="3390745"/>
              <a:ext cx="526843" cy="121884"/>
            </a:xfrm>
            <a:prstGeom prst="rect">
              <a:avLst/>
            </a:prstGeom>
            <a:noFill/>
          </p:spPr>
          <p:txBody>
            <a:bodyPr wrap="square" lIns="0" tIns="49347" rIns="98694" bIns="49347" rtlCol="0" anchor="t">
              <a:spAutoFit/>
            </a:bodyPr>
            <a:lstStyle/>
            <a:p>
              <a:r>
                <a:rPr lang="de-DE" sz="2115" dirty="0">
                  <a:solidFill>
                    <a:schemeClr val="bg1"/>
                  </a:solidFill>
                  <a:latin typeface="helvetica"/>
                  <a:ea typeface="Inter" panose="020B0502030000000004" pitchFamily="34" charset="0"/>
                  <a:cs typeface="Inter" panose="020B0502030000000004" pitchFamily="34" charset="0"/>
                </a:rPr>
                <a:t>© </a:t>
              </a:r>
              <a:endParaRPr lang="de-DE" sz="2115" dirty="0">
                <a:solidFill>
                  <a:schemeClr val="bg1"/>
                </a:solidFill>
                <a:latin typeface="helvetica"/>
                <a:cs typeface="helvetica"/>
              </a:endParaRPr>
            </a:p>
          </p:txBody>
        </p:sp>
      </p:grpSp>
      <p:sp>
        <p:nvSpPr>
          <p:cNvPr id="12" name="Rechteck: abgerundete Ecken 11">
            <a:extLst>
              <a:ext uri="{FF2B5EF4-FFF2-40B4-BE49-F238E27FC236}">
                <a16:creationId xmlns:a16="http://schemas.microsoft.com/office/drawing/2014/main" id="{636514CF-514A-BE5B-CEDA-F4CE94A9AC0B}"/>
              </a:ext>
            </a:extLst>
          </p:cNvPr>
          <p:cNvSpPr/>
          <p:nvPr userDrawn="1"/>
        </p:nvSpPr>
        <p:spPr>
          <a:xfrm>
            <a:off x="608857" y="8524602"/>
            <a:ext cx="4362137" cy="884420"/>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latin typeface="Helvetica" panose="020B0604020202020204" pitchFamily="34" charset="0"/>
                <a:cs typeface="Helvetica" panose="020B0604020202020204" pitchFamily="34" charset="0"/>
              </a:rPr>
              <a:t>Material für Lehrkräfte</a:t>
            </a:r>
          </a:p>
        </p:txBody>
      </p:sp>
      <p:pic>
        <p:nvPicPr>
          <p:cNvPr id="7" name="Grafik 6">
            <a:extLst>
              <a:ext uri="{FF2B5EF4-FFF2-40B4-BE49-F238E27FC236}">
                <a16:creationId xmlns:a16="http://schemas.microsoft.com/office/drawing/2014/main" id="{425BBCD9-01DC-38AF-E6A1-1DD103413B44}"/>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1835043" y="1964800"/>
            <a:ext cx="3889585" cy="2737341"/>
          </a:xfrm>
          <a:prstGeom prst="rect">
            <a:avLst/>
          </a:prstGeom>
        </p:spPr>
      </p:pic>
    </p:spTree>
    <p:extLst>
      <p:ext uri="{BB962C8B-B14F-4D97-AF65-F5344CB8AC3E}">
        <p14:creationId xmlns:p14="http://schemas.microsoft.com/office/powerpoint/2010/main" val="576979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b 3/3">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38962B0E-79F7-3C18-7BBA-F35108BD6D24}"/>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3" name="Rechteck: abgerundete Ecken 2">
            <a:extLst>
              <a:ext uri="{FF2B5EF4-FFF2-40B4-BE49-F238E27FC236}">
                <a16:creationId xmlns:a16="http://schemas.microsoft.com/office/drawing/2014/main" id="{A89E1503-7EAD-6166-F98B-DCAF1864FB47}"/>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SE-b 3/3</a:t>
            </a:r>
          </a:p>
        </p:txBody>
      </p:sp>
    </p:spTree>
    <p:extLst>
      <p:ext uri="{BB962C8B-B14F-4D97-AF65-F5344CB8AC3E}">
        <p14:creationId xmlns:p14="http://schemas.microsoft.com/office/powerpoint/2010/main" val="268754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 1/7">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867438A1-7440-D17D-42C5-8AFAE2BD4AE1}"/>
              </a:ext>
            </a:extLst>
          </p:cNvPr>
          <p:cNvSpPr/>
          <p:nvPr userDrawn="1"/>
        </p:nvSpPr>
        <p:spPr>
          <a:xfrm>
            <a:off x="1022861" y="1004827"/>
            <a:ext cx="5513950" cy="246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600" b="1" dirty="0">
                <a:solidFill>
                  <a:schemeClr val="tx2"/>
                </a:solidFill>
                <a:latin typeface="Helvetica" panose="020B0604020202020204" pitchFamily="34" charset="0"/>
                <a:cs typeface="Helvetica" panose="020B0604020202020204" pitchFamily="34" charset="0"/>
              </a:rPr>
              <a:t>Lösungen zur Einheit „Steuererklärung“</a:t>
            </a:r>
            <a:endParaRPr lang="de-DE" sz="1600" dirty="0">
              <a:solidFill>
                <a:schemeClr val="tx2"/>
              </a:solidFill>
              <a:latin typeface="Helvetica" panose="020B0604020202020204" pitchFamily="34" charset="0"/>
              <a:cs typeface="Helvetica" panose="020B0604020202020204" pitchFamily="34" charset="0"/>
            </a:endParaRPr>
          </a:p>
        </p:txBody>
      </p:sp>
      <p:sp>
        <p:nvSpPr>
          <p:cNvPr id="4" name="Rechteck: abgerundete Ecken 3">
            <a:extLst>
              <a:ext uri="{FF2B5EF4-FFF2-40B4-BE49-F238E27FC236}">
                <a16:creationId xmlns:a16="http://schemas.microsoft.com/office/drawing/2014/main" id="{872CB987-F21F-742F-8621-6466A34C117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0" name="Rechteck 9">
            <a:extLst>
              <a:ext uri="{FF2B5EF4-FFF2-40B4-BE49-F238E27FC236}">
                <a16:creationId xmlns:a16="http://schemas.microsoft.com/office/drawing/2014/main" id="{8C2F2801-7A58-E281-A0D3-3714420CD63C}"/>
              </a:ext>
            </a:extLst>
          </p:cNvPr>
          <p:cNvSpPr/>
          <p:nvPr userDrawn="1"/>
        </p:nvSpPr>
        <p:spPr>
          <a:xfrm>
            <a:off x="1022861" y="1506430"/>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u="sng" dirty="0">
                <a:solidFill>
                  <a:schemeClr val="tx1"/>
                </a:solidFill>
                <a:latin typeface="Helvetica" panose="020B0604020202020204" pitchFamily="34" charset="0"/>
                <a:cs typeface="Helvetica" panose="020B0604020202020204" pitchFamily="34" charset="0"/>
              </a:rPr>
              <a:t>Ausfüllhinweise zum Klassenmaterial SE-2.1</a:t>
            </a:r>
            <a:endParaRPr lang="de-DE" sz="1400" u="sng" dirty="0">
              <a:solidFill>
                <a:schemeClr val="tx1"/>
              </a:solidFill>
              <a:latin typeface="Helvetica" panose="020B0604020202020204" pitchFamily="34" charset="0"/>
              <a:cs typeface="Helvetica" panose="020B0604020202020204" pitchFamily="34" charset="0"/>
            </a:endParaRPr>
          </a:p>
        </p:txBody>
      </p:sp>
      <p:sp>
        <p:nvSpPr>
          <p:cNvPr id="5" name="Rechteck: abgerundete Ecken 4">
            <a:extLst>
              <a:ext uri="{FF2B5EF4-FFF2-40B4-BE49-F238E27FC236}">
                <a16:creationId xmlns:a16="http://schemas.microsoft.com/office/drawing/2014/main" id="{663945DF-D69B-AA50-FC58-C1729226D594}"/>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SE-c 1/7</a:t>
            </a:r>
          </a:p>
        </p:txBody>
      </p:sp>
      <p:sp>
        <p:nvSpPr>
          <p:cNvPr id="7" name="Textfeld 6">
            <a:extLst>
              <a:ext uri="{FF2B5EF4-FFF2-40B4-BE49-F238E27FC236}">
                <a16:creationId xmlns:a16="http://schemas.microsoft.com/office/drawing/2014/main" id="{4818B2D6-EAA8-1AEA-C61E-E864F9111249}"/>
              </a:ext>
            </a:extLst>
          </p:cNvPr>
          <p:cNvSpPr txBox="1"/>
          <p:nvPr userDrawn="1"/>
        </p:nvSpPr>
        <p:spPr>
          <a:xfrm>
            <a:off x="1022862" y="1815007"/>
            <a:ext cx="5513950" cy="738664"/>
          </a:xfrm>
          <a:prstGeom prst="rect">
            <a:avLst/>
          </a:prstGeom>
          <a:noFill/>
        </p:spPr>
        <p:txBody>
          <a:bodyPr wrap="square" lIns="0" rIns="0">
            <a:spAutoFit/>
          </a:bodyPr>
          <a:lstStyle/>
          <a:p>
            <a:r>
              <a:rPr lang="de-DE" sz="1400" b="1" dirty="0">
                <a:latin typeface="helvetica"/>
                <a:ea typeface="Inter" panose="020B0502030000000004" pitchFamily="34" charset="0"/>
                <a:cs typeface="Inter" panose="020B0502030000000004" pitchFamily="34" charset="0"/>
              </a:rPr>
              <a:t>Beurteilt, ob sich eine Steuererklärung für Mareike lohnt, selbst wenn sie keine besonderen Ausgaben hat, die sie absetzen kann. Begründet eure Antwort.</a:t>
            </a:r>
            <a:endParaRPr lang="de-DE" sz="1400" b="1" dirty="0">
              <a:solidFill>
                <a:schemeClr val="tx1"/>
              </a:solidFill>
              <a:latin typeface="helvetica"/>
              <a:ea typeface="Inter" panose="020B0502030000000004" pitchFamily="34" charset="0"/>
              <a:cs typeface="Inter" panose="020B0502030000000004" pitchFamily="34" charset="0"/>
            </a:endParaRPr>
          </a:p>
        </p:txBody>
      </p:sp>
      <p:sp>
        <p:nvSpPr>
          <p:cNvPr id="9" name="Textfeld 8">
            <a:extLst>
              <a:ext uri="{FF2B5EF4-FFF2-40B4-BE49-F238E27FC236}">
                <a16:creationId xmlns:a16="http://schemas.microsoft.com/office/drawing/2014/main" id="{254E45A1-E0E1-0481-9F4E-A5B148FAE887}"/>
              </a:ext>
            </a:extLst>
          </p:cNvPr>
          <p:cNvSpPr txBox="1"/>
          <p:nvPr userDrawn="1"/>
        </p:nvSpPr>
        <p:spPr>
          <a:xfrm>
            <a:off x="1022859" y="4430129"/>
            <a:ext cx="5513950" cy="738664"/>
          </a:xfrm>
          <a:prstGeom prst="rect">
            <a:avLst/>
          </a:prstGeom>
          <a:noFill/>
        </p:spPr>
        <p:txBody>
          <a:bodyPr wrap="square" lIns="0" rIns="0">
            <a:spAutoFit/>
          </a:bodyPr>
          <a:lstStyle/>
          <a:p>
            <a:r>
              <a:rPr lang="de-DE" sz="1400" b="1" dirty="0">
                <a:solidFill>
                  <a:schemeClr val="tx1"/>
                </a:solidFill>
                <a:latin typeface="helvetica"/>
                <a:ea typeface="Inter" panose="020B0502030000000004" pitchFamily="34" charset="0"/>
                <a:cs typeface="Inter" panose="020B0502030000000004" pitchFamily="34" charset="0"/>
              </a:rPr>
              <a:t>Einmal Steuererklärung, immer Steuererklärung? Überprüft Mareikes Annahme, bei Abgabe einer Steuererklärung auch in den Folgejahren zur Abgabe verpflichtet zu sein. </a:t>
            </a:r>
          </a:p>
        </p:txBody>
      </p:sp>
      <p:sp>
        <p:nvSpPr>
          <p:cNvPr id="14" name="Textfeld 13">
            <a:extLst>
              <a:ext uri="{FF2B5EF4-FFF2-40B4-BE49-F238E27FC236}">
                <a16:creationId xmlns:a16="http://schemas.microsoft.com/office/drawing/2014/main" id="{8E2ECACD-B48E-EBE1-C618-4C31AB3D13FA}"/>
              </a:ext>
            </a:extLst>
          </p:cNvPr>
          <p:cNvSpPr txBox="1"/>
          <p:nvPr userDrawn="1"/>
        </p:nvSpPr>
        <p:spPr>
          <a:xfrm>
            <a:off x="1022858" y="6832520"/>
            <a:ext cx="5513950" cy="1169551"/>
          </a:xfrm>
          <a:prstGeom prst="rect">
            <a:avLst/>
          </a:prstGeom>
          <a:noFill/>
        </p:spPr>
        <p:txBody>
          <a:bodyPr wrap="square" lIns="0" rIns="0">
            <a:spAutoFit/>
          </a:bodyPr>
          <a:lstStyle/>
          <a:p>
            <a:r>
              <a:rPr lang="de-DE" sz="1400" b="1" dirty="0">
                <a:latin typeface="helvetica"/>
                <a:ea typeface="Inter" panose="020B0502030000000004" pitchFamily="34" charset="0"/>
                <a:cs typeface="Inter" panose="020B0502030000000004" pitchFamily="34" charset="0"/>
              </a:rPr>
              <a:t>Zusatzaufgabe: Nennt Kosten, die Mareike womöglich übersehen hat. Was könnte sie von der Steuer umsetzen?</a:t>
            </a:r>
            <a:br>
              <a:rPr lang="de-DE" sz="1400" b="1" dirty="0">
                <a:latin typeface="helvetica"/>
                <a:ea typeface="Inter" panose="020B0502030000000004" pitchFamily="34" charset="0"/>
                <a:cs typeface="Inter" panose="020B0502030000000004" pitchFamily="34" charset="0"/>
              </a:rPr>
            </a:br>
            <a:br>
              <a:rPr lang="de-DE" sz="1400" b="1" dirty="0">
                <a:latin typeface="helvetica"/>
                <a:ea typeface="Inter" panose="020B0502030000000004" pitchFamily="34" charset="0"/>
                <a:cs typeface="Inter" panose="020B0502030000000004" pitchFamily="34" charset="0"/>
              </a:rPr>
            </a:br>
            <a:r>
              <a:rPr lang="de-DE" sz="1400" i="1" dirty="0">
                <a:latin typeface="helvetica"/>
                <a:ea typeface="Inter" panose="020B0502030000000004" pitchFamily="34" charset="0"/>
                <a:cs typeface="Inter" panose="020B0502030000000004" pitchFamily="34" charset="0"/>
              </a:rPr>
              <a:t>Wichtig zu wissen: In Kleinstadt gibt es keine Hochschule und ihre Bachelorarbeit hat Mareike Ende Januar 2023 abgegeben.</a:t>
            </a:r>
          </a:p>
        </p:txBody>
      </p:sp>
    </p:spTree>
    <p:extLst>
      <p:ext uri="{BB962C8B-B14F-4D97-AF65-F5344CB8AC3E}">
        <p14:creationId xmlns:p14="http://schemas.microsoft.com/office/powerpoint/2010/main" val="3777295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 2/7">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872CB987-F21F-742F-8621-6466A34C117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0" name="Rechteck 9">
            <a:extLst>
              <a:ext uri="{FF2B5EF4-FFF2-40B4-BE49-F238E27FC236}">
                <a16:creationId xmlns:a16="http://schemas.microsoft.com/office/drawing/2014/main" id="{8C2F2801-7A58-E281-A0D3-3714420CD63C}"/>
              </a:ext>
            </a:extLst>
          </p:cNvPr>
          <p:cNvSpPr/>
          <p:nvPr userDrawn="1"/>
        </p:nvSpPr>
        <p:spPr>
          <a:xfrm>
            <a:off x="1022861" y="1004827"/>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u="sng" dirty="0">
                <a:solidFill>
                  <a:schemeClr val="tx1"/>
                </a:solidFill>
                <a:latin typeface="Helvetica" panose="020B0604020202020204" pitchFamily="34" charset="0"/>
                <a:cs typeface="Helvetica" panose="020B0604020202020204" pitchFamily="34" charset="0"/>
              </a:rPr>
              <a:t>Ausfüllhinweise zum Klassenmaterial SE-2.2</a:t>
            </a:r>
            <a:endParaRPr lang="de-DE" sz="1400" u="sng" dirty="0">
              <a:solidFill>
                <a:schemeClr val="tx1"/>
              </a:solidFill>
              <a:latin typeface="Helvetica" panose="020B0604020202020204" pitchFamily="34" charset="0"/>
              <a:cs typeface="Helvetica" panose="020B0604020202020204" pitchFamily="34" charset="0"/>
            </a:endParaRPr>
          </a:p>
        </p:txBody>
      </p:sp>
      <p:sp>
        <p:nvSpPr>
          <p:cNvPr id="38" name="Rechteck: abgerundete Ecken 37">
            <a:extLst>
              <a:ext uri="{FF2B5EF4-FFF2-40B4-BE49-F238E27FC236}">
                <a16:creationId xmlns:a16="http://schemas.microsoft.com/office/drawing/2014/main" id="{AE9D203C-D477-7D9C-6EE2-45857A87CAEF}"/>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SE-c 2/7</a:t>
            </a:r>
          </a:p>
        </p:txBody>
      </p:sp>
      <p:sp>
        <p:nvSpPr>
          <p:cNvPr id="2" name="Textfeld 1">
            <a:extLst>
              <a:ext uri="{FF2B5EF4-FFF2-40B4-BE49-F238E27FC236}">
                <a16:creationId xmlns:a16="http://schemas.microsoft.com/office/drawing/2014/main" id="{C7504781-7711-8BA2-1DB9-DFA0529E4EA5}"/>
              </a:ext>
            </a:extLst>
          </p:cNvPr>
          <p:cNvSpPr txBox="1"/>
          <p:nvPr userDrawn="1"/>
        </p:nvSpPr>
        <p:spPr>
          <a:xfrm>
            <a:off x="1045650" y="4250652"/>
            <a:ext cx="5513950" cy="523220"/>
          </a:xfrm>
          <a:prstGeom prst="rect">
            <a:avLst/>
          </a:prstGeom>
          <a:noFill/>
        </p:spPr>
        <p:txBody>
          <a:bodyPr wrap="square" lIns="0" rIns="0">
            <a:spAutoFit/>
          </a:bodyPr>
          <a:lstStyle/>
          <a:p>
            <a:r>
              <a:rPr lang="de-DE" sz="1400" b="1" dirty="0">
                <a:solidFill>
                  <a:schemeClr val="tx1"/>
                </a:solidFill>
                <a:latin typeface="helvetica"/>
                <a:ea typeface="Inter" panose="020B0502030000000004" pitchFamily="34" charset="0"/>
                <a:cs typeface="Inter" panose="020B0502030000000004" pitchFamily="34" charset="0"/>
              </a:rPr>
              <a:t>Prüft, ob Andi wegen des Jobwechsels eine Steuererklärung machen muss. Begründet eure Antwort.</a:t>
            </a:r>
          </a:p>
        </p:txBody>
      </p:sp>
      <p:sp>
        <p:nvSpPr>
          <p:cNvPr id="6" name="Textfeld 5">
            <a:extLst>
              <a:ext uri="{FF2B5EF4-FFF2-40B4-BE49-F238E27FC236}">
                <a16:creationId xmlns:a16="http://schemas.microsoft.com/office/drawing/2014/main" id="{45805391-0445-D5E2-9885-020B5E30CEF5}"/>
              </a:ext>
            </a:extLst>
          </p:cNvPr>
          <p:cNvSpPr txBox="1"/>
          <p:nvPr userDrawn="1"/>
        </p:nvSpPr>
        <p:spPr>
          <a:xfrm>
            <a:off x="1045650" y="6809826"/>
            <a:ext cx="5513950" cy="738664"/>
          </a:xfrm>
          <a:prstGeom prst="rect">
            <a:avLst/>
          </a:prstGeom>
          <a:noFill/>
        </p:spPr>
        <p:txBody>
          <a:bodyPr wrap="square" lIns="0" rIns="0">
            <a:spAutoFit/>
          </a:bodyPr>
          <a:lstStyle/>
          <a:p>
            <a:r>
              <a:rPr lang="de-DE" sz="1400" b="1" dirty="0">
                <a:latin typeface="helvetica"/>
                <a:ea typeface="Inter" panose="020B0502030000000004" pitchFamily="34" charset="0"/>
                <a:cs typeface="Inter" panose="020B0502030000000004" pitchFamily="34" charset="0"/>
              </a:rPr>
              <a:t>Ermittelt, ob Andi wegen des Jobwechsels mit einer Steuererstattung rechnen kann, auch wenn er keine weiteren Ausgaben von der Steuer absetzt. Erläutert euren Lösungsweg.</a:t>
            </a:r>
            <a:endParaRPr lang="de-DE" sz="1400" b="1" dirty="0">
              <a:solidFill>
                <a:schemeClr val="tx1"/>
              </a:solidFill>
              <a:latin typeface="helvetica"/>
              <a:ea typeface="Inter" panose="020B0502030000000004" pitchFamily="34" charset="0"/>
              <a:cs typeface="Inter" panose="020B0502030000000004" pitchFamily="34" charset="0"/>
            </a:endParaRPr>
          </a:p>
        </p:txBody>
      </p:sp>
      <p:sp>
        <p:nvSpPr>
          <p:cNvPr id="8" name="Textfeld 7">
            <a:extLst>
              <a:ext uri="{FF2B5EF4-FFF2-40B4-BE49-F238E27FC236}">
                <a16:creationId xmlns:a16="http://schemas.microsoft.com/office/drawing/2014/main" id="{479378D7-95AE-76E4-8BFD-B8F87F4E7C44}"/>
              </a:ext>
            </a:extLst>
          </p:cNvPr>
          <p:cNvSpPr txBox="1"/>
          <p:nvPr userDrawn="1"/>
        </p:nvSpPr>
        <p:spPr>
          <a:xfrm>
            <a:off x="1033089" y="1479500"/>
            <a:ext cx="5513950" cy="738664"/>
          </a:xfrm>
          <a:prstGeom prst="rect">
            <a:avLst/>
          </a:prstGeom>
          <a:noFill/>
        </p:spPr>
        <p:txBody>
          <a:bodyPr wrap="square" lIns="0" rIns="0">
            <a:spAutoFit/>
          </a:bodyPr>
          <a:lstStyle/>
          <a:p>
            <a:r>
              <a:rPr lang="de-DE" sz="1400" b="1" dirty="0">
                <a:latin typeface="helvetica"/>
                <a:ea typeface="Inter" panose="020B0502030000000004" pitchFamily="34" charset="0"/>
                <a:cs typeface="Inter" panose="020B0502030000000004" pitchFamily="34" charset="0"/>
              </a:rPr>
              <a:t>Begründet, warum Andi eine Steuererklärung für das Jahr seines Studienabschlusses und Berufseinstiegs abgeben musste, Mareike aber nicht.</a:t>
            </a:r>
            <a:endParaRPr lang="de-DE" sz="1400" b="1" dirty="0">
              <a:solidFill>
                <a:schemeClr val="tx1"/>
              </a:solidFill>
              <a:latin typeface="helvetica"/>
              <a:ea typeface="Inter" panose="020B0502030000000004" pitchFamily="34" charset="0"/>
              <a:cs typeface="Inter" panose="020B0502030000000004" pitchFamily="34" charset="0"/>
            </a:endParaRPr>
          </a:p>
        </p:txBody>
      </p:sp>
    </p:spTree>
    <p:extLst>
      <p:ext uri="{BB962C8B-B14F-4D97-AF65-F5344CB8AC3E}">
        <p14:creationId xmlns:p14="http://schemas.microsoft.com/office/powerpoint/2010/main" val="3555185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 3/7">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872CB987-F21F-742F-8621-6466A34C117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0" name="Rechteck 9">
            <a:extLst>
              <a:ext uri="{FF2B5EF4-FFF2-40B4-BE49-F238E27FC236}">
                <a16:creationId xmlns:a16="http://schemas.microsoft.com/office/drawing/2014/main" id="{8C2F2801-7A58-E281-A0D3-3714420CD63C}"/>
              </a:ext>
            </a:extLst>
          </p:cNvPr>
          <p:cNvSpPr/>
          <p:nvPr userDrawn="1"/>
        </p:nvSpPr>
        <p:spPr>
          <a:xfrm>
            <a:off x="1022861" y="1004827"/>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u="sng" dirty="0">
                <a:solidFill>
                  <a:schemeClr val="tx1"/>
                </a:solidFill>
                <a:latin typeface="Helvetica" panose="020B0604020202020204" pitchFamily="34" charset="0"/>
                <a:cs typeface="Helvetica" panose="020B0604020202020204" pitchFamily="34" charset="0"/>
              </a:rPr>
              <a:t>Ausfüllhinweise zum Klassenmaterial SE-2.3</a:t>
            </a:r>
            <a:endParaRPr lang="de-DE" sz="1400" u="sng" dirty="0">
              <a:solidFill>
                <a:schemeClr val="tx1"/>
              </a:solidFill>
              <a:latin typeface="Helvetica" panose="020B0604020202020204" pitchFamily="34" charset="0"/>
              <a:cs typeface="Helvetica" panose="020B0604020202020204" pitchFamily="34" charset="0"/>
            </a:endParaRPr>
          </a:p>
        </p:txBody>
      </p:sp>
      <p:sp>
        <p:nvSpPr>
          <p:cNvPr id="21" name="Rechteck: abgerundete Ecken 20">
            <a:extLst>
              <a:ext uri="{FF2B5EF4-FFF2-40B4-BE49-F238E27FC236}">
                <a16:creationId xmlns:a16="http://schemas.microsoft.com/office/drawing/2014/main" id="{C3A87478-35A7-325A-2DA4-1409E25338BF}"/>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SE-c 3/7</a:t>
            </a:r>
          </a:p>
        </p:txBody>
      </p:sp>
      <p:sp>
        <p:nvSpPr>
          <p:cNvPr id="2" name="Textfeld 1">
            <a:extLst>
              <a:ext uri="{FF2B5EF4-FFF2-40B4-BE49-F238E27FC236}">
                <a16:creationId xmlns:a16="http://schemas.microsoft.com/office/drawing/2014/main" id="{9797686B-0CBB-FF5C-F135-74FB6AECB81D}"/>
              </a:ext>
            </a:extLst>
          </p:cNvPr>
          <p:cNvSpPr txBox="1"/>
          <p:nvPr userDrawn="1"/>
        </p:nvSpPr>
        <p:spPr>
          <a:xfrm>
            <a:off x="1033089" y="1479500"/>
            <a:ext cx="5513950" cy="738664"/>
          </a:xfrm>
          <a:prstGeom prst="rect">
            <a:avLst/>
          </a:prstGeom>
          <a:noFill/>
        </p:spPr>
        <p:txBody>
          <a:bodyPr wrap="square" lIns="0" rIns="0">
            <a:spAutoFit/>
          </a:bodyPr>
          <a:lstStyle/>
          <a:p>
            <a:r>
              <a:rPr lang="de-DE" sz="1400" b="1" dirty="0">
                <a:latin typeface="helvetica"/>
                <a:ea typeface="Inter" panose="020B0502030000000004" pitchFamily="34" charset="0"/>
                <a:cs typeface="Inter" panose="020B0502030000000004" pitchFamily="34" charset="0"/>
              </a:rPr>
              <a:t>Berechnet den Geldbetrag, den Anh über die Pendlerpauschale in ihrer Steuererklärung geltend machen könnte. Erläutert euren Rechenweg.</a:t>
            </a:r>
            <a:endParaRPr lang="de-DE" sz="1400" b="1" dirty="0">
              <a:solidFill>
                <a:schemeClr val="tx1"/>
              </a:solidFill>
              <a:latin typeface="helvetica"/>
              <a:ea typeface="Inter" panose="020B0502030000000004" pitchFamily="34" charset="0"/>
              <a:cs typeface="Inter" panose="020B0502030000000004" pitchFamily="34" charset="0"/>
            </a:endParaRPr>
          </a:p>
        </p:txBody>
      </p:sp>
      <p:sp>
        <p:nvSpPr>
          <p:cNvPr id="3" name="Textfeld 2">
            <a:extLst>
              <a:ext uri="{FF2B5EF4-FFF2-40B4-BE49-F238E27FC236}">
                <a16:creationId xmlns:a16="http://schemas.microsoft.com/office/drawing/2014/main" id="{5F850336-3284-24A2-06AE-CF136EB7E336}"/>
              </a:ext>
            </a:extLst>
          </p:cNvPr>
          <p:cNvSpPr txBox="1"/>
          <p:nvPr userDrawn="1"/>
        </p:nvSpPr>
        <p:spPr>
          <a:xfrm>
            <a:off x="1033086" y="3764780"/>
            <a:ext cx="5513950" cy="523220"/>
          </a:xfrm>
          <a:prstGeom prst="rect">
            <a:avLst/>
          </a:prstGeom>
          <a:noFill/>
        </p:spPr>
        <p:txBody>
          <a:bodyPr wrap="square" lIns="0" rIns="0">
            <a:spAutoFit/>
          </a:bodyPr>
          <a:lstStyle/>
          <a:p>
            <a:r>
              <a:rPr lang="de-DE" sz="1400" b="1" dirty="0">
                <a:solidFill>
                  <a:schemeClr val="tx1"/>
                </a:solidFill>
                <a:latin typeface="helvetica"/>
                <a:ea typeface="Inter" panose="020B0502030000000004" pitchFamily="34" charset="0"/>
                <a:cs typeface="Inter" panose="020B0502030000000004" pitchFamily="34" charset="0"/>
              </a:rPr>
              <a:t>Beurteilt, ob sich eine Steuererklärung für Anh lohnen würde, wenn sie nur die Fahrtkosten abzusetzen hätte.</a:t>
            </a:r>
          </a:p>
        </p:txBody>
      </p:sp>
      <p:sp>
        <p:nvSpPr>
          <p:cNvPr id="6" name="Textfeld 5">
            <a:extLst>
              <a:ext uri="{FF2B5EF4-FFF2-40B4-BE49-F238E27FC236}">
                <a16:creationId xmlns:a16="http://schemas.microsoft.com/office/drawing/2014/main" id="{ADC5D230-20C9-1CEF-AE6C-7D9DDA447AFD}"/>
              </a:ext>
            </a:extLst>
          </p:cNvPr>
          <p:cNvSpPr txBox="1"/>
          <p:nvPr userDrawn="1"/>
        </p:nvSpPr>
        <p:spPr>
          <a:xfrm>
            <a:off x="1020525" y="7691662"/>
            <a:ext cx="5513950" cy="523220"/>
          </a:xfrm>
          <a:prstGeom prst="rect">
            <a:avLst/>
          </a:prstGeom>
          <a:noFill/>
        </p:spPr>
        <p:txBody>
          <a:bodyPr wrap="square" lIns="0" rIns="0">
            <a:spAutoFit/>
          </a:bodyPr>
          <a:lstStyle/>
          <a:p>
            <a:r>
              <a:rPr lang="de-DE" sz="1400" b="1" dirty="0">
                <a:latin typeface="helvetica"/>
                <a:ea typeface="Inter" panose="020B0502030000000004" pitchFamily="34" charset="0"/>
                <a:cs typeface="Inter" panose="020B0502030000000004" pitchFamily="34" charset="0"/>
              </a:rPr>
              <a:t>Zusatzaufgabe: Prüft, ob für Anh die Mobilitätsprämie infrage kommt. Begründet eure Antwort.</a:t>
            </a:r>
            <a:endParaRPr lang="de-DE" sz="1400" i="1" dirty="0">
              <a:latin typeface="helvetica"/>
              <a:ea typeface="Inter" panose="020B0502030000000004" pitchFamily="34" charset="0"/>
              <a:cs typeface="Inter" panose="020B0502030000000004" pitchFamily="34" charset="0"/>
            </a:endParaRPr>
          </a:p>
        </p:txBody>
      </p:sp>
      <p:sp>
        <p:nvSpPr>
          <p:cNvPr id="9" name="Textfeld 8">
            <a:extLst>
              <a:ext uri="{FF2B5EF4-FFF2-40B4-BE49-F238E27FC236}">
                <a16:creationId xmlns:a16="http://schemas.microsoft.com/office/drawing/2014/main" id="{F70D578C-301E-DA24-5F05-5E8085BF1E0C}"/>
              </a:ext>
            </a:extLst>
          </p:cNvPr>
          <p:cNvSpPr txBox="1"/>
          <p:nvPr userDrawn="1"/>
        </p:nvSpPr>
        <p:spPr>
          <a:xfrm>
            <a:off x="1020525" y="5839597"/>
            <a:ext cx="5513950" cy="523220"/>
          </a:xfrm>
          <a:prstGeom prst="rect">
            <a:avLst/>
          </a:prstGeom>
          <a:noFill/>
        </p:spPr>
        <p:txBody>
          <a:bodyPr wrap="square" lIns="0" rIns="0">
            <a:spAutoFit/>
          </a:bodyPr>
          <a:lstStyle/>
          <a:p>
            <a:r>
              <a:rPr lang="de-DE" sz="1400" b="1" dirty="0">
                <a:latin typeface="helvetica"/>
                <a:ea typeface="Inter" panose="020B0502030000000004" pitchFamily="34" charset="0"/>
                <a:cs typeface="Inter" panose="020B0502030000000004" pitchFamily="34" charset="0"/>
              </a:rPr>
              <a:t>Überprüft </a:t>
            </a:r>
            <a:r>
              <a:rPr lang="de-DE" sz="1400" b="1" dirty="0" err="1">
                <a:latin typeface="helvetica"/>
                <a:ea typeface="Inter" panose="020B0502030000000004" pitchFamily="34" charset="0"/>
                <a:cs typeface="Inter" panose="020B0502030000000004" pitchFamily="34" charset="0"/>
              </a:rPr>
              <a:t>Anhs</a:t>
            </a:r>
            <a:r>
              <a:rPr lang="de-DE" sz="1400" b="1" dirty="0">
                <a:latin typeface="helvetica"/>
                <a:ea typeface="Inter" panose="020B0502030000000004" pitchFamily="34" charset="0"/>
                <a:cs typeface="Inter" panose="020B0502030000000004" pitchFamily="34" charset="0"/>
              </a:rPr>
              <a:t> Vermutung, nur bei Fahrten mit dem Auto von der Pendlerpauschale profitieren zu können.</a:t>
            </a:r>
            <a:endParaRPr lang="de-DE" sz="1400" b="1" dirty="0">
              <a:solidFill>
                <a:schemeClr val="tx1"/>
              </a:solidFill>
              <a:latin typeface="helvetica"/>
              <a:ea typeface="Inter" panose="020B0502030000000004" pitchFamily="34" charset="0"/>
              <a:cs typeface="Inter" panose="020B0502030000000004" pitchFamily="34" charset="0"/>
            </a:endParaRPr>
          </a:p>
        </p:txBody>
      </p:sp>
    </p:spTree>
    <p:extLst>
      <p:ext uri="{BB962C8B-B14F-4D97-AF65-F5344CB8AC3E}">
        <p14:creationId xmlns:p14="http://schemas.microsoft.com/office/powerpoint/2010/main" val="1074113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 4/7">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872CB987-F21F-742F-8621-6466A34C117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0" name="Rechteck 9">
            <a:extLst>
              <a:ext uri="{FF2B5EF4-FFF2-40B4-BE49-F238E27FC236}">
                <a16:creationId xmlns:a16="http://schemas.microsoft.com/office/drawing/2014/main" id="{8C2F2801-7A58-E281-A0D3-3714420CD63C}"/>
              </a:ext>
            </a:extLst>
          </p:cNvPr>
          <p:cNvSpPr/>
          <p:nvPr userDrawn="1"/>
        </p:nvSpPr>
        <p:spPr>
          <a:xfrm>
            <a:off x="1022861" y="1004827"/>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u="sng" dirty="0">
                <a:solidFill>
                  <a:schemeClr val="tx1"/>
                </a:solidFill>
                <a:latin typeface="Helvetica" panose="020B0604020202020204" pitchFamily="34" charset="0"/>
                <a:cs typeface="Helvetica" panose="020B0604020202020204" pitchFamily="34" charset="0"/>
              </a:rPr>
              <a:t>Ausfüllhinweise zum Klassenmaterial SE-2.4</a:t>
            </a:r>
            <a:endParaRPr lang="de-DE" sz="1400" u="sng" dirty="0">
              <a:solidFill>
                <a:schemeClr val="tx1"/>
              </a:solidFill>
              <a:latin typeface="Helvetica" panose="020B0604020202020204" pitchFamily="34" charset="0"/>
              <a:cs typeface="Helvetica" panose="020B0604020202020204" pitchFamily="34" charset="0"/>
            </a:endParaRPr>
          </a:p>
        </p:txBody>
      </p:sp>
      <p:sp>
        <p:nvSpPr>
          <p:cNvPr id="29" name="Rechteck: abgerundete Ecken 28">
            <a:extLst>
              <a:ext uri="{FF2B5EF4-FFF2-40B4-BE49-F238E27FC236}">
                <a16:creationId xmlns:a16="http://schemas.microsoft.com/office/drawing/2014/main" id="{6CE4655E-8830-74DA-F129-B27C08EBBE0A}"/>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SE-c 4/7</a:t>
            </a:r>
          </a:p>
        </p:txBody>
      </p:sp>
      <p:sp>
        <p:nvSpPr>
          <p:cNvPr id="2" name="Textfeld 1">
            <a:extLst>
              <a:ext uri="{FF2B5EF4-FFF2-40B4-BE49-F238E27FC236}">
                <a16:creationId xmlns:a16="http://schemas.microsoft.com/office/drawing/2014/main" id="{E67742FD-5781-E1E3-DD94-47CE417599AF}"/>
              </a:ext>
            </a:extLst>
          </p:cNvPr>
          <p:cNvSpPr txBox="1"/>
          <p:nvPr userDrawn="1"/>
        </p:nvSpPr>
        <p:spPr>
          <a:xfrm>
            <a:off x="1033089" y="1479500"/>
            <a:ext cx="5513950" cy="523220"/>
          </a:xfrm>
          <a:prstGeom prst="rect">
            <a:avLst/>
          </a:prstGeom>
          <a:noFill/>
        </p:spPr>
        <p:txBody>
          <a:bodyPr wrap="square" lIns="0" rIns="0">
            <a:spAutoFit/>
          </a:bodyPr>
          <a:lstStyle/>
          <a:p>
            <a:r>
              <a:rPr lang="de-DE" sz="1400" b="1" dirty="0">
                <a:latin typeface="helvetica"/>
                <a:ea typeface="Inter" panose="020B0502030000000004" pitchFamily="34" charset="0"/>
                <a:cs typeface="Inter" panose="020B0502030000000004" pitchFamily="34" charset="0"/>
              </a:rPr>
              <a:t>Gebt das Datum an, bis zu dem Mareike und Anh ihre Steuererklärung abgeben müssen. Begründet eure Antwort.</a:t>
            </a:r>
            <a:endParaRPr lang="de-DE" sz="1400" b="1" dirty="0">
              <a:solidFill>
                <a:schemeClr val="tx1"/>
              </a:solidFill>
              <a:latin typeface="helvetica"/>
              <a:ea typeface="Inter" panose="020B0502030000000004" pitchFamily="34" charset="0"/>
              <a:cs typeface="Inter" panose="020B0502030000000004" pitchFamily="34" charset="0"/>
            </a:endParaRPr>
          </a:p>
        </p:txBody>
      </p:sp>
      <p:sp>
        <p:nvSpPr>
          <p:cNvPr id="3" name="Textfeld 2">
            <a:extLst>
              <a:ext uri="{FF2B5EF4-FFF2-40B4-BE49-F238E27FC236}">
                <a16:creationId xmlns:a16="http://schemas.microsoft.com/office/drawing/2014/main" id="{FD5792D4-F7CE-4B92-2D6B-65D81005C9E5}"/>
              </a:ext>
            </a:extLst>
          </p:cNvPr>
          <p:cNvSpPr txBox="1"/>
          <p:nvPr userDrawn="1"/>
        </p:nvSpPr>
        <p:spPr>
          <a:xfrm>
            <a:off x="1033086" y="3764780"/>
            <a:ext cx="5513950" cy="523220"/>
          </a:xfrm>
          <a:prstGeom prst="rect">
            <a:avLst/>
          </a:prstGeom>
          <a:noFill/>
        </p:spPr>
        <p:txBody>
          <a:bodyPr wrap="square" lIns="0" rIns="0">
            <a:spAutoFit/>
          </a:bodyPr>
          <a:lstStyle/>
          <a:p>
            <a:r>
              <a:rPr lang="de-DE" sz="1400" b="1" dirty="0">
                <a:latin typeface="helvetica"/>
                <a:ea typeface="Inter" panose="020B0502030000000004" pitchFamily="34" charset="0"/>
                <a:cs typeface="Inter" panose="020B0502030000000004" pitchFamily="34" charset="0"/>
              </a:rPr>
              <a:t>Benennt die weiteren </a:t>
            </a:r>
            <a:r>
              <a:rPr lang="de-DE" sz="1400" b="1" dirty="0">
                <a:solidFill>
                  <a:schemeClr val="tx1"/>
                </a:solidFill>
                <a:latin typeface="helvetica"/>
                <a:ea typeface="Inter" panose="020B0502030000000004" pitchFamily="34" charset="0"/>
                <a:cs typeface="Inter" panose="020B0502030000000004" pitchFamily="34" charset="0"/>
              </a:rPr>
              <a:t>Fristen, die bei der Abgabe der Steuer-erklärung gelten – allgemein und speziell für das Jahr 2023.</a:t>
            </a:r>
          </a:p>
        </p:txBody>
      </p:sp>
      <p:sp>
        <p:nvSpPr>
          <p:cNvPr id="5" name="Textfeld 4">
            <a:extLst>
              <a:ext uri="{FF2B5EF4-FFF2-40B4-BE49-F238E27FC236}">
                <a16:creationId xmlns:a16="http://schemas.microsoft.com/office/drawing/2014/main" id="{22C9CA9B-BE7F-6183-9A08-B20ED3FF629B}"/>
              </a:ext>
            </a:extLst>
          </p:cNvPr>
          <p:cNvSpPr txBox="1"/>
          <p:nvPr userDrawn="1"/>
        </p:nvSpPr>
        <p:spPr>
          <a:xfrm>
            <a:off x="1020525" y="7599269"/>
            <a:ext cx="5513950" cy="1169551"/>
          </a:xfrm>
          <a:prstGeom prst="rect">
            <a:avLst/>
          </a:prstGeom>
          <a:noFill/>
        </p:spPr>
        <p:txBody>
          <a:bodyPr wrap="square" lIns="0" rIns="0">
            <a:spAutoFit/>
          </a:bodyPr>
          <a:lstStyle/>
          <a:p>
            <a:r>
              <a:rPr lang="de-DE" sz="1400" b="1" dirty="0">
                <a:latin typeface="helvetica"/>
                <a:ea typeface="Inter" panose="020B0502030000000004" pitchFamily="34" charset="0"/>
                <a:cs typeface="Inter" panose="020B0502030000000004" pitchFamily="34" charset="0"/>
              </a:rPr>
              <a:t>Zusatzaufgabe: Beurteilt, ob Indira eine Steuererklärung einreichen muss.</a:t>
            </a:r>
          </a:p>
          <a:p>
            <a:endParaRPr lang="de-DE" sz="1400" b="1" i="1" dirty="0">
              <a:latin typeface="helvetica"/>
              <a:ea typeface="Inter" panose="020B0502030000000004" pitchFamily="34" charset="0"/>
              <a:cs typeface="Inter" panose="020B0502030000000004" pitchFamily="34" charset="0"/>
            </a:endParaRPr>
          </a:p>
          <a:p>
            <a:r>
              <a:rPr lang="de-DE" sz="1400" i="1" dirty="0">
                <a:latin typeface="helvetica"/>
                <a:ea typeface="Inter" panose="020B0502030000000004" pitchFamily="34" charset="0"/>
                <a:cs typeface="Inter" panose="020B0502030000000004" pitchFamily="34" charset="0"/>
              </a:rPr>
              <a:t>Wichtig zu wissen: Indira hat 2023 in beiden Jobs jeweils </a:t>
            </a:r>
            <a:br>
              <a:rPr lang="de-DE" sz="1400" i="1" dirty="0">
                <a:latin typeface="helvetica"/>
                <a:ea typeface="Inter" panose="020B0502030000000004" pitchFamily="34" charset="0"/>
                <a:cs typeface="Inter" panose="020B0502030000000004" pitchFamily="34" charset="0"/>
              </a:rPr>
            </a:br>
            <a:r>
              <a:rPr lang="de-DE" sz="1400" i="1" dirty="0">
                <a:latin typeface="helvetica"/>
                <a:ea typeface="Inter" panose="020B0502030000000004" pitchFamily="34" charset="0"/>
                <a:cs typeface="Inter" panose="020B0502030000000004" pitchFamily="34" charset="0"/>
              </a:rPr>
              <a:t>über 520 Euro brutto pro Monat verdient.</a:t>
            </a:r>
          </a:p>
        </p:txBody>
      </p:sp>
      <p:sp>
        <p:nvSpPr>
          <p:cNvPr id="8" name="Textfeld 7">
            <a:extLst>
              <a:ext uri="{FF2B5EF4-FFF2-40B4-BE49-F238E27FC236}">
                <a16:creationId xmlns:a16="http://schemas.microsoft.com/office/drawing/2014/main" id="{2A3F32BA-454E-34C5-35EC-39A627D24F44}"/>
              </a:ext>
            </a:extLst>
          </p:cNvPr>
          <p:cNvSpPr txBox="1"/>
          <p:nvPr userDrawn="1"/>
        </p:nvSpPr>
        <p:spPr>
          <a:xfrm>
            <a:off x="1020525" y="5839597"/>
            <a:ext cx="5513950" cy="523220"/>
          </a:xfrm>
          <a:prstGeom prst="rect">
            <a:avLst/>
          </a:prstGeom>
          <a:noFill/>
        </p:spPr>
        <p:txBody>
          <a:bodyPr wrap="square" lIns="0" rIns="0">
            <a:spAutoFit/>
          </a:bodyPr>
          <a:lstStyle/>
          <a:p>
            <a:r>
              <a:rPr lang="de-DE" sz="1400" b="1" dirty="0">
                <a:solidFill>
                  <a:schemeClr val="tx1"/>
                </a:solidFill>
                <a:latin typeface="helvetica"/>
                <a:ea typeface="Inter" panose="020B0502030000000004" pitchFamily="34" charset="0"/>
                <a:cs typeface="Inter" panose="020B0502030000000004" pitchFamily="34" charset="0"/>
              </a:rPr>
              <a:t>Überprüft Indiras Aussage, Mareike und Anh nicht beim Ausfüllen der Steuererklärung helfen zu dürfen.</a:t>
            </a:r>
          </a:p>
        </p:txBody>
      </p:sp>
    </p:spTree>
    <p:extLst>
      <p:ext uri="{BB962C8B-B14F-4D97-AF65-F5344CB8AC3E}">
        <p14:creationId xmlns:p14="http://schemas.microsoft.com/office/powerpoint/2010/main" val="3298191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 5/7">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872CB987-F21F-742F-8621-6466A34C117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0" name="Rechteck 9">
            <a:extLst>
              <a:ext uri="{FF2B5EF4-FFF2-40B4-BE49-F238E27FC236}">
                <a16:creationId xmlns:a16="http://schemas.microsoft.com/office/drawing/2014/main" id="{8C2F2801-7A58-E281-A0D3-3714420CD63C}"/>
              </a:ext>
            </a:extLst>
          </p:cNvPr>
          <p:cNvSpPr/>
          <p:nvPr userDrawn="1"/>
        </p:nvSpPr>
        <p:spPr>
          <a:xfrm>
            <a:off x="1022861" y="1004827"/>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u="sng" dirty="0">
                <a:solidFill>
                  <a:schemeClr val="tx1"/>
                </a:solidFill>
                <a:latin typeface="Helvetica" panose="020B0604020202020204" pitchFamily="34" charset="0"/>
                <a:cs typeface="Helvetica" panose="020B0604020202020204" pitchFamily="34" charset="0"/>
              </a:rPr>
              <a:t>Ausfüllhinweise zum Klassenmaterial SE-2.5</a:t>
            </a:r>
            <a:endParaRPr lang="de-DE" sz="1400" u="sng" dirty="0">
              <a:solidFill>
                <a:schemeClr val="tx1"/>
              </a:solidFill>
              <a:latin typeface="Helvetica" panose="020B0604020202020204" pitchFamily="34" charset="0"/>
              <a:cs typeface="Helvetica" panose="020B0604020202020204" pitchFamily="34" charset="0"/>
            </a:endParaRPr>
          </a:p>
        </p:txBody>
      </p:sp>
      <p:sp>
        <p:nvSpPr>
          <p:cNvPr id="29" name="Rechteck: abgerundete Ecken 28">
            <a:extLst>
              <a:ext uri="{FF2B5EF4-FFF2-40B4-BE49-F238E27FC236}">
                <a16:creationId xmlns:a16="http://schemas.microsoft.com/office/drawing/2014/main" id="{086D0FB7-637C-98BA-63EB-B93B4EE088A1}"/>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SE-c 5/7</a:t>
            </a:r>
          </a:p>
        </p:txBody>
      </p:sp>
      <p:sp>
        <p:nvSpPr>
          <p:cNvPr id="2" name="Textfeld 1">
            <a:extLst>
              <a:ext uri="{FF2B5EF4-FFF2-40B4-BE49-F238E27FC236}">
                <a16:creationId xmlns:a16="http://schemas.microsoft.com/office/drawing/2014/main" id="{13C99A61-461F-58B3-62D4-7E2E0E0142D6}"/>
              </a:ext>
            </a:extLst>
          </p:cNvPr>
          <p:cNvSpPr txBox="1"/>
          <p:nvPr userDrawn="1"/>
        </p:nvSpPr>
        <p:spPr>
          <a:xfrm>
            <a:off x="1033089" y="1479500"/>
            <a:ext cx="5513950" cy="523220"/>
          </a:xfrm>
          <a:prstGeom prst="rect">
            <a:avLst/>
          </a:prstGeom>
          <a:noFill/>
        </p:spPr>
        <p:txBody>
          <a:bodyPr wrap="square" lIns="0" rIns="0">
            <a:spAutoFit/>
          </a:bodyPr>
          <a:lstStyle/>
          <a:p>
            <a:r>
              <a:rPr lang="de-DE" sz="1400" b="1" dirty="0">
                <a:latin typeface="helvetica"/>
                <a:ea typeface="Inter" panose="020B0502030000000004" pitchFamily="34" charset="0"/>
                <a:cs typeface="Inter" panose="020B0502030000000004" pitchFamily="34" charset="0"/>
              </a:rPr>
              <a:t>Nennt Möglichkeiten, wie Mareike ihre Steuererklärung erstellen und abgeben kann.</a:t>
            </a:r>
            <a:endParaRPr lang="de-DE" sz="1400" b="1" dirty="0">
              <a:solidFill>
                <a:schemeClr val="tx1"/>
              </a:solidFill>
              <a:latin typeface="helvetica"/>
              <a:ea typeface="Inter" panose="020B0502030000000004" pitchFamily="34" charset="0"/>
              <a:cs typeface="Inter" panose="020B0502030000000004" pitchFamily="34" charset="0"/>
            </a:endParaRPr>
          </a:p>
        </p:txBody>
      </p:sp>
      <p:sp>
        <p:nvSpPr>
          <p:cNvPr id="3" name="Textfeld 2">
            <a:extLst>
              <a:ext uri="{FF2B5EF4-FFF2-40B4-BE49-F238E27FC236}">
                <a16:creationId xmlns:a16="http://schemas.microsoft.com/office/drawing/2014/main" id="{75088ADB-B253-75CF-A4D1-F6E8B67CBE8A}"/>
              </a:ext>
            </a:extLst>
          </p:cNvPr>
          <p:cNvSpPr txBox="1"/>
          <p:nvPr userDrawn="1"/>
        </p:nvSpPr>
        <p:spPr>
          <a:xfrm>
            <a:off x="1055337" y="3585530"/>
            <a:ext cx="5513950" cy="523220"/>
          </a:xfrm>
          <a:prstGeom prst="rect">
            <a:avLst/>
          </a:prstGeom>
          <a:noFill/>
        </p:spPr>
        <p:txBody>
          <a:bodyPr wrap="square" lIns="0" rIns="0">
            <a:spAutoFit/>
          </a:bodyPr>
          <a:lstStyle/>
          <a:p>
            <a:r>
              <a:rPr lang="de-DE" sz="1400" b="1" dirty="0">
                <a:solidFill>
                  <a:schemeClr val="tx1"/>
                </a:solidFill>
                <a:latin typeface="helvetica"/>
                <a:ea typeface="Inter" panose="020B0502030000000004" pitchFamily="34" charset="0"/>
                <a:cs typeface="Inter" panose="020B0502030000000004" pitchFamily="34" charset="0"/>
              </a:rPr>
              <a:t>Beurteilt, wie realistisch eine Steuererstattung von 1.000 Euro ist. Begründet eure Antwort.</a:t>
            </a:r>
          </a:p>
        </p:txBody>
      </p:sp>
      <p:sp>
        <p:nvSpPr>
          <p:cNvPr id="6" name="Textfeld 5">
            <a:extLst>
              <a:ext uri="{FF2B5EF4-FFF2-40B4-BE49-F238E27FC236}">
                <a16:creationId xmlns:a16="http://schemas.microsoft.com/office/drawing/2014/main" id="{DFF93215-3C1D-49CC-F588-FD96FFFD723D}"/>
              </a:ext>
            </a:extLst>
          </p:cNvPr>
          <p:cNvSpPr txBox="1"/>
          <p:nvPr userDrawn="1"/>
        </p:nvSpPr>
        <p:spPr>
          <a:xfrm>
            <a:off x="1042776" y="7473554"/>
            <a:ext cx="5513950" cy="523220"/>
          </a:xfrm>
          <a:prstGeom prst="rect">
            <a:avLst/>
          </a:prstGeom>
          <a:noFill/>
        </p:spPr>
        <p:txBody>
          <a:bodyPr wrap="square" lIns="0" rIns="0">
            <a:spAutoFit/>
          </a:bodyPr>
          <a:lstStyle/>
          <a:p>
            <a:r>
              <a:rPr lang="de-DE" sz="1400" b="1" dirty="0">
                <a:latin typeface="helvetica"/>
                <a:ea typeface="Inter" panose="020B0502030000000004" pitchFamily="34" charset="0"/>
                <a:cs typeface="Inter" panose="020B0502030000000004" pitchFamily="34" charset="0"/>
              </a:rPr>
              <a:t>Zusatzaufgabe: Erklärt den Begriff „vorausgefüllte Steuererklärung“.</a:t>
            </a:r>
            <a:endParaRPr lang="de-DE" sz="1400" i="1" dirty="0">
              <a:latin typeface="helvetica"/>
              <a:ea typeface="Inter" panose="020B0502030000000004" pitchFamily="34" charset="0"/>
              <a:cs typeface="Inter" panose="020B0502030000000004" pitchFamily="34" charset="0"/>
            </a:endParaRPr>
          </a:p>
        </p:txBody>
      </p:sp>
      <p:sp>
        <p:nvSpPr>
          <p:cNvPr id="9" name="Textfeld 8">
            <a:extLst>
              <a:ext uri="{FF2B5EF4-FFF2-40B4-BE49-F238E27FC236}">
                <a16:creationId xmlns:a16="http://schemas.microsoft.com/office/drawing/2014/main" id="{914A24BD-03BA-F493-28DD-9BEC58B5385D}"/>
              </a:ext>
            </a:extLst>
          </p:cNvPr>
          <p:cNvSpPr txBox="1"/>
          <p:nvPr userDrawn="1"/>
        </p:nvSpPr>
        <p:spPr>
          <a:xfrm>
            <a:off x="1042776" y="5660347"/>
            <a:ext cx="5513950" cy="523220"/>
          </a:xfrm>
          <a:prstGeom prst="rect">
            <a:avLst/>
          </a:prstGeom>
          <a:noFill/>
        </p:spPr>
        <p:txBody>
          <a:bodyPr wrap="square" lIns="0" rIns="0">
            <a:spAutoFit/>
          </a:bodyPr>
          <a:lstStyle/>
          <a:p>
            <a:r>
              <a:rPr lang="de-DE" sz="1400" b="1" dirty="0">
                <a:solidFill>
                  <a:schemeClr val="tx1"/>
                </a:solidFill>
                <a:latin typeface="helvetica"/>
                <a:ea typeface="Inter" panose="020B0502030000000004" pitchFamily="34" charset="0"/>
                <a:cs typeface="Inter" panose="020B0502030000000004" pitchFamily="34" charset="0"/>
              </a:rPr>
              <a:t>Erläutert, welche Belege Mareike zusammen mit ihrer Steuererklärung abgeben muss.</a:t>
            </a:r>
          </a:p>
        </p:txBody>
      </p:sp>
    </p:spTree>
    <p:extLst>
      <p:ext uri="{BB962C8B-B14F-4D97-AF65-F5344CB8AC3E}">
        <p14:creationId xmlns:p14="http://schemas.microsoft.com/office/powerpoint/2010/main" val="2479977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 6/7">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872CB987-F21F-742F-8621-6466A34C117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0" name="Rechteck 9">
            <a:extLst>
              <a:ext uri="{FF2B5EF4-FFF2-40B4-BE49-F238E27FC236}">
                <a16:creationId xmlns:a16="http://schemas.microsoft.com/office/drawing/2014/main" id="{8C2F2801-7A58-E281-A0D3-3714420CD63C}"/>
              </a:ext>
            </a:extLst>
          </p:cNvPr>
          <p:cNvSpPr/>
          <p:nvPr userDrawn="1"/>
        </p:nvSpPr>
        <p:spPr>
          <a:xfrm>
            <a:off x="1022861" y="1004827"/>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u="sng" dirty="0">
                <a:solidFill>
                  <a:schemeClr val="tx1"/>
                </a:solidFill>
                <a:latin typeface="Helvetica" panose="020B0604020202020204" pitchFamily="34" charset="0"/>
                <a:cs typeface="Helvetica" panose="020B0604020202020204" pitchFamily="34" charset="0"/>
              </a:rPr>
              <a:t>Ausfüllhinweise zum Klassenmaterial SE-3</a:t>
            </a:r>
            <a:endParaRPr lang="de-DE" sz="1400" u="sng" dirty="0">
              <a:solidFill>
                <a:schemeClr val="tx1"/>
              </a:solidFill>
              <a:latin typeface="Helvetica" panose="020B0604020202020204" pitchFamily="34" charset="0"/>
              <a:cs typeface="Helvetica" panose="020B0604020202020204" pitchFamily="34" charset="0"/>
            </a:endParaRPr>
          </a:p>
        </p:txBody>
      </p:sp>
      <p:sp>
        <p:nvSpPr>
          <p:cNvPr id="45" name="Rechteck: abgerundete Ecken 44">
            <a:extLst>
              <a:ext uri="{FF2B5EF4-FFF2-40B4-BE49-F238E27FC236}">
                <a16:creationId xmlns:a16="http://schemas.microsoft.com/office/drawing/2014/main" id="{3994A304-9887-D38B-260F-5B4EB3885FA0}"/>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SE-c 6/7</a:t>
            </a:r>
          </a:p>
        </p:txBody>
      </p:sp>
      <p:sp>
        <p:nvSpPr>
          <p:cNvPr id="2" name="Textfeld 1">
            <a:extLst>
              <a:ext uri="{FF2B5EF4-FFF2-40B4-BE49-F238E27FC236}">
                <a16:creationId xmlns:a16="http://schemas.microsoft.com/office/drawing/2014/main" id="{6526707A-BB08-54E0-5823-BF5F45A21CB0}"/>
              </a:ext>
            </a:extLst>
          </p:cNvPr>
          <p:cNvSpPr txBox="1"/>
          <p:nvPr userDrawn="1"/>
        </p:nvSpPr>
        <p:spPr>
          <a:xfrm>
            <a:off x="1020525" y="3637847"/>
            <a:ext cx="5343483" cy="523220"/>
          </a:xfrm>
          <a:prstGeom prst="rect">
            <a:avLst/>
          </a:prstGeom>
          <a:noFill/>
        </p:spPr>
        <p:txBody>
          <a:bodyPr wrap="square" lIns="0" rIns="0">
            <a:spAutoFit/>
          </a:bodyPr>
          <a:lstStyle/>
          <a:p>
            <a:r>
              <a:rPr lang="de-DE" sz="1400" dirty="0">
                <a:latin typeface="helvetica"/>
                <a:ea typeface="Inter" panose="020B0502030000000004" pitchFamily="34" charset="0"/>
                <a:cs typeface="Inter" panose="020B0502030000000004" pitchFamily="34" charset="0"/>
              </a:rPr>
              <a:t>2. Wenn man einmal eine freiwillige Steuererklärung gemacht hat, muss man fortan immer eine machen.</a:t>
            </a:r>
          </a:p>
        </p:txBody>
      </p:sp>
      <p:sp>
        <p:nvSpPr>
          <p:cNvPr id="9" name="Textfeld 8">
            <a:extLst>
              <a:ext uri="{FF2B5EF4-FFF2-40B4-BE49-F238E27FC236}">
                <a16:creationId xmlns:a16="http://schemas.microsoft.com/office/drawing/2014/main" id="{A5E2DD27-F590-C546-4199-B3C248000AEC}"/>
              </a:ext>
            </a:extLst>
          </p:cNvPr>
          <p:cNvSpPr txBox="1"/>
          <p:nvPr userDrawn="1"/>
        </p:nvSpPr>
        <p:spPr>
          <a:xfrm>
            <a:off x="1020525" y="1479500"/>
            <a:ext cx="5343483" cy="523220"/>
          </a:xfrm>
          <a:prstGeom prst="rect">
            <a:avLst/>
          </a:prstGeom>
          <a:noFill/>
        </p:spPr>
        <p:txBody>
          <a:bodyPr wrap="square" lIns="0" rIns="0">
            <a:spAutoFit/>
          </a:bodyPr>
          <a:lstStyle/>
          <a:p>
            <a:r>
              <a:rPr lang="de-DE" sz="1400" dirty="0">
                <a:latin typeface="helvetica"/>
                <a:ea typeface="Inter" panose="020B0502030000000004" pitchFamily="34" charset="0"/>
                <a:cs typeface="Inter" panose="020B0502030000000004" pitchFamily="34" charset="0"/>
              </a:rPr>
              <a:t>1. Als Arbeitnehmer muss man keine Steuererklärung machen. Das mit der Steuer erledigt ja schon der Arbeitgeber.</a:t>
            </a:r>
          </a:p>
        </p:txBody>
      </p:sp>
      <p:sp>
        <p:nvSpPr>
          <p:cNvPr id="16" name="Textfeld 15">
            <a:extLst>
              <a:ext uri="{FF2B5EF4-FFF2-40B4-BE49-F238E27FC236}">
                <a16:creationId xmlns:a16="http://schemas.microsoft.com/office/drawing/2014/main" id="{DF51A8B1-324E-0FB7-776D-4FB64D399AE3}"/>
              </a:ext>
            </a:extLst>
          </p:cNvPr>
          <p:cNvSpPr txBox="1"/>
          <p:nvPr userDrawn="1"/>
        </p:nvSpPr>
        <p:spPr>
          <a:xfrm>
            <a:off x="1020525" y="5796195"/>
            <a:ext cx="5343483" cy="523220"/>
          </a:xfrm>
          <a:prstGeom prst="rect">
            <a:avLst/>
          </a:prstGeom>
          <a:noFill/>
        </p:spPr>
        <p:txBody>
          <a:bodyPr wrap="square" lIns="0" rIns="0">
            <a:spAutoFit/>
          </a:bodyPr>
          <a:lstStyle/>
          <a:p>
            <a:r>
              <a:rPr lang="de-DE" sz="1400" dirty="0">
                <a:latin typeface="helvetica"/>
                <a:ea typeface="Inter" panose="020B0502030000000004" pitchFamily="34" charset="0"/>
                <a:cs typeface="Inter" panose="020B0502030000000004" pitchFamily="34" charset="0"/>
              </a:rPr>
              <a:t>3. Die Steuererklärung muss immer bis zum 31. Juli des Folgejahres beim Finanzamt sein.</a:t>
            </a:r>
          </a:p>
        </p:txBody>
      </p:sp>
    </p:spTree>
    <p:extLst>
      <p:ext uri="{BB962C8B-B14F-4D97-AF65-F5344CB8AC3E}">
        <p14:creationId xmlns:p14="http://schemas.microsoft.com/office/powerpoint/2010/main" val="1621740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 7/7">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872CB987-F21F-742F-8621-6466A34C117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0" name="Rechteck 9">
            <a:extLst>
              <a:ext uri="{FF2B5EF4-FFF2-40B4-BE49-F238E27FC236}">
                <a16:creationId xmlns:a16="http://schemas.microsoft.com/office/drawing/2014/main" id="{8C2F2801-7A58-E281-A0D3-3714420CD63C}"/>
              </a:ext>
            </a:extLst>
          </p:cNvPr>
          <p:cNvSpPr/>
          <p:nvPr userDrawn="1"/>
        </p:nvSpPr>
        <p:spPr>
          <a:xfrm>
            <a:off x="1022861" y="1004827"/>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u="sng" dirty="0">
                <a:solidFill>
                  <a:schemeClr val="tx1"/>
                </a:solidFill>
                <a:latin typeface="Helvetica" panose="020B0604020202020204" pitchFamily="34" charset="0"/>
                <a:cs typeface="Helvetica" panose="020B0604020202020204" pitchFamily="34" charset="0"/>
              </a:rPr>
              <a:t>Ausfüllhinweise zum Klassenmaterial SE-3 (Fortsetzung)</a:t>
            </a:r>
            <a:endParaRPr lang="de-DE" sz="1400" u="sng" dirty="0">
              <a:solidFill>
                <a:schemeClr val="tx1"/>
              </a:solidFill>
              <a:latin typeface="Helvetica" panose="020B0604020202020204" pitchFamily="34" charset="0"/>
              <a:cs typeface="Helvetica" panose="020B0604020202020204" pitchFamily="34" charset="0"/>
            </a:endParaRPr>
          </a:p>
        </p:txBody>
      </p:sp>
      <p:sp>
        <p:nvSpPr>
          <p:cNvPr id="45" name="Rechteck: abgerundete Ecken 44">
            <a:extLst>
              <a:ext uri="{FF2B5EF4-FFF2-40B4-BE49-F238E27FC236}">
                <a16:creationId xmlns:a16="http://schemas.microsoft.com/office/drawing/2014/main" id="{3994A304-9887-D38B-260F-5B4EB3885FA0}"/>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SE-c 7/7</a:t>
            </a:r>
          </a:p>
        </p:txBody>
      </p:sp>
      <p:sp>
        <p:nvSpPr>
          <p:cNvPr id="2" name="Textfeld 1">
            <a:extLst>
              <a:ext uri="{FF2B5EF4-FFF2-40B4-BE49-F238E27FC236}">
                <a16:creationId xmlns:a16="http://schemas.microsoft.com/office/drawing/2014/main" id="{DF6A6480-5389-8CE9-FC92-703FEADC787B}"/>
              </a:ext>
            </a:extLst>
          </p:cNvPr>
          <p:cNvSpPr txBox="1"/>
          <p:nvPr userDrawn="1"/>
        </p:nvSpPr>
        <p:spPr>
          <a:xfrm>
            <a:off x="1020525" y="3648542"/>
            <a:ext cx="5308466" cy="738664"/>
          </a:xfrm>
          <a:prstGeom prst="rect">
            <a:avLst/>
          </a:prstGeom>
          <a:noFill/>
        </p:spPr>
        <p:txBody>
          <a:bodyPr wrap="square" lIns="0" rIns="0">
            <a:spAutoFit/>
          </a:bodyPr>
          <a:lstStyle/>
          <a:p>
            <a:r>
              <a:rPr lang="de-DE" sz="1400" dirty="0">
                <a:latin typeface="helvetica"/>
                <a:ea typeface="Inter" panose="020B0502030000000004" pitchFamily="34" charset="0"/>
                <a:cs typeface="Inter" panose="020B0502030000000004" pitchFamily="34" charset="0"/>
              </a:rPr>
              <a:t>5. Wer sich nicht auskennt, kann Familie und Freunde um Unterstützung beim Ausfüllen der Steuererklärung bitten.</a:t>
            </a:r>
          </a:p>
          <a:p>
            <a:endParaRPr lang="de-DE" sz="1400" dirty="0">
              <a:latin typeface="helvetica"/>
              <a:ea typeface="Inter" panose="020B0502030000000004" pitchFamily="34" charset="0"/>
              <a:cs typeface="Inter" panose="020B0502030000000004" pitchFamily="34" charset="0"/>
            </a:endParaRPr>
          </a:p>
        </p:txBody>
      </p:sp>
      <p:sp>
        <p:nvSpPr>
          <p:cNvPr id="9" name="Textfeld 8">
            <a:extLst>
              <a:ext uri="{FF2B5EF4-FFF2-40B4-BE49-F238E27FC236}">
                <a16:creationId xmlns:a16="http://schemas.microsoft.com/office/drawing/2014/main" id="{B242C5D9-790E-8DF6-A583-2BAB7AC9D79A}"/>
              </a:ext>
            </a:extLst>
          </p:cNvPr>
          <p:cNvSpPr txBox="1"/>
          <p:nvPr userDrawn="1"/>
        </p:nvSpPr>
        <p:spPr>
          <a:xfrm>
            <a:off x="1020525" y="1479500"/>
            <a:ext cx="5308466" cy="738664"/>
          </a:xfrm>
          <a:prstGeom prst="rect">
            <a:avLst/>
          </a:prstGeom>
          <a:noFill/>
        </p:spPr>
        <p:txBody>
          <a:bodyPr wrap="square" lIns="0" rIns="0">
            <a:spAutoFit/>
          </a:bodyPr>
          <a:lstStyle/>
          <a:p>
            <a:r>
              <a:rPr lang="de-DE" sz="1400" dirty="0">
                <a:latin typeface="helvetica"/>
                <a:ea typeface="Inter" panose="020B0502030000000004" pitchFamily="34" charset="0"/>
                <a:cs typeface="Inter" panose="020B0502030000000004" pitchFamily="34" charset="0"/>
              </a:rPr>
              <a:t>4. Bei der Pendlerpauschale spielt es keine Rolle, ob man den Arbeitsweg mit dem Auto, Fahrrad, ÖPNV oder zu Fuß zurücklegt.</a:t>
            </a:r>
          </a:p>
          <a:p>
            <a:endParaRPr lang="de-DE" sz="1400" dirty="0">
              <a:latin typeface="helvetica"/>
              <a:ea typeface="Inter" panose="020B0502030000000004" pitchFamily="34" charset="0"/>
              <a:cs typeface="Inter" panose="020B0502030000000004" pitchFamily="34" charset="0"/>
            </a:endParaRPr>
          </a:p>
        </p:txBody>
      </p:sp>
      <p:sp>
        <p:nvSpPr>
          <p:cNvPr id="16" name="Textfeld 15">
            <a:extLst>
              <a:ext uri="{FF2B5EF4-FFF2-40B4-BE49-F238E27FC236}">
                <a16:creationId xmlns:a16="http://schemas.microsoft.com/office/drawing/2014/main" id="{DD61D7E0-68C2-FC39-8DFD-45D0B9FE9BB1}"/>
              </a:ext>
            </a:extLst>
          </p:cNvPr>
          <p:cNvSpPr txBox="1"/>
          <p:nvPr userDrawn="1"/>
        </p:nvSpPr>
        <p:spPr>
          <a:xfrm>
            <a:off x="1020525" y="5814175"/>
            <a:ext cx="5308466" cy="523220"/>
          </a:xfrm>
          <a:prstGeom prst="rect">
            <a:avLst/>
          </a:prstGeom>
          <a:noFill/>
        </p:spPr>
        <p:txBody>
          <a:bodyPr wrap="square" lIns="0" rIns="0">
            <a:spAutoFit/>
          </a:bodyPr>
          <a:lstStyle/>
          <a:p>
            <a:r>
              <a:rPr lang="de-DE" sz="1400" dirty="0">
                <a:latin typeface="helvetica"/>
                <a:ea typeface="Inter" panose="020B0502030000000004" pitchFamily="34" charset="0"/>
                <a:cs typeface="Inter" panose="020B0502030000000004" pitchFamily="34" charset="0"/>
              </a:rPr>
              <a:t>6. So eine Steuererklärung ... das sind ganze Papierberge an Formularen und Belegen.</a:t>
            </a:r>
          </a:p>
        </p:txBody>
      </p:sp>
      <p:sp>
        <p:nvSpPr>
          <p:cNvPr id="22" name="Textfeld 21">
            <a:extLst>
              <a:ext uri="{FF2B5EF4-FFF2-40B4-BE49-F238E27FC236}">
                <a16:creationId xmlns:a16="http://schemas.microsoft.com/office/drawing/2014/main" id="{5526D706-1FE0-7064-5FFB-D8F5E7EC5A9A}"/>
              </a:ext>
            </a:extLst>
          </p:cNvPr>
          <p:cNvSpPr txBox="1"/>
          <p:nvPr userDrawn="1"/>
        </p:nvSpPr>
        <p:spPr>
          <a:xfrm>
            <a:off x="1020525" y="7979808"/>
            <a:ext cx="5308466" cy="523220"/>
          </a:xfrm>
          <a:prstGeom prst="rect">
            <a:avLst/>
          </a:prstGeom>
          <a:noFill/>
        </p:spPr>
        <p:txBody>
          <a:bodyPr wrap="square" lIns="0" rIns="0">
            <a:spAutoFit/>
          </a:bodyPr>
          <a:lstStyle/>
          <a:p>
            <a:r>
              <a:rPr lang="de-DE" sz="1400" dirty="0">
                <a:latin typeface="helvetica"/>
                <a:ea typeface="Inter" panose="020B0502030000000004" pitchFamily="34" charset="0"/>
                <a:cs typeface="Inter" panose="020B0502030000000004" pitchFamily="34" charset="0"/>
              </a:rPr>
              <a:t>7. Wer eine Steuererklärung macht, bekommt im Schnitt über 1.000 Euro zurück.</a:t>
            </a:r>
          </a:p>
        </p:txBody>
      </p:sp>
    </p:spTree>
    <p:extLst>
      <p:ext uri="{BB962C8B-B14F-4D97-AF65-F5344CB8AC3E}">
        <p14:creationId xmlns:p14="http://schemas.microsoft.com/office/powerpoint/2010/main" val="335950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d 1/2">
    <p:spTree>
      <p:nvGrpSpPr>
        <p:cNvPr id="1" name=""/>
        <p:cNvGrpSpPr/>
        <p:nvPr/>
      </p:nvGrpSpPr>
      <p:grpSpPr>
        <a:xfrm>
          <a:off x="0" y="0"/>
          <a:ext cx="0" cy="0"/>
          <a:chOff x="0" y="0"/>
          <a:chExt cx="0" cy="0"/>
        </a:xfrm>
      </p:grpSpPr>
      <p:pic>
        <p:nvPicPr>
          <p:cNvPr id="67" name="Grafik 66">
            <a:extLst>
              <a:ext uri="{FF2B5EF4-FFF2-40B4-BE49-F238E27FC236}">
                <a16:creationId xmlns:a16="http://schemas.microsoft.com/office/drawing/2014/main" id="{BFE85D35-FF33-1CEB-243E-E7A53BE87674}"/>
              </a:ext>
            </a:extLst>
          </p:cNvPr>
          <p:cNvPicPr>
            <a:picLocks noChangeAspect="1"/>
          </p:cNvPicPr>
          <p:nvPr userDrawn="1"/>
        </p:nvPicPr>
        <p:blipFill>
          <a:blip r:embed="rId2"/>
          <a:stretch>
            <a:fillRect/>
          </a:stretch>
        </p:blipFill>
        <p:spPr>
          <a:xfrm>
            <a:off x="1020525" y="1839567"/>
            <a:ext cx="5645248" cy="7789379"/>
          </a:xfrm>
          <a:prstGeom prst="rect">
            <a:avLst/>
          </a:prstGeom>
          <a:ln>
            <a:noFill/>
          </a:ln>
        </p:spPr>
      </p:pic>
      <p:sp>
        <p:nvSpPr>
          <p:cNvPr id="4" name="Rechteck: abgerundete Ecken 3">
            <a:extLst>
              <a:ext uri="{FF2B5EF4-FFF2-40B4-BE49-F238E27FC236}">
                <a16:creationId xmlns:a16="http://schemas.microsoft.com/office/drawing/2014/main" id="{872CB987-F21F-742F-8621-6466A34C117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45" name="Rechteck: abgerundete Ecken 44">
            <a:extLst>
              <a:ext uri="{FF2B5EF4-FFF2-40B4-BE49-F238E27FC236}">
                <a16:creationId xmlns:a16="http://schemas.microsoft.com/office/drawing/2014/main" id="{3994A304-9887-D38B-260F-5B4EB3885FA0}"/>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SE-d 1/2</a:t>
            </a:r>
          </a:p>
        </p:txBody>
      </p:sp>
      <p:sp>
        <p:nvSpPr>
          <p:cNvPr id="41" name="Rechteck 40">
            <a:extLst>
              <a:ext uri="{FF2B5EF4-FFF2-40B4-BE49-F238E27FC236}">
                <a16:creationId xmlns:a16="http://schemas.microsoft.com/office/drawing/2014/main" id="{F42D0C84-91B8-3672-6228-3DD2FE6630F0}"/>
              </a:ext>
            </a:extLst>
          </p:cNvPr>
          <p:cNvSpPr/>
          <p:nvPr userDrawn="1"/>
        </p:nvSpPr>
        <p:spPr>
          <a:xfrm>
            <a:off x="1139884" y="5450165"/>
            <a:ext cx="2444692" cy="271185"/>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42" name="Rechteck 41">
            <a:extLst>
              <a:ext uri="{FF2B5EF4-FFF2-40B4-BE49-F238E27FC236}">
                <a16:creationId xmlns:a16="http://schemas.microsoft.com/office/drawing/2014/main" id="{7030466F-1998-72A9-7D20-FD56833EAB8F}"/>
              </a:ext>
            </a:extLst>
          </p:cNvPr>
          <p:cNvSpPr/>
          <p:nvPr userDrawn="1"/>
        </p:nvSpPr>
        <p:spPr>
          <a:xfrm>
            <a:off x="1139885" y="5872064"/>
            <a:ext cx="2444692" cy="180455"/>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43" name="Rechteck 42">
            <a:extLst>
              <a:ext uri="{FF2B5EF4-FFF2-40B4-BE49-F238E27FC236}">
                <a16:creationId xmlns:a16="http://schemas.microsoft.com/office/drawing/2014/main" id="{FCCC3A6E-92DF-7BF2-C4ED-CFD8D5A2584A}"/>
              </a:ext>
            </a:extLst>
          </p:cNvPr>
          <p:cNvSpPr/>
          <p:nvPr userDrawn="1"/>
        </p:nvSpPr>
        <p:spPr>
          <a:xfrm>
            <a:off x="3690937" y="2444750"/>
            <a:ext cx="2843537" cy="239270"/>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44" name="Rechteck 43">
            <a:extLst>
              <a:ext uri="{FF2B5EF4-FFF2-40B4-BE49-F238E27FC236}">
                <a16:creationId xmlns:a16="http://schemas.microsoft.com/office/drawing/2014/main" id="{17E20D18-D4C7-BF89-D060-B0A5866F7FE4}"/>
              </a:ext>
            </a:extLst>
          </p:cNvPr>
          <p:cNvSpPr/>
          <p:nvPr userDrawn="1"/>
        </p:nvSpPr>
        <p:spPr>
          <a:xfrm>
            <a:off x="1669974" y="2392365"/>
            <a:ext cx="1987696" cy="413732"/>
          </a:xfrm>
          <a:prstGeom prst="rect">
            <a:avLst/>
          </a:prstGeom>
          <a:solidFill>
            <a:schemeClr val="bg2"/>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00" dirty="0">
                <a:solidFill>
                  <a:schemeClr val="tx1"/>
                </a:solidFill>
                <a:latin typeface="helvetica" panose="020B0604020202020204" pitchFamily="34" charset="0"/>
                <a:cs typeface="helvetica" panose="020B0604020202020204" pitchFamily="34" charset="0"/>
              </a:rPr>
              <a:t>Relevant: Zeitraum, in dem das Gehalt erarbeitet wurde</a:t>
            </a:r>
          </a:p>
        </p:txBody>
      </p:sp>
      <p:sp>
        <p:nvSpPr>
          <p:cNvPr id="46" name="Rechteck 45">
            <a:extLst>
              <a:ext uri="{FF2B5EF4-FFF2-40B4-BE49-F238E27FC236}">
                <a16:creationId xmlns:a16="http://schemas.microsoft.com/office/drawing/2014/main" id="{ABA84F8B-11C9-95B9-4104-2F870115A936}"/>
              </a:ext>
            </a:extLst>
          </p:cNvPr>
          <p:cNvSpPr/>
          <p:nvPr userDrawn="1"/>
        </p:nvSpPr>
        <p:spPr>
          <a:xfrm>
            <a:off x="1669974" y="2999217"/>
            <a:ext cx="1987695" cy="413732"/>
          </a:xfrm>
          <a:prstGeom prst="rect">
            <a:avLst/>
          </a:prstGeom>
          <a:solidFill>
            <a:schemeClr val="bg2"/>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00" dirty="0">
                <a:solidFill>
                  <a:schemeClr val="tx1"/>
                </a:solidFill>
                <a:latin typeface="helvetica" panose="020B0604020202020204" pitchFamily="34" charset="0"/>
                <a:cs typeface="helvetica" panose="020B0604020202020204" pitchFamily="34" charset="0"/>
              </a:rPr>
              <a:t>Relevant: Bruttolohn vor Abzügen und gezahlte Lohnsteuer</a:t>
            </a:r>
          </a:p>
        </p:txBody>
      </p:sp>
      <p:sp>
        <p:nvSpPr>
          <p:cNvPr id="47" name="Rechteck 46">
            <a:extLst>
              <a:ext uri="{FF2B5EF4-FFF2-40B4-BE49-F238E27FC236}">
                <a16:creationId xmlns:a16="http://schemas.microsoft.com/office/drawing/2014/main" id="{80490C96-C0A0-D92B-AD26-110611AB08FD}"/>
              </a:ext>
            </a:extLst>
          </p:cNvPr>
          <p:cNvSpPr/>
          <p:nvPr userDrawn="1"/>
        </p:nvSpPr>
        <p:spPr>
          <a:xfrm>
            <a:off x="3690937" y="5370701"/>
            <a:ext cx="3047875" cy="727110"/>
          </a:xfrm>
          <a:prstGeom prst="rect">
            <a:avLst/>
          </a:prstGeom>
          <a:solidFill>
            <a:schemeClr val="bg2"/>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00" dirty="0">
                <a:solidFill>
                  <a:schemeClr val="tx1"/>
                </a:solidFill>
                <a:latin typeface="helvetica" panose="020B0604020202020204" pitchFamily="34" charset="0"/>
                <a:cs typeface="helvetica" panose="020B0604020202020204" pitchFamily="34" charset="0"/>
              </a:rPr>
              <a:t>Relevant: Steuerklasse, Zahl der Kinderfreibeträge und Kirchensteuermerkmale (hier ohne)</a:t>
            </a:r>
          </a:p>
          <a:p>
            <a:r>
              <a:rPr lang="de-DE" sz="900" i="1" dirty="0">
                <a:solidFill>
                  <a:schemeClr val="tx1"/>
                </a:solidFill>
                <a:latin typeface="helvetica" panose="020B0604020202020204" pitchFamily="34" charset="0"/>
                <a:cs typeface="helvetica" panose="020B0604020202020204" pitchFamily="34" charset="0"/>
              </a:rPr>
              <a:t>Faktor spielt nur bei verheirateten und in eheähnlicher Gemeinschaft lebenden Paaren eine Rolle</a:t>
            </a:r>
          </a:p>
        </p:txBody>
      </p:sp>
      <p:sp>
        <p:nvSpPr>
          <p:cNvPr id="68" name="Rechteck 67">
            <a:extLst>
              <a:ext uri="{FF2B5EF4-FFF2-40B4-BE49-F238E27FC236}">
                <a16:creationId xmlns:a16="http://schemas.microsoft.com/office/drawing/2014/main" id="{D4935308-F63D-A8CD-0959-C91E408A68A1}"/>
              </a:ext>
            </a:extLst>
          </p:cNvPr>
          <p:cNvSpPr/>
          <p:nvPr userDrawn="1"/>
        </p:nvSpPr>
        <p:spPr>
          <a:xfrm>
            <a:off x="3690937" y="3016151"/>
            <a:ext cx="2843537" cy="378981"/>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71" name="Rechteck 70">
            <a:extLst>
              <a:ext uri="{FF2B5EF4-FFF2-40B4-BE49-F238E27FC236}">
                <a16:creationId xmlns:a16="http://schemas.microsoft.com/office/drawing/2014/main" id="{9B3359F2-29AF-26F5-69CD-79F0057B23D3}"/>
              </a:ext>
            </a:extLst>
          </p:cNvPr>
          <p:cNvSpPr/>
          <p:nvPr userDrawn="1"/>
        </p:nvSpPr>
        <p:spPr>
          <a:xfrm>
            <a:off x="1022861" y="1004827"/>
            <a:ext cx="5513950" cy="246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600" b="1" dirty="0">
                <a:solidFill>
                  <a:schemeClr val="tx2"/>
                </a:solidFill>
                <a:latin typeface="Helvetica" panose="020B0604020202020204" pitchFamily="34" charset="0"/>
                <a:cs typeface="Helvetica" panose="020B0604020202020204" pitchFamily="34" charset="0"/>
              </a:rPr>
              <a:t>Annotationen zur Einheit „Steuererklärung“</a:t>
            </a:r>
            <a:endParaRPr lang="de-DE" sz="1600" dirty="0">
              <a:solidFill>
                <a:schemeClr val="tx2"/>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251585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d 2/2">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872CB987-F21F-742F-8621-6466A34C117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45" name="Rechteck: abgerundete Ecken 44">
            <a:extLst>
              <a:ext uri="{FF2B5EF4-FFF2-40B4-BE49-F238E27FC236}">
                <a16:creationId xmlns:a16="http://schemas.microsoft.com/office/drawing/2014/main" id="{3994A304-9887-D38B-260F-5B4EB3885FA0}"/>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SE-d 2/2</a:t>
            </a:r>
          </a:p>
        </p:txBody>
      </p:sp>
      <p:pic>
        <p:nvPicPr>
          <p:cNvPr id="38" name="Grafik 37">
            <a:extLst>
              <a:ext uri="{FF2B5EF4-FFF2-40B4-BE49-F238E27FC236}">
                <a16:creationId xmlns:a16="http://schemas.microsoft.com/office/drawing/2014/main" id="{D10ABE67-6D6D-2A24-D8D4-B6E637BC775A}"/>
              </a:ext>
            </a:extLst>
          </p:cNvPr>
          <p:cNvPicPr>
            <a:picLocks noChangeAspect="1"/>
          </p:cNvPicPr>
          <p:nvPr userDrawn="1"/>
        </p:nvPicPr>
        <p:blipFill>
          <a:blip r:embed="rId2"/>
          <a:stretch>
            <a:fillRect/>
          </a:stretch>
        </p:blipFill>
        <p:spPr>
          <a:xfrm>
            <a:off x="960984" y="1351421"/>
            <a:ext cx="5637706" cy="8245624"/>
          </a:xfrm>
          <a:prstGeom prst="rect">
            <a:avLst/>
          </a:prstGeom>
        </p:spPr>
      </p:pic>
      <p:sp>
        <p:nvSpPr>
          <p:cNvPr id="39" name="Rechteck 38">
            <a:extLst>
              <a:ext uri="{FF2B5EF4-FFF2-40B4-BE49-F238E27FC236}">
                <a16:creationId xmlns:a16="http://schemas.microsoft.com/office/drawing/2014/main" id="{5B7ACEB4-FE41-E93F-D5D1-AF7C7949C11C}"/>
              </a:ext>
            </a:extLst>
          </p:cNvPr>
          <p:cNvSpPr/>
          <p:nvPr userDrawn="1"/>
        </p:nvSpPr>
        <p:spPr>
          <a:xfrm>
            <a:off x="4631609" y="5505694"/>
            <a:ext cx="2002431" cy="429501"/>
          </a:xfrm>
          <a:prstGeom prst="rect">
            <a:avLst/>
          </a:prstGeom>
          <a:solidFill>
            <a:schemeClr val="bg2"/>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00" dirty="0">
                <a:solidFill>
                  <a:schemeClr val="tx1"/>
                </a:solidFill>
                <a:latin typeface="helvetica" panose="020B0604020202020204" pitchFamily="34" charset="0"/>
                <a:cs typeface="helvetica" panose="020B0604020202020204" pitchFamily="34" charset="0"/>
              </a:rPr>
              <a:t>Relevant: Bruttoarbeitslohn vor Abzügen in diesem Monat</a:t>
            </a:r>
          </a:p>
        </p:txBody>
      </p:sp>
      <p:sp>
        <p:nvSpPr>
          <p:cNvPr id="49" name="Rechteck 48">
            <a:extLst>
              <a:ext uri="{FF2B5EF4-FFF2-40B4-BE49-F238E27FC236}">
                <a16:creationId xmlns:a16="http://schemas.microsoft.com/office/drawing/2014/main" id="{B59F9284-8479-F347-E9CB-9DD10C433CC7}"/>
              </a:ext>
            </a:extLst>
          </p:cNvPr>
          <p:cNvSpPr/>
          <p:nvPr userDrawn="1"/>
        </p:nvSpPr>
        <p:spPr>
          <a:xfrm>
            <a:off x="1478835" y="5720444"/>
            <a:ext cx="2002431" cy="429501"/>
          </a:xfrm>
          <a:prstGeom prst="rect">
            <a:avLst/>
          </a:prstGeom>
          <a:solidFill>
            <a:schemeClr val="bg2"/>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00" dirty="0">
                <a:solidFill>
                  <a:schemeClr val="tx1"/>
                </a:solidFill>
                <a:latin typeface="helvetica" panose="020B0604020202020204" pitchFamily="34" charset="0"/>
                <a:cs typeface="helvetica" panose="020B0604020202020204" pitchFamily="34" charset="0"/>
              </a:rPr>
              <a:t>Relevant: Gezahlte Lohnsteuer in diesem Monat</a:t>
            </a:r>
          </a:p>
        </p:txBody>
      </p:sp>
      <p:sp>
        <p:nvSpPr>
          <p:cNvPr id="50" name="Rechteck 49">
            <a:extLst>
              <a:ext uri="{FF2B5EF4-FFF2-40B4-BE49-F238E27FC236}">
                <a16:creationId xmlns:a16="http://schemas.microsoft.com/office/drawing/2014/main" id="{EA21699F-82B3-C219-F702-D2819620C737}"/>
              </a:ext>
            </a:extLst>
          </p:cNvPr>
          <p:cNvSpPr/>
          <p:nvPr userDrawn="1"/>
        </p:nvSpPr>
        <p:spPr>
          <a:xfrm>
            <a:off x="1832266" y="1595327"/>
            <a:ext cx="2223267" cy="308419"/>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51" name="Rechteck 50">
            <a:extLst>
              <a:ext uri="{FF2B5EF4-FFF2-40B4-BE49-F238E27FC236}">
                <a16:creationId xmlns:a16="http://schemas.microsoft.com/office/drawing/2014/main" id="{25111BB0-BE1F-1101-96FA-16F6A6D52916}"/>
              </a:ext>
            </a:extLst>
          </p:cNvPr>
          <p:cNvSpPr/>
          <p:nvPr userDrawn="1"/>
        </p:nvSpPr>
        <p:spPr>
          <a:xfrm>
            <a:off x="1832266" y="2001881"/>
            <a:ext cx="2223267" cy="995319"/>
          </a:xfrm>
          <a:prstGeom prst="rect">
            <a:avLst/>
          </a:prstGeom>
          <a:solidFill>
            <a:schemeClr val="bg2"/>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00" dirty="0">
                <a:solidFill>
                  <a:schemeClr val="tx1"/>
                </a:solidFill>
                <a:latin typeface="helvetica" panose="020B0604020202020204" pitchFamily="34" charset="0"/>
                <a:cs typeface="helvetica" panose="020B0604020202020204" pitchFamily="34" charset="0"/>
              </a:rPr>
              <a:t>Relevant: Steuerklasse, Kinderfreibetrag, Konfession (</a:t>
            </a:r>
            <a:r>
              <a:rPr lang="de-DE" sz="900" dirty="0">
                <a:solidFill>
                  <a:schemeClr val="tx1"/>
                </a:solidFill>
                <a:latin typeface="helvetica" panose="020B0604020202020204" pitchFamily="34" charset="0"/>
                <a:cs typeface="helvetica" panose="020B0604020202020204" pitchFamily="34" charset="0"/>
                <a:sym typeface="Wingdings" panose="05000000000000000000" pitchFamily="2" charset="2"/>
              </a:rPr>
              <a:t> Kirchensteuer)</a:t>
            </a:r>
            <a:br>
              <a:rPr lang="de-DE" sz="900" dirty="0">
                <a:solidFill>
                  <a:schemeClr val="tx1"/>
                </a:solidFill>
                <a:latin typeface="helvetica" panose="020B0604020202020204" pitchFamily="34" charset="0"/>
                <a:cs typeface="helvetica" panose="020B0604020202020204" pitchFamily="34" charset="0"/>
                <a:sym typeface="Wingdings" panose="05000000000000000000" pitchFamily="2" charset="2"/>
              </a:rPr>
            </a:br>
            <a:r>
              <a:rPr lang="de-DE" sz="900" i="1" dirty="0">
                <a:solidFill>
                  <a:schemeClr val="tx1"/>
                </a:solidFill>
                <a:latin typeface="helvetica" panose="020B0604020202020204" pitchFamily="34" charset="0"/>
                <a:cs typeface="helvetica" panose="020B0604020202020204" pitchFamily="34" charset="0"/>
              </a:rPr>
              <a:t>Faktor spielt nur bei verheirateten und in eheähnlicher Gemeinschaft lebenden Paaren eine Rolle</a:t>
            </a:r>
            <a:endParaRPr lang="de-DE" sz="900" dirty="0">
              <a:solidFill>
                <a:schemeClr val="tx1"/>
              </a:solidFill>
              <a:latin typeface="helvetica" panose="020B0604020202020204" pitchFamily="34" charset="0"/>
              <a:cs typeface="helvetica" panose="020B0604020202020204" pitchFamily="34" charset="0"/>
            </a:endParaRPr>
          </a:p>
        </p:txBody>
      </p:sp>
      <p:sp>
        <p:nvSpPr>
          <p:cNvPr id="53" name="Rechteck 52">
            <a:extLst>
              <a:ext uri="{FF2B5EF4-FFF2-40B4-BE49-F238E27FC236}">
                <a16:creationId xmlns:a16="http://schemas.microsoft.com/office/drawing/2014/main" id="{B7A2DC1A-FAED-79A5-1D2C-E26D8CC24309}"/>
              </a:ext>
            </a:extLst>
          </p:cNvPr>
          <p:cNvSpPr/>
          <p:nvPr userDrawn="1"/>
        </p:nvSpPr>
        <p:spPr>
          <a:xfrm>
            <a:off x="925634" y="6975199"/>
            <a:ext cx="2002431" cy="429501"/>
          </a:xfrm>
          <a:prstGeom prst="rect">
            <a:avLst/>
          </a:prstGeom>
          <a:solidFill>
            <a:schemeClr val="bg2"/>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900" dirty="0">
                <a:solidFill>
                  <a:schemeClr val="tx1"/>
                </a:solidFill>
                <a:latin typeface="helvetica" panose="020B0604020202020204" pitchFamily="34" charset="0"/>
                <a:cs typeface="helvetica" panose="020B0604020202020204" pitchFamily="34" charset="0"/>
              </a:rPr>
              <a:t>Bruttolohn und Lohnsteuer, Summen seit Jahresbeginn/Eintritt</a:t>
            </a:r>
          </a:p>
        </p:txBody>
      </p:sp>
      <p:sp>
        <p:nvSpPr>
          <p:cNvPr id="96" name="Rechteck 95">
            <a:extLst>
              <a:ext uri="{FF2B5EF4-FFF2-40B4-BE49-F238E27FC236}">
                <a16:creationId xmlns:a16="http://schemas.microsoft.com/office/drawing/2014/main" id="{ADDA6C1B-EEA1-33EF-F90B-EB0487DEB0BD}"/>
              </a:ext>
            </a:extLst>
          </p:cNvPr>
          <p:cNvSpPr/>
          <p:nvPr userDrawn="1"/>
        </p:nvSpPr>
        <p:spPr>
          <a:xfrm>
            <a:off x="947276" y="7462778"/>
            <a:ext cx="1440324" cy="462022"/>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97" name="Rechteck 96">
            <a:extLst>
              <a:ext uri="{FF2B5EF4-FFF2-40B4-BE49-F238E27FC236}">
                <a16:creationId xmlns:a16="http://schemas.microsoft.com/office/drawing/2014/main" id="{3845B0A7-A2B3-1F42-7D5B-7AA573205EFA}"/>
              </a:ext>
            </a:extLst>
          </p:cNvPr>
          <p:cNvSpPr/>
          <p:nvPr userDrawn="1"/>
        </p:nvSpPr>
        <p:spPr>
          <a:xfrm>
            <a:off x="5866582" y="6048107"/>
            <a:ext cx="743705" cy="168145"/>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
        <p:nvSpPr>
          <p:cNvPr id="98" name="Rechteck 97">
            <a:extLst>
              <a:ext uri="{FF2B5EF4-FFF2-40B4-BE49-F238E27FC236}">
                <a16:creationId xmlns:a16="http://schemas.microsoft.com/office/drawing/2014/main" id="{0E25936E-260A-3EA1-E5A7-7BFFE2EC3A59}"/>
              </a:ext>
            </a:extLst>
          </p:cNvPr>
          <p:cNvSpPr/>
          <p:nvPr userDrawn="1"/>
        </p:nvSpPr>
        <p:spPr>
          <a:xfrm>
            <a:off x="2108199" y="6291045"/>
            <a:ext cx="743705" cy="168145"/>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15"/>
          </a:p>
        </p:txBody>
      </p:sp>
    </p:spTree>
    <p:extLst>
      <p:ext uri="{BB962C8B-B14F-4D97-AF65-F5344CB8AC3E}">
        <p14:creationId xmlns:p14="http://schemas.microsoft.com/office/powerpoint/2010/main" val="3757037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lgemeines">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862865D1-4F14-47F8-613E-A7F5EBD9EF2F}"/>
              </a:ext>
            </a:extLst>
          </p:cNvPr>
          <p:cNvSpPr/>
          <p:nvPr userDrawn="1"/>
        </p:nvSpPr>
        <p:spPr>
          <a:xfrm>
            <a:off x="1031300" y="5489778"/>
            <a:ext cx="5523669" cy="29781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r>
              <a:rPr lang="de-DE" sz="1200" dirty="0">
                <a:solidFill>
                  <a:schemeClr val="tx1"/>
                </a:solidFill>
                <a:latin typeface="Helvetica" panose="020B0604020202020204" pitchFamily="34" charset="0"/>
                <a:cs typeface="Helvetica" panose="020B0604020202020204" pitchFamily="34" charset="0"/>
              </a:rPr>
              <a:t>Jede Klasse ist anders. Sie als Lehrkraft kennen Ihre Schülerinnen und Schüler am besten. Um die Materialien auf Ihre Klasse und Ihr individuelles Unterrichtssetting zuzuschneiden, können Sie sie auch als editierbare PowerPoint-Version über unsere Seite herunterladen. Diese Version ist auch für den digitalen Einsatz im Klassenzimmer geeignet.</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Beachten Sie bitte, dass der Großteil der Präsentationen im Folienmaster erstellt ist. Damit stellen wir sicher, dass beim digitalen Einsatz der Materialien keine ungewollten Änderungen passieren. Nur die Elemente, die regulär für eine Bearbeitung vorgesehen sind, lassen sich im normalen Bearbeitungsmodus ändern.</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Um Änderungen im Folienmaster vorzunehmen, gehen Sie im PowerPoint bitte auf die Registerkarte „Ansicht“ und wählen dort „Folienmaster“ aus (zu finden im Abschnitt „Masteransichten“, s. Screenshot).</a:t>
            </a:r>
          </a:p>
          <a:p>
            <a:pPr algn="ctr"/>
            <a:endParaRPr lang="de-DE" sz="1200" dirty="0"/>
          </a:p>
        </p:txBody>
      </p:sp>
      <p:sp>
        <p:nvSpPr>
          <p:cNvPr id="8" name="Rechteck 7">
            <a:extLst>
              <a:ext uri="{FF2B5EF4-FFF2-40B4-BE49-F238E27FC236}">
                <a16:creationId xmlns:a16="http://schemas.microsoft.com/office/drawing/2014/main" id="{5C5A47C3-9CD4-4B3B-E5E7-F4272B7A34AC}"/>
              </a:ext>
            </a:extLst>
          </p:cNvPr>
          <p:cNvSpPr/>
          <p:nvPr userDrawn="1"/>
        </p:nvSpPr>
        <p:spPr>
          <a:xfrm>
            <a:off x="1022861" y="517216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Editierbarkeit</a:t>
            </a:r>
            <a:endParaRPr lang="de-DE" sz="1400" dirty="0">
              <a:solidFill>
                <a:schemeClr val="tx1"/>
              </a:solidFill>
              <a:latin typeface="Helvetica" panose="020B0604020202020204" pitchFamily="34" charset="0"/>
              <a:cs typeface="Helvetica" panose="020B0604020202020204" pitchFamily="34" charset="0"/>
            </a:endParaRPr>
          </a:p>
        </p:txBody>
      </p:sp>
      <p:pic>
        <p:nvPicPr>
          <p:cNvPr id="9" name="Grafik 8">
            <a:extLst>
              <a:ext uri="{FF2B5EF4-FFF2-40B4-BE49-F238E27FC236}">
                <a16:creationId xmlns:a16="http://schemas.microsoft.com/office/drawing/2014/main" id="{224589DC-95C3-116B-E3F2-85BBC8F64DEE}"/>
              </a:ext>
            </a:extLst>
          </p:cNvPr>
          <p:cNvPicPr>
            <a:picLocks noChangeAspect="1"/>
          </p:cNvPicPr>
          <p:nvPr userDrawn="1"/>
        </p:nvPicPr>
        <p:blipFill rotWithShape="1">
          <a:blip r:embed="rId2"/>
          <a:srcRect t="4282" r="41591"/>
          <a:stretch/>
        </p:blipFill>
        <p:spPr>
          <a:xfrm>
            <a:off x="1031300" y="8570100"/>
            <a:ext cx="5497074" cy="928972"/>
          </a:xfrm>
          <a:prstGeom prst="rect">
            <a:avLst/>
          </a:prstGeom>
          <a:ln>
            <a:solidFill>
              <a:schemeClr val="bg2"/>
            </a:solidFill>
          </a:ln>
        </p:spPr>
      </p:pic>
      <p:grpSp>
        <p:nvGrpSpPr>
          <p:cNvPr id="10" name="Gruppieren 9">
            <a:extLst>
              <a:ext uri="{FF2B5EF4-FFF2-40B4-BE49-F238E27FC236}">
                <a16:creationId xmlns:a16="http://schemas.microsoft.com/office/drawing/2014/main" id="{15BDCBCE-7B8E-17DC-52EE-B4530F0FF890}"/>
              </a:ext>
            </a:extLst>
          </p:cNvPr>
          <p:cNvGrpSpPr/>
          <p:nvPr userDrawn="1"/>
        </p:nvGrpSpPr>
        <p:grpSpPr>
          <a:xfrm>
            <a:off x="1018001" y="1322443"/>
            <a:ext cx="5523669" cy="2561961"/>
            <a:chOff x="1008103" y="5345906"/>
            <a:chExt cx="5523669" cy="2561961"/>
          </a:xfrm>
        </p:grpSpPr>
        <p:sp>
          <p:nvSpPr>
            <p:cNvPr id="11" name="Rechteck 10">
              <a:extLst>
                <a:ext uri="{FF2B5EF4-FFF2-40B4-BE49-F238E27FC236}">
                  <a16:creationId xmlns:a16="http://schemas.microsoft.com/office/drawing/2014/main" id="{4820E140-558A-05AD-0AB1-F7E456189120}"/>
                </a:ext>
              </a:extLst>
            </p:cNvPr>
            <p:cNvSpPr/>
            <p:nvPr/>
          </p:nvSpPr>
          <p:spPr>
            <a:xfrm>
              <a:off x="1008103" y="5345906"/>
              <a:ext cx="5523669" cy="2561961"/>
            </a:xfrm>
            <a:prstGeom prst="rect">
              <a:avLst/>
            </a:prstGeom>
            <a:solidFill>
              <a:schemeClr val="bg1"/>
            </a:solidFill>
            <a:ln>
              <a:noFill/>
            </a:ln>
            <a:effectLst>
              <a:outerShdw blurRad="50800" dist="381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13" name="Gruppieren 12">
              <a:extLst>
                <a:ext uri="{FF2B5EF4-FFF2-40B4-BE49-F238E27FC236}">
                  <a16:creationId xmlns:a16="http://schemas.microsoft.com/office/drawing/2014/main" id="{DDA38161-01F4-6F74-FBB5-D977F70DE8F0}"/>
                </a:ext>
              </a:extLst>
            </p:cNvPr>
            <p:cNvGrpSpPr/>
            <p:nvPr/>
          </p:nvGrpSpPr>
          <p:grpSpPr>
            <a:xfrm>
              <a:off x="1177558" y="5676105"/>
              <a:ext cx="2319182" cy="1901562"/>
              <a:chOff x="0" y="0"/>
              <a:chExt cx="2644775" cy="2168525"/>
            </a:xfrm>
          </p:grpSpPr>
          <p:pic>
            <p:nvPicPr>
              <p:cNvPr id="14" name="Grafik 13">
                <a:extLst>
                  <a:ext uri="{FF2B5EF4-FFF2-40B4-BE49-F238E27FC236}">
                    <a16:creationId xmlns:a16="http://schemas.microsoft.com/office/drawing/2014/main" id="{F2341CB5-488E-3BA4-B8FA-A859595D0D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688" r="11098"/>
              <a:stretch/>
            </p:blipFill>
            <p:spPr bwMode="auto">
              <a:xfrm>
                <a:off x="0" y="0"/>
                <a:ext cx="2644775" cy="1924050"/>
              </a:xfrm>
              <a:prstGeom prst="rect">
                <a:avLst/>
              </a:prstGeom>
              <a:noFill/>
              <a:ln>
                <a:noFill/>
              </a:ln>
              <a:extLst>
                <a:ext uri="{53640926-AAD7-44D8-BBD7-CCE9431645EC}">
                  <a14:shadowObscured xmlns:a14="http://schemas.microsoft.com/office/drawing/2010/main"/>
                </a:ext>
              </a:extLst>
            </p:spPr>
          </p:pic>
          <p:pic>
            <p:nvPicPr>
              <p:cNvPr id="15" name="Grafik 14">
                <a:extLst>
                  <a:ext uri="{FF2B5EF4-FFF2-40B4-BE49-F238E27FC236}">
                    <a16:creationId xmlns:a16="http://schemas.microsoft.com/office/drawing/2014/main" id="{92C58FA4-6559-8324-4888-75B0A777DE6F}"/>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350" y="1819275"/>
                <a:ext cx="2388235" cy="349250"/>
              </a:xfrm>
              <a:prstGeom prst="rect">
                <a:avLst/>
              </a:prstGeom>
            </p:spPr>
          </p:pic>
        </p:grpSp>
      </p:grpSp>
      <p:sp>
        <p:nvSpPr>
          <p:cNvPr id="16" name="Rechteck 15">
            <a:extLst>
              <a:ext uri="{FF2B5EF4-FFF2-40B4-BE49-F238E27FC236}">
                <a16:creationId xmlns:a16="http://schemas.microsoft.com/office/drawing/2014/main" id="{59D14F21-5476-DC2D-C0A8-01E45339CB8D}"/>
              </a:ext>
            </a:extLst>
          </p:cNvPr>
          <p:cNvSpPr/>
          <p:nvPr userDrawn="1"/>
        </p:nvSpPr>
        <p:spPr>
          <a:xfrm>
            <a:off x="1022861" y="1004827"/>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Herausgeber</a:t>
            </a:r>
            <a:endParaRPr lang="de-DE" sz="1400" dirty="0">
              <a:solidFill>
                <a:schemeClr val="tx1"/>
              </a:solidFill>
              <a:latin typeface="Helvetica" panose="020B0604020202020204" pitchFamily="34" charset="0"/>
              <a:cs typeface="Helvetica" panose="020B0604020202020204" pitchFamily="34" charset="0"/>
            </a:endParaRPr>
          </a:p>
        </p:txBody>
      </p:sp>
      <p:sp>
        <p:nvSpPr>
          <p:cNvPr id="17" name="Rechteck 16">
            <a:extLst>
              <a:ext uri="{FF2B5EF4-FFF2-40B4-BE49-F238E27FC236}">
                <a16:creationId xmlns:a16="http://schemas.microsoft.com/office/drawing/2014/main" id="{0F208A8B-F76C-2F13-82F0-75A553FCF9A5}"/>
              </a:ext>
            </a:extLst>
          </p:cNvPr>
          <p:cNvSpPr/>
          <p:nvPr userDrawn="1"/>
        </p:nvSpPr>
        <p:spPr>
          <a:xfrm>
            <a:off x="1022861" y="4183825"/>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Kontakt</a:t>
            </a:r>
            <a:endParaRPr lang="de-DE" sz="1400" dirty="0">
              <a:solidFill>
                <a:schemeClr val="tx1"/>
              </a:solidFill>
              <a:latin typeface="Helvetica" panose="020B0604020202020204" pitchFamily="34" charset="0"/>
              <a:cs typeface="Helvetica" panose="020B0604020202020204" pitchFamily="34" charset="0"/>
            </a:endParaRPr>
          </a:p>
        </p:txBody>
      </p:sp>
      <p:sp>
        <p:nvSpPr>
          <p:cNvPr id="19" name="Rechteck: abgerundete Ecken 18">
            <a:extLst>
              <a:ext uri="{FF2B5EF4-FFF2-40B4-BE49-F238E27FC236}">
                <a16:creationId xmlns:a16="http://schemas.microsoft.com/office/drawing/2014/main" id="{6CD57C1A-08C9-5A10-6CF0-963F34F93213}"/>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Tree>
    <p:extLst>
      <p:ext uri="{BB962C8B-B14F-4D97-AF65-F5344CB8AC3E}">
        <p14:creationId xmlns:p14="http://schemas.microsoft.com/office/powerpoint/2010/main" val="1406212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 1/2">
    <p:spTree>
      <p:nvGrpSpPr>
        <p:cNvPr id="1" name=""/>
        <p:cNvGrpSpPr/>
        <p:nvPr/>
      </p:nvGrpSpPr>
      <p:grpSpPr>
        <a:xfrm>
          <a:off x="0" y="0"/>
          <a:ext cx="0" cy="0"/>
          <a:chOff x="0" y="0"/>
          <a:chExt cx="0" cy="0"/>
        </a:xfrm>
      </p:grpSpPr>
      <p:sp>
        <p:nvSpPr>
          <p:cNvPr id="7" name="Rechteck: abgerundete Ecken 6">
            <a:extLst>
              <a:ext uri="{FF2B5EF4-FFF2-40B4-BE49-F238E27FC236}">
                <a16:creationId xmlns:a16="http://schemas.microsoft.com/office/drawing/2014/main" id="{95E1ABED-E937-4B03-C0A4-9F568330DE05}"/>
              </a:ext>
            </a:extLst>
          </p:cNvPr>
          <p:cNvSpPr/>
          <p:nvPr userDrawn="1"/>
        </p:nvSpPr>
        <p:spPr>
          <a:xfrm>
            <a:off x="1020525" y="3210977"/>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SE-a</a:t>
            </a:r>
          </a:p>
        </p:txBody>
      </p:sp>
      <p:sp>
        <p:nvSpPr>
          <p:cNvPr id="8" name="Rechteck: abgerundete Ecken 7">
            <a:extLst>
              <a:ext uri="{FF2B5EF4-FFF2-40B4-BE49-F238E27FC236}">
                <a16:creationId xmlns:a16="http://schemas.microsoft.com/office/drawing/2014/main" id="{D841FB08-77D4-969F-B672-B72BA6DF635F}"/>
              </a:ext>
            </a:extLst>
          </p:cNvPr>
          <p:cNvSpPr/>
          <p:nvPr userDrawn="1"/>
        </p:nvSpPr>
        <p:spPr>
          <a:xfrm>
            <a:off x="1022753" y="3663990"/>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SE-b</a:t>
            </a:r>
          </a:p>
        </p:txBody>
      </p:sp>
      <p:sp>
        <p:nvSpPr>
          <p:cNvPr id="9" name="Rechteck 8">
            <a:extLst>
              <a:ext uri="{FF2B5EF4-FFF2-40B4-BE49-F238E27FC236}">
                <a16:creationId xmlns:a16="http://schemas.microsoft.com/office/drawing/2014/main" id="{88E0BCFD-70D6-BB53-003B-9CC4F2C88CB4}"/>
              </a:ext>
            </a:extLst>
          </p:cNvPr>
          <p:cNvSpPr/>
          <p:nvPr userDrawn="1"/>
        </p:nvSpPr>
        <p:spPr>
          <a:xfrm>
            <a:off x="1022861" y="1004827"/>
            <a:ext cx="5513950" cy="246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600" b="1" dirty="0">
                <a:solidFill>
                  <a:schemeClr val="tx2"/>
                </a:solidFill>
                <a:latin typeface="Helvetica" panose="020B0604020202020204" pitchFamily="34" charset="0"/>
                <a:cs typeface="Helvetica" panose="020B0604020202020204" pitchFamily="34" charset="0"/>
              </a:rPr>
              <a:t>Inhalte der Einheit „Steuererklärung“</a:t>
            </a:r>
            <a:endParaRPr lang="de-DE" sz="1600" dirty="0">
              <a:solidFill>
                <a:schemeClr val="tx2"/>
              </a:solidFill>
              <a:latin typeface="Helvetica" panose="020B0604020202020204" pitchFamily="34" charset="0"/>
              <a:cs typeface="Helvetica" panose="020B0604020202020204" pitchFamily="34" charset="0"/>
            </a:endParaRPr>
          </a:p>
        </p:txBody>
      </p:sp>
      <p:sp>
        <p:nvSpPr>
          <p:cNvPr id="11" name="Rechteck: abgerundete Ecken 10">
            <a:extLst>
              <a:ext uri="{FF2B5EF4-FFF2-40B4-BE49-F238E27FC236}">
                <a16:creationId xmlns:a16="http://schemas.microsoft.com/office/drawing/2014/main" id="{D0404B70-6333-4F7F-0155-E18C025FC80A}"/>
              </a:ext>
            </a:extLst>
          </p:cNvPr>
          <p:cNvSpPr/>
          <p:nvPr userDrawn="1"/>
        </p:nvSpPr>
        <p:spPr>
          <a:xfrm>
            <a:off x="1020525" y="4112785"/>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SE-c</a:t>
            </a:r>
          </a:p>
        </p:txBody>
      </p:sp>
      <p:sp>
        <p:nvSpPr>
          <p:cNvPr id="14" name="Rechteck: abgerundete Ecken 13">
            <a:extLst>
              <a:ext uri="{FF2B5EF4-FFF2-40B4-BE49-F238E27FC236}">
                <a16:creationId xmlns:a16="http://schemas.microsoft.com/office/drawing/2014/main" id="{9F98F104-F03D-68F3-CC5F-B8039C635D23}"/>
              </a:ext>
            </a:extLst>
          </p:cNvPr>
          <p:cNvSpPr/>
          <p:nvPr userDrawn="1"/>
        </p:nvSpPr>
        <p:spPr>
          <a:xfrm>
            <a:off x="1020525" y="5014491"/>
            <a:ext cx="670472" cy="355969"/>
          </a:xfrm>
          <a:prstGeom prst="roundRect">
            <a:avLst>
              <a:gd name="adj" fmla="val 50000"/>
            </a:avLst>
          </a:prstGeom>
          <a:solidFill>
            <a:srgbClr val="05C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SE-1</a:t>
            </a:r>
          </a:p>
        </p:txBody>
      </p:sp>
      <p:sp>
        <p:nvSpPr>
          <p:cNvPr id="15" name="Rechteck: abgerundete Ecken 14">
            <a:extLst>
              <a:ext uri="{FF2B5EF4-FFF2-40B4-BE49-F238E27FC236}">
                <a16:creationId xmlns:a16="http://schemas.microsoft.com/office/drawing/2014/main" id="{2F3BB778-68F5-E4CE-E5CD-11B4427CA6A2}"/>
              </a:ext>
            </a:extLst>
          </p:cNvPr>
          <p:cNvSpPr/>
          <p:nvPr userDrawn="1"/>
        </p:nvSpPr>
        <p:spPr>
          <a:xfrm>
            <a:off x="1022753" y="5463286"/>
            <a:ext cx="670472" cy="355969"/>
          </a:xfrm>
          <a:prstGeom prst="roundRect">
            <a:avLst>
              <a:gd name="adj" fmla="val 50000"/>
            </a:avLst>
          </a:prstGeom>
          <a:solidFill>
            <a:srgbClr val="05C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SE-2</a:t>
            </a:r>
          </a:p>
        </p:txBody>
      </p:sp>
      <p:sp>
        <p:nvSpPr>
          <p:cNvPr id="16" name="Rechteck: abgerundete Ecken 15">
            <a:extLst>
              <a:ext uri="{FF2B5EF4-FFF2-40B4-BE49-F238E27FC236}">
                <a16:creationId xmlns:a16="http://schemas.microsoft.com/office/drawing/2014/main" id="{31DE11FF-F0AA-2000-E927-4E08E5C54F1F}"/>
              </a:ext>
            </a:extLst>
          </p:cNvPr>
          <p:cNvSpPr/>
          <p:nvPr userDrawn="1"/>
        </p:nvSpPr>
        <p:spPr>
          <a:xfrm>
            <a:off x="1020525" y="5912081"/>
            <a:ext cx="670472" cy="355969"/>
          </a:xfrm>
          <a:prstGeom prst="roundRect">
            <a:avLst>
              <a:gd name="adj" fmla="val 50000"/>
            </a:avLst>
          </a:prstGeom>
          <a:solidFill>
            <a:srgbClr val="05C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SE-3</a:t>
            </a:r>
          </a:p>
        </p:txBody>
      </p:sp>
      <p:sp>
        <p:nvSpPr>
          <p:cNvPr id="20" name="Rechteck 19">
            <a:extLst>
              <a:ext uri="{FF2B5EF4-FFF2-40B4-BE49-F238E27FC236}">
                <a16:creationId xmlns:a16="http://schemas.microsoft.com/office/drawing/2014/main" id="{F047959D-AF81-ABC3-7B9A-8987EFE562B1}"/>
              </a:ext>
            </a:extLst>
          </p:cNvPr>
          <p:cNvSpPr/>
          <p:nvPr userDrawn="1"/>
        </p:nvSpPr>
        <p:spPr>
          <a:xfrm>
            <a:off x="1797120" y="3210977"/>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Übersicht</a:t>
            </a:r>
            <a:r>
              <a:rPr lang="de-DE" sz="1200" dirty="0">
                <a:solidFill>
                  <a:schemeClr val="tx1"/>
                </a:solidFill>
                <a:latin typeface="Helvetica" panose="020B0604020202020204" pitchFamily="34" charset="0"/>
                <a:cs typeface="Helvetica" panose="020B0604020202020204" pitchFamily="34" charset="0"/>
              </a:rPr>
              <a:t> über Anwendungsmöglichkeiten, Lernziele und Kompetenzen</a:t>
            </a:r>
          </a:p>
        </p:txBody>
      </p:sp>
      <p:sp>
        <p:nvSpPr>
          <p:cNvPr id="21" name="Rechteck 20">
            <a:extLst>
              <a:ext uri="{FF2B5EF4-FFF2-40B4-BE49-F238E27FC236}">
                <a16:creationId xmlns:a16="http://schemas.microsoft.com/office/drawing/2014/main" id="{652AFF11-341E-9BFC-BC96-E7BBB9D8FD1C}"/>
              </a:ext>
            </a:extLst>
          </p:cNvPr>
          <p:cNvSpPr/>
          <p:nvPr userDrawn="1"/>
        </p:nvSpPr>
        <p:spPr>
          <a:xfrm>
            <a:off x="1797119" y="3663999"/>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Stundenverlaufsplan</a:t>
            </a:r>
            <a:r>
              <a:rPr lang="de-DE" sz="1200" dirty="0">
                <a:solidFill>
                  <a:schemeClr val="tx1"/>
                </a:solidFill>
                <a:latin typeface="Helvetica" panose="020B0604020202020204" pitchFamily="34" charset="0"/>
                <a:cs typeface="Helvetica" panose="020B0604020202020204" pitchFamily="34" charset="0"/>
              </a:rPr>
              <a:t> für eine Doppelstunde</a:t>
            </a:r>
          </a:p>
        </p:txBody>
      </p:sp>
      <p:sp>
        <p:nvSpPr>
          <p:cNvPr id="22" name="Rechteck 21">
            <a:extLst>
              <a:ext uri="{FF2B5EF4-FFF2-40B4-BE49-F238E27FC236}">
                <a16:creationId xmlns:a16="http://schemas.microsoft.com/office/drawing/2014/main" id="{FF6B5713-C2E7-1691-6A1E-F24CCD84DC13}"/>
              </a:ext>
            </a:extLst>
          </p:cNvPr>
          <p:cNvSpPr/>
          <p:nvPr userDrawn="1"/>
        </p:nvSpPr>
        <p:spPr>
          <a:xfrm>
            <a:off x="1797119" y="4108173"/>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Lösungen und Ausfüllhinweise </a:t>
            </a:r>
            <a:r>
              <a:rPr lang="de-DE" sz="1200" dirty="0">
                <a:solidFill>
                  <a:schemeClr val="tx1"/>
                </a:solidFill>
                <a:latin typeface="Helvetica" panose="020B0604020202020204" pitchFamily="34" charset="0"/>
                <a:cs typeface="Helvetica" panose="020B0604020202020204" pitchFamily="34" charset="0"/>
              </a:rPr>
              <a:t>zu den Klassenmaterialien</a:t>
            </a:r>
          </a:p>
        </p:txBody>
      </p:sp>
      <p:sp>
        <p:nvSpPr>
          <p:cNvPr id="25" name="Rechteck 24">
            <a:extLst>
              <a:ext uri="{FF2B5EF4-FFF2-40B4-BE49-F238E27FC236}">
                <a16:creationId xmlns:a16="http://schemas.microsoft.com/office/drawing/2014/main" id="{6A0D7CC5-6D3B-5C64-B94A-7C160E08F4BD}"/>
              </a:ext>
            </a:extLst>
          </p:cNvPr>
          <p:cNvSpPr/>
          <p:nvPr userDrawn="1"/>
        </p:nvSpPr>
        <p:spPr>
          <a:xfrm>
            <a:off x="1797118" y="5014491"/>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Folie </a:t>
            </a:r>
            <a:r>
              <a:rPr lang="de-DE" sz="1200" b="0" dirty="0">
                <a:solidFill>
                  <a:schemeClr val="tx1"/>
                </a:solidFill>
                <a:latin typeface="Helvetica" panose="020B0604020202020204" pitchFamily="34" charset="0"/>
                <a:cs typeface="Helvetica" panose="020B0604020202020204" pitchFamily="34" charset="0"/>
              </a:rPr>
              <a:t>zur Sammlung von Assoziationen zum Begriff „Steuererklärung“</a:t>
            </a:r>
          </a:p>
        </p:txBody>
      </p:sp>
      <p:sp>
        <p:nvSpPr>
          <p:cNvPr id="26" name="Rechteck 25">
            <a:extLst>
              <a:ext uri="{FF2B5EF4-FFF2-40B4-BE49-F238E27FC236}">
                <a16:creationId xmlns:a16="http://schemas.microsoft.com/office/drawing/2014/main" id="{BCA53FFA-7C83-4A49-9FF8-0C8EF5705CE5}"/>
              </a:ext>
            </a:extLst>
          </p:cNvPr>
          <p:cNvSpPr/>
          <p:nvPr userDrawn="1"/>
        </p:nvSpPr>
        <p:spPr>
          <a:xfrm>
            <a:off x="1797118" y="5459068"/>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Arbeitsblätter und weiteres Material</a:t>
            </a:r>
            <a:r>
              <a:rPr lang="de-DE" sz="1200" b="0" dirty="0">
                <a:solidFill>
                  <a:schemeClr val="tx1"/>
                </a:solidFill>
                <a:latin typeface="Helvetica" panose="020B0604020202020204" pitchFamily="34" charset="0"/>
                <a:cs typeface="Helvetica" panose="020B0604020202020204" pitchFamily="34" charset="0"/>
              </a:rPr>
              <a:t> für die Gruppenarbeit</a:t>
            </a:r>
          </a:p>
        </p:txBody>
      </p:sp>
      <p:sp>
        <p:nvSpPr>
          <p:cNvPr id="27" name="Rechteck 26">
            <a:extLst>
              <a:ext uri="{FF2B5EF4-FFF2-40B4-BE49-F238E27FC236}">
                <a16:creationId xmlns:a16="http://schemas.microsoft.com/office/drawing/2014/main" id="{BFA7FE67-5E96-5C3E-B62E-5002CF67303C}"/>
              </a:ext>
            </a:extLst>
          </p:cNvPr>
          <p:cNvSpPr/>
          <p:nvPr userDrawn="1"/>
        </p:nvSpPr>
        <p:spPr>
          <a:xfrm>
            <a:off x="1797117" y="5911293"/>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Arbeitsblatt </a:t>
            </a:r>
            <a:r>
              <a:rPr lang="de-DE" sz="1200" b="0" dirty="0">
                <a:solidFill>
                  <a:schemeClr val="tx1"/>
                </a:solidFill>
                <a:latin typeface="Helvetica" panose="020B0604020202020204" pitchFamily="34" charset="0"/>
                <a:cs typeface="Helvetica" panose="020B0604020202020204" pitchFamily="34" charset="0"/>
              </a:rPr>
              <a:t>„Richtig oder Falsch“ mit Aussagen zur Steuererklärung</a:t>
            </a:r>
          </a:p>
        </p:txBody>
      </p:sp>
      <p:sp>
        <p:nvSpPr>
          <p:cNvPr id="31" name="Textfeld 30">
            <a:extLst>
              <a:ext uri="{FF2B5EF4-FFF2-40B4-BE49-F238E27FC236}">
                <a16:creationId xmlns:a16="http://schemas.microsoft.com/office/drawing/2014/main" id="{61BA26F2-87A9-AAC4-ECC7-7FCA78FDB1ED}"/>
              </a:ext>
            </a:extLst>
          </p:cNvPr>
          <p:cNvSpPr txBox="1"/>
          <p:nvPr userDrawn="1"/>
        </p:nvSpPr>
        <p:spPr>
          <a:xfrm>
            <a:off x="1018184" y="8905136"/>
            <a:ext cx="5516286" cy="776175"/>
          </a:xfrm>
          <a:prstGeom prst="rect">
            <a:avLst/>
          </a:prstGeom>
          <a:noFill/>
        </p:spPr>
        <p:txBody>
          <a:bodyPr wrap="square" lIns="0" tIns="0" rIns="0" bIns="0">
            <a:spAutoFit/>
          </a:bodyPr>
          <a:lstStyle/>
          <a:p>
            <a:pPr>
              <a:lnSpc>
                <a:spcPct val="107000"/>
              </a:lnSpc>
              <a:spcAft>
                <a:spcPts val="800"/>
              </a:spcAft>
            </a:pPr>
            <a:r>
              <a:rPr lang="de-DE" sz="1200" i="1"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Die Materialien sind mit Kürzeln versehen: SE steht für „Steuererklärung“, Ziffern nummerieren Klassenmaterialien, Lehrkräfte-Materialien werden durch Buchstaben gekennzeichnet. Klassenmaterialien sind farbenfroh gestaltet, Material für Lehrkräfte grau und orange gehalten.</a:t>
            </a:r>
          </a:p>
        </p:txBody>
      </p:sp>
      <p:sp>
        <p:nvSpPr>
          <p:cNvPr id="32" name="Rechteck 31">
            <a:extLst>
              <a:ext uri="{FF2B5EF4-FFF2-40B4-BE49-F238E27FC236}">
                <a16:creationId xmlns:a16="http://schemas.microsoft.com/office/drawing/2014/main" id="{9727E269-1D09-2925-4D56-58F1E72E1DD0}"/>
              </a:ext>
            </a:extLst>
          </p:cNvPr>
          <p:cNvSpPr/>
          <p:nvPr userDrawn="1"/>
        </p:nvSpPr>
        <p:spPr>
          <a:xfrm>
            <a:off x="1025200" y="274714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Liste aller enthaltenen Materialien</a:t>
            </a:r>
            <a:endParaRPr lang="de-DE" sz="1400" dirty="0">
              <a:solidFill>
                <a:schemeClr val="tx1"/>
              </a:solidFill>
              <a:latin typeface="Helvetica" panose="020B0604020202020204" pitchFamily="34" charset="0"/>
              <a:cs typeface="Helvetica" panose="020B0604020202020204" pitchFamily="34" charset="0"/>
            </a:endParaRPr>
          </a:p>
        </p:txBody>
      </p:sp>
      <p:sp>
        <p:nvSpPr>
          <p:cNvPr id="33" name="Rechteck: abgerundete Ecken 32">
            <a:extLst>
              <a:ext uri="{FF2B5EF4-FFF2-40B4-BE49-F238E27FC236}">
                <a16:creationId xmlns:a16="http://schemas.microsoft.com/office/drawing/2014/main" id="{B3BD88C0-34F0-B343-577E-9F3169F1331E}"/>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34" name="Rechteck: abgerundete Ecken 33">
            <a:extLst>
              <a:ext uri="{FF2B5EF4-FFF2-40B4-BE49-F238E27FC236}">
                <a16:creationId xmlns:a16="http://schemas.microsoft.com/office/drawing/2014/main" id="{876A621A-B3D4-F11F-709E-33348B15B9AC}"/>
              </a:ext>
            </a:extLst>
          </p:cNvPr>
          <p:cNvSpPr/>
          <p:nvPr userDrawn="1"/>
        </p:nvSpPr>
        <p:spPr>
          <a:xfrm>
            <a:off x="5549899" y="393570"/>
            <a:ext cx="989251"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Inhalt 1/2</a:t>
            </a:r>
          </a:p>
        </p:txBody>
      </p:sp>
      <p:grpSp>
        <p:nvGrpSpPr>
          <p:cNvPr id="35" name="Gruppieren 34">
            <a:extLst>
              <a:ext uri="{FF2B5EF4-FFF2-40B4-BE49-F238E27FC236}">
                <a16:creationId xmlns:a16="http://schemas.microsoft.com/office/drawing/2014/main" id="{939D0712-642C-794A-121F-06EB0C0CBF49}"/>
              </a:ext>
            </a:extLst>
          </p:cNvPr>
          <p:cNvGrpSpPr>
            <a:grpSpLocks/>
          </p:cNvGrpSpPr>
          <p:nvPr userDrawn="1"/>
        </p:nvGrpSpPr>
        <p:grpSpPr>
          <a:xfrm>
            <a:off x="1031300" y="10073302"/>
            <a:ext cx="1069511" cy="253546"/>
            <a:chOff x="4740892" y="3380559"/>
            <a:chExt cx="716795" cy="169928"/>
          </a:xfrm>
        </p:grpSpPr>
        <p:pic>
          <p:nvPicPr>
            <p:cNvPr id="36" name="Grafik 35">
              <a:extLst>
                <a:ext uri="{FF2B5EF4-FFF2-40B4-BE49-F238E27FC236}">
                  <a16:creationId xmlns:a16="http://schemas.microsoft.com/office/drawing/2014/main" id="{98EBA585-7BEF-9BF6-1B27-DAD5BCA729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2151" y="3420042"/>
              <a:ext cx="615536" cy="90000"/>
            </a:xfrm>
            <a:prstGeom prst="rect">
              <a:avLst/>
            </a:prstGeom>
          </p:spPr>
        </p:pic>
        <p:sp>
          <p:nvSpPr>
            <p:cNvPr id="37" name="Textfeld 36">
              <a:extLst>
                <a:ext uri="{FF2B5EF4-FFF2-40B4-BE49-F238E27FC236}">
                  <a16:creationId xmlns:a16="http://schemas.microsoft.com/office/drawing/2014/main" id="{9450A7AD-87E1-E56E-8180-D6308A8C212E}"/>
                </a:ext>
              </a:extLst>
            </p:cNvPr>
            <p:cNvSpPr txBox="1">
              <a:spLocks/>
            </p:cNvSpPr>
            <p:nvPr/>
          </p:nvSpPr>
          <p:spPr>
            <a:xfrm>
              <a:off x="4740892" y="3380559"/>
              <a:ext cx="526843" cy="169928"/>
            </a:xfrm>
            <a:prstGeom prst="rect">
              <a:avLst/>
            </a:prstGeom>
            <a:noFill/>
          </p:spPr>
          <p:txBody>
            <a:bodyPr wrap="square" lIns="0" tIns="49347" rIns="98694" bIns="49347" rtlCol="0" anchor="t">
              <a:spAutoFit/>
            </a:bodyPr>
            <a:lstStyle/>
            <a:p>
              <a:r>
                <a:rPr lang="de-DE" sz="1000" dirty="0">
                  <a:solidFill>
                    <a:schemeClr val="bg2">
                      <a:lumMod val="75000"/>
                    </a:schemeClr>
                  </a:solidFill>
                  <a:latin typeface="helvetica"/>
                  <a:ea typeface="Inter" panose="020B0502030000000004" pitchFamily="34" charset="0"/>
                  <a:cs typeface="Inter" panose="020B0502030000000004" pitchFamily="34" charset="0"/>
                </a:rPr>
                <a:t>© </a:t>
              </a:r>
              <a:endParaRPr lang="de-DE" sz="1000" dirty="0">
                <a:solidFill>
                  <a:schemeClr val="bg2">
                    <a:lumMod val="75000"/>
                  </a:schemeClr>
                </a:solidFill>
                <a:latin typeface="helvetica"/>
                <a:cs typeface="helvetica"/>
              </a:endParaRPr>
            </a:p>
          </p:txBody>
        </p:sp>
      </p:grpSp>
      <p:sp>
        <p:nvSpPr>
          <p:cNvPr id="4" name="Rechteck 3">
            <a:extLst>
              <a:ext uri="{FF2B5EF4-FFF2-40B4-BE49-F238E27FC236}">
                <a16:creationId xmlns:a16="http://schemas.microsoft.com/office/drawing/2014/main" id="{B665B885-2C46-D42D-4D31-E9A185452A0E}"/>
              </a:ext>
            </a:extLst>
          </p:cNvPr>
          <p:cNvSpPr/>
          <p:nvPr userDrawn="1"/>
        </p:nvSpPr>
        <p:spPr>
          <a:xfrm>
            <a:off x="1018184" y="1440067"/>
            <a:ext cx="5516286" cy="8317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oAutofit/>
          </a:bodyPr>
          <a:lstStyle/>
          <a:p>
            <a:r>
              <a:rPr lang="de-DE" sz="1200" b="1" dirty="0">
                <a:solidFill>
                  <a:schemeClr val="tx1"/>
                </a:solidFill>
                <a:latin typeface="Helvetica" panose="020B0604020202020204" pitchFamily="34" charset="0"/>
                <a:cs typeface="Helvetica" panose="020B0604020202020204" pitchFamily="34" charset="0"/>
              </a:rPr>
              <a:t>Sie gehört zu den Themen, die junge Erwachsene am meisten im Schulunterricht vermissen: die Steuererklärung. In dieser Unterrichtseinheit erhalten die Schülerinnen und Schüler einen Zugang zum Thema, lernen die Basics und räumen mit gängigen Vorurteilen auf.</a:t>
            </a:r>
          </a:p>
        </p:txBody>
      </p:sp>
      <p:sp>
        <p:nvSpPr>
          <p:cNvPr id="3" name="Rechteck: abgerundete Ecken 2">
            <a:extLst>
              <a:ext uri="{FF2B5EF4-FFF2-40B4-BE49-F238E27FC236}">
                <a16:creationId xmlns:a16="http://schemas.microsoft.com/office/drawing/2014/main" id="{5F24C0D2-57F1-2AB8-606B-1BEFFBA94766}"/>
              </a:ext>
            </a:extLst>
          </p:cNvPr>
          <p:cNvSpPr/>
          <p:nvPr userDrawn="1"/>
        </p:nvSpPr>
        <p:spPr>
          <a:xfrm>
            <a:off x="1018184" y="4563638"/>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SE-d</a:t>
            </a:r>
          </a:p>
        </p:txBody>
      </p:sp>
      <p:sp>
        <p:nvSpPr>
          <p:cNvPr id="5" name="Rechteck 4">
            <a:extLst>
              <a:ext uri="{FF2B5EF4-FFF2-40B4-BE49-F238E27FC236}">
                <a16:creationId xmlns:a16="http://schemas.microsoft.com/office/drawing/2014/main" id="{CFEBEDEB-F7F9-6E35-FC97-E5376B5C2204}"/>
              </a:ext>
            </a:extLst>
          </p:cNvPr>
          <p:cNvSpPr/>
          <p:nvPr userDrawn="1"/>
        </p:nvSpPr>
        <p:spPr>
          <a:xfrm>
            <a:off x="1794778" y="4559026"/>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Annotationen </a:t>
            </a:r>
            <a:r>
              <a:rPr lang="de-DE" sz="1200" dirty="0">
                <a:solidFill>
                  <a:schemeClr val="tx1"/>
                </a:solidFill>
                <a:latin typeface="Helvetica" panose="020B0604020202020204" pitchFamily="34" charset="0"/>
                <a:cs typeface="Helvetica" panose="020B0604020202020204" pitchFamily="34" charset="0"/>
              </a:rPr>
              <a:t>zu den Gehaltsabrechnungen und Lohnsteuerbescheinigungen</a:t>
            </a:r>
          </a:p>
        </p:txBody>
      </p:sp>
    </p:spTree>
    <p:extLst>
      <p:ext uri="{BB962C8B-B14F-4D97-AF65-F5344CB8AC3E}">
        <p14:creationId xmlns:p14="http://schemas.microsoft.com/office/powerpoint/2010/main" val="895852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 2/2">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C3A3B832-652D-C944-FA92-5C150DB49328}"/>
              </a:ext>
            </a:extLst>
          </p:cNvPr>
          <p:cNvSpPr/>
          <p:nvPr userDrawn="1"/>
        </p:nvSpPr>
        <p:spPr>
          <a:xfrm>
            <a:off x="2548327" y="2015309"/>
            <a:ext cx="3988484" cy="14330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dirty="0">
                <a:solidFill>
                  <a:schemeClr val="tx1"/>
                </a:solidFill>
                <a:latin typeface="Helvetica" panose="020B0604020202020204" pitchFamily="34" charset="0"/>
                <a:cs typeface="Helvetica" panose="020B0604020202020204" pitchFamily="34" charset="0"/>
              </a:rPr>
              <a:t>In diesem Baustein beschäftigen sich Ihre Schülerinnen und Schüler mit verschiedenen Vorurteilen rund um die Steuererklärung. Sie erfahren, wann und unter welchen Voraussetzungen eine Steuererklärung verpflichtend ist, wann sich eine freiwillige Steuererklärung lohnt und welche Hilfe sie bei der Erstellung in Anspruch nehmen können. Als Gruppenarbeit konzipiert, können Sie diesen Baustein flexibel kürzen.</a:t>
            </a:r>
          </a:p>
        </p:txBody>
      </p:sp>
      <p:sp>
        <p:nvSpPr>
          <p:cNvPr id="9" name="Rechteck 8">
            <a:extLst>
              <a:ext uri="{FF2B5EF4-FFF2-40B4-BE49-F238E27FC236}">
                <a16:creationId xmlns:a16="http://schemas.microsoft.com/office/drawing/2014/main" id="{F6D885EC-A22B-3BB2-2BAE-27E02C85C778}"/>
              </a:ext>
            </a:extLst>
          </p:cNvPr>
          <p:cNvSpPr/>
          <p:nvPr userDrawn="1"/>
        </p:nvSpPr>
        <p:spPr>
          <a:xfrm>
            <a:off x="1022861" y="1354075"/>
            <a:ext cx="5513950" cy="580069"/>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lIns="108000" tIns="108000" rIns="108000" bIns="108000" rtlCol="0" anchor="t">
            <a:noAutofit/>
          </a:bodyPr>
          <a:lstStyle/>
          <a:p>
            <a:r>
              <a:rPr lang="de-DE" sz="1200" b="1" dirty="0">
                <a:solidFill>
                  <a:schemeClr val="tx2"/>
                </a:solidFill>
                <a:latin typeface="Helvetica" panose="020B0604020202020204" pitchFamily="34" charset="0"/>
                <a:cs typeface="Helvetica" panose="020B0604020202020204" pitchFamily="34" charset="0"/>
              </a:rPr>
              <a:t>Baustein: Grundwissen zur Steuererklärung</a:t>
            </a:r>
          </a:p>
          <a:p>
            <a:r>
              <a:rPr lang="de-DE" sz="1200" b="1" dirty="0">
                <a:solidFill>
                  <a:schemeClr val="tx1"/>
                </a:solidFill>
                <a:latin typeface="Helvetica" panose="020B0604020202020204" pitchFamily="34" charset="0"/>
                <a:cs typeface="Helvetica" panose="020B0604020202020204" pitchFamily="34" charset="0"/>
              </a:rPr>
              <a:t>90 Minuten | Unterrichtseinstieg plus Erarbeitung</a:t>
            </a:r>
            <a:endParaRPr lang="de-DE" sz="1200" dirty="0">
              <a:solidFill>
                <a:schemeClr val="tx2"/>
              </a:solidFill>
              <a:latin typeface="Helvetica" panose="020B0604020202020204" pitchFamily="34" charset="0"/>
              <a:cs typeface="Helvetica" panose="020B0604020202020204" pitchFamily="34" charset="0"/>
            </a:endParaRPr>
          </a:p>
        </p:txBody>
      </p:sp>
      <p:sp>
        <p:nvSpPr>
          <p:cNvPr id="11" name="Rechteck 10">
            <a:extLst>
              <a:ext uri="{FF2B5EF4-FFF2-40B4-BE49-F238E27FC236}">
                <a16:creationId xmlns:a16="http://schemas.microsoft.com/office/drawing/2014/main" id="{59AEC7F8-CA36-E65E-3543-418F3746A484}"/>
              </a:ext>
            </a:extLst>
          </p:cNvPr>
          <p:cNvSpPr/>
          <p:nvPr userDrawn="1"/>
        </p:nvSpPr>
        <p:spPr>
          <a:xfrm>
            <a:off x="1022861" y="1004827"/>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Bausteine der Einheit</a:t>
            </a:r>
            <a:endParaRPr lang="de-DE" sz="1400" dirty="0">
              <a:solidFill>
                <a:schemeClr val="tx1"/>
              </a:solidFill>
              <a:latin typeface="Helvetica" panose="020B0604020202020204" pitchFamily="34" charset="0"/>
              <a:cs typeface="Helvetica" panose="020B0604020202020204" pitchFamily="34" charset="0"/>
            </a:endParaRPr>
          </a:p>
        </p:txBody>
      </p:sp>
      <p:sp>
        <p:nvSpPr>
          <p:cNvPr id="13" name="Rechteck 12">
            <a:extLst>
              <a:ext uri="{FF2B5EF4-FFF2-40B4-BE49-F238E27FC236}">
                <a16:creationId xmlns:a16="http://schemas.microsoft.com/office/drawing/2014/main" id="{80EE6847-4BA4-4F37-0053-01752B80BA23}"/>
              </a:ext>
            </a:extLst>
          </p:cNvPr>
          <p:cNvSpPr/>
          <p:nvPr userDrawn="1"/>
        </p:nvSpPr>
        <p:spPr>
          <a:xfrm>
            <a:off x="1022861" y="3604617"/>
            <a:ext cx="1428750" cy="2355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r>
              <a:rPr lang="de-DE" sz="1200" b="1" dirty="0">
                <a:solidFill>
                  <a:schemeClr val="tx1"/>
                </a:solidFill>
                <a:latin typeface="Helvetica" panose="020B0604020202020204" pitchFamily="34" charset="0"/>
                <a:cs typeface="Helvetica" panose="020B0604020202020204" pitchFamily="34" charset="0"/>
              </a:rPr>
              <a:t>Material:</a:t>
            </a:r>
          </a:p>
        </p:txBody>
      </p:sp>
      <p:sp>
        <p:nvSpPr>
          <p:cNvPr id="14" name="Rechteck: abgerundete Ecken 13">
            <a:extLst>
              <a:ext uri="{FF2B5EF4-FFF2-40B4-BE49-F238E27FC236}">
                <a16:creationId xmlns:a16="http://schemas.microsoft.com/office/drawing/2014/main" id="{5B14E262-7848-31B0-81FD-8807EAB9F992}"/>
              </a:ext>
            </a:extLst>
          </p:cNvPr>
          <p:cNvSpPr/>
          <p:nvPr userDrawn="1"/>
        </p:nvSpPr>
        <p:spPr>
          <a:xfrm>
            <a:off x="1781031" y="3542292"/>
            <a:ext cx="670472" cy="360187"/>
          </a:xfrm>
          <a:prstGeom prst="roundRect">
            <a:avLst>
              <a:gd name="adj" fmla="val 50000"/>
            </a:avLst>
          </a:prstGeom>
          <a:solidFill>
            <a:srgbClr val="05C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SE-1</a:t>
            </a:r>
          </a:p>
        </p:txBody>
      </p:sp>
      <p:sp>
        <p:nvSpPr>
          <p:cNvPr id="15" name="Rechteck: abgerundete Ecken 14">
            <a:extLst>
              <a:ext uri="{FF2B5EF4-FFF2-40B4-BE49-F238E27FC236}">
                <a16:creationId xmlns:a16="http://schemas.microsoft.com/office/drawing/2014/main" id="{668FBB89-980F-D4A3-D1D8-E3C528431B82}"/>
              </a:ext>
            </a:extLst>
          </p:cNvPr>
          <p:cNvSpPr/>
          <p:nvPr userDrawn="1"/>
        </p:nvSpPr>
        <p:spPr>
          <a:xfrm>
            <a:off x="2495406" y="3544401"/>
            <a:ext cx="670472" cy="355969"/>
          </a:xfrm>
          <a:prstGeom prst="roundRect">
            <a:avLst>
              <a:gd name="adj" fmla="val 50000"/>
            </a:avLst>
          </a:prstGeom>
          <a:solidFill>
            <a:srgbClr val="05C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SE-2</a:t>
            </a:r>
          </a:p>
        </p:txBody>
      </p:sp>
      <p:sp>
        <p:nvSpPr>
          <p:cNvPr id="16" name="Rechteck: abgerundete Ecken 15">
            <a:extLst>
              <a:ext uri="{FF2B5EF4-FFF2-40B4-BE49-F238E27FC236}">
                <a16:creationId xmlns:a16="http://schemas.microsoft.com/office/drawing/2014/main" id="{4C64F30B-3B18-552A-FF2A-C51AE2B5503A}"/>
              </a:ext>
            </a:extLst>
          </p:cNvPr>
          <p:cNvSpPr/>
          <p:nvPr userDrawn="1"/>
        </p:nvSpPr>
        <p:spPr>
          <a:xfrm>
            <a:off x="3209781" y="3544401"/>
            <a:ext cx="670472" cy="355969"/>
          </a:xfrm>
          <a:prstGeom prst="roundRect">
            <a:avLst>
              <a:gd name="adj" fmla="val 50000"/>
            </a:avLst>
          </a:prstGeom>
          <a:solidFill>
            <a:srgbClr val="05C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SE-3</a:t>
            </a:r>
          </a:p>
        </p:txBody>
      </p:sp>
      <p:sp>
        <p:nvSpPr>
          <p:cNvPr id="18" name="Rechteck 17">
            <a:extLst>
              <a:ext uri="{FF2B5EF4-FFF2-40B4-BE49-F238E27FC236}">
                <a16:creationId xmlns:a16="http://schemas.microsoft.com/office/drawing/2014/main" id="{C3AFD97B-D706-C0FB-62F4-40B00AB96C69}"/>
              </a:ext>
            </a:extLst>
          </p:cNvPr>
          <p:cNvSpPr/>
          <p:nvPr userDrawn="1"/>
        </p:nvSpPr>
        <p:spPr>
          <a:xfrm>
            <a:off x="2545991" y="6171861"/>
            <a:ext cx="3988484" cy="14330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dirty="0">
                <a:solidFill>
                  <a:schemeClr val="tx1"/>
                </a:solidFill>
                <a:latin typeface="Helvetica" panose="020B0604020202020204" pitchFamily="34" charset="0"/>
                <a:cs typeface="Helvetica" panose="020B0604020202020204" pitchFamily="34" charset="0"/>
              </a:rPr>
              <a:t>Dieses Material enthält eine fiktive Gehaltsabrechnung sowie mehrere Beispiele für den "Ausdruck aus der elektronischen Lohnsteuerbescheinigung". Diese können Sie nutzen, wenn Sie sich generell mit dem Thema Gehalt und Steuern oder auch mit anderen Abzügen etwa für gesetzliche Versicherungen beschäftigen.</a:t>
            </a:r>
            <a:endParaRPr lang="de-DE" sz="1200" i="1" dirty="0">
              <a:solidFill>
                <a:schemeClr val="tx1"/>
              </a:solidFill>
              <a:latin typeface="Helvetica" panose="020B0604020202020204" pitchFamily="34" charset="0"/>
              <a:cs typeface="Helvetica" panose="020B0604020202020204" pitchFamily="34" charset="0"/>
            </a:endParaRPr>
          </a:p>
        </p:txBody>
      </p:sp>
      <p:sp>
        <p:nvSpPr>
          <p:cNvPr id="19" name="Rechteck 18">
            <a:extLst>
              <a:ext uri="{FF2B5EF4-FFF2-40B4-BE49-F238E27FC236}">
                <a16:creationId xmlns:a16="http://schemas.microsoft.com/office/drawing/2014/main" id="{37803F57-3605-E2CF-C4FF-D1318C2CFC4D}"/>
              </a:ext>
            </a:extLst>
          </p:cNvPr>
          <p:cNvSpPr/>
          <p:nvPr userDrawn="1"/>
        </p:nvSpPr>
        <p:spPr>
          <a:xfrm>
            <a:off x="1020525" y="5510627"/>
            <a:ext cx="5513950" cy="580069"/>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lIns="108000" tIns="108000" rIns="108000" bIns="108000" rtlCol="0" anchor="t">
            <a:noAutofit/>
          </a:bodyPr>
          <a:lstStyle/>
          <a:p>
            <a:r>
              <a:rPr lang="de-DE" sz="1200" b="1" dirty="0">
                <a:solidFill>
                  <a:schemeClr val="tx2"/>
                </a:solidFill>
                <a:latin typeface="Helvetica" panose="020B0604020202020204" pitchFamily="34" charset="0"/>
                <a:cs typeface="Helvetica" panose="020B0604020202020204" pitchFamily="34" charset="0"/>
              </a:rPr>
              <a:t>Einzelmaterial: Gehaltsabrechnung und Lohnsteuerbescheinigung</a:t>
            </a:r>
          </a:p>
          <a:p>
            <a:r>
              <a:rPr lang="de-DE" sz="1200" b="1" dirty="0">
                <a:solidFill>
                  <a:schemeClr val="tx1"/>
                </a:solidFill>
                <a:latin typeface="Helvetica" panose="020B0604020202020204" pitchFamily="34" charset="0"/>
                <a:cs typeface="Helvetica" panose="020B0604020202020204" pitchFamily="34" charset="0"/>
              </a:rPr>
              <a:t>individueller Zeitrahmen | vielfältig nutzbar</a:t>
            </a:r>
          </a:p>
        </p:txBody>
      </p:sp>
      <p:sp>
        <p:nvSpPr>
          <p:cNvPr id="22" name="Rechteck 21">
            <a:extLst>
              <a:ext uri="{FF2B5EF4-FFF2-40B4-BE49-F238E27FC236}">
                <a16:creationId xmlns:a16="http://schemas.microsoft.com/office/drawing/2014/main" id="{A1484A13-0112-DF9A-9248-F230349BEF5A}"/>
              </a:ext>
            </a:extLst>
          </p:cNvPr>
          <p:cNvSpPr/>
          <p:nvPr userDrawn="1"/>
        </p:nvSpPr>
        <p:spPr>
          <a:xfrm>
            <a:off x="1020525" y="7761169"/>
            <a:ext cx="1428750" cy="2355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r>
              <a:rPr lang="de-DE" sz="1200" b="1" dirty="0">
                <a:solidFill>
                  <a:schemeClr val="tx1"/>
                </a:solidFill>
                <a:latin typeface="Helvetica" panose="020B0604020202020204" pitchFamily="34" charset="0"/>
                <a:cs typeface="Helvetica" panose="020B0604020202020204" pitchFamily="34" charset="0"/>
              </a:rPr>
              <a:t>Material:</a:t>
            </a:r>
          </a:p>
        </p:txBody>
      </p:sp>
      <p:sp>
        <p:nvSpPr>
          <p:cNvPr id="26" name="Rechteck: abgerundete Ecken 25">
            <a:extLst>
              <a:ext uri="{FF2B5EF4-FFF2-40B4-BE49-F238E27FC236}">
                <a16:creationId xmlns:a16="http://schemas.microsoft.com/office/drawing/2014/main" id="{3AF60B87-6AD7-72CC-5E22-0670480F8516}"/>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27" name="Rechteck: abgerundete Ecken 26">
            <a:extLst>
              <a:ext uri="{FF2B5EF4-FFF2-40B4-BE49-F238E27FC236}">
                <a16:creationId xmlns:a16="http://schemas.microsoft.com/office/drawing/2014/main" id="{0E514834-5F8A-9ED0-FE3F-9D481EC97E43}"/>
              </a:ext>
            </a:extLst>
          </p:cNvPr>
          <p:cNvSpPr/>
          <p:nvPr userDrawn="1"/>
        </p:nvSpPr>
        <p:spPr>
          <a:xfrm>
            <a:off x="5549899" y="393570"/>
            <a:ext cx="989251"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Inhalt 2/2</a:t>
            </a:r>
          </a:p>
        </p:txBody>
      </p:sp>
      <p:sp>
        <p:nvSpPr>
          <p:cNvPr id="21" name="Rechteck: abgerundete Ecken 20">
            <a:extLst>
              <a:ext uri="{FF2B5EF4-FFF2-40B4-BE49-F238E27FC236}">
                <a16:creationId xmlns:a16="http://schemas.microsoft.com/office/drawing/2014/main" id="{54A7F613-8F92-8677-80D0-2D341F5A5727}"/>
              </a:ext>
            </a:extLst>
          </p:cNvPr>
          <p:cNvSpPr/>
          <p:nvPr userDrawn="1"/>
        </p:nvSpPr>
        <p:spPr>
          <a:xfrm>
            <a:off x="3924156" y="3544401"/>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SE-c</a:t>
            </a:r>
          </a:p>
        </p:txBody>
      </p:sp>
      <p:grpSp>
        <p:nvGrpSpPr>
          <p:cNvPr id="6" name="Gruppieren 5">
            <a:extLst>
              <a:ext uri="{FF2B5EF4-FFF2-40B4-BE49-F238E27FC236}">
                <a16:creationId xmlns:a16="http://schemas.microsoft.com/office/drawing/2014/main" id="{7F157870-FC82-1F0E-DBBF-6D25F68CE66E}"/>
              </a:ext>
            </a:extLst>
          </p:cNvPr>
          <p:cNvGrpSpPr/>
          <p:nvPr userDrawn="1"/>
        </p:nvGrpSpPr>
        <p:grpSpPr>
          <a:xfrm>
            <a:off x="1016367" y="2023147"/>
            <a:ext cx="1432800" cy="1425259"/>
            <a:chOff x="1016367" y="2023147"/>
            <a:chExt cx="1432800" cy="1425259"/>
          </a:xfrm>
        </p:grpSpPr>
        <p:sp>
          <p:nvSpPr>
            <p:cNvPr id="10" name="Rechteck 9">
              <a:extLst>
                <a:ext uri="{FF2B5EF4-FFF2-40B4-BE49-F238E27FC236}">
                  <a16:creationId xmlns:a16="http://schemas.microsoft.com/office/drawing/2014/main" id="{90BC61B5-0DF5-E8F2-7026-8DEBA751EADC}"/>
                </a:ext>
              </a:extLst>
            </p:cNvPr>
            <p:cNvSpPr/>
            <p:nvPr userDrawn="1"/>
          </p:nvSpPr>
          <p:spPr>
            <a:xfrm>
              <a:off x="1016367" y="2023147"/>
              <a:ext cx="1432800" cy="1425259"/>
            </a:xfrm>
            <a:prstGeom prst="rect">
              <a:avLst/>
            </a:prstGeom>
            <a:solidFill>
              <a:srgbClr val="05C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a:extLst>
                <a:ext uri="{FF2B5EF4-FFF2-40B4-BE49-F238E27FC236}">
                  <a16:creationId xmlns:a16="http://schemas.microsoft.com/office/drawing/2014/main" id="{4AA7B785-D6F6-653F-B44D-2710E671969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54291" y="2462154"/>
              <a:ext cx="956951" cy="674670"/>
            </a:xfrm>
            <a:prstGeom prst="rect">
              <a:avLst/>
            </a:prstGeom>
          </p:spPr>
        </p:pic>
      </p:grpSp>
      <p:sp>
        <p:nvSpPr>
          <p:cNvPr id="28" name="Rechteck: abgerundete Ecken 27">
            <a:extLst>
              <a:ext uri="{FF2B5EF4-FFF2-40B4-BE49-F238E27FC236}">
                <a16:creationId xmlns:a16="http://schemas.microsoft.com/office/drawing/2014/main" id="{69FDB351-CE6A-9B41-0C63-C6897DAF0983}"/>
              </a:ext>
            </a:extLst>
          </p:cNvPr>
          <p:cNvSpPr/>
          <p:nvPr userDrawn="1"/>
        </p:nvSpPr>
        <p:spPr>
          <a:xfrm>
            <a:off x="1778587" y="7698844"/>
            <a:ext cx="670472" cy="355969"/>
          </a:xfrm>
          <a:prstGeom prst="roundRect">
            <a:avLst>
              <a:gd name="adj" fmla="val 50000"/>
            </a:avLst>
          </a:prstGeom>
          <a:solidFill>
            <a:srgbClr val="05C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SE-2</a:t>
            </a:r>
          </a:p>
        </p:txBody>
      </p:sp>
      <p:sp>
        <p:nvSpPr>
          <p:cNvPr id="29" name="Rechteck: abgerundete Ecken 28">
            <a:extLst>
              <a:ext uri="{FF2B5EF4-FFF2-40B4-BE49-F238E27FC236}">
                <a16:creationId xmlns:a16="http://schemas.microsoft.com/office/drawing/2014/main" id="{43DCF8F1-12CF-CAE2-BB23-DE25D6CE3ECB}"/>
              </a:ext>
            </a:extLst>
          </p:cNvPr>
          <p:cNvSpPr/>
          <p:nvPr userDrawn="1"/>
        </p:nvSpPr>
        <p:spPr>
          <a:xfrm>
            <a:off x="2495406" y="7698844"/>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SE-c</a:t>
            </a:r>
          </a:p>
        </p:txBody>
      </p:sp>
      <p:pic>
        <p:nvPicPr>
          <p:cNvPr id="32" name="Grafik 31">
            <a:extLst>
              <a:ext uri="{FF2B5EF4-FFF2-40B4-BE49-F238E27FC236}">
                <a16:creationId xmlns:a16="http://schemas.microsoft.com/office/drawing/2014/main" id="{26258B74-5002-973E-5C99-4C697D5113E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367" y="6178370"/>
            <a:ext cx="1428750" cy="1428750"/>
          </a:xfrm>
          <a:prstGeom prst="rect">
            <a:avLst/>
          </a:prstGeom>
        </p:spPr>
      </p:pic>
    </p:spTree>
    <p:extLst>
      <p:ext uri="{BB962C8B-B14F-4D97-AF65-F5344CB8AC3E}">
        <p14:creationId xmlns:p14="http://schemas.microsoft.com/office/powerpoint/2010/main" val="3962537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a 1/3">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9C8C6178-CB57-D842-EBAA-662E7A672424}"/>
              </a:ext>
            </a:extLst>
          </p:cNvPr>
          <p:cNvSpPr/>
          <p:nvPr userDrawn="1"/>
        </p:nvSpPr>
        <p:spPr>
          <a:xfrm>
            <a:off x="1022861" y="1506430"/>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Allgemeine Informationen</a:t>
            </a:r>
            <a:endParaRPr lang="de-DE" sz="1400" dirty="0">
              <a:solidFill>
                <a:schemeClr val="tx1"/>
              </a:solidFill>
              <a:latin typeface="Helvetica" panose="020B0604020202020204" pitchFamily="34" charset="0"/>
              <a:cs typeface="Helvetica" panose="020B0604020202020204" pitchFamily="34" charset="0"/>
            </a:endParaRPr>
          </a:p>
        </p:txBody>
      </p:sp>
      <p:sp>
        <p:nvSpPr>
          <p:cNvPr id="7" name="Rechteck 6">
            <a:extLst>
              <a:ext uri="{FF2B5EF4-FFF2-40B4-BE49-F238E27FC236}">
                <a16:creationId xmlns:a16="http://schemas.microsoft.com/office/drawing/2014/main" id="{4F8215C2-A12A-8C12-F32D-DEB75F8F19FE}"/>
              </a:ext>
            </a:extLst>
          </p:cNvPr>
          <p:cNvSpPr/>
          <p:nvPr userDrawn="1"/>
        </p:nvSpPr>
        <p:spPr>
          <a:xfrm>
            <a:off x="1020525" y="1790285"/>
            <a:ext cx="5513950" cy="1386600"/>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Dauer der Einheit:</a:t>
            </a:r>
            <a:r>
              <a:rPr lang="de-DE" sz="1200" dirty="0">
                <a:solidFill>
                  <a:schemeClr val="tx1"/>
                </a:solidFill>
                <a:latin typeface="Helvetica" panose="020B0604020202020204" pitchFamily="34" charset="0"/>
                <a:cs typeface="Helvetica" panose="020B0604020202020204" pitchFamily="34" charset="0"/>
              </a:rPr>
              <a:t>		90 Min.</a:t>
            </a:r>
          </a:p>
          <a:p>
            <a:r>
              <a:rPr lang="de-DE" sz="1200" b="1" dirty="0">
                <a:solidFill>
                  <a:schemeClr val="tx1"/>
                </a:solidFill>
                <a:latin typeface="Helvetica" panose="020B0604020202020204" pitchFamily="34" charset="0"/>
                <a:cs typeface="Helvetica" panose="020B0604020202020204" pitchFamily="34" charset="0"/>
              </a:rPr>
              <a:t>Jahrgangsstufen:</a:t>
            </a:r>
            <a:r>
              <a:rPr lang="de-DE" sz="1200" dirty="0">
                <a:solidFill>
                  <a:schemeClr val="tx1"/>
                </a:solidFill>
                <a:latin typeface="Helvetica" panose="020B0604020202020204" pitchFamily="34" charset="0"/>
                <a:cs typeface="Helvetica" panose="020B0604020202020204" pitchFamily="34" charset="0"/>
              </a:rPr>
              <a:t>		ab Klasse 9</a:t>
            </a:r>
          </a:p>
          <a:p>
            <a:r>
              <a:rPr lang="de-DE" sz="1200" b="1" dirty="0">
                <a:solidFill>
                  <a:schemeClr val="tx1"/>
                </a:solidFill>
                <a:latin typeface="Helvetica" panose="020B0604020202020204" pitchFamily="34" charset="0"/>
                <a:cs typeface="Helvetica" panose="020B0604020202020204" pitchFamily="34" charset="0"/>
              </a:rPr>
              <a:t>Schulformen:</a:t>
            </a:r>
            <a:r>
              <a:rPr lang="de-DE" sz="1200" dirty="0">
                <a:solidFill>
                  <a:schemeClr val="tx1"/>
                </a:solidFill>
                <a:latin typeface="Helvetica" panose="020B0604020202020204" pitchFamily="34" charset="0"/>
                <a:cs typeface="Helvetica" panose="020B0604020202020204" pitchFamily="34" charset="0"/>
              </a:rPr>
              <a:t>		alle weiterführenden Schulen</a:t>
            </a:r>
          </a:p>
          <a:p>
            <a:r>
              <a:rPr lang="de-DE" sz="1200" b="1" dirty="0">
                <a:solidFill>
                  <a:schemeClr val="tx1"/>
                </a:solidFill>
                <a:latin typeface="Helvetica" panose="020B0604020202020204" pitchFamily="34" charset="0"/>
                <a:cs typeface="Helvetica" panose="020B0604020202020204" pitchFamily="34" charset="0"/>
              </a:rPr>
              <a:t>Fächerbezug:</a:t>
            </a:r>
            <a:r>
              <a:rPr lang="de-DE" sz="1200" dirty="0">
                <a:solidFill>
                  <a:schemeClr val="tx1"/>
                </a:solidFill>
                <a:latin typeface="Helvetica" panose="020B0604020202020204" pitchFamily="34" charset="0"/>
                <a:cs typeface="Helvetica" panose="020B0604020202020204" pitchFamily="34" charset="0"/>
              </a:rPr>
              <a:t>		Wirtschaftsunterricht, vereinzelt Mathematik</a:t>
            </a:r>
          </a:p>
          <a:p>
            <a:r>
              <a:rPr lang="de-DE" sz="1200" i="1" dirty="0">
                <a:solidFill>
                  <a:schemeClr val="tx1"/>
                </a:solidFill>
                <a:latin typeface="Helvetica" panose="020B0604020202020204" pitchFamily="34" charset="0"/>
                <a:cs typeface="Helvetica" panose="020B0604020202020204" pitchFamily="34" charset="0"/>
              </a:rPr>
              <a:t>Diese Unterrichtseinheit bietet sich als Anschlussthema an, wenn Sie mit Ihrer Klasse allgemein das Thema Steuern bearbeiten.</a:t>
            </a:r>
          </a:p>
        </p:txBody>
      </p:sp>
      <p:sp>
        <p:nvSpPr>
          <p:cNvPr id="9" name="Rechteck: abgerundete Ecken 8">
            <a:extLst>
              <a:ext uri="{FF2B5EF4-FFF2-40B4-BE49-F238E27FC236}">
                <a16:creationId xmlns:a16="http://schemas.microsoft.com/office/drawing/2014/main" id="{C43682D1-B20F-C7F3-4910-E62D142EE084}"/>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0" name="Rechteck 9">
            <a:extLst>
              <a:ext uri="{FF2B5EF4-FFF2-40B4-BE49-F238E27FC236}">
                <a16:creationId xmlns:a16="http://schemas.microsoft.com/office/drawing/2014/main" id="{A8A02B5F-1106-82B3-187F-DEC7D65D2958}"/>
              </a:ext>
            </a:extLst>
          </p:cNvPr>
          <p:cNvSpPr/>
          <p:nvPr userDrawn="1"/>
        </p:nvSpPr>
        <p:spPr>
          <a:xfrm>
            <a:off x="1022861" y="1004827"/>
            <a:ext cx="5513950" cy="246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600" b="1" dirty="0">
                <a:solidFill>
                  <a:schemeClr val="tx2"/>
                </a:solidFill>
                <a:latin typeface="Helvetica" panose="020B0604020202020204" pitchFamily="34" charset="0"/>
                <a:cs typeface="Helvetica" panose="020B0604020202020204" pitchFamily="34" charset="0"/>
              </a:rPr>
              <a:t>Übersicht zur Einheit „Steuererklärung“</a:t>
            </a:r>
            <a:endParaRPr lang="de-DE" sz="1600" dirty="0">
              <a:solidFill>
                <a:schemeClr val="tx2"/>
              </a:solidFill>
              <a:latin typeface="Helvetica" panose="020B0604020202020204" pitchFamily="34" charset="0"/>
              <a:cs typeface="Helvetica" panose="020B0604020202020204" pitchFamily="34" charset="0"/>
            </a:endParaRPr>
          </a:p>
        </p:txBody>
      </p:sp>
      <p:sp>
        <p:nvSpPr>
          <p:cNvPr id="11" name="Rechteck 10">
            <a:extLst>
              <a:ext uri="{FF2B5EF4-FFF2-40B4-BE49-F238E27FC236}">
                <a16:creationId xmlns:a16="http://schemas.microsoft.com/office/drawing/2014/main" id="{AF922BB2-96C1-2640-0273-8D67FAEFAEC7}"/>
              </a:ext>
            </a:extLst>
          </p:cNvPr>
          <p:cNvSpPr/>
          <p:nvPr userDrawn="1"/>
        </p:nvSpPr>
        <p:spPr>
          <a:xfrm>
            <a:off x="1041162" y="3519810"/>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Inhaltliche Relevanz des Themas</a:t>
            </a:r>
            <a:endParaRPr lang="de-DE" sz="1400" dirty="0">
              <a:solidFill>
                <a:schemeClr val="tx1"/>
              </a:solidFill>
              <a:latin typeface="Helvetica" panose="020B0604020202020204" pitchFamily="34" charset="0"/>
              <a:cs typeface="Helvetica" panose="020B0604020202020204" pitchFamily="34" charset="0"/>
            </a:endParaRPr>
          </a:p>
        </p:txBody>
      </p:sp>
      <p:sp>
        <p:nvSpPr>
          <p:cNvPr id="12" name="Rechteck 11">
            <a:extLst>
              <a:ext uri="{FF2B5EF4-FFF2-40B4-BE49-F238E27FC236}">
                <a16:creationId xmlns:a16="http://schemas.microsoft.com/office/drawing/2014/main" id="{929FCC91-37E8-2D89-DC99-588CB187258E}"/>
              </a:ext>
            </a:extLst>
          </p:cNvPr>
          <p:cNvSpPr/>
          <p:nvPr userDrawn="1"/>
        </p:nvSpPr>
        <p:spPr>
          <a:xfrm>
            <a:off x="1041162" y="3842303"/>
            <a:ext cx="5523669" cy="21826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r>
              <a:rPr lang="de-DE" sz="1200" dirty="0">
                <a:solidFill>
                  <a:schemeClr val="tx1"/>
                </a:solidFill>
                <a:latin typeface="Helvetica" panose="020B0604020202020204" pitchFamily="34" charset="0"/>
                <a:cs typeface="Helvetica" panose="020B0604020202020204" pitchFamily="34" charset="0"/>
              </a:rPr>
              <a:t>Auf die Frage, was sie gern in der Schule gelernt hätten, antworten junge Menschen sehr häufig: Wie das mit der Steuererklärung funktioniert. </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Gemeinhin gilt die Steuererklärung als mühselig. Dabei lohnt sie sich in vielen Fällen. Im Schnitt, das zeigen Zahlen des Statistischen Bundesamtes, erhalten private Steuerzahler etwas mehr als 1.000 Euro an Steuern zurück.</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Diese Einheit soll Schülerinnen und Schülern wichtige Grundlagen rund ums Thema Steuererklärung vermitteln – von den Pflichten über mögliche Sparfaktoren bis hin zu Möglichkeiten der Erstellung. Auch Vorurteile, die häufig aus dem Elternhaus übernommen werden, spielen dabei eine wichtige Rolle.</a:t>
            </a:r>
          </a:p>
        </p:txBody>
      </p:sp>
      <p:sp>
        <p:nvSpPr>
          <p:cNvPr id="13" name="Textfeld 12">
            <a:extLst>
              <a:ext uri="{FF2B5EF4-FFF2-40B4-BE49-F238E27FC236}">
                <a16:creationId xmlns:a16="http://schemas.microsoft.com/office/drawing/2014/main" id="{276B0635-8F1B-0F02-55DA-EBF547986CFA}"/>
              </a:ext>
            </a:extLst>
          </p:cNvPr>
          <p:cNvSpPr txBox="1"/>
          <p:nvPr userDrawn="1"/>
        </p:nvSpPr>
        <p:spPr>
          <a:xfrm>
            <a:off x="1061800" y="6495715"/>
            <a:ext cx="5523668" cy="975203"/>
          </a:xfrm>
          <a:prstGeom prst="rect">
            <a:avLst/>
          </a:prstGeom>
          <a:noFill/>
        </p:spPr>
        <p:txBody>
          <a:bodyPr wrap="square" lIns="0" tIns="0" rIns="0" bIns="0">
            <a:spAutoFit/>
          </a:bodyPr>
          <a:lstStyle/>
          <a:p>
            <a:pPr marL="342900" lvl="0" indent="-342900">
              <a:lnSpc>
                <a:spcPct val="107000"/>
              </a:lnSpc>
              <a:buFont typeface="Symbol" panose="05050102010706020507" pitchFamily="18" charset="2"/>
              <a:buChar char=""/>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Fachlich-inhaltlich: </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Schülerinnen und Schüler müssen einen Überblick über das Thema Steuern haben und u. a. wissen, was Lohnsteuer bedeutet.</a:t>
            </a:r>
          </a:p>
          <a:p>
            <a:pPr marL="0" lvl="0" indent="0">
              <a:lnSpc>
                <a:spcPct val="107000"/>
              </a:lnSpc>
              <a:buFont typeface="Symbol" panose="05050102010706020507" pitchFamily="18" charset="2"/>
              <a:buNone/>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Methodisch:</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Die Schülerinnen und Schüler sollten generell in Gruppenarbeit und im Umgang mit digitalen Medien geübt sein.</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p:txBody>
      </p:sp>
      <p:sp>
        <p:nvSpPr>
          <p:cNvPr id="14" name="Rechteck 13">
            <a:extLst>
              <a:ext uri="{FF2B5EF4-FFF2-40B4-BE49-F238E27FC236}">
                <a16:creationId xmlns:a16="http://schemas.microsoft.com/office/drawing/2014/main" id="{4BD61786-43E2-06D2-A5D4-3051EC942D39}"/>
              </a:ext>
            </a:extLst>
          </p:cNvPr>
          <p:cNvSpPr/>
          <p:nvPr userDrawn="1"/>
        </p:nvSpPr>
        <p:spPr>
          <a:xfrm>
            <a:off x="1041162" y="6169634"/>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Erforderliche Vorkenntnisse</a:t>
            </a:r>
            <a:endParaRPr lang="de-DE" sz="1400" dirty="0">
              <a:solidFill>
                <a:schemeClr val="tx1"/>
              </a:solidFill>
              <a:latin typeface="Helvetica" panose="020B0604020202020204" pitchFamily="34" charset="0"/>
              <a:cs typeface="Helvetica" panose="020B0604020202020204" pitchFamily="34" charset="0"/>
            </a:endParaRPr>
          </a:p>
        </p:txBody>
      </p:sp>
      <p:sp>
        <p:nvSpPr>
          <p:cNvPr id="15" name="Textfeld 14">
            <a:extLst>
              <a:ext uri="{FF2B5EF4-FFF2-40B4-BE49-F238E27FC236}">
                <a16:creationId xmlns:a16="http://schemas.microsoft.com/office/drawing/2014/main" id="{875F091C-B285-ADF1-1F1A-7299881A244F}"/>
              </a:ext>
            </a:extLst>
          </p:cNvPr>
          <p:cNvSpPr txBox="1"/>
          <p:nvPr userDrawn="1"/>
        </p:nvSpPr>
        <p:spPr>
          <a:xfrm>
            <a:off x="1061799" y="8140634"/>
            <a:ext cx="5513949" cy="1172822"/>
          </a:xfrm>
          <a:prstGeom prst="rect">
            <a:avLst/>
          </a:prstGeom>
          <a:noFill/>
        </p:spPr>
        <p:txBody>
          <a:bodyPr wrap="square" lIns="0" tIns="0" rIns="0" bIns="0">
            <a:spAutoFit/>
          </a:bodyPr>
          <a:lstStyle/>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Für die Durchführung dieser Unterrichtseinheit benötigen Sie </a:t>
            </a: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mindestens ein Endgerät mit Präsentationsmöglichkeit und Internetzugang</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Für die Gruppenarbeit und die anschließenden Präsentationen sind Tablets, Laptops oder PCs für alle Gruppen zu bevorzugen. Vereinzelte Materialien können Sie auch als Printversion nutzen – sämtliche Präsentationen sind daher auch im A4-Format angelegt.</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p:txBody>
      </p:sp>
      <p:sp>
        <p:nvSpPr>
          <p:cNvPr id="16" name="Rechteck 15">
            <a:extLst>
              <a:ext uri="{FF2B5EF4-FFF2-40B4-BE49-F238E27FC236}">
                <a16:creationId xmlns:a16="http://schemas.microsoft.com/office/drawing/2014/main" id="{5AF08036-7B2F-C8EB-0AB6-3385D6A4E19E}"/>
              </a:ext>
            </a:extLst>
          </p:cNvPr>
          <p:cNvSpPr/>
          <p:nvPr userDrawn="1"/>
        </p:nvSpPr>
        <p:spPr>
          <a:xfrm>
            <a:off x="1041162" y="7810171"/>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Erforderliche technische Ausstattung</a:t>
            </a:r>
            <a:endParaRPr lang="de-DE" sz="1400" dirty="0">
              <a:solidFill>
                <a:schemeClr val="tx1"/>
              </a:solidFill>
              <a:latin typeface="Helvetica" panose="020B0604020202020204" pitchFamily="34" charset="0"/>
              <a:cs typeface="Helvetica" panose="020B0604020202020204" pitchFamily="34" charset="0"/>
            </a:endParaRPr>
          </a:p>
        </p:txBody>
      </p:sp>
      <p:grpSp>
        <p:nvGrpSpPr>
          <p:cNvPr id="17" name="Gruppieren 16">
            <a:extLst>
              <a:ext uri="{FF2B5EF4-FFF2-40B4-BE49-F238E27FC236}">
                <a16:creationId xmlns:a16="http://schemas.microsoft.com/office/drawing/2014/main" id="{A4ABC4E2-ADD4-D6EB-FFC5-9D005021D1E8}"/>
              </a:ext>
            </a:extLst>
          </p:cNvPr>
          <p:cNvGrpSpPr>
            <a:grpSpLocks/>
          </p:cNvGrpSpPr>
          <p:nvPr userDrawn="1"/>
        </p:nvGrpSpPr>
        <p:grpSpPr>
          <a:xfrm>
            <a:off x="1031300" y="10073302"/>
            <a:ext cx="1069511" cy="253546"/>
            <a:chOff x="4740892" y="3380559"/>
            <a:chExt cx="716795" cy="169928"/>
          </a:xfrm>
        </p:grpSpPr>
        <p:pic>
          <p:nvPicPr>
            <p:cNvPr id="18" name="Grafik 17">
              <a:extLst>
                <a:ext uri="{FF2B5EF4-FFF2-40B4-BE49-F238E27FC236}">
                  <a16:creationId xmlns:a16="http://schemas.microsoft.com/office/drawing/2014/main" id="{98A17369-3E42-997D-222E-783B2043C3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2151" y="3420042"/>
              <a:ext cx="615536" cy="90000"/>
            </a:xfrm>
            <a:prstGeom prst="rect">
              <a:avLst/>
            </a:prstGeom>
          </p:spPr>
        </p:pic>
        <p:sp>
          <p:nvSpPr>
            <p:cNvPr id="19" name="Textfeld 18">
              <a:extLst>
                <a:ext uri="{FF2B5EF4-FFF2-40B4-BE49-F238E27FC236}">
                  <a16:creationId xmlns:a16="http://schemas.microsoft.com/office/drawing/2014/main" id="{0F35FB5D-48BD-3723-72C7-368B6874CC9A}"/>
                </a:ext>
              </a:extLst>
            </p:cNvPr>
            <p:cNvSpPr txBox="1">
              <a:spLocks/>
            </p:cNvSpPr>
            <p:nvPr/>
          </p:nvSpPr>
          <p:spPr>
            <a:xfrm>
              <a:off x="4740892" y="3380559"/>
              <a:ext cx="526843" cy="169928"/>
            </a:xfrm>
            <a:prstGeom prst="rect">
              <a:avLst/>
            </a:prstGeom>
            <a:noFill/>
          </p:spPr>
          <p:txBody>
            <a:bodyPr wrap="square" lIns="0" tIns="49347" rIns="98694" bIns="49347" rtlCol="0" anchor="t">
              <a:spAutoFit/>
            </a:bodyPr>
            <a:lstStyle/>
            <a:p>
              <a:r>
                <a:rPr lang="de-DE" sz="1000" dirty="0">
                  <a:solidFill>
                    <a:schemeClr val="bg2">
                      <a:lumMod val="75000"/>
                    </a:schemeClr>
                  </a:solidFill>
                  <a:latin typeface="helvetica"/>
                  <a:ea typeface="Inter" panose="020B0502030000000004" pitchFamily="34" charset="0"/>
                  <a:cs typeface="Inter" panose="020B0502030000000004" pitchFamily="34" charset="0"/>
                </a:rPr>
                <a:t>© </a:t>
              </a:r>
              <a:endParaRPr lang="de-DE" sz="1000" dirty="0">
                <a:solidFill>
                  <a:schemeClr val="bg2">
                    <a:lumMod val="75000"/>
                  </a:schemeClr>
                </a:solidFill>
                <a:latin typeface="helvetica"/>
                <a:cs typeface="helvetica"/>
              </a:endParaRPr>
            </a:p>
          </p:txBody>
        </p:sp>
      </p:grpSp>
      <p:sp>
        <p:nvSpPr>
          <p:cNvPr id="2" name="Rechteck: abgerundete Ecken 1">
            <a:extLst>
              <a:ext uri="{FF2B5EF4-FFF2-40B4-BE49-F238E27FC236}">
                <a16:creationId xmlns:a16="http://schemas.microsoft.com/office/drawing/2014/main" id="{AD1CAE5C-29ED-7D56-0D38-F65F6B734220}"/>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SE-a 1/3</a:t>
            </a:r>
          </a:p>
        </p:txBody>
      </p:sp>
    </p:spTree>
    <p:extLst>
      <p:ext uri="{BB962C8B-B14F-4D97-AF65-F5344CB8AC3E}">
        <p14:creationId xmlns:p14="http://schemas.microsoft.com/office/powerpoint/2010/main" val="2956458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SE-a 2/3">
    <p:spTree>
      <p:nvGrpSpPr>
        <p:cNvPr id="1" name=""/>
        <p:cNvGrpSpPr/>
        <p:nvPr/>
      </p:nvGrpSpPr>
      <p:grpSpPr>
        <a:xfrm>
          <a:off x="0" y="0"/>
          <a:ext cx="0" cy="0"/>
          <a:chOff x="0" y="0"/>
          <a:chExt cx="0" cy="0"/>
        </a:xfrm>
      </p:grpSpPr>
      <p:sp>
        <p:nvSpPr>
          <p:cNvPr id="6" name="Rechteck: abgerundete Ecken 5">
            <a:extLst>
              <a:ext uri="{FF2B5EF4-FFF2-40B4-BE49-F238E27FC236}">
                <a16:creationId xmlns:a16="http://schemas.microsoft.com/office/drawing/2014/main" id="{215F60BC-218B-B98C-2CD0-0385B3FACE2E}"/>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0" name="Rechteck 9">
            <a:extLst>
              <a:ext uri="{FF2B5EF4-FFF2-40B4-BE49-F238E27FC236}">
                <a16:creationId xmlns:a16="http://schemas.microsoft.com/office/drawing/2014/main" id="{79A267CA-5BAB-D3DD-1338-0108C95DD759}"/>
              </a:ext>
            </a:extLst>
          </p:cNvPr>
          <p:cNvSpPr/>
          <p:nvPr userDrawn="1"/>
        </p:nvSpPr>
        <p:spPr>
          <a:xfrm>
            <a:off x="1041162" y="101375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Lernziele und Kompetenzen</a:t>
            </a:r>
            <a:endParaRPr lang="de-DE" sz="1400" dirty="0">
              <a:solidFill>
                <a:schemeClr val="tx1"/>
              </a:solidFill>
              <a:latin typeface="Helvetica" panose="020B0604020202020204" pitchFamily="34" charset="0"/>
              <a:cs typeface="Helvetica" panose="020B0604020202020204" pitchFamily="34" charset="0"/>
            </a:endParaRPr>
          </a:p>
        </p:txBody>
      </p:sp>
      <p:sp>
        <p:nvSpPr>
          <p:cNvPr id="11" name="Rechteck 10">
            <a:extLst>
              <a:ext uri="{FF2B5EF4-FFF2-40B4-BE49-F238E27FC236}">
                <a16:creationId xmlns:a16="http://schemas.microsoft.com/office/drawing/2014/main" id="{C7BEF658-889C-5331-2715-0A287BA208B8}"/>
              </a:ext>
            </a:extLst>
          </p:cNvPr>
          <p:cNvSpPr/>
          <p:nvPr userDrawn="1"/>
        </p:nvSpPr>
        <p:spPr>
          <a:xfrm>
            <a:off x="1041162" y="1336244"/>
            <a:ext cx="5523669" cy="857991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In diesem Modul erwerben bzw. stärken die Schülerinnen und Schüler folgende Kompetenzen.</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Sachkompetenz:</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Schülerinnen und Schüler wissen, wer eine Steuererklärung abgeben muss und wer dies freiwillig tun kann.</a:t>
            </a:r>
          </a:p>
          <a:p>
            <a:pPr marL="342900" lvl="0" indent="-342900">
              <a:lnSpc>
                <a:spcPct val="107000"/>
              </a:lnSpc>
              <a:buFont typeface="Symbol" panose="05050102010706020507" pitchFamily="18" charset="2"/>
              <a:buChar char=""/>
            </a:pP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kennen die Fristen zur Abgabe der Steuererklärung.</a:t>
            </a:r>
          </a:p>
          <a:p>
            <a:pPr marL="342900" lvl="0" indent="-342900">
              <a:lnSpc>
                <a:spcPct val="107000"/>
              </a:lnSpc>
              <a:buFont typeface="Symbol" panose="05050102010706020507" pitchFamily="18" charset="2"/>
              <a:buChar char=""/>
            </a:pP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können verschiedene Möglichkeiten benennen, die Steuererklärung einzureichen (Druck, online, App).</a:t>
            </a:r>
          </a:p>
          <a:p>
            <a:pPr marL="342900" lvl="0" indent="-342900">
              <a:lnSpc>
                <a:spcPct val="107000"/>
              </a:lnSpc>
              <a:buFont typeface="Symbol" panose="05050102010706020507" pitchFamily="18" charset="2"/>
              <a:buChar char=""/>
            </a:pP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können steuerrelevante Informationen mithilfe der Gehaltsabrechnung und der Jahreslohnsteuerbescheinigung recherchieren.</a:t>
            </a:r>
            <a:br>
              <a:rPr lang="de-DE" sz="1200" dirty="0">
                <a:solidFill>
                  <a:srgbClr val="243039"/>
                </a:solidFill>
                <a:latin typeface="Helvetica" panose="020B0604020202020204" pitchFamily="34" charset="0"/>
                <a:ea typeface="Calibri" panose="020F0502020204030204" pitchFamily="34" charset="0"/>
                <a:cs typeface="Times New Roman" panose="02020603050405020304" pitchFamily="18" charset="0"/>
              </a:rPr>
            </a:br>
            <a:endParaRPr lang="de-DE" sz="1200" dirty="0">
              <a:solidFill>
                <a:srgbClr val="243039"/>
              </a:solidFill>
              <a:latin typeface="Helvetica" panose="020B060402020202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Methodenkompetenz:</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Schülerinnen und Schüler können mithilfe digitaler Medien die Steuerbelastung auf Basis des Bruttomonats- oder Bruttojahresgehaltes berechnen (auch Medienkompetenz).</a:t>
            </a:r>
          </a:p>
          <a:p>
            <a:pPr marL="342900" lvl="0" indent="-342900">
              <a:lnSpc>
                <a:spcPct val="107000"/>
              </a:lnSpc>
              <a:buFont typeface="Symbol" panose="05050102010706020507" pitchFamily="18" charset="2"/>
              <a:buChar char=""/>
            </a:pP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können Ergebnisse präsentieren.</a:t>
            </a:r>
            <a:br>
              <a:rPr lang="de-DE" sz="1200" dirty="0">
                <a:solidFill>
                  <a:srgbClr val="243039"/>
                </a:solidFill>
                <a:latin typeface="Inter" panose="020B0502030000000004" pitchFamily="34" charset="0"/>
                <a:ea typeface="Calibri" panose="020F0502020204030204" pitchFamily="34" charset="0"/>
                <a:cs typeface="Times New Roman" panose="02020603050405020304" pitchFamily="18" charset="0"/>
              </a:rPr>
            </a:b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Urteilskompetenz:</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Schülerinnen und Schüler können beurteilen, wann sich eine Steuererklärung möglicherweise lohnt und wann nicht.</a:t>
            </a:r>
          </a:p>
          <a:p>
            <a:pPr marL="342900" lvl="0" indent="-342900">
              <a:lnSpc>
                <a:spcPct val="107000"/>
              </a:lnSpc>
              <a:buFont typeface="Symbol" panose="05050102010706020507" pitchFamily="18" charset="2"/>
              <a:buChar char=""/>
            </a:pP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können den Wahrheitsgehalt von (digitalen) Werbebotschaften beurteilen (auch Medienkompetenz).</a:t>
            </a:r>
            <a:b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b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Selbst- und Sozialkompetenz:</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Schülerinnen und Schüler können sich in Gruppen organisieren.</a:t>
            </a:r>
          </a:p>
          <a:p>
            <a:pPr marL="342900" lvl="0" indent="-342900">
              <a:lnSpc>
                <a:spcPct val="107000"/>
              </a:lnSpc>
              <a:buFont typeface="Symbol" panose="05050102010706020507" pitchFamily="18" charset="2"/>
              <a:buChar char=""/>
            </a:pP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können ihre persönliche Einstellung und die Einstellung anderer gegenüber dem Thema Steuererklärung reflektieren.</a:t>
            </a:r>
            <a:b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b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Medienkompetenz:</a:t>
            </a:r>
          </a:p>
          <a:p>
            <a:pPr marL="342900" lvl="0" indent="-342900">
              <a:lnSpc>
                <a:spcPct val="107000"/>
              </a:lnSpc>
              <a:spcAft>
                <a:spcPts val="800"/>
              </a:spcAft>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Schülerinnen und Schüler können mithilfe digitaler Medien die Steuerbelastung auf Basis des Bruttomonats- oder Bruttojahresgehaltes berechnen (auch Methodenkompetenz).</a:t>
            </a:r>
          </a:p>
          <a:p>
            <a:pPr marL="342900" lvl="0" indent="-342900">
              <a:lnSpc>
                <a:spcPct val="107000"/>
              </a:lnSpc>
              <a:spcAft>
                <a:spcPts val="800"/>
              </a:spcAft>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können den Wahrheitsgehalt von (digitalen) Werbebotschaften beurteilen (auch Urteilskompetenz).</a:t>
            </a:r>
          </a:p>
        </p:txBody>
      </p:sp>
      <p:sp>
        <p:nvSpPr>
          <p:cNvPr id="3" name="Rechteck: abgerundete Ecken 2">
            <a:extLst>
              <a:ext uri="{FF2B5EF4-FFF2-40B4-BE49-F238E27FC236}">
                <a16:creationId xmlns:a16="http://schemas.microsoft.com/office/drawing/2014/main" id="{E2553D25-6CB9-3B1D-F4FB-4DC35FB97FC7}"/>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SE-a 2/3</a:t>
            </a:r>
          </a:p>
        </p:txBody>
      </p:sp>
    </p:spTree>
    <p:extLst>
      <p:ext uri="{BB962C8B-B14F-4D97-AF65-F5344CB8AC3E}">
        <p14:creationId xmlns:p14="http://schemas.microsoft.com/office/powerpoint/2010/main" val="2019634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a 3/3">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31FAEE97-A6C6-C7C5-6832-2B1AFEBBF62B}"/>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2" name="Rechteck: abgerundete Ecken 1">
            <a:extLst>
              <a:ext uri="{FF2B5EF4-FFF2-40B4-BE49-F238E27FC236}">
                <a16:creationId xmlns:a16="http://schemas.microsoft.com/office/drawing/2014/main" id="{55371B92-ECC9-B5B1-ACBB-9AA9E922C089}"/>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SE-a 3/3</a:t>
            </a:r>
          </a:p>
        </p:txBody>
      </p:sp>
      <p:sp>
        <p:nvSpPr>
          <p:cNvPr id="16" name="Rechteck 15">
            <a:extLst>
              <a:ext uri="{FF2B5EF4-FFF2-40B4-BE49-F238E27FC236}">
                <a16:creationId xmlns:a16="http://schemas.microsoft.com/office/drawing/2014/main" id="{5C0F2ED2-AF50-3EF3-827E-E18FA76435CA}"/>
              </a:ext>
            </a:extLst>
          </p:cNvPr>
          <p:cNvSpPr/>
          <p:nvPr userDrawn="1"/>
        </p:nvSpPr>
        <p:spPr>
          <a:xfrm>
            <a:off x="1041162" y="993456"/>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Hintergrundinformationen</a:t>
            </a:r>
            <a:endParaRPr lang="de-DE" sz="1400" dirty="0">
              <a:solidFill>
                <a:schemeClr val="tx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124173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b 1/3">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C198A9B0-CEC1-F7F1-E9E1-7E0C98E3026C}"/>
              </a:ext>
            </a:extLst>
          </p:cNvPr>
          <p:cNvSpPr/>
          <p:nvPr userDrawn="1"/>
        </p:nvSpPr>
        <p:spPr>
          <a:xfrm>
            <a:off x="1022861" y="1004827"/>
            <a:ext cx="5513950" cy="246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600" b="1" dirty="0">
                <a:solidFill>
                  <a:schemeClr val="tx2"/>
                </a:solidFill>
                <a:latin typeface="Helvetica" panose="020B0604020202020204" pitchFamily="34" charset="0"/>
                <a:cs typeface="Helvetica" panose="020B0604020202020204" pitchFamily="34" charset="0"/>
              </a:rPr>
              <a:t>Stundenverlauf zur Einheit „Steuererklärung“</a:t>
            </a:r>
            <a:endParaRPr lang="de-DE" sz="1600" dirty="0">
              <a:solidFill>
                <a:schemeClr val="tx2"/>
              </a:solidFill>
              <a:latin typeface="Helvetica" panose="020B0604020202020204" pitchFamily="34" charset="0"/>
              <a:cs typeface="Helvetica" panose="020B0604020202020204" pitchFamily="34" charset="0"/>
            </a:endParaRPr>
          </a:p>
        </p:txBody>
      </p:sp>
      <p:sp>
        <p:nvSpPr>
          <p:cNvPr id="9" name="Rechteck: abgerundete Ecken 8">
            <a:extLst>
              <a:ext uri="{FF2B5EF4-FFF2-40B4-BE49-F238E27FC236}">
                <a16:creationId xmlns:a16="http://schemas.microsoft.com/office/drawing/2014/main" id="{81295B9D-ECB3-45F6-CCF9-4E210C5437FC}"/>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7" name="Rechteck: abgerundete Ecken 16">
            <a:extLst>
              <a:ext uri="{FF2B5EF4-FFF2-40B4-BE49-F238E27FC236}">
                <a16:creationId xmlns:a16="http://schemas.microsoft.com/office/drawing/2014/main" id="{CF220EA1-BFC8-8B77-F373-14F43E321187}"/>
              </a:ext>
            </a:extLst>
          </p:cNvPr>
          <p:cNvSpPr/>
          <p:nvPr userDrawn="1"/>
        </p:nvSpPr>
        <p:spPr>
          <a:xfrm>
            <a:off x="5634474" y="389629"/>
            <a:ext cx="90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EA-b 1/2</a:t>
            </a:r>
          </a:p>
        </p:txBody>
      </p:sp>
      <p:sp>
        <p:nvSpPr>
          <p:cNvPr id="6" name="Rechteck: abgerundete Ecken 5">
            <a:extLst>
              <a:ext uri="{FF2B5EF4-FFF2-40B4-BE49-F238E27FC236}">
                <a16:creationId xmlns:a16="http://schemas.microsoft.com/office/drawing/2014/main" id="{7B3E4000-8DB5-11E5-2107-44FEBAF6EF7A}"/>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SE-b 1/3</a:t>
            </a:r>
          </a:p>
        </p:txBody>
      </p:sp>
      <p:sp>
        <p:nvSpPr>
          <p:cNvPr id="2" name="Rechteck: abgerundete Ecken 1">
            <a:extLst>
              <a:ext uri="{FF2B5EF4-FFF2-40B4-BE49-F238E27FC236}">
                <a16:creationId xmlns:a16="http://schemas.microsoft.com/office/drawing/2014/main" id="{65999DFD-D5F2-E85B-A165-56A5947AB033}"/>
              </a:ext>
            </a:extLst>
          </p:cNvPr>
          <p:cNvSpPr/>
          <p:nvPr userDrawn="1"/>
        </p:nvSpPr>
        <p:spPr>
          <a:xfrm>
            <a:off x="2002737" y="2629483"/>
            <a:ext cx="670472" cy="360187"/>
          </a:xfrm>
          <a:prstGeom prst="roundRect">
            <a:avLst>
              <a:gd name="adj" fmla="val 50000"/>
            </a:avLst>
          </a:prstGeom>
          <a:solidFill>
            <a:srgbClr val="05C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SE-1</a:t>
            </a:r>
          </a:p>
        </p:txBody>
      </p:sp>
      <p:sp>
        <p:nvSpPr>
          <p:cNvPr id="3" name="Rechteck: abgerundete Ecken 2">
            <a:extLst>
              <a:ext uri="{FF2B5EF4-FFF2-40B4-BE49-F238E27FC236}">
                <a16:creationId xmlns:a16="http://schemas.microsoft.com/office/drawing/2014/main" id="{09D35465-EC2C-67EF-344F-59C2F3EA7734}"/>
              </a:ext>
            </a:extLst>
          </p:cNvPr>
          <p:cNvSpPr/>
          <p:nvPr userDrawn="1"/>
        </p:nvSpPr>
        <p:spPr>
          <a:xfrm>
            <a:off x="2002737" y="6728241"/>
            <a:ext cx="670472" cy="360187"/>
          </a:xfrm>
          <a:prstGeom prst="roundRect">
            <a:avLst>
              <a:gd name="adj" fmla="val 50000"/>
            </a:avLst>
          </a:prstGeom>
          <a:solidFill>
            <a:srgbClr val="05C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SE-1</a:t>
            </a:r>
          </a:p>
        </p:txBody>
      </p:sp>
      <p:sp>
        <p:nvSpPr>
          <p:cNvPr id="4" name="Rechteck: abgerundete Ecken 3">
            <a:extLst>
              <a:ext uri="{FF2B5EF4-FFF2-40B4-BE49-F238E27FC236}">
                <a16:creationId xmlns:a16="http://schemas.microsoft.com/office/drawing/2014/main" id="{4D6F04D0-BBBD-5877-6251-31B86701B184}"/>
              </a:ext>
            </a:extLst>
          </p:cNvPr>
          <p:cNvSpPr/>
          <p:nvPr userDrawn="1"/>
        </p:nvSpPr>
        <p:spPr>
          <a:xfrm>
            <a:off x="2002737" y="7882236"/>
            <a:ext cx="670472" cy="360187"/>
          </a:xfrm>
          <a:prstGeom prst="roundRect">
            <a:avLst>
              <a:gd name="adj" fmla="val 50000"/>
            </a:avLst>
          </a:prstGeom>
          <a:solidFill>
            <a:srgbClr val="05C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SE-2</a:t>
            </a:r>
          </a:p>
        </p:txBody>
      </p:sp>
      <p:sp>
        <p:nvSpPr>
          <p:cNvPr id="5" name="Rechteck: abgerundete Ecken 4">
            <a:extLst>
              <a:ext uri="{FF2B5EF4-FFF2-40B4-BE49-F238E27FC236}">
                <a16:creationId xmlns:a16="http://schemas.microsoft.com/office/drawing/2014/main" id="{6E06A9B2-A049-E09C-B1CF-318A848709DC}"/>
              </a:ext>
            </a:extLst>
          </p:cNvPr>
          <p:cNvSpPr/>
          <p:nvPr userDrawn="1"/>
        </p:nvSpPr>
        <p:spPr>
          <a:xfrm>
            <a:off x="2002737" y="8323307"/>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SE-c</a:t>
            </a:r>
          </a:p>
        </p:txBody>
      </p:sp>
    </p:spTree>
    <p:extLst>
      <p:ext uri="{BB962C8B-B14F-4D97-AF65-F5344CB8AC3E}">
        <p14:creationId xmlns:p14="http://schemas.microsoft.com/office/powerpoint/2010/main" val="1879408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b 2/3">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38962B0E-79F7-3C18-7BBA-F35108BD6D24}"/>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3" name="Rechteck: abgerundete Ecken 2">
            <a:extLst>
              <a:ext uri="{FF2B5EF4-FFF2-40B4-BE49-F238E27FC236}">
                <a16:creationId xmlns:a16="http://schemas.microsoft.com/office/drawing/2014/main" id="{A89E1503-7EAD-6166-F98B-DCAF1864FB47}"/>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SE-b 2/3</a:t>
            </a:r>
          </a:p>
        </p:txBody>
      </p:sp>
      <p:sp>
        <p:nvSpPr>
          <p:cNvPr id="9" name="Rechteck: abgerundete Ecken 8">
            <a:extLst>
              <a:ext uri="{FF2B5EF4-FFF2-40B4-BE49-F238E27FC236}">
                <a16:creationId xmlns:a16="http://schemas.microsoft.com/office/drawing/2014/main" id="{5BBD88E2-2DCD-C374-463F-F0ADB6099F09}"/>
              </a:ext>
            </a:extLst>
          </p:cNvPr>
          <p:cNvSpPr/>
          <p:nvPr userDrawn="1"/>
        </p:nvSpPr>
        <p:spPr>
          <a:xfrm>
            <a:off x="2002737" y="7074238"/>
            <a:ext cx="670472" cy="360187"/>
          </a:xfrm>
          <a:prstGeom prst="roundRect">
            <a:avLst>
              <a:gd name="adj" fmla="val 50000"/>
            </a:avLst>
          </a:prstGeom>
          <a:solidFill>
            <a:srgbClr val="05C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SE-3</a:t>
            </a:r>
          </a:p>
        </p:txBody>
      </p:sp>
      <p:sp>
        <p:nvSpPr>
          <p:cNvPr id="10" name="Rechteck: abgerundete Ecken 9">
            <a:extLst>
              <a:ext uri="{FF2B5EF4-FFF2-40B4-BE49-F238E27FC236}">
                <a16:creationId xmlns:a16="http://schemas.microsoft.com/office/drawing/2014/main" id="{28DDFE25-9C5E-130B-493E-A737AF4204BD}"/>
              </a:ext>
            </a:extLst>
          </p:cNvPr>
          <p:cNvSpPr/>
          <p:nvPr userDrawn="1"/>
        </p:nvSpPr>
        <p:spPr>
          <a:xfrm>
            <a:off x="2002737" y="7474975"/>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SE-c</a:t>
            </a:r>
          </a:p>
        </p:txBody>
      </p:sp>
      <p:sp>
        <p:nvSpPr>
          <p:cNvPr id="16" name="Rechteck: abgerundete Ecken 15">
            <a:extLst>
              <a:ext uri="{FF2B5EF4-FFF2-40B4-BE49-F238E27FC236}">
                <a16:creationId xmlns:a16="http://schemas.microsoft.com/office/drawing/2014/main" id="{9A5422B4-B311-86C3-5EF7-711CF29BADAF}"/>
              </a:ext>
            </a:extLst>
          </p:cNvPr>
          <p:cNvSpPr/>
          <p:nvPr userDrawn="1"/>
        </p:nvSpPr>
        <p:spPr>
          <a:xfrm>
            <a:off x="2002737" y="6272765"/>
            <a:ext cx="670472" cy="360187"/>
          </a:xfrm>
          <a:prstGeom prst="roundRect">
            <a:avLst>
              <a:gd name="adj" fmla="val 50000"/>
            </a:avLst>
          </a:prstGeom>
          <a:solidFill>
            <a:srgbClr val="05C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SE-1</a:t>
            </a:r>
          </a:p>
        </p:txBody>
      </p:sp>
      <p:sp>
        <p:nvSpPr>
          <p:cNvPr id="17" name="Rechteck: abgerundete Ecken 16">
            <a:extLst>
              <a:ext uri="{FF2B5EF4-FFF2-40B4-BE49-F238E27FC236}">
                <a16:creationId xmlns:a16="http://schemas.microsoft.com/office/drawing/2014/main" id="{13A182A3-8937-7B75-25D8-310F1F00F39C}"/>
              </a:ext>
            </a:extLst>
          </p:cNvPr>
          <p:cNvSpPr/>
          <p:nvPr userDrawn="1"/>
        </p:nvSpPr>
        <p:spPr>
          <a:xfrm>
            <a:off x="2002737" y="6673501"/>
            <a:ext cx="670472" cy="360187"/>
          </a:xfrm>
          <a:prstGeom prst="roundRect">
            <a:avLst>
              <a:gd name="adj" fmla="val 50000"/>
            </a:avLst>
          </a:prstGeom>
          <a:solidFill>
            <a:srgbClr val="05C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SE-2</a:t>
            </a:r>
          </a:p>
        </p:txBody>
      </p:sp>
    </p:spTree>
    <p:extLst>
      <p:ext uri="{BB962C8B-B14F-4D97-AF65-F5344CB8AC3E}">
        <p14:creationId xmlns:p14="http://schemas.microsoft.com/office/powerpoint/2010/main" val="466601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uppieren 6">
            <a:extLst>
              <a:ext uri="{FF2B5EF4-FFF2-40B4-BE49-F238E27FC236}">
                <a16:creationId xmlns:a16="http://schemas.microsoft.com/office/drawing/2014/main" id="{22AB5874-0970-7E53-2E40-8D1FCCEDCD26}"/>
              </a:ext>
            </a:extLst>
          </p:cNvPr>
          <p:cNvGrpSpPr>
            <a:grpSpLocks/>
          </p:cNvGrpSpPr>
          <p:nvPr userDrawn="1"/>
        </p:nvGrpSpPr>
        <p:grpSpPr>
          <a:xfrm>
            <a:off x="1031300" y="10073302"/>
            <a:ext cx="1069511" cy="253546"/>
            <a:chOff x="4740892" y="3380559"/>
            <a:chExt cx="716795" cy="169928"/>
          </a:xfrm>
        </p:grpSpPr>
        <p:pic>
          <p:nvPicPr>
            <p:cNvPr id="8" name="Grafik 7">
              <a:extLst>
                <a:ext uri="{FF2B5EF4-FFF2-40B4-BE49-F238E27FC236}">
                  <a16:creationId xmlns:a16="http://schemas.microsoft.com/office/drawing/2014/main" id="{7CF051FD-DEE3-07C3-6FF2-BDE10AABD878}"/>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4842151" y="3420042"/>
              <a:ext cx="615536" cy="90000"/>
            </a:xfrm>
            <a:prstGeom prst="rect">
              <a:avLst/>
            </a:prstGeom>
          </p:spPr>
        </p:pic>
        <p:sp>
          <p:nvSpPr>
            <p:cNvPr id="9" name="Textfeld 8">
              <a:extLst>
                <a:ext uri="{FF2B5EF4-FFF2-40B4-BE49-F238E27FC236}">
                  <a16:creationId xmlns:a16="http://schemas.microsoft.com/office/drawing/2014/main" id="{D622B3A8-7A30-7424-BDD9-015259918A58}"/>
                </a:ext>
              </a:extLst>
            </p:cNvPr>
            <p:cNvSpPr txBox="1">
              <a:spLocks/>
            </p:cNvSpPr>
            <p:nvPr/>
          </p:nvSpPr>
          <p:spPr>
            <a:xfrm>
              <a:off x="4740892" y="3380559"/>
              <a:ext cx="526843" cy="169928"/>
            </a:xfrm>
            <a:prstGeom prst="rect">
              <a:avLst/>
            </a:prstGeom>
            <a:noFill/>
          </p:spPr>
          <p:txBody>
            <a:bodyPr wrap="square" lIns="0" tIns="49347" rIns="98694" bIns="49347" rtlCol="0" anchor="t">
              <a:spAutoFit/>
            </a:bodyPr>
            <a:lstStyle/>
            <a:p>
              <a:r>
                <a:rPr lang="de-DE" sz="1000" dirty="0">
                  <a:solidFill>
                    <a:schemeClr val="bg2">
                      <a:lumMod val="75000"/>
                    </a:schemeClr>
                  </a:solidFill>
                  <a:latin typeface="helvetica"/>
                  <a:ea typeface="Inter" panose="020B0502030000000004" pitchFamily="34" charset="0"/>
                  <a:cs typeface="Inter" panose="020B0502030000000004" pitchFamily="34" charset="0"/>
                </a:rPr>
                <a:t>© </a:t>
              </a:r>
              <a:endParaRPr lang="de-DE" sz="1000" dirty="0">
                <a:solidFill>
                  <a:schemeClr val="bg2">
                    <a:lumMod val="75000"/>
                  </a:schemeClr>
                </a:solidFill>
                <a:latin typeface="helvetica"/>
                <a:cs typeface="helvetica"/>
              </a:endParaRPr>
            </a:p>
          </p:txBody>
        </p:sp>
      </p:grpSp>
    </p:spTree>
    <p:extLst>
      <p:ext uri="{BB962C8B-B14F-4D97-AF65-F5344CB8AC3E}">
        <p14:creationId xmlns:p14="http://schemas.microsoft.com/office/powerpoint/2010/main" val="2436609279"/>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66" r:id="rId5"/>
    <p:sldLayoutId id="2147483667" r:id="rId6"/>
    <p:sldLayoutId id="2147483668" r:id="rId7"/>
    <p:sldLayoutId id="2147483669" r:id="rId8"/>
    <p:sldLayoutId id="2147483670" r:id="rId9"/>
    <p:sldLayoutId id="2147483678" r:id="rId10"/>
    <p:sldLayoutId id="2147483673" r:id="rId11"/>
    <p:sldLayoutId id="2147483680" r:id="rId12"/>
    <p:sldLayoutId id="2147483681" r:id="rId13"/>
    <p:sldLayoutId id="2147483682" r:id="rId14"/>
    <p:sldLayoutId id="2147483683" r:id="rId15"/>
    <p:sldLayoutId id="2147483684" r:id="rId16"/>
    <p:sldLayoutId id="2147483687" r:id="rId17"/>
    <p:sldLayoutId id="2147483688" r:id="rId18"/>
    <p:sldLayoutId id="2147483690" r:id="rId19"/>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hyperlink" Target="mailto:info@finanztip.schule" TargetMode="External"/><Relationship Id="rId2" Type="http://schemas.openxmlformats.org/officeDocument/2006/relationships/hyperlink" Target="https://www.finanztip.schul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finanztip.de/steuererklaerung/steuererklaerung-pflicht/" TargetMode="External"/><Relationship Id="rId2" Type="http://schemas.openxmlformats.org/officeDocument/2006/relationships/hyperlink" Target="https://www.finanztip.de/steuererklaerun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467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4993B478-CE14-0A2B-D978-FBDC8DAF26C9}"/>
              </a:ext>
            </a:extLst>
          </p:cNvPr>
          <p:cNvGraphicFramePr>
            <a:graphicFrameLocks noGrp="1" noDrilldown="1" noMove="1" noResize="1"/>
          </p:cNvGraphicFramePr>
          <p:nvPr>
            <p:extLst>
              <p:ext uri="{D42A27DB-BD31-4B8C-83A1-F6EECF244321}">
                <p14:modId xmlns:p14="http://schemas.microsoft.com/office/powerpoint/2010/main" val="2644134160"/>
              </p:ext>
            </p:extLst>
          </p:nvPr>
        </p:nvGraphicFramePr>
        <p:xfrm>
          <a:off x="1020525" y="1004827"/>
          <a:ext cx="5513949" cy="6258688"/>
        </p:xfrm>
        <a:graphic>
          <a:graphicData uri="http://schemas.openxmlformats.org/drawingml/2006/table">
            <a:tbl>
              <a:tblPr firstRow="1" bandRow="1">
                <a:tableStyleId>{5C22544A-7EE6-4342-B048-85BDC9FD1C3A}</a:tableStyleId>
              </a:tblPr>
              <a:tblGrid>
                <a:gridCol w="925661">
                  <a:extLst>
                    <a:ext uri="{9D8B030D-6E8A-4147-A177-3AD203B41FA5}">
                      <a16:colId xmlns:a16="http://schemas.microsoft.com/office/drawing/2014/main" val="2966169161"/>
                    </a:ext>
                  </a:extLst>
                </a:gridCol>
                <a:gridCol w="1219200">
                  <a:extLst>
                    <a:ext uri="{9D8B030D-6E8A-4147-A177-3AD203B41FA5}">
                      <a16:colId xmlns:a16="http://schemas.microsoft.com/office/drawing/2014/main" val="1467030689"/>
                    </a:ext>
                  </a:extLst>
                </a:gridCol>
                <a:gridCol w="3369088">
                  <a:extLst>
                    <a:ext uri="{9D8B030D-6E8A-4147-A177-3AD203B41FA5}">
                      <a16:colId xmlns:a16="http://schemas.microsoft.com/office/drawing/2014/main" val="3247674493"/>
                    </a:ext>
                  </a:extLst>
                </a:gridCol>
              </a:tblGrid>
              <a:tr h="370840">
                <a:tc>
                  <a:txBody>
                    <a:bodyPr/>
                    <a:lstStyle/>
                    <a:p>
                      <a:r>
                        <a:rPr lang="de-DE" sz="1200" dirty="0">
                          <a:solidFill>
                            <a:schemeClr val="tx1"/>
                          </a:solidFill>
                          <a:latin typeface="helvetica" panose="020B0604020202020204" pitchFamily="34" charset="0"/>
                          <a:cs typeface="helvetica" panose="020B0604020202020204" pitchFamily="34" charset="0"/>
                        </a:rPr>
                        <a:t>Dauer, Phase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Sozialform,</a:t>
                      </a:r>
                    </a:p>
                    <a:p>
                      <a:r>
                        <a:rPr lang="de-DE" sz="1200" dirty="0">
                          <a:solidFill>
                            <a:schemeClr val="tx1"/>
                          </a:solidFill>
                          <a:latin typeface="helvetica" panose="020B0604020202020204" pitchFamily="34" charset="0"/>
                          <a:cs typeface="helvetica" panose="020B0604020202020204" pitchFamily="34" charset="0"/>
                        </a:rPr>
                        <a:t>Material</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Inhalt und Vorgehen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1700456214"/>
                  </a:ext>
                </a:extLst>
              </a:tr>
              <a:tr h="370840">
                <a:tc>
                  <a:txBody>
                    <a:bodyPr/>
                    <a:lstStyle/>
                    <a:p>
                      <a:r>
                        <a:rPr lang="de-DE" sz="1200" dirty="0">
                          <a:latin typeface="helvetica" panose="020B0604020202020204" pitchFamily="34" charset="0"/>
                          <a:cs typeface="helvetica" panose="020B0604020202020204" pitchFamily="34" charset="0"/>
                        </a:rPr>
                        <a:t>10 Min.</a:t>
                      </a:r>
                      <a:br>
                        <a:rPr lang="de-DE" sz="1200" dirty="0">
                          <a:latin typeface="helvetica" panose="020B0604020202020204" pitchFamily="34" charset="0"/>
                          <a:cs typeface="helvetica" panose="020B0604020202020204" pitchFamily="34" charset="0"/>
                        </a:rPr>
                      </a:br>
                      <a:endParaRPr lang="de-DE" sz="1200" dirty="0">
                        <a:latin typeface="helvetica" panose="020B0604020202020204" pitchFamily="34" charset="0"/>
                        <a:cs typeface="helvetica" panose="020B0604020202020204" pitchFamily="34" charset="0"/>
                      </a:endParaRPr>
                    </a:p>
                    <a:p>
                      <a:r>
                        <a:rPr lang="de-DE" sz="1200" dirty="0">
                          <a:latin typeface="helvetica" panose="020B0604020202020204" pitchFamily="34" charset="0"/>
                          <a:cs typeface="helvetica" panose="020B0604020202020204" pitchFamily="34" charset="0"/>
                        </a:rPr>
                        <a:t>Abschluss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Klassen-gespräch</a:t>
                      </a: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helvetica" panose="020B0604020202020204" pitchFamily="34" charset="0"/>
                        </a:rPr>
                        <a:t>Blitzlicht: </a:t>
                      </a:r>
                      <a:r>
                        <a:rPr lang="de-DE" sz="1200" dirty="0">
                          <a:solidFill>
                            <a:srgbClr val="243039"/>
                          </a:solidFill>
                          <a:effectLst/>
                          <a:latin typeface="helvetica" panose="020B0604020202020204" pitchFamily="34" charset="0"/>
                          <a:ea typeface="Calibri" panose="020F0502020204030204" pitchFamily="34" charset="0"/>
                          <a:cs typeface="helvetica" panose="020B0604020202020204" pitchFamily="34" charset="0"/>
                        </a:rPr>
                        <a:t>Jeder Schüler und jede Schülerin formuliert in einem Satz eine Antwort auf die folgende Frage: „Was nimmst du aus der heutigen Stunde für dein späteres Leben mit?“</a:t>
                      </a:r>
                    </a:p>
                    <a:p>
                      <a:pPr>
                        <a:lnSpc>
                          <a:spcPct val="107000"/>
                        </a:lnSpc>
                        <a:spcAft>
                          <a:spcPts val="800"/>
                        </a:spcAft>
                      </a:pPr>
                      <a:r>
                        <a:rPr lang="de-DE" sz="1200" b="1" i="1" dirty="0">
                          <a:solidFill>
                            <a:srgbClr val="243039"/>
                          </a:solidFill>
                          <a:effectLst/>
                          <a:latin typeface="helvetica" panose="020B0604020202020204" pitchFamily="34" charset="0"/>
                          <a:ea typeface="Calibri" panose="020F0502020204030204" pitchFamily="34" charset="0"/>
                          <a:cs typeface="helvetica" panose="020B0604020202020204" pitchFamily="34" charset="0"/>
                        </a:rPr>
                        <a:t>Tipp: </a:t>
                      </a:r>
                      <a:r>
                        <a:rPr lang="de-DE" sz="1200" i="1" dirty="0">
                          <a:solidFill>
                            <a:srgbClr val="243039"/>
                          </a:solidFill>
                          <a:effectLst/>
                          <a:latin typeface="helvetica" panose="020B0604020202020204" pitchFamily="34" charset="0"/>
                          <a:ea typeface="Calibri" panose="020F0502020204030204" pitchFamily="34" charset="0"/>
                          <a:cs typeface="helvetica" panose="020B0604020202020204" pitchFamily="34" charset="0"/>
                        </a:rPr>
                        <a:t>Notieren Sie die Fragestellung für alle gut sichtbar an der Tafel.</a:t>
                      </a:r>
                    </a:p>
                  </a:txBody>
                  <a:tcPr marL="68580" marR="68580" marT="71755" marB="7175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683616389"/>
                  </a:ext>
                </a:extLst>
              </a:tr>
              <a:tr h="370840">
                <a:tc gridSpan="2">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de-DE" sz="1200" dirty="0">
                          <a:latin typeface="helvetica" panose="020B0604020202020204" pitchFamily="34" charset="0"/>
                          <a:cs typeface="helvetica" panose="020B0604020202020204" pitchFamily="34" charset="0"/>
                        </a:rPr>
                        <a:t>Hausaufgabe (optional)</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de-DE" sz="1200" dirty="0">
                          <a:latin typeface="Helvetica" panose="020B0604020202020204" pitchFamily="34" charset="0"/>
                          <a:cs typeface="Helvetica" panose="020B0604020202020204" pitchFamily="34" charset="0"/>
                        </a:rPr>
                        <a:t>Partner-/ Gruppenarbeit</a:t>
                      </a: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Die </a:t>
                      </a:r>
                      <a:r>
                        <a:rPr lang="de-DE" sz="1200" dirty="0" err="1">
                          <a:solidFill>
                            <a:schemeClr val="tx1"/>
                          </a:solidFill>
                          <a:effectLst/>
                          <a:latin typeface="helvetica" panose="020B0604020202020204" pitchFamily="34" charset="0"/>
                          <a:ea typeface="Calibri" panose="020F0502020204030204" pitchFamily="34" charset="0"/>
                          <a:cs typeface="helvetica" panose="020B0604020202020204" pitchFamily="34" charset="0"/>
                        </a:rPr>
                        <a:t>SuS</a:t>
                      </a:r>
                      <a:r>
                        <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erhalten folgenden Arbeitsauftrag:</a:t>
                      </a:r>
                    </a:p>
                    <a:p>
                      <a:pPr>
                        <a:lnSpc>
                          <a:spcPct val="107000"/>
                        </a:lnSpc>
                        <a:spcAft>
                          <a:spcPts val="800"/>
                        </a:spcAft>
                      </a:pPr>
                      <a:r>
                        <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Räume mit Vorurteilen über die Steuererklärung auf! Befrage mindestens einen Erwachsenen aus deinem Umfeld zu den Aussagen aus Arbeitsblatt SE-3. Was weiß die Person schon, was noch nicht? Überprüfe die Aussagen und erkläre der Person, wie es wirklich ist.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40151820"/>
                  </a:ext>
                </a:extLst>
              </a:tr>
              <a:tr h="370840">
                <a:tc gridSpan="3">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de-DE" sz="1200" b="1" dirty="0">
                          <a:latin typeface="helvetica" panose="020B0604020202020204" pitchFamily="34" charset="0"/>
                          <a:cs typeface="helvetica" panose="020B0604020202020204" pitchFamily="34" charset="0"/>
                        </a:rPr>
                        <a:t>Mögliche Modifikation der Unterrichtseinheit:</a:t>
                      </a:r>
                    </a:p>
                    <a:p>
                      <a:pPr marL="0" marR="0" lvl="0" indent="0" algn="l" defTabSz="755934" rtl="0" eaLnBrk="1" fontAlgn="auto" latinLnBrk="0" hangingPunct="1">
                        <a:lnSpc>
                          <a:spcPct val="100000"/>
                        </a:lnSpc>
                        <a:spcBef>
                          <a:spcPts val="0"/>
                        </a:spcBef>
                        <a:spcAft>
                          <a:spcPts val="0"/>
                        </a:spcAft>
                        <a:buClrTx/>
                        <a:buSzTx/>
                        <a:buFontTx/>
                        <a:buNone/>
                        <a:tabLst/>
                        <a:defRPr/>
                      </a:pPr>
                      <a:r>
                        <a:rPr lang="de-DE" sz="1200" dirty="0">
                          <a:latin typeface="helvetica" panose="020B0604020202020204" pitchFamily="34" charset="0"/>
                          <a:cs typeface="helvetica" panose="020B0604020202020204" pitchFamily="34" charset="0"/>
                        </a:rPr>
                        <a:t>Sie können das Arbeitsblatt SE-3 schon vor der Doppelstunde an die </a:t>
                      </a:r>
                      <a:r>
                        <a:rPr lang="de-DE" sz="1200" dirty="0" err="1">
                          <a:latin typeface="helvetica" panose="020B0604020202020204" pitchFamily="34" charset="0"/>
                          <a:cs typeface="helvetica" panose="020B0604020202020204" pitchFamily="34" charset="0"/>
                        </a:rPr>
                        <a:t>SuS</a:t>
                      </a:r>
                      <a:r>
                        <a:rPr lang="de-DE" sz="1200" dirty="0">
                          <a:latin typeface="helvetica" panose="020B0604020202020204" pitchFamily="34" charset="0"/>
                          <a:cs typeface="helvetica" panose="020B0604020202020204" pitchFamily="34" charset="0"/>
                        </a:rPr>
                        <a:t> ausgeben ausfüllen lassen. Denkbar ist auch der Auftrag, eine Befragung von Erwachsenen im näheren Umfeld durchzuführen (Beispiel: Jeder Schüler und jede Schülerin befragt eine erwachsene Person). Die Ergebnisse aus der Befragung können Sie dann zum Unterrichtseinstieg nutzen und bei der Ergebnissicherung überprüfen.</a:t>
                      </a:r>
                    </a:p>
                    <a:p>
                      <a:pPr marL="0" marR="0" lvl="0" indent="0" algn="l" defTabSz="755934" rtl="0" eaLnBrk="1" fontAlgn="auto" latinLnBrk="0" hangingPunct="1">
                        <a:lnSpc>
                          <a:spcPct val="100000"/>
                        </a:lnSpc>
                        <a:spcBef>
                          <a:spcPts val="0"/>
                        </a:spcBef>
                        <a:spcAft>
                          <a:spcPts val="0"/>
                        </a:spcAft>
                        <a:buClrTx/>
                        <a:buSzTx/>
                        <a:buFontTx/>
                        <a:buNone/>
                        <a:tabLst/>
                        <a:defRPr/>
                      </a:pPr>
                      <a:endParaRPr lang="de-DE" sz="1200" dirty="0">
                        <a:latin typeface="helvetica" panose="020B0604020202020204" pitchFamily="34" charset="0"/>
                        <a:cs typeface="helvetica" panose="020B0604020202020204" pitchFamily="34" charset="0"/>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de-DE" sz="1200" b="1" dirty="0">
                          <a:latin typeface="helvetica" panose="020B0604020202020204" pitchFamily="34" charset="0"/>
                          <a:cs typeface="helvetica" panose="020B0604020202020204" pitchFamily="34" charset="0"/>
                        </a:rPr>
                        <a:t>Weitere Verwendung von Einzelmaterialien:</a:t>
                      </a:r>
                    </a:p>
                    <a:p>
                      <a:pPr marL="0" marR="0" lvl="0" indent="0" algn="l" defTabSz="755934" rtl="0" eaLnBrk="1" fontAlgn="auto" latinLnBrk="0" hangingPunct="1">
                        <a:lnSpc>
                          <a:spcPct val="100000"/>
                        </a:lnSpc>
                        <a:spcBef>
                          <a:spcPts val="0"/>
                        </a:spcBef>
                        <a:spcAft>
                          <a:spcPts val="0"/>
                        </a:spcAft>
                        <a:buClrTx/>
                        <a:buSzTx/>
                        <a:buFontTx/>
                        <a:buNone/>
                        <a:tabLst/>
                        <a:defRPr/>
                      </a:pPr>
                      <a:r>
                        <a:rPr lang="de-DE" sz="1200" dirty="0">
                          <a:latin typeface="helvetica" panose="020B0604020202020204" pitchFamily="34" charset="0"/>
                          <a:cs typeface="helvetica" panose="020B0604020202020204" pitchFamily="34" charset="0"/>
                        </a:rPr>
                        <a:t>Die Gehaltszettel und Jahreslohnsteuerabrechnungen können Sie auch für eine vertiefende Beschäftigung etwa mit den Sozialabgaben nutzen, etwa für einen Vergleich der Beiträge zur Pflegeversicherung von Kinderlosen vs. Eltern.</a:t>
                      </a:r>
                    </a:p>
                    <a:p>
                      <a:pPr marL="0" marR="0" lvl="0" indent="0" algn="l" defTabSz="755934" rtl="0" eaLnBrk="1" fontAlgn="auto" latinLnBrk="0" hangingPunct="1">
                        <a:lnSpc>
                          <a:spcPct val="100000"/>
                        </a:lnSpc>
                        <a:spcBef>
                          <a:spcPts val="0"/>
                        </a:spcBef>
                        <a:spcAft>
                          <a:spcPts val="0"/>
                        </a:spcAft>
                        <a:buClrTx/>
                        <a:buSzTx/>
                        <a:buFontTx/>
                        <a:buNone/>
                        <a:tabLst/>
                        <a:defRPr/>
                      </a:pPr>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endParaRPr lang="de-DE"/>
                    </a:p>
                  </a:txBody>
                  <a:tcPr/>
                </a:tc>
                <a:tc hMerge="1">
                  <a:txBody>
                    <a:bodyPr/>
                    <a:lstStyle/>
                    <a:p>
                      <a:pPr>
                        <a:lnSpc>
                          <a:spcPct val="107000"/>
                        </a:lnSpc>
                        <a:spcAft>
                          <a:spcPts val="800"/>
                        </a:spcAft>
                      </a:pPr>
                      <a:endPar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958258872"/>
                  </a:ext>
                </a:extLst>
              </a:tr>
            </a:tbl>
          </a:graphicData>
        </a:graphic>
      </p:graphicFrame>
    </p:spTree>
    <p:extLst>
      <p:ext uri="{BB962C8B-B14F-4D97-AF65-F5344CB8AC3E}">
        <p14:creationId xmlns:p14="http://schemas.microsoft.com/office/powerpoint/2010/main" val="1703690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A5B10E22-9A26-B178-8CD9-67A1DBE92C0B}"/>
              </a:ext>
            </a:extLst>
          </p:cNvPr>
          <p:cNvSpPr>
            <a:spLocks noGrp="1" noRot="1" noMove="1" noResize="1" noEditPoints="1" noAdjustHandles="1" noChangeArrowheads="1" noChangeShapeType="1"/>
          </p:cNvSpPr>
          <p:nvPr/>
        </p:nvSpPr>
        <p:spPr>
          <a:xfrm>
            <a:off x="1022859" y="2614627"/>
            <a:ext cx="5513950" cy="1620000"/>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ormAutofit fontScale="92500" lnSpcReduction="10000"/>
          </a:bodyPr>
          <a:lstStyle/>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Ja, es lohnt sich für Mareike, eine Steuererklärung einzureichen. Laut Jahreslohnsteuerabrechnung hat sie 2.046 Euro an Steuern gezahlt, laut Brutto-Netto-Rechner hätte sie aber nur 1.176 Euro, also 870 Euro weniger zahlen müssen. Dieses Geld kann sie sich über die Steuererklärung zurückholen.</a:t>
            </a:r>
          </a:p>
          <a:p>
            <a:endPar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endParaRPr>
          </a:p>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Mareike hat zu viel Steuern gezahlt, weil sie von Januar bis März kein zu versteuerndes Einkommen hatte, bei der monatlichen Gehaltsabrechnung aber immer so gerechnet wird, als wäre sie durchgehend angestellt.</a:t>
            </a:r>
          </a:p>
        </p:txBody>
      </p:sp>
      <p:sp>
        <p:nvSpPr>
          <p:cNvPr id="15" name="Rechteck 14">
            <a:extLst>
              <a:ext uri="{FF2B5EF4-FFF2-40B4-BE49-F238E27FC236}">
                <a16:creationId xmlns:a16="http://schemas.microsoft.com/office/drawing/2014/main" id="{3EBD270B-8C79-B2F3-333E-F4A8B4DBA6FE}"/>
              </a:ext>
            </a:extLst>
          </p:cNvPr>
          <p:cNvSpPr>
            <a:spLocks noGrp="1" noRot="1" noMove="1" noResize="1" noEditPoints="1" noAdjustHandles="1" noChangeArrowheads="1" noChangeShapeType="1"/>
          </p:cNvSpPr>
          <p:nvPr/>
        </p:nvSpPr>
        <p:spPr>
          <a:xfrm>
            <a:off x="1022858" y="5214159"/>
            <a:ext cx="5513950" cy="1456464"/>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ormAutofit lnSpcReduction="10000"/>
          </a:bodyPr>
          <a:lstStyle/>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Nein. Es gibt kein Gesetz, das die Abgabe einer Steuererklärung in den Folgejahren vorschreibt. Sofern sich an Mareikes Lebensumständen nichts ändert, wird die Abgabe der Steuererklärung für sie weiterhin freiwillig sein. Sie muss bzw. kann sich also jedes Jahr aufs Neue entscheiden, ob sie eine Steuererklärung abgeben möchte, und ggf. pausieren, wenn sich diese nicht für sie lohnt.</a:t>
            </a:r>
          </a:p>
        </p:txBody>
      </p:sp>
      <p:sp>
        <p:nvSpPr>
          <p:cNvPr id="2" name="Rechteck 1">
            <a:extLst>
              <a:ext uri="{FF2B5EF4-FFF2-40B4-BE49-F238E27FC236}">
                <a16:creationId xmlns:a16="http://schemas.microsoft.com/office/drawing/2014/main" id="{F7B0ECF2-A054-9CD2-CEB9-D67719DD799B}"/>
              </a:ext>
            </a:extLst>
          </p:cNvPr>
          <p:cNvSpPr>
            <a:spLocks noGrp="1" noRot="1" noMove="1" noResize="1" noEditPoints="1" noAdjustHandles="1" noChangeArrowheads="1" noChangeShapeType="1"/>
          </p:cNvSpPr>
          <p:nvPr/>
        </p:nvSpPr>
        <p:spPr>
          <a:xfrm>
            <a:off x="1022858" y="8034433"/>
            <a:ext cx="5513950" cy="1824131"/>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ormAutofit/>
          </a:bodyPr>
          <a:lstStyle/>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Mareike hat im Januar ihre Bachelorarbeit abgegeben und sicherlich binden lassen. Die Kosten dafür kann sie als Berufsausbildungskosten in der Steuererklärung angeben. Das gilt auch für etwaige weitere Kosten, die im Jahr 2023 in Verbindung mit ihrem Studium angefallen sind. </a:t>
            </a:r>
          </a:p>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Mareike ist zudem anscheinend für den Job nach Kleinstadt gezogen. Diesen Umzug kann sie unter Umständen ebenfalls geltend machen (Voraussetzung: der Arbeitsweg hat sich dadurch um mind. 30 Minuten pro Fahrt, also 1 Stunde pro Tag verkürzt).</a:t>
            </a:r>
          </a:p>
        </p:txBody>
      </p:sp>
    </p:spTree>
    <p:extLst>
      <p:ext uri="{BB962C8B-B14F-4D97-AF65-F5344CB8AC3E}">
        <p14:creationId xmlns:p14="http://schemas.microsoft.com/office/powerpoint/2010/main" val="2869529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CDF27DD-A69B-C09B-7417-6BFF7AC72C3E}"/>
              </a:ext>
            </a:extLst>
          </p:cNvPr>
          <p:cNvSpPr>
            <a:spLocks noGrp="1" noRot="1" noMove="1" noResize="1" noEditPoints="1" noAdjustHandles="1" noChangeArrowheads="1" noChangeShapeType="1"/>
          </p:cNvSpPr>
          <p:nvPr/>
        </p:nvSpPr>
        <p:spPr>
          <a:xfrm>
            <a:off x="1020525" y="2287441"/>
            <a:ext cx="5513950" cy="1828791"/>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ormAutofit/>
          </a:bodyPr>
          <a:lstStyle/>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Andi hat Elterngeld bezogen für die Zeit, in der er mit seinem Kind zu Hause war. Dabei handelt es sich um steuerfreie Lohnersatzleistungen, die bei einem monatlichen Betrag über 410 Euro zur Abgabe der Steuererklärung verpflichten.</a:t>
            </a:r>
          </a:p>
        </p:txBody>
      </p:sp>
      <p:sp>
        <p:nvSpPr>
          <p:cNvPr id="5" name="Rechteck 4">
            <a:extLst>
              <a:ext uri="{FF2B5EF4-FFF2-40B4-BE49-F238E27FC236}">
                <a16:creationId xmlns:a16="http://schemas.microsoft.com/office/drawing/2014/main" id="{A9471DB5-9EA8-6CAE-9C9F-B208A437E872}"/>
              </a:ext>
            </a:extLst>
          </p:cNvPr>
          <p:cNvSpPr>
            <a:spLocks noGrp="1" noRot="1" noMove="1" noResize="1" noEditPoints="1" noAdjustHandles="1" noChangeArrowheads="1" noChangeShapeType="1"/>
          </p:cNvSpPr>
          <p:nvPr/>
        </p:nvSpPr>
        <p:spPr>
          <a:xfrm>
            <a:off x="1033089" y="4832337"/>
            <a:ext cx="5513950" cy="1828792"/>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ormAutofit/>
          </a:bodyPr>
          <a:lstStyle/>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Ein Jobwechsel verpflichtet nicht zur Abgabe der Steuererklärung. Es gibt kein Gesetz, das in dem Fall eine Pflicht vorsieht.</a:t>
            </a:r>
          </a:p>
        </p:txBody>
      </p:sp>
      <p:sp>
        <p:nvSpPr>
          <p:cNvPr id="7" name="Rechteck 6">
            <a:extLst>
              <a:ext uri="{FF2B5EF4-FFF2-40B4-BE49-F238E27FC236}">
                <a16:creationId xmlns:a16="http://schemas.microsoft.com/office/drawing/2014/main" id="{D6DBBF30-130D-1FE5-781C-451CAB49B37C}"/>
              </a:ext>
            </a:extLst>
          </p:cNvPr>
          <p:cNvSpPr>
            <a:spLocks noGrp="1" noRot="1" noMove="1" noResize="1" noEditPoints="1" noAdjustHandles="1" noChangeArrowheads="1" noChangeShapeType="1"/>
          </p:cNvSpPr>
          <p:nvPr/>
        </p:nvSpPr>
        <p:spPr>
          <a:xfrm>
            <a:off x="1045650" y="7606955"/>
            <a:ext cx="5513950" cy="2208329"/>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ormAutofit/>
          </a:bodyPr>
          <a:lstStyle/>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Der Jobwechsel allein bringt für Andi keine (oder kaum eine) Steuererstattung.</a:t>
            </a:r>
          </a:p>
          <a:p>
            <a:endPar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endParaRPr>
          </a:p>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Laut seinen beiden Jahreslohnsteuerbescheinigungen hat Andi insgesamt 33.600 Euro verdient und 3.570 Euro an Lohnsteuer gezahlt. Hätte Andi dasselbe Jahreseinkommen beim gleichen Arbeitgeber erhalten, so hätte er nur geringfügig weniger Steuern zahlen müssen – laut Brutto-Netto-Rechner 3.561 Euro. (Hierbei gilt es auch zu bedenken, dass sich die Sozialversicherungsbeiträge zur Jahresmitte geändert haben.)</a:t>
            </a:r>
          </a:p>
          <a:p>
            <a:endPar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endParaRPr>
          </a:p>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(Wichtig: Bei der Berechnung darf nicht vergessen, dass Andi Vater ist.)</a:t>
            </a:r>
          </a:p>
        </p:txBody>
      </p:sp>
    </p:spTree>
    <p:extLst>
      <p:ext uri="{BB962C8B-B14F-4D97-AF65-F5344CB8AC3E}">
        <p14:creationId xmlns:p14="http://schemas.microsoft.com/office/powerpoint/2010/main" val="2053994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15E4B0F8-5C21-BE8F-4FA9-B5CE62AE7286}"/>
              </a:ext>
            </a:extLst>
          </p:cNvPr>
          <p:cNvSpPr>
            <a:spLocks noGrp="1" noRot="1" noMove="1" noResize="1" noEditPoints="1" noAdjustHandles="1" noChangeArrowheads="1" noChangeShapeType="1"/>
          </p:cNvSpPr>
          <p:nvPr/>
        </p:nvSpPr>
        <p:spPr>
          <a:xfrm>
            <a:off x="1033086" y="2279120"/>
            <a:ext cx="5513950" cy="1315694"/>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ormAutofit/>
          </a:bodyPr>
          <a:lstStyle/>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Anh hat an 200 Tagen im Jahr 2023 jeweils 22 Kilometer einfache Entfernungsstrecke zurückgelegt. Für die ersten 20 Kilometer kann sie je 0,30 Euro, für den 21. und 22. Kilometer je 0,38 Euro Pendlerpauschale ansetzen. Das ergibt 1.352 Euro.</a:t>
            </a:r>
          </a:p>
        </p:txBody>
      </p:sp>
      <p:sp>
        <p:nvSpPr>
          <p:cNvPr id="7" name="Rechteck 6">
            <a:extLst>
              <a:ext uri="{FF2B5EF4-FFF2-40B4-BE49-F238E27FC236}">
                <a16:creationId xmlns:a16="http://schemas.microsoft.com/office/drawing/2014/main" id="{55B73646-AA89-06C0-6CF8-34C537BBA5AA}"/>
              </a:ext>
            </a:extLst>
          </p:cNvPr>
          <p:cNvSpPr>
            <a:spLocks noGrp="1" noRot="1" noMove="1" noResize="1" noEditPoints="1" noAdjustHandles="1" noChangeArrowheads="1" noChangeShapeType="1"/>
          </p:cNvSpPr>
          <p:nvPr/>
        </p:nvSpPr>
        <p:spPr>
          <a:xfrm>
            <a:off x="1033086" y="4357278"/>
            <a:ext cx="5513950" cy="1315694"/>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ormAutofit/>
          </a:bodyPr>
          <a:lstStyle/>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Ja, eine Steuererklärung würde sich für Anh dennoch lohnen. Kosten für die Fahrten zur Arbeit zählen zu den Werbungskosten. Diese werden vom Finanzamt bereits pauschal mit 1.230 Euro pro Jahr berücksichtigt. Da </a:t>
            </a:r>
            <a:r>
              <a:rPr lang="de-DE" sz="1200" dirty="0" err="1">
                <a:solidFill>
                  <a:schemeClr val="tx2"/>
                </a:solidFill>
                <a:latin typeface="Ink Free" panose="03080402000500000000" pitchFamily="66" charset="0"/>
                <a:ea typeface="Inter" panose="020B0502030000000004" pitchFamily="34" charset="0"/>
                <a:cs typeface="helvetica" panose="020B0604020202020204" pitchFamily="34" charset="0"/>
              </a:rPr>
              <a:t>Anhs</a:t>
            </a:r>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 Fahrtkosten diese Pauschale um 122 Euro übersteigen, kann sie zumindest mit einer kleinen Steuererstattung rechnen.</a:t>
            </a:r>
          </a:p>
        </p:txBody>
      </p:sp>
      <p:sp>
        <p:nvSpPr>
          <p:cNvPr id="8" name="Rechteck 7">
            <a:extLst>
              <a:ext uri="{FF2B5EF4-FFF2-40B4-BE49-F238E27FC236}">
                <a16:creationId xmlns:a16="http://schemas.microsoft.com/office/drawing/2014/main" id="{642799BB-8B01-7984-8C7D-90E32DE658CB}"/>
              </a:ext>
            </a:extLst>
          </p:cNvPr>
          <p:cNvSpPr>
            <a:spLocks noGrp="1" noRot="1" noMove="1" noResize="1" noEditPoints="1" noAdjustHandles="1" noChangeArrowheads="1" noChangeShapeType="1"/>
          </p:cNvSpPr>
          <p:nvPr/>
        </p:nvSpPr>
        <p:spPr>
          <a:xfrm>
            <a:off x="1020525" y="8299430"/>
            <a:ext cx="5513950" cy="1515856"/>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ormAutofit fontScale="92500" lnSpcReduction="10000"/>
          </a:bodyPr>
          <a:lstStyle/>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Die Mobilitätsprämie kommt für Anh nicht infrage. Dass sie 2023 Lohnsteuer gezahlt hat, zeigt: Ihr zu versteuerndes Einkommen lag oberhalb des Grundfreibetrags. Die Mobilitätsprämie gibt es aber nur für Geringverdiener, die mit ihren Einkünften unter dem Grundfreibetrag bleiben.</a:t>
            </a:r>
          </a:p>
          <a:p>
            <a:endPar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endParaRPr>
          </a:p>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(Annahme: Anh hat keine besonders hohen Sonderausgaben oder Werbungskosten, durch die ihr zu versteuerndes Einkommen unter den Grundfreibetrag rutschen würde.)</a:t>
            </a:r>
          </a:p>
        </p:txBody>
      </p:sp>
      <p:sp>
        <p:nvSpPr>
          <p:cNvPr id="11" name="Rechteck 10">
            <a:extLst>
              <a:ext uri="{FF2B5EF4-FFF2-40B4-BE49-F238E27FC236}">
                <a16:creationId xmlns:a16="http://schemas.microsoft.com/office/drawing/2014/main" id="{88E0F2AA-2DB0-E9BD-30FD-7F54C6E3B85D}"/>
              </a:ext>
            </a:extLst>
          </p:cNvPr>
          <p:cNvSpPr>
            <a:spLocks noGrp="1" noRot="1" noMove="1" noResize="1" noEditPoints="1" noAdjustHandles="1" noChangeArrowheads="1" noChangeShapeType="1"/>
          </p:cNvSpPr>
          <p:nvPr/>
        </p:nvSpPr>
        <p:spPr>
          <a:xfrm>
            <a:off x="1020525" y="6415990"/>
            <a:ext cx="5513950" cy="1081412"/>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ormAutofit/>
          </a:bodyPr>
          <a:lstStyle/>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Anh kann die Pendlerpauschale auch als Fahrradfahrerin nutzen. Wie sie den Arbeitsweg zurücklegt, spielt keine Rolle. </a:t>
            </a:r>
          </a:p>
        </p:txBody>
      </p:sp>
    </p:spTree>
    <p:extLst>
      <p:ext uri="{BB962C8B-B14F-4D97-AF65-F5344CB8AC3E}">
        <p14:creationId xmlns:p14="http://schemas.microsoft.com/office/powerpoint/2010/main" val="2378768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9D4F33BC-7FB9-1A20-6A99-9EEBC4268950}"/>
              </a:ext>
            </a:extLst>
          </p:cNvPr>
          <p:cNvSpPr>
            <a:spLocks noGrp="1" noRot="1" noMove="1" noResize="1" noEditPoints="1" noAdjustHandles="1" noChangeArrowheads="1" noChangeShapeType="1"/>
          </p:cNvSpPr>
          <p:nvPr/>
        </p:nvSpPr>
        <p:spPr>
          <a:xfrm>
            <a:off x="1033086" y="4357278"/>
            <a:ext cx="5513950" cy="1315694"/>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ormAutofit fontScale="92500" lnSpcReduction="20000"/>
          </a:bodyPr>
          <a:lstStyle/>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Eine verpflichtende Steuererklärung muss bis zum 31. Juli des Folgejahres beim Finanzamt sein. Wer sich Hilfe beim Steuerberater oder Lohnsteuerhilfeverein holt, bekommt automatisch sieben Monate Aufschub.</a:t>
            </a:r>
          </a:p>
          <a:p>
            <a:endPar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endParaRPr>
          </a:p>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Für 2023 gilt eine verlängerte Frist – eine Abgabe muss hier bis 2. September 2024 erfolgen bzw. bis 31. Mai 2025, wenn Steuerberater oder Lohnsteuerhilfeverein hinzugezogen werden.</a:t>
            </a:r>
          </a:p>
        </p:txBody>
      </p:sp>
      <p:sp>
        <p:nvSpPr>
          <p:cNvPr id="7" name="Rechteck 6">
            <a:extLst>
              <a:ext uri="{FF2B5EF4-FFF2-40B4-BE49-F238E27FC236}">
                <a16:creationId xmlns:a16="http://schemas.microsoft.com/office/drawing/2014/main" id="{7160D7AF-70E7-AE67-D2CB-5B4AEADD1E89}"/>
              </a:ext>
            </a:extLst>
          </p:cNvPr>
          <p:cNvSpPr>
            <a:spLocks noGrp="1" noRot="1" noMove="1" noResize="1" noEditPoints="1" noAdjustHandles="1" noChangeArrowheads="1" noChangeShapeType="1"/>
          </p:cNvSpPr>
          <p:nvPr/>
        </p:nvSpPr>
        <p:spPr>
          <a:xfrm>
            <a:off x="1020525" y="8843403"/>
            <a:ext cx="5513950" cy="971881"/>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ormAutofit/>
          </a:bodyPr>
          <a:lstStyle/>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Ja, Indira muss eine Steuererklärung machen. Aufgrund der Einkommenshöhe beider Jobs hat sie zwei Steuerklassen – eine davon ist Steuerklasse 6, die zur Abgabe einer Steuererklärung verpflichtet.</a:t>
            </a:r>
          </a:p>
        </p:txBody>
      </p:sp>
      <p:sp>
        <p:nvSpPr>
          <p:cNvPr id="9" name="Rechteck 8">
            <a:extLst>
              <a:ext uri="{FF2B5EF4-FFF2-40B4-BE49-F238E27FC236}">
                <a16:creationId xmlns:a16="http://schemas.microsoft.com/office/drawing/2014/main" id="{996A01DB-2EAA-1090-EB90-0F1EF0E958CF}"/>
              </a:ext>
            </a:extLst>
          </p:cNvPr>
          <p:cNvSpPr>
            <a:spLocks noGrp="1" noRot="1" noMove="1" noResize="1" noEditPoints="1" noAdjustHandles="1" noChangeArrowheads="1" noChangeShapeType="1"/>
          </p:cNvSpPr>
          <p:nvPr/>
        </p:nvSpPr>
        <p:spPr>
          <a:xfrm>
            <a:off x="1020525" y="6415990"/>
            <a:ext cx="5513950" cy="1081412"/>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ormAutofit/>
          </a:bodyPr>
          <a:lstStyle/>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Indira darf Mareike und Anh nicht beim Ausfüllen der Steuererklärung helfen. Sie hat weder die erforderliche berufliche Eignung noch ist sie eine Angehörige im Sinne der Abgabenverordnung.</a:t>
            </a:r>
          </a:p>
        </p:txBody>
      </p:sp>
      <p:sp>
        <p:nvSpPr>
          <p:cNvPr id="11" name="Rechteck 10">
            <a:extLst>
              <a:ext uri="{FF2B5EF4-FFF2-40B4-BE49-F238E27FC236}">
                <a16:creationId xmlns:a16="http://schemas.microsoft.com/office/drawing/2014/main" id="{74DF412F-B746-7F51-54C8-2093B6AE45AC}"/>
              </a:ext>
            </a:extLst>
          </p:cNvPr>
          <p:cNvSpPr>
            <a:spLocks noGrp="1" noRot="1" noMove="1" noResize="1" noEditPoints="1" noAdjustHandles="1" noChangeArrowheads="1" noChangeShapeType="1"/>
          </p:cNvSpPr>
          <p:nvPr/>
        </p:nvSpPr>
        <p:spPr>
          <a:xfrm>
            <a:off x="1033086" y="2055893"/>
            <a:ext cx="5513950" cy="1538921"/>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ormAutofit/>
          </a:bodyPr>
          <a:lstStyle/>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Da Mareike und Anh ihre Steuererklärung freiwillig abgeben, haben sie bis Ende 2027 dafür Zeit. Für die freiwillige Steuererklärung gilt eine Abgabefrist von vier Jahren.</a:t>
            </a:r>
          </a:p>
        </p:txBody>
      </p:sp>
    </p:spTree>
    <p:extLst>
      <p:ext uri="{BB962C8B-B14F-4D97-AF65-F5344CB8AC3E}">
        <p14:creationId xmlns:p14="http://schemas.microsoft.com/office/powerpoint/2010/main" val="3474393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2C630CBC-1885-4400-7509-CD6BF0EDD043}"/>
              </a:ext>
            </a:extLst>
          </p:cNvPr>
          <p:cNvSpPr>
            <a:spLocks noGrp="1" noRot="1" noMove="1" noResize="1" noEditPoints="1" noAdjustHandles="1" noChangeArrowheads="1" noChangeShapeType="1"/>
          </p:cNvSpPr>
          <p:nvPr/>
        </p:nvSpPr>
        <p:spPr>
          <a:xfrm>
            <a:off x="1020525" y="2083407"/>
            <a:ext cx="5513950" cy="1315694"/>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80000" rIns="108000" bIns="180000" rtlCol="0" anchor="t">
            <a:normAutofit/>
          </a:bodyPr>
          <a:lstStyle/>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Mareike kann ihre Steuererklärung auf dem Papier einreichen, online z. B. über Elster (das Online-Portal der Finanzämter) oder einen Drittanbieter. Auch über Apps am Smartphone lässt sich die Steuererklärung machen.</a:t>
            </a:r>
          </a:p>
        </p:txBody>
      </p:sp>
      <p:sp>
        <p:nvSpPr>
          <p:cNvPr id="7" name="Rechteck 6">
            <a:extLst>
              <a:ext uri="{FF2B5EF4-FFF2-40B4-BE49-F238E27FC236}">
                <a16:creationId xmlns:a16="http://schemas.microsoft.com/office/drawing/2014/main" id="{C218CA89-9D4B-2745-B7FB-112C752C7334}"/>
              </a:ext>
            </a:extLst>
          </p:cNvPr>
          <p:cNvSpPr>
            <a:spLocks noGrp="1" noRot="1" noMove="1" noResize="1" noEditPoints="1" noAdjustHandles="1" noChangeArrowheads="1" noChangeShapeType="1"/>
          </p:cNvSpPr>
          <p:nvPr/>
        </p:nvSpPr>
        <p:spPr>
          <a:xfrm>
            <a:off x="1055337" y="4178028"/>
            <a:ext cx="5513950" cy="1315694"/>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80000" rIns="108000" bIns="180000" rtlCol="0" anchor="t">
            <a:normAutofit/>
          </a:bodyPr>
          <a:lstStyle/>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Laut Statistischem Bundesamt haben im Jahr 2019 rund 88 Prozent der Steuererklärungen zu einer Rückerstattung geführt, die im Schnitt bei 1.092 Euro lag. Am häufigsten waren Erstattungen zwischen 100 und 1.000 Euro. Eine Erstattung in Höhe von 1.000 Euro ist damit nicht unrealistisch, aber auch nicht garantiert. Wie viel Geld es zurückgibt, hängt von vielen individuellen Faktoren ab.</a:t>
            </a:r>
          </a:p>
        </p:txBody>
      </p:sp>
      <p:sp>
        <p:nvSpPr>
          <p:cNvPr id="8" name="Rechteck 7">
            <a:extLst>
              <a:ext uri="{FF2B5EF4-FFF2-40B4-BE49-F238E27FC236}">
                <a16:creationId xmlns:a16="http://schemas.microsoft.com/office/drawing/2014/main" id="{107BFE2C-AC45-2FFD-1421-183D37796D79}"/>
              </a:ext>
            </a:extLst>
          </p:cNvPr>
          <p:cNvSpPr>
            <a:spLocks noGrp="1" noRot="1" noMove="1" noResize="1" noEditPoints="1" noAdjustHandles="1" noChangeArrowheads="1" noChangeShapeType="1"/>
          </p:cNvSpPr>
          <p:nvPr/>
        </p:nvSpPr>
        <p:spPr>
          <a:xfrm>
            <a:off x="1042776" y="8072764"/>
            <a:ext cx="5513950" cy="1742520"/>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80000" rIns="108000" bIns="180000" rtlCol="0" anchor="t">
            <a:normAutofit/>
          </a:bodyPr>
          <a:lstStyle/>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Viele Informationen sind den Finanzämtern schon bekannt, da sie automatisch elektronisch übermittelt werden. So hat Mareikes Finanzamt schon die Daten aus ihrer Jahreslohnsteuerbescheinigung von Mareikes Arbeitgeber erhalten. Diese Informationen muss Mareike nicht mehr selbst in der Steuererklärung eingeben – sie kann sie auch abrufen und automatisch in die Steuererklärung übernehmen. Die Steuererklärung ist dann „vorausgefüllt“ und muss von Mareike nur um diejenigen Informationen ergänzt werden, die das Finanzamt </a:t>
            </a:r>
            <a:r>
              <a:rPr lang="de-DE" sz="1200">
                <a:solidFill>
                  <a:schemeClr val="tx2"/>
                </a:solidFill>
                <a:latin typeface="Ink Free" panose="03080402000500000000" pitchFamily="66" charset="0"/>
                <a:ea typeface="Inter" panose="020B0502030000000004" pitchFamily="34" charset="0"/>
                <a:cs typeface="helvetica" panose="020B0604020202020204" pitchFamily="34" charset="0"/>
              </a:rPr>
              <a:t>noch nicht hat.</a:t>
            </a:r>
            <a:endPar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endParaRPr>
          </a:p>
        </p:txBody>
      </p:sp>
      <p:sp>
        <p:nvSpPr>
          <p:cNvPr id="11" name="Rechteck 10">
            <a:extLst>
              <a:ext uri="{FF2B5EF4-FFF2-40B4-BE49-F238E27FC236}">
                <a16:creationId xmlns:a16="http://schemas.microsoft.com/office/drawing/2014/main" id="{734A9A30-FBE1-7818-90EF-A179676C3DFD}"/>
              </a:ext>
            </a:extLst>
          </p:cNvPr>
          <p:cNvSpPr>
            <a:spLocks noGrp="1" noRot="1" noMove="1" noResize="1" noEditPoints="1" noAdjustHandles="1" noChangeArrowheads="1" noChangeShapeType="1"/>
          </p:cNvSpPr>
          <p:nvPr/>
        </p:nvSpPr>
        <p:spPr>
          <a:xfrm>
            <a:off x="1042776" y="6236740"/>
            <a:ext cx="5513950" cy="1081412"/>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80000" rIns="108000" bIns="180000" rtlCol="0" anchor="t">
            <a:normAutofit/>
          </a:bodyPr>
          <a:lstStyle/>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Mareike muss keine Belege einreichen. Ihre Nachweise muss sie nur aufheben für den Fall, dass das Finanzamt danach fragt.</a:t>
            </a:r>
          </a:p>
        </p:txBody>
      </p:sp>
    </p:spTree>
    <p:extLst>
      <p:ext uri="{BB962C8B-B14F-4D97-AF65-F5344CB8AC3E}">
        <p14:creationId xmlns:p14="http://schemas.microsoft.com/office/powerpoint/2010/main" val="554473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a:extLst>
              <a:ext uri="{FF2B5EF4-FFF2-40B4-BE49-F238E27FC236}">
                <a16:creationId xmlns:a16="http://schemas.microsoft.com/office/drawing/2014/main" id="{C1D06BFA-BF67-CD1C-9B3E-54DE1757D14A}"/>
              </a:ext>
            </a:extLst>
          </p:cNvPr>
          <p:cNvSpPr>
            <a:spLocks noGrp="1" noRot="1" noMove="1" noResize="1" noEditPoints="1" noAdjustHandles="1" noChangeArrowheads="1" noChangeShapeType="1"/>
          </p:cNvSpPr>
          <p:nvPr/>
        </p:nvSpPr>
        <p:spPr>
          <a:xfrm>
            <a:off x="1020524" y="4246379"/>
            <a:ext cx="219600" cy="220138"/>
          </a:xfrm>
          <a:prstGeom prst="ellipse">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Ellipse 4">
            <a:extLst>
              <a:ext uri="{FF2B5EF4-FFF2-40B4-BE49-F238E27FC236}">
                <a16:creationId xmlns:a16="http://schemas.microsoft.com/office/drawing/2014/main" id="{F22A544C-9D75-9F98-4755-34AECD311044}"/>
              </a:ext>
            </a:extLst>
          </p:cNvPr>
          <p:cNvSpPr>
            <a:spLocks noGrp="1" noRot="1" noMove="1" noResize="1" noEditPoints="1" noAdjustHandles="1" noChangeArrowheads="1" noChangeShapeType="1"/>
          </p:cNvSpPr>
          <p:nvPr/>
        </p:nvSpPr>
        <p:spPr>
          <a:xfrm>
            <a:off x="2389599" y="4246379"/>
            <a:ext cx="219600" cy="220138"/>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584B73C8-D458-3DEB-4720-43D5F1C4D3D4}"/>
              </a:ext>
            </a:extLst>
          </p:cNvPr>
          <p:cNvSpPr>
            <a:spLocks noGrp="1" noRot="1" noMove="1" noResize="1" noEditPoints="1" noAdjustHandles="1" noChangeArrowheads="1" noChangeShapeType="1"/>
          </p:cNvSpPr>
          <p:nvPr/>
        </p:nvSpPr>
        <p:spPr>
          <a:xfrm>
            <a:off x="1223644" y="4238211"/>
            <a:ext cx="1085883" cy="236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latin typeface="helvetica" panose="020B0604020202020204" pitchFamily="34" charset="0"/>
                <a:cs typeface="helvetica" panose="020B0604020202020204" pitchFamily="34" charset="0"/>
              </a:rPr>
              <a:t>richtig</a:t>
            </a:r>
          </a:p>
        </p:txBody>
      </p:sp>
      <p:sp>
        <p:nvSpPr>
          <p:cNvPr id="7" name="Rechteck 6">
            <a:extLst>
              <a:ext uri="{FF2B5EF4-FFF2-40B4-BE49-F238E27FC236}">
                <a16:creationId xmlns:a16="http://schemas.microsoft.com/office/drawing/2014/main" id="{5F0568B8-CCB5-EF6B-8CF0-E2040DF562AD}"/>
              </a:ext>
            </a:extLst>
          </p:cNvPr>
          <p:cNvSpPr>
            <a:spLocks noGrp="1" noRot="1" noMove="1" noResize="1" noEditPoints="1" noAdjustHandles="1" noChangeArrowheads="1" noChangeShapeType="1"/>
          </p:cNvSpPr>
          <p:nvPr/>
        </p:nvSpPr>
        <p:spPr>
          <a:xfrm>
            <a:off x="2592719" y="4238211"/>
            <a:ext cx="1085883" cy="236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latin typeface="helvetica" panose="020B0604020202020204" pitchFamily="34" charset="0"/>
                <a:cs typeface="helvetica" panose="020B0604020202020204" pitchFamily="34" charset="0"/>
              </a:rPr>
              <a:t>falsch</a:t>
            </a:r>
          </a:p>
        </p:txBody>
      </p:sp>
      <p:sp>
        <p:nvSpPr>
          <p:cNvPr id="8" name="Rechteck 7">
            <a:extLst>
              <a:ext uri="{FF2B5EF4-FFF2-40B4-BE49-F238E27FC236}">
                <a16:creationId xmlns:a16="http://schemas.microsoft.com/office/drawing/2014/main" id="{02487E38-7AD8-4C0A-B7AF-83BC0942CE78}"/>
              </a:ext>
            </a:extLst>
          </p:cNvPr>
          <p:cNvSpPr>
            <a:spLocks noGrp="1" noRot="1" noMove="1" noResize="1" noEditPoints="1" noAdjustHandles="1" noChangeArrowheads="1" noChangeShapeType="1"/>
          </p:cNvSpPr>
          <p:nvPr/>
        </p:nvSpPr>
        <p:spPr>
          <a:xfrm>
            <a:off x="1020525" y="4628919"/>
            <a:ext cx="5343483" cy="775984"/>
          </a:xfrm>
          <a:prstGeom prst="rect">
            <a:avLst/>
          </a:prstGeom>
          <a:solidFill>
            <a:srgbClr val="FFFFFF">
              <a:alpha val="6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dirty="0">
                <a:solidFill>
                  <a:schemeClr val="tx2"/>
                </a:solidFill>
                <a:latin typeface="Ink Free" panose="03080402000500000000" pitchFamily="66" charset="0"/>
                <a:cs typeface="helvetica" panose="020B0604020202020204" pitchFamily="34" charset="0"/>
              </a:rPr>
              <a:t>Das ist ein Mythos. Es gibt kein Gesetz, das eine Steuererklärung zur Pflicht macht, sobald man einmal freiwillig eine abgegeben hat.</a:t>
            </a:r>
          </a:p>
        </p:txBody>
      </p:sp>
      <p:sp>
        <p:nvSpPr>
          <p:cNvPr id="11" name="Ellipse 10">
            <a:extLst>
              <a:ext uri="{FF2B5EF4-FFF2-40B4-BE49-F238E27FC236}">
                <a16:creationId xmlns:a16="http://schemas.microsoft.com/office/drawing/2014/main" id="{FD6BBB1A-F521-7CBF-C620-DA6DAB0D4E00}"/>
              </a:ext>
            </a:extLst>
          </p:cNvPr>
          <p:cNvSpPr>
            <a:spLocks noGrp="1" noRot="1" noMove="1" noResize="1" noEditPoints="1" noAdjustHandles="1" noChangeArrowheads="1" noChangeShapeType="1"/>
          </p:cNvSpPr>
          <p:nvPr/>
        </p:nvSpPr>
        <p:spPr>
          <a:xfrm>
            <a:off x="1020524" y="2088032"/>
            <a:ext cx="219600" cy="220138"/>
          </a:xfrm>
          <a:prstGeom prst="ellipse">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Ellipse 11">
            <a:extLst>
              <a:ext uri="{FF2B5EF4-FFF2-40B4-BE49-F238E27FC236}">
                <a16:creationId xmlns:a16="http://schemas.microsoft.com/office/drawing/2014/main" id="{9F9A0C04-3B7C-75EA-4200-6D0BB03AE1C5}"/>
              </a:ext>
            </a:extLst>
          </p:cNvPr>
          <p:cNvSpPr>
            <a:spLocks noGrp="1" noRot="1" noMove="1" noResize="1" noEditPoints="1" noAdjustHandles="1" noChangeArrowheads="1" noChangeShapeType="1"/>
          </p:cNvSpPr>
          <p:nvPr/>
        </p:nvSpPr>
        <p:spPr>
          <a:xfrm>
            <a:off x="2389599" y="2088032"/>
            <a:ext cx="219600" cy="220138"/>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0226CDDF-7E23-E3C5-0E05-D67CF03FD271}"/>
              </a:ext>
            </a:extLst>
          </p:cNvPr>
          <p:cNvSpPr>
            <a:spLocks noGrp="1" noRot="1" noMove="1" noResize="1" noEditPoints="1" noAdjustHandles="1" noChangeArrowheads="1" noChangeShapeType="1"/>
          </p:cNvSpPr>
          <p:nvPr/>
        </p:nvSpPr>
        <p:spPr>
          <a:xfrm>
            <a:off x="1223644" y="2079864"/>
            <a:ext cx="1085883" cy="236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latin typeface="helvetica" panose="020B0604020202020204" pitchFamily="34" charset="0"/>
                <a:cs typeface="helvetica" panose="020B0604020202020204" pitchFamily="34" charset="0"/>
              </a:rPr>
              <a:t>richtig</a:t>
            </a:r>
          </a:p>
        </p:txBody>
      </p:sp>
      <p:sp>
        <p:nvSpPr>
          <p:cNvPr id="14" name="Rechteck 13">
            <a:extLst>
              <a:ext uri="{FF2B5EF4-FFF2-40B4-BE49-F238E27FC236}">
                <a16:creationId xmlns:a16="http://schemas.microsoft.com/office/drawing/2014/main" id="{8403B42A-F12D-35B3-9DA7-007B2236EC8C}"/>
              </a:ext>
            </a:extLst>
          </p:cNvPr>
          <p:cNvSpPr>
            <a:spLocks noGrp="1" noRot="1" noMove="1" noResize="1" noEditPoints="1" noAdjustHandles="1" noChangeArrowheads="1" noChangeShapeType="1"/>
          </p:cNvSpPr>
          <p:nvPr/>
        </p:nvSpPr>
        <p:spPr>
          <a:xfrm>
            <a:off x="2592719" y="2079864"/>
            <a:ext cx="1085883" cy="236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latin typeface="helvetica" panose="020B0604020202020204" pitchFamily="34" charset="0"/>
                <a:cs typeface="helvetica" panose="020B0604020202020204" pitchFamily="34" charset="0"/>
              </a:rPr>
              <a:t>falsch</a:t>
            </a:r>
          </a:p>
        </p:txBody>
      </p:sp>
      <p:sp>
        <p:nvSpPr>
          <p:cNvPr id="15" name="Rechteck 14">
            <a:extLst>
              <a:ext uri="{FF2B5EF4-FFF2-40B4-BE49-F238E27FC236}">
                <a16:creationId xmlns:a16="http://schemas.microsoft.com/office/drawing/2014/main" id="{2BAC45E6-B14F-AE64-518F-0B97A8D743CD}"/>
              </a:ext>
            </a:extLst>
          </p:cNvPr>
          <p:cNvSpPr>
            <a:spLocks noGrp="1" noRot="1" noMove="1" noResize="1" noEditPoints="1" noAdjustHandles="1" noChangeArrowheads="1" noChangeShapeType="1"/>
          </p:cNvSpPr>
          <p:nvPr/>
        </p:nvSpPr>
        <p:spPr>
          <a:xfrm>
            <a:off x="1020525" y="2470572"/>
            <a:ext cx="5343483" cy="775984"/>
          </a:xfrm>
          <a:prstGeom prst="rect">
            <a:avLst/>
          </a:prstGeom>
          <a:solidFill>
            <a:srgbClr val="FFFFFF">
              <a:alpha val="6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dirty="0">
                <a:solidFill>
                  <a:schemeClr val="tx2"/>
                </a:solidFill>
                <a:latin typeface="Ink Free" panose="03080402000500000000" pitchFamily="66" charset="0"/>
                <a:cs typeface="helvetica" panose="020B0604020202020204" pitchFamily="34" charset="0"/>
              </a:rPr>
              <a:t>Der Arbeitgeber führt zwar die Lohnsteuer (ggf. + Kirchensteuer) automatisch an das Finanzamt ab, eine Steuererklärung kann für Arbeitnehmer aber trotzdem sinnvoll, manchmal sogar verpflichtend sein. Eine Pflicht besteht z. B. bei bestimmten Steuerklassen.</a:t>
            </a:r>
          </a:p>
        </p:txBody>
      </p:sp>
      <p:sp>
        <p:nvSpPr>
          <p:cNvPr id="17" name="Ellipse 16">
            <a:extLst>
              <a:ext uri="{FF2B5EF4-FFF2-40B4-BE49-F238E27FC236}">
                <a16:creationId xmlns:a16="http://schemas.microsoft.com/office/drawing/2014/main" id="{554922CA-71BA-B38E-EC47-9D8CD61ADB52}"/>
              </a:ext>
            </a:extLst>
          </p:cNvPr>
          <p:cNvSpPr>
            <a:spLocks noGrp="1" noRot="1" noMove="1" noResize="1" noEditPoints="1" noAdjustHandles="1" noChangeArrowheads="1" noChangeShapeType="1"/>
          </p:cNvSpPr>
          <p:nvPr/>
        </p:nvSpPr>
        <p:spPr>
          <a:xfrm>
            <a:off x="1020524" y="6404727"/>
            <a:ext cx="219600" cy="220138"/>
          </a:xfrm>
          <a:prstGeom prst="ellipse">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Ellipse 17">
            <a:extLst>
              <a:ext uri="{FF2B5EF4-FFF2-40B4-BE49-F238E27FC236}">
                <a16:creationId xmlns:a16="http://schemas.microsoft.com/office/drawing/2014/main" id="{C77D1D46-F765-1DA9-0CC5-266EC230221F}"/>
              </a:ext>
            </a:extLst>
          </p:cNvPr>
          <p:cNvSpPr>
            <a:spLocks noGrp="1" noRot="1" noMove="1" noResize="1" noEditPoints="1" noAdjustHandles="1" noChangeArrowheads="1" noChangeShapeType="1"/>
          </p:cNvSpPr>
          <p:nvPr/>
        </p:nvSpPr>
        <p:spPr>
          <a:xfrm>
            <a:off x="2389599" y="6404727"/>
            <a:ext cx="219600" cy="220138"/>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EB9FE35C-A7B1-24E8-011A-73AD4E5EEC32}"/>
              </a:ext>
            </a:extLst>
          </p:cNvPr>
          <p:cNvSpPr>
            <a:spLocks noGrp="1" noRot="1" noMove="1" noResize="1" noEditPoints="1" noAdjustHandles="1" noChangeArrowheads="1" noChangeShapeType="1"/>
          </p:cNvSpPr>
          <p:nvPr/>
        </p:nvSpPr>
        <p:spPr>
          <a:xfrm>
            <a:off x="1223644" y="6396559"/>
            <a:ext cx="1085883" cy="236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latin typeface="helvetica" panose="020B0604020202020204" pitchFamily="34" charset="0"/>
                <a:cs typeface="helvetica" panose="020B0604020202020204" pitchFamily="34" charset="0"/>
              </a:rPr>
              <a:t>richtig</a:t>
            </a:r>
          </a:p>
        </p:txBody>
      </p:sp>
      <p:sp>
        <p:nvSpPr>
          <p:cNvPr id="20" name="Rechteck 19">
            <a:extLst>
              <a:ext uri="{FF2B5EF4-FFF2-40B4-BE49-F238E27FC236}">
                <a16:creationId xmlns:a16="http://schemas.microsoft.com/office/drawing/2014/main" id="{3E5231CC-E981-305F-5650-2BA35DE10DA2}"/>
              </a:ext>
            </a:extLst>
          </p:cNvPr>
          <p:cNvSpPr>
            <a:spLocks noGrp="1" noRot="1" noMove="1" noResize="1" noEditPoints="1" noAdjustHandles="1" noChangeArrowheads="1" noChangeShapeType="1"/>
          </p:cNvSpPr>
          <p:nvPr/>
        </p:nvSpPr>
        <p:spPr>
          <a:xfrm>
            <a:off x="2592719" y="6396559"/>
            <a:ext cx="1085883" cy="236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latin typeface="helvetica" panose="020B0604020202020204" pitchFamily="34" charset="0"/>
                <a:cs typeface="helvetica" panose="020B0604020202020204" pitchFamily="34" charset="0"/>
              </a:rPr>
              <a:t>falsch</a:t>
            </a:r>
          </a:p>
        </p:txBody>
      </p:sp>
      <p:sp>
        <p:nvSpPr>
          <p:cNvPr id="21" name="Rechteck 20">
            <a:extLst>
              <a:ext uri="{FF2B5EF4-FFF2-40B4-BE49-F238E27FC236}">
                <a16:creationId xmlns:a16="http://schemas.microsoft.com/office/drawing/2014/main" id="{CBE76830-A7FD-7C74-4D95-30E1D6F7B5CF}"/>
              </a:ext>
            </a:extLst>
          </p:cNvPr>
          <p:cNvSpPr>
            <a:spLocks noGrp="1" noRot="1" noMove="1" noResize="1" noEditPoints="1" noAdjustHandles="1" noChangeArrowheads="1" noChangeShapeType="1"/>
          </p:cNvSpPr>
          <p:nvPr/>
        </p:nvSpPr>
        <p:spPr>
          <a:xfrm>
            <a:off x="1020525" y="6787267"/>
            <a:ext cx="5343483" cy="775984"/>
          </a:xfrm>
          <a:prstGeom prst="rect">
            <a:avLst/>
          </a:prstGeom>
          <a:solidFill>
            <a:srgbClr val="FFFFFF">
              <a:alpha val="6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dirty="0">
                <a:solidFill>
                  <a:schemeClr val="tx2"/>
                </a:solidFill>
                <a:latin typeface="Ink Free" panose="03080402000500000000" pitchFamily="66" charset="0"/>
                <a:cs typeface="helvetica" panose="020B0604020202020204" pitchFamily="34" charset="0"/>
              </a:rPr>
              <a:t>Das ist die allgemeine Frist. Es gibt aber Ausnahmen. Für 2023 gilt (noch wegen Corona) als Stichtag der 2.9.2023. Hilft ein Steuerberater, verlängert sich die Frist (normal bis 31.12. des Folgejahres, für 2023 bis 31.5.2024). Für die freiwillige Steuererklärung gilt generell eine Frist von vier Jahren.</a:t>
            </a:r>
          </a:p>
        </p:txBody>
      </p:sp>
    </p:spTree>
    <p:extLst>
      <p:ext uri="{BB962C8B-B14F-4D97-AF65-F5344CB8AC3E}">
        <p14:creationId xmlns:p14="http://schemas.microsoft.com/office/powerpoint/2010/main" val="3239384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a:extLst>
              <a:ext uri="{FF2B5EF4-FFF2-40B4-BE49-F238E27FC236}">
                <a16:creationId xmlns:a16="http://schemas.microsoft.com/office/drawing/2014/main" id="{B74256B4-4440-0E1D-05A0-571C2244C9D6}"/>
              </a:ext>
            </a:extLst>
          </p:cNvPr>
          <p:cNvSpPr>
            <a:spLocks noGrp="1" noRot="1" noMove="1" noResize="1" noEditPoints="1" noAdjustHandles="1" noChangeArrowheads="1" noChangeShapeType="1"/>
          </p:cNvSpPr>
          <p:nvPr/>
        </p:nvSpPr>
        <p:spPr>
          <a:xfrm>
            <a:off x="1020525" y="4257074"/>
            <a:ext cx="219600" cy="220138"/>
          </a:xfrm>
          <a:prstGeom prst="ellipse">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Ellipse 4">
            <a:extLst>
              <a:ext uri="{FF2B5EF4-FFF2-40B4-BE49-F238E27FC236}">
                <a16:creationId xmlns:a16="http://schemas.microsoft.com/office/drawing/2014/main" id="{69308C63-605C-6F89-AF61-3C1B799FD197}"/>
              </a:ext>
            </a:extLst>
          </p:cNvPr>
          <p:cNvSpPr>
            <a:spLocks noGrp="1" noRot="1" noMove="1" noResize="1" noEditPoints="1" noAdjustHandles="1" noChangeArrowheads="1" noChangeShapeType="1"/>
          </p:cNvSpPr>
          <p:nvPr/>
        </p:nvSpPr>
        <p:spPr>
          <a:xfrm>
            <a:off x="2380628" y="4257074"/>
            <a:ext cx="219600" cy="220138"/>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BC0993D6-1FF5-5949-7FD8-5C7463D24A4E}"/>
              </a:ext>
            </a:extLst>
          </p:cNvPr>
          <p:cNvSpPr>
            <a:spLocks noGrp="1" noRot="1" noMove="1" noResize="1" noEditPoints="1" noAdjustHandles="1" noChangeArrowheads="1" noChangeShapeType="1"/>
          </p:cNvSpPr>
          <p:nvPr/>
        </p:nvSpPr>
        <p:spPr>
          <a:xfrm>
            <a:off x="1222313" y="4248906"/>
            <a:ext cx="1078767" cy="236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latin typeface="helvetica" panose="020B0604020202020204" pitchFamily="34" charset="0"/>
                <a:cs typeface="helvetica" panose="020B0604020202020204" pitchFamily="34" charset="0"/>
              </a:rPr>
              <a:t>richtig</a:t>
            </a:r>
          </a:p>
        </p:txBody>
      </p:sp>
      <p:sp>
        <p:nvSpPr>
          <p:cNvPr id="7" name="Rechteck 6">
            <a:extLst>
              <a:ext uri="{FF2B5EF4-FFF2-40B4-BE49-F238E27FC236}">
                <a16:creationId xmlns:a16="http://schemas.microsoft.com/office/drawing/2014/main" id="{FF6D6F9D-74DD-5C56-B304-1A953DD892FE}"/>
              </a:ext>
            </a:extLst>
          </p:cNvPr>
          <p:cNvSpPr>
            <a:spLocks noGrp="1" noRot="1" noMove="1" noResize="1" noEditPoints="1" noAdjustHandles="1" noChangeArrowheads="1" noChangeShapeType="1"/>
          </p:cNvSpPr>
          <p:nvPr/>
        </p:nvSpPr>
        <p:spPr>
          <a:xfrm>
            <a:off x="2582416" y="4248906"/>
            <a:ext cx="1078767" cy="236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latin typeface="helvetica" panose="020B0604020202020204" pitchFamily="34" charset="0"/>
                <a:cs typeface="helvetica" panose="020B0604020202020204" pitchFamily="34" charset="0"/>
              </a:rPr>
              <a:t>falsch</a:t>
            </a:r>
          </a:p>
        </p:txBody>
      </p:sp>
      <p:sp>
        <p:nvSpPr>
          <p:cNvPr id="8" name="Rechteck 7">
            <a:extLst>
              <a:ext uri="{FF2B5EF4-FFF2-40B4-BE49-F238E27FC236}">
                <a16:creationId xmlns:a16="http://schemas.microsoft.com/office/drawing/2014/main" id="{AF45DEF4-0259-C599-784E-2D5677134149}"/>
              </a:ext>
            </a:extLst>
          </p:cNvPr>
          <p:cNvSpPr>
            <a:spLocks noGrp="1" noRot="1" noMove="1" noResize="1" noEditPoints="1" noAdjustHandles="1" noChangeArrowheads="1" noChangeShapeType="1"/>
          </p:cNvSpPr>
          <p:nvPr/>
        </p:nvSpPr>
        <p:spPr>
          <a:xfrm>
            <a:off x="1020525" y="4639614"/>
            <a:ext cx="5308466" cy="775984"/>
          </a:xfrm>
          <a:prstGeom prst="rect">
            <a:avLst/>
          </a:prstGeom>
          <a:solidFill>
            <a:srgbClr val="FFFFFF">
              <a:alpha val="6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dirty="0">
                <a:solidFill>
                  <a:schemeClr val="tx2"/>
                </a:solidFill>
                <a:latin typeface="Ink Free" panose="03080402000500000000" pitchFamily="66" charset="0"/>
                <a:cs typeface="helvetica" panose="020B0604020202020204" pitchFamily="34" charset="0"/>
              </a:rPr>
              <a:t>Die Verwandtschaft darf helfen, Freunde aber nicht. Partner oder Partnerin dürfen beim Ausfüllen der Steuererklärung nur dann unterstützen, wenn eine Verlobung, Ehe oder eingetragene Lebenspartnerschaft besteht.</a:t>
            </a:r>
          </a:p>
        </p:txBody>
      </p:sp>
      <p:sp>
        <p:nvSpPr>
          <p:cNvPr id="11" name="Ellipse 10">
            <a:extLst>
              <a:ext uri="{FF2B5EF4-FFF2-40B4-BE49-F238E27FC236}">
                <a16:creationId xmlns:a16="http://schemas.microsoft.com/office/drawing/2014/main" id="{68DEA35D-2E7F-EA70-71FB-0D697C1F6A48}"/>
              </a:ext>
            </a:extLst>
          </p:cNvPr>
          <p:cNvSpPr>
            <a:spLocks noGrp="1" noRot="1" noMove="1" noResize="1" noEditPoints="1" noAdjustHandles="1" noChangeArrowheads="1" noChangeShapeType="1"/>
          </p:cNvSpPr>
          <p:nvPr/>
        </p:nvSpPr>
        <p:spPr>
          <a:xfrm>
            <a:off x="1020525" y="2088032"/>
            <a:ext cx="219600" cy="220138"/>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a:extLst>
              <a:ext uri="{FF2B5EF4-FFF2-40B4-BE49-F238E27FC236}">
                <a16:creationId xmlns:a16="http://schemas.microsoft.com/office/drawing/2014/main" id="{C67C181F-B061-FF59-C10C-C532047029B5}"/>
              </a:ext>
            </a:extLst>
          </p:cNvPr>
          <p:cNvSpPr>
            <a:spLocks noGrp="1" noRot="1" noMove="1" noResize="1" noEditPoints="1" noAdjustHandles="1" noChangeArrowheads="1" noChangeShapeType="1"/>
          </p:cNvSpPr>
          <p:nvPr/>
        </p:nvSpPr>
        <p:spPr>
          <a:xfrm>
            <a:off x="2380628" y="2088032"/>
            <a:ext cx="219600" cy="220138"/>
          </a:xfrm>
          <a:prstGeom prst="ellipse">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DA7A24E1-A62C-1307-DF2E-A9C7C742E827}"/>
              </a:ext>
            </a:extLst>
          </p:cNvPr>
          <p:cNvSpPr>
            <a:spLocks noGrp="1" noRot="1" noMove="1" noResize="1" noEditPoints="1" noAdjustHandles="1" noChangeArrowheads="1" noChangeShapeType="1"/>
          </p:cNvSpPr>
          <p:nvPr/>
        </p:nvSpPr>
        <p:spPr>
          <a:xfrm>
            <a:off x="1222313" y="2079864"/>
            <a:ext cx="1078767" cy="236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latin typeface="helvetica" panose="020B0604020202020204" pitchFamily="34" charset="0"/>
                <a:cs typeface="helvetica" panose="020B0604020202020204" pitchFamily="34" charset="0"/>
              </a:rPr>
              <a:t>richtig</a:t>
            </a:r>
          </a:p>
        </p:txBody>
      </p:sp>
      <p:sp>
        <p:nvSpPr>
          <p:cNvPr id="14" name="Rechteck 13">
            <a:extLst>
              <a:ext uri="{FF2B5EF4-FFF2-40B4-BE49-F238E27FC236}">
                <a16:creationId xmlns:a16="http://schemas.microsoft.com/office/drawing/2014/main" id="{90640A00-2774-1638-384A-8A9D3D813AA4}"/>
              </a:ext>
            </a:extLst>
          </p:cNvPr>
          <p:cNvSpPr>
            <a:spLocks noGrp="1" noRot="1" noMove="1" noResize="1" noEditPoints="1" noAdjustHandles="1" noChangeArrowheads="1" noChangeShapeType="1"/>
          </p:cNvSpPr>
          <p:nvPr/>
        </p:nvSpPr>
        <p:spPr>
          <a:xfrm>
            <a:off x="2582416" y="2079864"/>
            <a:ext cx="1078767" cy="236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latin typeface="helvetica" panose="020B0604020202020204" pitchFamily="34" charset="0"/>
                <a:cs typeface="helvetica" panose="020B0604020202020204" pitchFamily="34" charset="0"/>
              </a:rPr>
              <a:t>falsch</a:t>
            </a:r>
          </a:p>
        </p:txBody>
      </p:sp>
      <p:sp>
        <p:nvSpPr>
          <p:cNvPr id="15" name="Rechteck 14">
            <a:extLst>
              <a:ext uri="{FF2B5EF4-FFF2-40B4-BE49-F238E27FC236}">
                <a16:creationId xmlns:a16="http://schemas.microsoft.com/office/drawing/2014/main" id="{EC549D3A-59F6-DDFF-CFCD-C7BB89B15D24}"/>
              </a:ext>
            </a:extLst>
          </p:cNvPr>
          <p:cNvSpPr>
            <a:spLocks noGrp="1" noRot="1" noMove="1" noResize="1" noEditPoints="1" noAdjustHandles="1" noChangeArrowheads="1" noChangeShapeType="1"/>
          </p:cNvSpPr>
          <p:nvPr/>
        </p:nvSpPr>
        <p:spPr>
          <a:xfrm>
            <a:off x="1020525" y="2470572"/>
            <a:ext cx="5308466" cy="775984"/>
          </a:xfrm>
          <a:prstGeom prst="rect">
            <a:avLst/>
          </a:prstGeom>
          <a:solidFill>
            <a:srgbClr val="FFFFFF">
              <a:alpha val="6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dirty="0">
                <a:solidFill>
                  <a:schemeClr val="tx2"/>
                </a:solidFill>
                <a:latin typeface="Ink Free" panose="03080402000500000000" pitchFamily="66" charset="0"/>
                <a:cs typeface="helvetica" panose="020B0604020202020204" pitchFamily="34" charset="0"/>
              </a:rPr>
              <a:t>Die Pendlerpauschale gilt unabhängig vom Verkehrsmittel. </a:t>
            </a:r>
          </a:p>
        </p:txBody>
      </p:sp>
      <p:sp>
        <p:nvSpPr>
          <p:cNvPr id="17" name="Ellipse 16">
            <a:extLst>
              <a:ext uri="{FF2B5EF4-FFF2-40B4-BE49-F238E27FC236}">
                <a16:creationId xmlns:a16="http://schemas.microsoft.com/office/drawing/2014/main" id="{88EC6C37-E799-27A1-46EF-561BAFE04D94}"/>
              </a:ext>
            </a:extLst>
          </p:cNvPr>
          <p:cNvSpPr>
            <a:spLocks noGrp="1" noRot="1" noMove="1" noResize="1" noEditPoints="1" noAdjustHandles="1" noChangeArrowheads="1" noChangeShapeType="1"/>
          </p:cNvSpPr>
          <p:nvPr/>
        </p:nvSpPr>
        <p:spPr>
          <a:xfrm>
            <a:off x="1020525" y="6422707"/>
            <a:ext cx="219600" cy="220138"/>
          </a:xfrm>
          <a:prstGeom prst="ellipse">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Ellipse 17">
            <a:extLst>
              <a:ext uri="{FF2B5EF4-FFF2-40B4-BE49-F238E27FC236}">
                <a16:creationId xmlns:a16="http://schemas.microsoft.com/office/drawing/2014/main" id="{FDCF58FA-4639-186F-2744-A2A6BA10981C}"/>
              </a:ext>
            </a:extLst>
          </p:cNvPr>
          <p:cNvSpPr>
            <a:spLocks noGrp="1" noRot="1" noMove="1" noResize="1" noEditPoints="1" noAdjustHandles="1" noChangeArrowheads="1" noChangeShapeType="1"/>
          </p:cNvSpPr>
          <p:nvPr/>
        </p:nvSpPr>
        <p:spPr>
          <a:xfrm>
            <a:off x="2380628" y="6422707"/>
            <a:ext cx="219600" cy="220138"/>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1ED4B29E-86DF-20FC-C637-E76420CA98A4}"/>
              </a:ext>
            </a:extLst>
          </p:cNvPr>
          <p:cNvSpPr>
            <a:spLocks noGrp="1" noRot="1" noMove="1" noResize="1" noEditPoints="1" noAdjustHandles="1" noChangeArrowheads="1" noChangeShapeType="1"/>
          </p:cNvSpPr>
          <p:nvPr/>
        </p:nvSpPr>
        <p:spPr>
          <a:xfrm>
            <a:off x="1222313" y="6414539"/>
            <a:ext cx="1078767" cy="236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latin typeface="helvetica" panose="020B0604020202020204" pitchFamily="34" charset="0"/>
                <a:cs typeface="helvetica" panose="020B0604020202020204" pitchFamily="34" charset="0"/>
              </a:rPr>
              <a:t>richtig</a:t>
            </a:r>
          </a:p>
        </p:txBody>
      </p:sp>
      <p:sp>
        <p:nvSpPr>
          <p:cNvPr id="20" name="Rechteck 19">
            <a:extLst>
              <a:ext uri="{FF2B5EF4-FFF2-40B4-BE49-F238E27FC236}">
                <a16:creationId xmlns:a16="http://schemas.microsoft.com/office/drawing/2014/main" id="{7B8C0EAF-9331-1EE5-14B6-319EDB56744E}"/>
              </a:ext>
            </a:extLst>
          </p:cNvPr>
          <p:cNvSpPr>
            <a:spLocks noGrp="1" noRot="1" noMove="1" noResize="1" noEditPoints="1" noAdjustHandles="1" noChangeArrowheads="1" noChangeShapeType="1"/>
          </p:cNvSpPr>
          <p:nvPr/>
        </p:nvSpPr>
        <p:spPr>
          <a:xfrm>
            <a:off x="2582416" y="6414539"/>
            <a:ext cx="1078767" cy="236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latin typeface="helvetica" panose="020B0604020202020204" pitchFamily="34" charset="0"/>
                <a:cs typeface="helvetica" panose="020B0604020202020204" pitchFamily="34" charset="0"/>
              </a:rPr>
              <a:t>falsch</a:t>
            </a:r>
          </a:p>
        </p:txBody>
      </p:sp>
      <p:sp>
        <p:nvSpPr>
          <p:cNvPr id="21" name="Rechteck 20">
            <a:extLst>
              <a:ext uri="{FF2B5EF4-FFF2-40B4-BE49-F238E27FC236}">
                <a16:creationId xmlns:a16="http://schemas.microsoft.com/office/drawing/2014/main" id="{3AB4D8C9-3015-6147-9BF1-C297A5064305}"/>
              </a:ext>
            </a:extLst>
          </p:cNvPr>
          <p:cNvSpPr>
            <a:spLocks noGrp="1" noRot="1" noMove="1" noResize="1" noEditPoints="1" noAdjustHandles="1" noChangeArrowheads="1" noChangeShapeType="1"/>
          </p:cNvSpPr>
          <p:nvPr/>
        </p:nvSpPr>
        <p:spPr>
          <a:xfrm>
            <a:off x="1020525" y="6805247"/>
            <a:ext cx="5308466" cy="775984"/>
          </a:xfrm>
          <a:prstGeom prst="rect">
            <a:avLst/>
          </a:prstGeom>
          <a:solidFill>
            <a:srgbClr val="FFFFFF">
              <a:alpha val="6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dirty="0">
                <a:solidFill>
                  <a:schemeClr val="tx2"/>
                </a:solidFill>
                <a:latin typeface="Ink Free" panose="03080402000500000000" pitchFamily="66" charset="0"/>
                <a:cs typeface="helvetica" panose="020B0604020202020204" pitchFamily="34" charset="0"/>
              </a:rPr>
              <a:t>Die Steuererklärung lässt sich papierlos online und per App erstellen. Belege müssen erst eingereicht werden, wenn das Finanzamt diese einfordert. Seit der Steuererklärung für 2017 gilt nur noch eine Aufbewahrungs- und keine Belegpflicht mehr.</a:t>
            </a:r>
          </a:p>
        </p:txBody>
      </p:sp>
      <p:sp>
        <p:nvSpPr>
          <p:cNvPr id="23" name="Ellipse 22">
            <a:extLst>
              <a:ext uri="{FF2B5EF4-FFF2-40B4-BE49-F238E27FC236}">
                <a16:creationId xmlns:a16="http://schemas.microsoft.com/office/drawing/2014/main" id="{EE10EB50-C442-A6EA-A2F2-20016512928E}"/>
              </a:ext>
            </a:extLst>
          </p:cNvPr>
          <p:cNvSpPr>
            <a:spLocks noGrp="1" noRot="1" noMove="1" noResize="1" noEditPoints="1" noAdjustHandles="1" noChangeArrowheads="1" noChangeShapeType="1"/>
          </p:cNvSpPr>
          <p:nvPr/>
        </p:nvSpPr>
        <p:spPr>
          <a:xfrm>
            <a:off x="1020525" y="8588340"/>
            <a:ext cx="219600" cy="220138"/>
          </a:xfrm>
          <a:prstGeom prst="ellipse">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Ellipse 23">
            <a:extLst>
              <a:ext uri="{FF2B5EF4-FFF2-40B4-BE49-F238E27FC236}">
                <a16:creationId xmlns:a16="http://schemas.microsoft.com/office/drawing/2014/main" id="{EC4E1948-D020-8BB7-0A23-E109660437F9}"/>
              </a:ext>
            </a:extLst>
          </p:cNvPr>
          <p:cNvSpPr>
            <a:spLocks noGrp="1" noRot="1" noMove="1" noResize="1" noEditPoints="1" noAdjustHandles="1" noChangeArrowheads="1" noChangeShapeType="1"/>
          </p:cNvSpPr>
          <p:nvPr/>
        </p:nvSpPr>
        <p:spPr>
          <a:xfrm>
            <a:off x="2380628" y="8588340"/>
            <a:ext cx="219600" cy="220138"/>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a:extLst>
              <a:ext uri="{FF2B5EF4-FFF2-40B4-BE49-F238E27FC236}">
                <a16:creationId xmlns:a16="http://schemas.microsoft.com/office/drawing/2014/main" id="{08040AC3-96EC-A632-6FA2-E6E4E3B060C1}"/>
              </a:ext>
            </a:extLst>
          </p:cNvPr>
          <p:cNvSpPr>
            <a:spLocks noGrp="1" noRot="1" noMove="1" noResize="1" noEditPoints="1" noAdjustHandles="1" noChangeArrowheads="1" noChangeShapeType="1"/>
          </p:cNvSpPr>
          <p:nvPr/>
        </p:nvSpPr>
        <p:spPr>
          <a:xfrm>
            <a:off x="1222313" y="8580172"/>
            <a:ext cx="1078767" cy="236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latin typeface="helvetica" panose="020B0604020202020204" pitchFamily="34" charset="0"/>
                <a:cs typeface="helvetica" panose="020B0604020202020204" pitchFamily="34" charset="0"/>
              </a:rPr>
              <a:t>richtig</a:t>
            </a:r>
          </a:p>
        </p:txBody>
      </p:sp>
      <p:sp>
        <p:nvSpPr>
          <p:cNvPr id="26" name="Rechteck 25">
            <a:extLst>
              <a:ext uri="{FF2B5EF4-FFF2-40B4-BE49-F238E27FC236}">
                <a16:creationId xmlns:a16="http://schemas.microsoft.com/office/drawing/2014/main" id="{76BCEB23-4F5A-D7A5-630C-A3020C47D980}"/>
              </a:ext>
            </a:extLst>
          </p:cNvPr>
          <p:cNvSpPr>
            <a:spLocks noGrp="1" noRot="1" noMove="1" noResize="1" noEditPoints="1" noAdjustHandles="1" noChangeArrowheads="1" noChangeShapeType="1"/>
          </p:cNvSpPr>
          <p:nvPr/>
        </p:nvSpPr>
        <p:spPr>
          <a:xfrm>
            <a:off x="2582416" y="8580172"/>
            <a:ext cx="1078767" cy="236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latin typeface="helvetica" panose="020B0604020202020204" pitchFamily="34" charset="0"/>
                <a:cs typeface="helvetica" panose="020B0604020202020204" pitchFamily="34" charset="0"/>
              </a:rPr>
              <a:t>falsch</a:t>
            </a:r>
          </a:p>
        </p:txBody>
      </p:sp>
      <p:sp>
        <p:nvSpPr>
          <p:cNvPr id="27" name="Rechteck 26">
            <a:extLst>
              <a:ext uri="{FF2B5EF4-FFF2-40B4-BE49-F238E27FC236}">
                <a16:creationId xmlns:a16="http://schemas.microsoft.com/office/drawing/2014/main" id="{CF16CF0E-375D-E185-DA3B-7E1C500FFC80}"/>
              </a:ext>
            </a:extLst>
          </p:cNvPr>
          <p:cNvSpPr>
            <a:spLocks noGrp="1" noRot="1" noMove="1" noResize="1" noEditPoints="1" noAdjustHandles="1" noChangeArrowheads="1" noChangeShapeType="1"/>
          </p:cNvSpPr>
          <p:nvPr/>
        </p:nvSpPr>
        <p:spPr>
          <a:xfrm>
            <a:off x="1020525" y="8970880"/>
            <a:ext cx="5308466" cy="775984"/>
          </a:xfrm>
          <a:prstGeom prst="rect">
            <a:avLst/>
          </a:prstGeom>
          <a:solidFill>
            <a:srgbClr val="FFFFFF">
              <a:alpha val="6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dirty="0">
                <a:solidFill>
                  <a:schemeClr val="tx2"/>
                </a:solidFill>
                <a:latin typeface="Ink Free" panose="03080402000500000000" pitchFamily="66" charset="0"/>
                <a:cs typeface="helvetica" panose="020B0604020202020204" pitchFamily="34" charset="0"/>
              </a:rPr>
              <a:t>Nicht jeder, der eine Steuererklärung macht, bekommt auch eine Erstattung. Wer aber eine Erstattung erhält (betrifft die meisten), der bekommt laut Statistischem Bundesamt im Schnitt 1.095 Euro zurück.</a:t>
            </a:r>
          </a:p>
        </p:txBody>
      </p:sp>
    </p:spTree>
    <p:extLst>
      <p:ext uri="{BB962C8B-B14F-4D97-AF65-F5344CB8AC3E}">
        <p14:creationId xmlns:p14="http://schemas.microsoft.com/office/powerpoint/2010/main" val="2924716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6114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11276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A30A8B0-E598-3349-5932-BF652B319E20}"/>
              </a:ext>
            </a:extLst>
          </p:cNvPr>
          <p:cNvSpPr>
            <a:spLocks noGrp="1" noRot="1" noMove="1" noResize="1" noEditPoints="1" noAdjustHandles="1" noChangeArrowheads="1" noChangeShapeType="1"/>
          </p:cNvSpPr>
          <p:nvPr/>
        </p:nvSpPr>
        <p:spPr>
          <a:xfrm>
            <a:off x="3565450" y="1318948"/>
            <a:ext cx="2917408" cy="25654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Diese Materialien werden Ihnen von Finanztip Schule – der Bildungsinitiative der Finanztip Stiftung – zur Verfügung gestellt.</a:t>
            </a:r>
            <a:endParaRPr lang="de-DE" sz="1200" dirty="0">
              <a:effectLst/>
              <a:latin typeface="Inter" panose="020B0502030000000004" pitchFamily="34" charset="0"/>
              <a:ea typeface="Calibri" panose="020F0502020204030204" pitchFamily="34" charset="0"/>
              <a:cs typeface="Arial" panose="020B0604020202020204" pitchFamily="34" charset="0"/>
            </a:endParaRPr>
          </a:p>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Weitere kostenlose Unterrichts-materialien finden Sie unter </a:t>
            </a: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hlinkClick r:id="rId2"/>
              </a:rPr>
              <a:t>www.finanztip.schule</a:t>
            </a: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a:t>
            </a:r>
          </a:p>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Wir danken Ihnen, dass Sie sich mit uns gemeinsam für mehr Finanzbildung an deutschen Schulen einsetzen!</a:t>
            </a:r>
            <a:endParaRPr lang="de-DE" sz="1200" dirty="0"/>
          </a:p>
        </p:txBody>
      </p:sp>
      <p:sp>
        <p:nvSpPr>
          <p:cNvPr id="4" name="Rechteck 3">
            <a:extLst>
              <a:ext uri="{FF2B5EF4-FFF2-40B4-BE49-F238E27FC236}">
                <a16:creationId xmlns:a16="http://schemas.microsoft.com/office/drawing/2014/main" id="{0937492E-2155-A95D-C91F-819B4800C43D}"/>
              </a:ext>
            </a:extLst>
          </p:cNvPr>
          <p:cNvSpPr>
            <a:spLocks noGrp="1" noRot="1" noMove="1" noResize="1" noEditPoints="1" noAdjustHandles="1" noChangeArrowheads="1" noChangeShapeType="1"/>
          </p:cNvSpPr>
          <p:nvPr/>
        </p:nvSpPr>
        <p:spPr>
          <a:xfrm>
            <a:off x="1018184" y="4501442"/>
            <a:ext cx="5516286" cy="4734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oAutofit/>
          </a:bodyPr>
          <a:lstStyle/>
          <a:p>
            <a:r>
              <a:rPr lang="de-DE" sz="1200" dirty="0">
                <a:solidFill>
                  <a:schemeClr val="tx1"/>
                </a:solidFill>
                <a:latin typeface="Helvetica" panose="020B0604020202020204" pitchFamily="34" charset="0"/>
                <a:cs typeface="Helvetica" panose="020B0604020202020204" pitchFamily="34" charset="0"/>
              </a:rPr>
              <a:t>Bei Fragen, Anregungen, Lob oder Kritik steht Ihnen das Team von Finanztip Schule gern per Mail zur Verfügung: </a:t>
            </a:r>
            <a:r>
              <a:rPr lang="de-DE" sz="1200" dirty="0" err="1">
                <a:solidFill>
                  <a:schemeClr val="tx1"/>
                </a:solidFill>
                <a:latin typeface="Helvetica" panose="020B0604020202020204" pitchFamily="34" charset="0"/>
                <a:cs typeface="Helvetica" panose="020B0604020202020204" pitchFamily="34" charset="0"/>
                <a:hlinkClick r:id="rId3"/>
              </a:rPr>
              <a:t>info@finanztip.schule</a:t>
            </a:r>
            <a:r>
              <a:rPr lang="de-DE" sz="1200" dirty="0">
                <a:solidFill>
                  <a:schemeClr val="tx1"/>
                </a:solidFill>
                <a:latin typeface="Helvetica" panose="020B0604020202020204" pitchFamily="34" charset="0"/>
                <a:cs typeface="Helvetica" panose="020B0604020202020204" pitchFamily="34" charset="0"/>
              </a:rPr>
              <a:t>.</a:t>
            </a:r>
          </a:p>
          <a:p>
            <a:endParaRPr lang="de-DE" sz="1200" dirty="0">
              <a:solidFill>
                <a:schemeClr val="tx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242671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9666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0A9B3B9-11D6-D00A-C31A-992E17C2FC25}"/>
              </a:ext>
            </a:extLst>
          </p:cNvPr>
          <p:cNvSpPr>
            <a:spLocks noGrp="1" noRot="1" noMove="1" noResize="1" noEditPoints="1" noAdjustHandles="1" noChangeArrowheads="1" noChangeShapeType="1"/>
          </p:cNvSpPr>
          <p:nvPr/>
        </p:nvSpPr>
        <p:spPr>
          <a:xfrm>
            <a:off x="1022861" y="4050817"/>
            <a:ext cx="5513950" cy="1238524"/>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e-DE" sz="1200" i="1" dirty="0">
                <a:solidFill>
                  <a:schemeClr val="tx1"/>
                </a:solidFill>
                <a:latin typeface="Helvetica" panose="020B0604020202020204" pitchFamily="34" charset="0"/>
                <a:cs typeface="Helvetica" panose="020B0604020202020204" pitchFamily="34" charset="0"/>
              </a:rPr>
              <a:t>Notizen: </a:t>
            </a:r>
          </a:p>
        </p:txBody>
      </p:sp>
      <p:sp>
        <p:nvSpPr>
          <p:cNvPr id="3" name="Rechteck 2">
            <a:extLst>
              <a:ext uri="{FF2B5EF4-FFF2-40B4-BE49-F238E27FC236}">
                <a16:creationId xmlns:a16="http://schemas.microsoft.com/office/drawing/2014/main" id="{85C027A4-2806-8708-41DC-96BAC4B62C5E}"/>
              </a:ext>
            </a:extLst>
          </p:cNvPr>
          <p:cNvSpPr>
            <a:spLocks noGrp="1" noRot="1" noMove="1" noResize="1" noEditPoints="1" noAdjustHandles="1" noChangeArrowheads="1" noChangeShapeType="1"/>
          </p:cNvSpPr>
          <p:nvPr/>
        </p:nvSpPr>
        <p:spPr>
          <a:xfrm>
            <a:off x="1020525" y="8207369"/>
            <a:ext cx="5513950" cy="1238524"/>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e-DE" sz="1200" i="1" dirty="0">
                <a:solidFill>
                  <a:schemeClr val="tx1"/>
                </a:solidFill>
                <a:latin typeface="Helvetica" panose="020B0604020202020204" pitchFamily="34" charset="0"/>
                <a:cs typeface="Helvetica" panose="020B0604020202020204" pitchFamily="34" charset="0"/>
              </a:rPr>
              <a:t>Notizen: </a:t>
            </a:r>
          </a:p>
        </p:txBody>
      </p:sp>
    </p:spTree>
    <p:extLst>
      <p:ext uri="{BB962C8B-B14F-4D97-AF65-F5344CB8AC3E}">
        <p14:creationId xmlns:p14="http://schemas.microsoft.com/office/powerpoint/2010/main" val="675108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792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764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1251A49F-6193-ACF8-6028-08900749C911}"/>
              </a:ext>
            </a:extLst>
          </p:cNvPr>
          <p:cNvSpPr>
            <a:spLocks noGrp="1" noRot="1" noMove="1" noResize="1" noEditPoints="1" noAdjustHandles="1" noChangeArrowheads="1" noChangeShapeType="1"/>
          </p:cNvSpPr>
          <p:nvPr/>
        </p:nvSpPr>
        <p:spPr>
          <a:xfrm>
            <a:off x="1041162" y="1344127"/>
            <a:ext cx="5523669" cy="155258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nSpc>
                <a:spcPct val="107000"/>
              </a:lnSpc>
              <a:spcAft>
                <a:spcPts val="800"/>
              </a:spcAft>
            </a:pPr>
            <a:r>
              <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Wenn Sie sich vorab noch eingehender über das Thema Steuererklärung informieren möchten, empfehlen wir Ihnen die folgenden Seiten:</a:t>
            </a:r>
          </a:p>
          <a:p>
            <a:pPr marL="342900" lvl="0" indent="-342900" algn="l" defTabSz="457200" rtl="0" eaLnBrk="1" latinLnBrk="0" hangingPunct="1">
              <a:lnSpc>
                <a:spcPct val="107000"/>
              </a:lnSpc>
              <a:spcAft>
                <a:spcPts val="800"/>
              </a:spcAft>
              <a:buFont typeface="Symbol" panose="05050102010706020507" pitchFamily="18" charset="2"/>
              <a:buChar char=""/>
            </a:pPr>
            <a:r>
              <a:rPr lang="de-DE" sz="1200" kern="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hlinkClick r:id="rId2"/>
              </a:rPr>
              <a:t>Allgemeine Informationen zur Steuererklärung im Finanztip Ratgeber</a:t>
            </a:r>
            <a:endParaRPr lang="de-DE" sz="1200" kern="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gn="l" defTabSz="457200" rtl="0" eaLnBrk="1" latinLnBrk="0" hangingPunct="1">
              <a:lnSpc>
                <a:spcPct val="107000"/>
              </a:lnSpc>
              <a:spcAft>
                <a:spcPts val="800"/>
              </a:spcAft>
              <a:buFont typeface="Symbol" panose="05050102010706020507" pitchFamily="18" charset="2"/>
              <a:buChar char=""/>
            </a:pPr>
            <a:r>
              <a:rPr lang="de-DE" sz="1200" kern="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hlinkClick r:id="rId3"/>
              </a:rPr>
              <a:t>Informationen über die Pflicht zur Abgabe einer Steuererklärung im Finanztip Ratgeber</a:t>
            </a:r>
            <a:endParaRPr lang="de-DE" sz="1200" kern="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1488821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DDB96FE8-A6B7-750A-4085-83A291EC86E5}"/>
              </a:ext>
            </a:extLst>
          </p:cNvPr>
          <p:cNvGraphicFramePr>
            <a:graphicFrameLocks noGrp="1" noDrilldown="1" noMove="1" noResize="1"/>
          </p:cNvGraphicFramePr>
          <p:nvPr>
            <p:extLst>
              <p:ext uri="{D42A27DB-BD31-4B8C-83A1-F6EECF244321}">
                <p14:modId xmlns:p14="http://schemas.microsoft.com/office/powerpoint/2010/main" val="1945520615"/>
              </p:ext>
            </p:extLst>
          </p:nvPr>
        </p:nvGraphicFramePr>
        <p:xfrm>
          <a:off x="1020525" y="1354075"/>
          <a:ext cx="5513949" cy="8506207"/>
        </p:xfrm>
        <a:graphic>
          <a:graphicData uri="http://schemas.openxmlformats.org/drawingml/2006/table">
            <a:tbl>
              <a:tblPr firstRow="1" bandRow="1">
                <a:tableStyleId>{5C22544A-7EE6-4342-B048-85BDC9FD1C3A}</a:tableStyleId>
              </a:tblPr>
              <a:tblGrid>
                <a:gridCol w="925661">
                  <a:extLst>
                    <a:ext uri="{9D8B030D-6E8A-4147-A177-3AD203B41FA5}">
                      <a16:colId xmlns:a16="http://schemas.microsoft.com/office/drawing/2014/main" val="2966169161"/>
                    </a:ext>
                  </a:extLst>
                </a:gridCol>
                <a:gridCol w="1219200">
                  <a:extLst>
                    <a:ext uri="{9D8B030D-6E8A-4147-A177-3AD203B41FA5}">
                      <a16:colId xmlns:a16="http://schemas.microsoft.com/office/drawing/2014/main" val="1467030689"/>
                    </a:ext>
                  </a:extLst>
                </a:gridCol>
                <a:gridCol w="3369088">
                  <a:extLst>
                    <a:ext uri="{9D8B030D-6E8A-4147-A177-3AD203B41FA5}">
                      <a16:colId xmlns:a16="http://schemas.microsoft.com/office/drawing/2014/main" val="3247674493"/>
                    </a:ext>
                  </a:extLst>
                </a:gridCol>
              </a:tblGrid>
              <a:tr h="370840">
                <a:tc>
                  <a:txBody>
                    <a:bodyPr/>
                    <a:lstStyle/>
                    <a:p>
                      <a:r>
                        <a:rPr lang="de-DE" sz="1200" dirty="0">
                          <a:solidFill>
                            <a:schemeClr val="tx1"/>
                          </a:solidFill>
                          <a:latin typeface="Helvetica" panose="020B0604020202020204" pitchFamily="34" charset="0"/>
                          <a:cs typeface="Helvetica" panose="020B0604020202020204" pitchFamily="34" charset="0"/>
                        </a:rPr>
                        <a:t>Dauer, Phase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Sozialform,</a:t>
                      </a:r>
                    </a:p>
                    <a:p>
                      <a:r>
                        <a:rPr lang="de-DE" sz="1200" dirty="0">
                          <a:solidFill>
                            <a:schemeClr val="tx1"/>
                          </a:solidFill>
                          <a:latin typeface="Helvetica" panose="020B0604020202020204" pitchFamily="34" charset="0"/>
                          <a:cs typeface="Helvetica" panose="020B0604020202020204" pitchFamily="34" charset="0"/>
                        </a:rPr>
                        <a:t>Material</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Inhalt und Vorgehen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1700456214"/>
                  </a:ext>
                </a:extLst>
              </a:tr>
              <a:tr h="216631">
                <a:tc gridSpan="3">
                  <a:txBody>
                    <a:bodyPr/>
                    <a:lstStyle/>
                    <a:p>
                      <a:r>
                        <a:rPr lang="de-DE" sz="1200" b="1" dirty="0">
                          <a:solidFill>
                            <a:schemeClr val="tx2"/>
                          </a:solidFill>
                          <a:latin typeface="Helvetica" panose="020B0604020202020204" pitchFamily="34" charset="0"/>
                          <a:cs typeface="Helvetica" panose="020B0604020202020204" pitchFamily="34" charset="0"/>
                        </a:rPr>
                        <a:t>Baustein: Grundwissen zur Steuererklärung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tcPr>
                </a:tc>
                <a:extLst>
                  <a:ext uri="{0D108BD9-81ED-4DB2-BD59-A6C34878D82A}">
                    <a16:rowId xmlns:a16="http://schemas.microsoft.com/office/drawing/2014/main" val="3690826994"/>
                  </a:ext>
                </a:extLst>
              </a:tr>
              <a:tr h="370840">
                <a:tc>
                  <a:txBody>
                    <a:bodyPr/>
                    <a:lstStyle/>
                    <a:p>
                      <a:r>
                        <a:rPr lang="de-DE" sz="1200" dirty="0">
                          <a:latin typeface="Helvetica" panose="020B0604020202020204" pitchFamily="34" charset="0"/>
                          <a:cs typeface="Helvetica" panose="020B0604020202020204" pitchFamily="34" charset="0"/>
                        </a:rPr>
                        <a:t>8 Min.</a:t>
                      </a:r>
                    </a:p>
                    <a:p>
                      <a:br>
                        <a:rPr lang="de-DE" sz="1200" dirty="0">
                          <a:latin typeface="Helvetica" panose="020B0604020202020204" pitchFamily="34" charset="0"/>
                          <a:cs typeface="Helvetica" panose="020B0604020202020204" pitchFamily="34" charset="0"/>
                        </a:rPr>
                      </a:br>
                      <a:r>
                        <a:rPr lang="de-DE" sz="1200" dirty="0">
                          <a:latin typeface="Helvetica" panose="020B0604020202020204" pitchFamily="34" charset="0"/>
                          <a:cs typeface="Helvetica" panose="020B0604020202020204" pitchFamily="34" charset="0"/>
                        </a:rPr>
                        <a:t>Einstieg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Klassen-gespräch</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solidFill>
                            <a:schemeClr val="tx1"/>
                          </a:solidFill>
                          <a:effectLst/>
                          <a:latin typeface="Helvetica" panose="020B0604020202020204" pitchFamily="34" charset="0"/>
                          <a:cs typeface="Helvetica" panose="020B0604020202020204" pitchFamily="34" charset="0"/>
                        </a:rPr>
                        <a:t>Die Lehrkraft (LK) präsentiert den Begriff „Steuererklärung“ als stummen Impuls der Klasse. Die Schülerinnen und Schüler (</a:t>
                      </a:r>
                      <a:r>
                        <a:rPr lang="de-DE" sz="1200" dirty="0" err="1">
                          <a:solidFill>
                            <a:schemeClr val="tx1"/>
                          </a:solidFill>
                          <a:effectLst/>
                          <a:latin typeface="Helvetica" panose="020B0604020202020204" pitchFamily="34" charset="0"/>
                          <a:cs typeface="Helvetica" panose="020B0604020202020204" pitchFamily="34" charset="0"/>
                        </a:rPr>
                        <a:t>SuS</a:t>
                      </a:r>
                      <a:r>
                        <a:rPr lang="de-DE" sz="1200" dirty="0">
                          <a:solidFill>
                            <a:schemeClr val="tx1"/>
                          </a:solidFill>
                          <a:effectLst/>
                          <a:latin typeface="Helvetica" panose="020B0604020202020204" pitchFamily="34" charset="0"/>
                          <a:cs typeface="Helvetica" panose="020B0604020202020204" pitchFamily="34" charset="0"/>
                        </a:rPr>
                        <a:t>) erklären, welche Assoziationen der Begriff bei ihnen weckt. Dies dürfen sowohl inhaltliche als auch emotionale Aspekte sein. Die LK sammelt die Wortmeldungen der </a:t>
                      </a:r>
                      <a:r>
                        <a:rPr lang="de-DE" sz="1200" dirty="0" err="1">
                          <a:solidFill>
                            <a:schemeClr val="tx1"/>
                          </a:solidFill>
                          <a:effectLst/>
                          <a:latin typeface="Helvetica" panose="020B0604020202020204" pitchFamily="34" charset="0"/>
                          <a:cs typeface="Helvetica" panose="020B0604020202020204" pitchFamily="34" charset="0"/>
                        </a:rPr>
                        <a:t>SuS</a:t>
                      </a:r>
                      <a:r>
                        <a:rPr lang="de-DE" sz="1200" dirty="0">
                          <a:solidFill>
                            <a:schemeClr val="tx1"/>
                          </a:solidFill>
                          <a:effectLst/>
                          <a:latin typeface="Helvetica" panose="020B0604020202020204" pitchFamily="34" charset="0"/>
                          <a:cs typeface="Helvetica" panose="020B0604020202020204" pitchFamily="34" charset="0"/>
                        </a:rPr>
                        <a:t> auf der Folie SE-1 oder an der Tafel. Zu den Wortmeldungen erfolgt zunächst keine Wertung durch die LK. </a:t>
                      </a:r>
                    </a:p>
                    <a:p>
                      <a:endParaRPr lang="de-DE" sz="1200" i="1" dirty="0">
                        <a:solidFill>
                          <a:schemeClr val="tx1"/>
                        </a:solidFill>
                        <a:effectLst/>
                        <a:latin typeface="Helvetica" panose="020B0604020202020204" pitchFamily="34" charset="0"/>
                        <a:cs typeface="Helvetica" panose="020B0604020202020204" pitchFamily="34" charset="0"/>
                      </a:endParaRPr>
                    </a:p>
                    <a:p>
                      <a:r>
                        <a:rPr lang="de-DE" sz="1200" b="1" i="1" dirty="0">
                          <a:solidFill>
                            <a:schemeClr val="tx1"/>
                          </a:solidFill>
                          <a:effectLst/>
                          <a:latin typeface="Helvetica" panose="020B0604020202020204" pitchFamily="34" charset="0"/>
                          <a:cs typeface="Helvetica" panose="020B0604020202020204" pitchFamily="34" charset="0"/>
                        </a:rPr>
                        <a:t>Wichtig: </a:t>
                      </a:r>
                      <a:r>
                        <a:rPr lang="de-DE" sz="1200" i="1" dirty="0">
                          <a:solidFill>
                            <a:schemeClr val="tx1"/>
                          </a:solidFill>
                          <a:effectLst/>
                          <a:latin typeface="Helvetica" panose="020B0604020202020204" pitchFamily="34" charset="0"/>
                          <a:cs typeface="Helvetica" panose="020B0604020202020204" pitchFamily="34" charset="0"/>
                        </a:rPr>
                        <a:t>Dokumentieren Sie die Wortmeldungen so, dass Sie am Ende der Unterrichtseinheit darauf zurückkommen können.</a:t>
                      </a:r>
                    </a:p>
                    <a:p>
                      <a:endParaRPr lang="de-DE" sz="1200" i="1" dirty="0">
                        <a:solidFill>
                          <a:schemeClr val="tx1"/>
                        </a:solidFill>
                        <a:effectLst/>
                        <a:latin typeface="Helvetica" panose="020B0604020202020204" pitchFamily="34" charset="0"/>
                        <a:cs typeface="Helvetica" panose="020B0604020202020204" pitchFamily="34" charset="0"/>
                      </a:endParaRPr>
                    </a:p>
                    <a:p>
                      <a:r>
                        <a:rPr lang="de-DE" sz="1200" b="1" i="1" dirty="0">
                          <a:solidFill>
                            <a:schemeClr val="tx1"/>
                          </a:solidFill>
                          <a:effectLst/>
                          <a:latin typeface="Helvetica" panose="020B0604020202020204" pitchFamily="34" charset="0"/>
                          <a:cs typeface="Helvetica" panose="020B0604020202020204" pitchFamily="34" charset="0"/>
                        </a:rPr>
                        <a:t>Alternative: </a:t>
                      </a:r>
                      <a:r>
                        <a:rPr lang="de-DE" sz="1200" i="1" dirty="0">
                          <a:solidFill>
                            <a:schemeClr val="tx1"/>
                          </a:solidFill>
                          <a:effectLst/>
                          <a:latin typeface="Helvetica" panose="020B0604020202020204" pitchFamily="34" charset="0"/>
                          <a:cs typeface="Helvetica" panose="020B0604020202020204" pitchFamily="34" charset="0"/>
                        </a:rPr>
                        <a:t>Sie können die Sammlung von Assoziationen auch zunächst in Partnerarbeit durchführen lassen und im Anschluss zusammentragen. Dies erhöht die Eigenständigkeit und Beteiligung der Klasse, erfordert aber mehr Zeit. </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683616389"/>
                  </a:ext>
                </a:extLst>
              </a:tr>
              <a:tr h="370840">
                <a:tc>
                  <a:txBody>
                    <a:bodyPr/>
                    <a:lstStyle/>
                    <a:p>
                      <a:r>
                        <a:rPr lang="de-DE" sz="1200" dirty="0">
                          <a:latin typeface="Helvetica" panose="020B0604020202020204" pitchFamily="34" charset="0"/>
                          <a:cs typeface="Helvetica" panose="020B0604020202020204" pitchFamily="34" charset="0"/>
                        </a:rPr>
                        <a:t>2 Min.</a:t>
                      </a:r>
                      <a:br>
                        <a:rPr lang="de-DE" sz="1200" dirty="0">
                          <a:latin typeface="Helvetica" panose="020B0604020202020204" pitchFamily="34" charset="0"/>
                          <a:cs typeface="Helvetica" panose="020B0604020202020204" pitchFamily="34" charset="0"/>
                        </a:rPr>
                      </a:br>
                      <a:endParaRPr lang="de-DE" sz="1200" dirty="0">
                        <a:latin typeface="Helvetica" panose="020B0604020202020204" pitchFamily="34" charset="0"/>
                        <a:cs typeface="Helvetica" panose="020B0604020202020204" pitchFamily="34" charset="0"/>
                      </a:endParaRPr>
                    </a:p>
                    <a:p>
                      <a:r>
                        <a:rPr lang="de-DE" sz="1200" dirty="0">
                          <a:latin typeface="Helvetica" panose="020B0604020202020204" pitchFamily="34" charset="0"/>
                          <a:cs typeface="Helvetica" panose="020B0604020202020204" pitchFamily="34" charset="0"/>
                        </a:rPr>
                        <a:t>Überlei-</a:t>
                      </a:r>
                      <a:r>
                        <a:rPr lang="de-DE" sz="1200" dirty="0" err="1">
                          <a:latin typeface="Helvetica" panose="020B0604020202020204" pitchFamily="34" charset="0"/>
                          <a:cs typeface="Helvetica" panose="020B0604020202020204" pitchFamily="34" charset="0"/>
                        </a:rPr>
                        <a:t>tung</a:t>
                      </a:r>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Frontal-unterricht/ Plenum</a:t>
                      </a: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755934" rtl="0" eaLnBrk="1" fontAlgn="auto" latinLnBrk="0" hangingPunct="1">
                        <a:lnSpc>
                          <a:spcPct val="107000"/>
                        </a:lnSpc>
                        <a:spcBef>
                          <a:spcPts val="0"/>
                        </a:spcBef>
                        <a:spcAft>
                          <a:spcPts val="800"/>
                        </a:spcAft>
                        <a:buClrTx/>
                        <a:buSzTx/>
                        <a:buFontTx/>
                        <a:buNone/>
                        <a:tabLst/>
                        <a:defRPr/>
                      </a:pPr>
                      <a:r>
                        <a:rPr lang="de-DE" sz="1200" b="0" i="0" dirty="0">
                          <a:solidFill>
                            <a:schemeClr val="tx1"/>
                          </a:solidFill>
                          <a:effectLst/>
                          <a:latin typeface="Helvetica" panose="020B0604020202020204" pitchFamily="34" charset="0"/>
                          <a:cs typeface="Helvetica" panose="020B0604020202020204" pitchFamily="34" charset="0"/>
                        </a:rPr>
                        <a:t>Die LK fasst die Wortmeldungen zusammen – je nach Ergebnis kann sie z. B. verdeutlichen, dass die Steuererklärung vorwiegend negative Assoziationen weckt. </a:t>
                      </a:r>
                    </a:p>
                    <a:p>
                      <a:pPr marL="0" marR="0" lvl="0" indent="0" algn="l" defTabSz="755934" rtl="0" eaLnBrk="1" fontAlgn="auto" latinLnBrk="0" hangingPunct="1">
                        <a:lnSpc>
                          <a:spcPct val="107000"/>
                        </a:lnSpc>
                        <a:spcBef>
                          <a:spcPts val="0"/>
                        </a:spcBef>
                        <a:spcAft>
                          <a:spcPts val="800"/>
                        </a:spcAft>
                        <a:buClrTx/>
                        <a:buSzTx/>
                        <a:buFontTx/>
                        <a:buNone/>
                        <a:tabLst/>
                        <a:defRPr/>
                      </a:pPr>
                      <a:r>
                        <a:rPr lang="de-DE" sz="1200" b="0" i="0" dirty="0">
                          <a:solidFill>
                            <a:schemeClr val="tx1"/>
                          </a:solidFill>
                          <a:effectLst/>
                          <a:latin typeface="Helvetica" panose="020B0604020202020204" pitchFamily="34" charset="0"/>
                          <a:cs typeface="Helvetica" panose="020B0604020202020204" pitchFamily="34" charset="0"/>
                        </a:rPr>
                        <a:t>Die LK leitet zur Gruppenarbeitsphase über: „Dann schauen wir mal, ob das wirklich alles so ist, wie wir uns das vorstellen.“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407598689"/>
                  </a:ext>
                </a:extLst>
              </a:tr>
              <a:tr h="370840">
                <a:tc>
                  <a:txBody>
                    <a:bodyPr/>
                    <a:lstStyle/>
                    <a:p>
                      <a:r>
                        <a:rPr lang="de-DE" sz="1200" dirty="0">
                          <a:latin typeface="Helvetica" panose="020B0604020202020204" pitchFamily="34" charset="0"/>
                          <a:cs typeface="Helvetica" panose="020B0604020202020204" pitchFamily="34" charset="0"/>
                        </a:rPr>
                        <a:t>30 Min.</a:t>
                      </a:r>
                      <a:br>
                        <a:rPr lang="de-DE" sz="1200" dirty="0">
                          <a:latin typeface="Helvetica" panose="020B0604020202020204" pitchFamily="34" charset="0"/>
                          <a:cs typeface="Helvetica" panose="020B0604020202020204" pitchFamily="34" charset="0"/>
                        </a:rPr>
                      </a:br>
                      <a:endParaRPr lang="de-DE" sz="1200" dirty="0">
                        <a:latin typeface="Helvetica" panose="020B0604020202020204" pitchFamily="34" charset="0"/>
                        <a:cs typeface="Helvetica" panose="020B0604020202020204" pitchFamily="34" charset="0"/>
                      </a:endParaRPr>
                    </a:p>
                    <a:p>
                      <a:r>
                        <a:rPr lang="de-DE" sz="1200" dirty="0" err="1">
                          <a:latin typeface="Helvetica" panose="020B0604020202020204" pitchFamily="34" charset="0"/>
                          <a:cs typeface="Helvetica" panose="020B0604020202020204" pitchFamily="34" charset="0"/>
                        </a:rPr>
                        <a:t>Erarbei-tung</a:t>
                      </a:r>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de-DE" sz="1200" dirty="0">
                          <a:latin typeface="Helvetica" panose="020B0604020202020204" pitchFamily="34" charset="0"/>
                          <a:cs typeface="Helvetica" panose="020B0604020202020204" pitchFamily="34" charset="0"/>
                        </a:rPr>
                        <a:t>Gruppenarbeit</a:t>
                      </a:r>
                    </a:p>
                    <a:p>
                      <a:pPr marL="0" marR="0" lvl="0" indent="0" algn="l" defTabSz="755934" rtl="0" eaLnBrk="1" fontAlgn="auto" latinLnBrk="0" hangingPunct="1">
                        <a:lnSpc>
                          <a:spcPct val="100000"/>
                        </a:lnSpc>
                        <a:spcBef>
                          <a:spcPts val="0"/>
                        </a:spcBef>
                        <a:spcAft>
                          <a:spcPts val="0"/>
                        </a:spcAft>
                        <a:buClrTx/>
                        <a:buSzTx/>
                        <a:buFontTx/>
                        <a:buNone/>
                        <a:tabLst/>
                        <a:defRPr/>
                      </a:pPr>
                      <a:endParaRPr lang="de-DE" sz="1200" dirty="0">
                        <a:latin typeface="Helvetica" panose="020B0604020202020204" pitchFamily="34" charset="0"/>
                        <a:cs typeface="Helvetica" panose="020B0604020202020204" pitchFamily="34" charset="0"/>
                      </a:endParaRPr>
                    </a:p>
                    <a:p>
                      <a:pPr marL="0" marR="0" lvl="0" indent="0" algn="l" defTabSz="755934" rtl="0" eaLnBrk="1" fontAlgn="auto" latinLnBrk="0" hangingPunct="1">
                        <a:lnSpc>
                          <a:spcPct val="100000"/>
                        </a:lnSpc>
                        <a:spcBef>
                          <a:spcPts val="0"/>
                        </a:spcBef>
                        <a:spcAft>
                          <a:spcPts val="0"/>
                        </a:spcAft>
                        <a:buClrTx/>
                        <a:buSzTx/>
                        <a:buFontTx/>
                        <a:buNone/>
                        <a:tabLst/>
                        <a:defRPr/>
                      </a:pPr>
                      <a:endParaRPr lang="de-DE" sz="1200" dirty="0">
                        <a:latin typeface="Helvetica" panose="020B0604020202020204" pitchFamily="34" charset="0"/>
                        <a:cs typeface="Helvetica" panose="020B0604020202020204" pitchFamily="34" charset="0"/>
                      </a:endParaRPr>
                    </a:p>
                    <a:p>
                      <a:pPr marL="0" marR="0" lvl="0" indent="0" algn="l" defTabSz="755934" rtl="0" eaLnBrk="1" fontAlgn="auto" latinLnBrk="0" hangingPunct="1">
                        <a:lnSpc>
                          <a:spcPct val="100000"/>
                        </a:lnSpc>
                        <a:spcBef>
                          <a:spcPts val="0"/>
                        </a:spcBef>
                        <a:spcAft>
                          <a:spcPts val="0"/>
                        </a:spcAft>
                        <a:buClrTx/>
                        <a:buSzTx/>
                        <a:buFontTx/>
                        <a:buNone/>
                        <a:tabLst/>
                        <a:defRPr/>
                      </a:pPr>
                      <a:endParaRPr lang="de-DE" sz="1200" dirty="0">
                        <a:latin typeface="Helvetica" panose="020B0604020202020204" pitchFamily="34" charset="0"/>
                        <a:cs typeface="Helvetica" panose="020B0604020202020204" pitchFamily="34" charset="0"/>
                      </a:endParaRPr>
                    </a:p>
                    <a:p>
                      <a:pPr marL="0" marR="0" lvl="0" indent="0" algn="l" defTabSz="755934" rtl="0" eaLnBrk="1" fontAlgn="auto" latinLnBrk="0" hangingPunct="1">
                        <a:lnSpc>
                          <a:spcPct val="100000"/>
                        </a:lnSpc>
                        <a:spcBef>
                          <a:spcPts val="0"/>
                        </a:spcBef>
                        <a:spcAft>
                          <a:spcPts val="0"/>
                        </a:spcAft>
                        <a:buClrTx/>
                        <a:buSzTx/>
                        <a:buFontTx/>
                        <a:buNone/>
                        <a:tabLst/>
                        <a:defRPr/>
                      </a:pPr>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a:t>
                      </a:r>
                      <a:r>
                        <a:rPr lang="de-DE" sz="1200"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SuS</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bilden 5 Gruppen. Jede Gruppe erhält ein Arbeitsblatt plus Material aus dem Materialsatz SE-2 (digital oder analog).</a:t>
                      </a:r>
                    </a:p>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In ihren Gruppen erarbeiten die </a:t>
                      </a:r>
                      <a:r>
                        <a:rPr lang="de-DE" sz="1200"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SuS</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nun die Antworten auf die im Arbeitsblatt enthaltenen Fragen. Dafür stehen ihnen eine fiktive Geschichte, Recherchemöglichkeiten im Netz und vereinzelt Gehaltsabrechnungen oder Lohnsteuerbescheinigungen zur Verfügung.</a:t>
                      </a:r>
                      <a:endParaRPr lang="de-DE" sz="1100" dirty="0">
                        <a:solidFill>
                          <a:srgbClr val="243039"/>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siehe Fortführung nächste Seite</a:t>
                      </a:r>
                      <a:endParaRPr lang="de-DE" sz="1100" i="1" dirty="0">
                        <a:solidFill>
                          <a:srgbClr val="24303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71755" marB="7175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501940223"/>
                  </a:ext>
                </a:extLst>
              </a:tr>
            </a:tbl>
          </a:graphicData>
        </a:graphic>
      </p:graphicFrame>
    </p:spTree>
    <p:extLst>
      <p:ext uri="{BB962C8B-B14F-4D97-AF65-F5344CB8AC3E}">
        <p14:creationId xmlns:p14="http://schemas.microsoft.com/office/powerpoint/2010/main" val="3083859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4993B478-CE14-0A2B-D978-FBDC8DAF26C9}"/>
              </a:ext>
            </a:extLst>
          </p:cNvPr>
          <p:cNvGraphicFramePr>
            <a:graphicFrameLocks noGrp="1" noDrilldown="1" noMove="1" noResize="1"/>
          </p:cNvGraphicFramePr>
          <p:nvPr>
            <p:extLst>
              <p:ext uri="{D42A27DB-BD31-4B8C-83A1-F6EECF244321}">
                <p14:modId xmlns:p14="http://schemas.microsoft.com/office/powerpoint/2010/main" val="362905215"/>
              </p:ext>
            </p:extLst>
          </p:nvPr>
        </p:nvGraphicFramePr>
        <p:xfrm>
          <a:off x="1020525" y="1004827"/>
          <a:ext cx="5513949" cy="9110346"/>
        </p:xfrm>
        <a:graphic>
          <a:graphicData uri="http://schemas.openxmlformats.org/drawingml/2006/table">
            <a:tbl>
              <a:tblPr firstRow="1" bandRow="1">
                <a:tableStyleId>{5C22544A-7EE6-4342-B048-85BDC9FD1C3A}</a:tableStyleId>
              </a:tblPr>
              <a:tblGrid>
                <a:gridCol w="925661">
                  <a:extLst>
                    <a:ext uri="{9D8B030D-6E8A-4147-A177-3AD203B41FA5}">
                      <a16:colId xmlns:a16="http://schemas.microsoft.com/office/drawing/2014/main" val="2966169161"/>
                    </a:ext>
                  </a:extLst>
                </a:gridCol>
                <a:gridCol w="1219200">
                  <a:extLst>
                    <a:ext uri="{9D8B030D-6E8A-4147-A177-3AD203B41FA5}">
                      <a16:colId xmlns:a16="http://schemas.microsoft.com/office/drawing/2014/main" val="1467030689"/>
                    </a:ext>
                  </a:extLst>
                </a:gridCol>
                <a:gridCol w="3369088">
                  <a:extLst>
                    <a:ext uri="{9D8B030D-6E8A-4147-A177-3AD203B41FA5}">
                      <a16:colId xmlns:a16="http://schemas.microsoft.com/office/drawing/2014/main" val="3247674493"/>
                    </a:ext>
                  </a:extLst>
                </a:gridCol>
              </a:tblGrid>
              <a:tr h="370840">
                <a:tc>
                  <a:txBody>
                    <a:bodyPr/>
                    <a:lstStyle/>
                    <a:p>
                      <a:r>
                        <a:rPr lang="de-DE" sz="1200" dirty="0">
                          <a:solidFill>
                            <a:schemeClr val="tx1"/>
                          </a:solidFill>
                          <a:latin typeface="Helvetica" panose="020B0604020202020204" pitchFamily="34" charset="0"/>
                          <a:cs typeface="Helvetica" panose="020B0604020202020204" pitchFamily="34" charset="0"/>
                        </a:rPr>
                        <a:t>Dauer, Phase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Sozialform,</a:t>
                      </a:r>
                    </a:p>
                    <a:p>
                      <a:r>
                        <a:rPr lang="de-DE" sz="1200" dirty="0">
                          <a:solidFill>
                            <a:schemeClr val="tx1"/>
                          </a:solidFill>
                          <a:latin typeface="Helvetica" panose="020B0604020202020204" pitchFamily="34" charset="0"/>
                          <a:cs typeface="Helvetica" panose="020B0604020202020204" pitchFamily="34" charset="0"/>
                        </a:rPr>
                        <a:t>Material</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Inhalt und Vorgehen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1700456214"/>
                  </a:ext>
                </a:extLst>
              </a:tr>
              <a:tr h="370840">
                <a:tc gridSpan="2">
                  <a:txBody>
                    <a:bodyPr/>
                    <a:lstStyle/>
                    <a:p>
                      <a:r>
                        <a:rPr lang="de-DE" sz="1200" i="1" dirty="0">
                          <a:latin typeface="Helvetica" panose="020B0604020202020204" pitchFamily="34" charset="0"/>
                          <a:cs typeface="Helvetica" panose="020B0604020202020204" pitchFamily="34" charset="0"/>
                        </a:rPr>
                        <a:t>Fortführung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b="1"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Hinweise:</a:t>
                      </a:r>
                      <a:r>
                        <a:rPr lang="de-DE" sz="1200"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a:t>
                      </a:r>
                      <a:endParaRPr lang="de-DE" sz="1100" dirty="0">
                        <a:solidFill>
                          <a:srgbClr val="243039"/>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Geschichten auf den Arbeitsblättern stehen in Bezug zueinander. Es kann für die einzelnen Gruppen daher hilfreich sein, sich während der Erarbeitung auch mit den anderen Gruppen auszutauschen. Bieten Sie gezielt Zeit für diesen Austausch – zum Beispiel für die letzten 5 Minuten der Gruppenarbeitsphase.</a:t>
                      </a:r>
                      <a:endParaRPr lang="de-DE" sz="1100" dirty="0">
                        <a:solidFill>
                          <a:srgbClr val="243039"/>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Arbeitsblätter enthalten mitunter „Zusatzaufgaben“, die optional zu beantworten sind und eine Binnendifferenzierung erlauben.</a:t>
                      </a:r>
                      <a:endParaRPr lang="de-DE" sz="1100" dirty="0">
                        <a:solidFill>
                          <a:srgbClr val="243039"/>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Als Hilfestellung finden Sie in SE-d Annotationen zu den für die Erarbeitung relevanten Informationen von Gehaltsabrechnung und Jahreslohnsteuerbescheinigung. Diese Hilfestellung können Sie bei Bedarf auch Ihren </a:t>
                      </a:r>
                      <a:r>
                        <a:rPr lang="de-DE" sz="1200" i="1"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SuS</a:t>
                      </a:r>
                      <a:r>
                        <a:rPr lang="de-DE" sz="1200"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an die Hand geben.</a:t>
                      </a:r>
                      <a:endParaRPr lang="de-DE" sz="1100" dirty="0">
                        <a:solidFill>
                          <a:srgbClr val="243039"/>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683616389"/>
                  </a:ext>
                </a:extLst>
              </a:tr>
              <a:tr h="370840">
                <a:tc>
                  <a:txBody>
                    <a:bodyPr/>
                    <a:lstStyle/>
                    <a:p>
                      <a:r>
                        <a:rPr lang="de-DE" sz="1200" dirty="0">
                          <a:latin typeface="Helvetica" panose="020B0604020202020204" pitchFamily="34" charset="0"/>
                          <a:cs typeface="Helvetica" panose="020B0604020202020204" pitchFamily="34" charset="0"/>
                        </a:rPr>
                        <a:t>40 Min.</a:t>
                      </a:r>
                    </a:p>
                    <a:p>
                      <a:endParaRPr lang="de-DE" sz="1200" dirty="0">
                        <a:latin typeface="Helvetica" panose="020B0604020202020204" pitchFamily="34" charset="0"/>
                        <a:cs typeface="Helvetica" panose="020B0604020202020204" pitchFamily="34" charset="0"/>
                      </a:endParaRPr>
                    </a:p>
                    <a:p>
                      <a:r>
                        <a:rPr lang="de-DE" sz="1200" dirty="0">
                          <a:latin typeface="Helvetica" panose="020B0604020202020204" pitchFamily="34" charset="0"/>
                          <a:cs typeface="Helvetica" panose="020B0604020202020204" pitchFamily="34" charset="0"/>
                        </a:rPr>
                        <a:t>Ergebnis-sicherung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de-DE" sz="1200" dirty="0">
                          <a:latin typeface="Helvetica" panose="020B0604020202020204" pitchFamily="34" charset="0"/>
                          <a:cs typeface="Helvetica" panose="020B0604020202020204" pitchFamily="34" charset="0"/>
                        </a:rPr>
                        <a:t>Schüler-präsentation, Klassen-gespräch</a:t>
                      </a: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Teil 1 der Ergebnissicherung:</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a:t>
                      </a:r>
                      <a:b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b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Jede Gruppe präsentiert ihre Geschichte und ihre Ergebnisse der Klasse.</a:t>
                      </a:r>
                      <a:endParaRPr lang="de-DE" sz="1100" dirty="0">
                        <a:solidFill>
                          <a:srgbClr val="243039"/>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Teil 2 der Ergebnissicherung:</a:t>
                      </a:r>
                      <a:b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b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LK und die </a:t>
                      </a:r>
                      <a:r>
                        <a:rPr lang="de-DE" sz="1200"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SuS</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gleichen das Gelernte mit den eingangs gesammelten Wortmeldungen ab. Im Klassengespräch werden die Wortmeldungen nun korrigiert, modifiziert oder erweitert.</a:t>
                      </a:r>
                      <a:endParaRPr lang="de-DE" sz="1100" dirty="0">
                        <a:solidFill>
                          <a:srgbClr val="243039"/>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Teil 3 der Ergebnissicherung:</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a:t>
                      </a:r>
                      <a:b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b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LK teilt Arbeitsblatt SE-3 an alle </a:t>
                      </a:r>
                      <a:r>
                        <a:rPr lang="de-DE" sz="1200"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SuS</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aus (digital oder analog). Darauf sind sieben Aussagen vermerkt, die die </a:t>
                      </a:r>
                      <a:r>
                        <a:rPr lang="de-DE" sz="1200"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SuS</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als richtig oder falsch einstufen müssen. Zu jeder Aussage steht ein Freitextfeld für eine Begründung zur Verfügung. Das Arbeitsblatt SE-3 kann die LK nun gemeinsam mit der Klasse durchgehen oder als Prüfinstrument nutzen und in Einzel- oder Partnerarbeit ausfüllen lassen.</a:t>
                      </a:r>
                      <a:endParaRPr lang="de-DE" sz="1100" dirty="0">
                        <a:solidFill>
                          <a:srgbClr val="243039"/>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Tipp:</a:t>
                      </a:r>
                      <a:r>
                        <a:rPr lang="de-DE" sz="1200"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Ergänzen Sie die Liste um weitere Punkte, die Sie mit der Klasse zu Beginn der Doppelstunde gesammelt haben.</a:t>
                      </a:r>
                      <a:endParaRPr lang="de-DE" sz="1100" dirty="0">
                        <a:solidFill>
                          <a:srgbClr val="24303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71755" marB="7175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40151820"/>
                  </a:ext>
                </a:extLst>
              </a:tr>
            </a:tbl>
          </a:graphicData>
        </a:graphic>
      </p:graphicFrame>
    </p:spTree>
    <p:extLst>
      <p:ext uri="{BB962C8B-B14F-4D97-AF65-F5344CB8AC3E}">
        <p14:creationId xmlns:p14="http://schemas.microsoft.com/office/powerpoint/2010/main" val="360665750"/>
      </p:ext>
    </p:extLst>
  </p:cSld>
  <p:clrMapOvr>
    <a:masterClrMapping/>
  </p:clrMapOvr>
</p:sld>
</file>

<file path=ppt/theme/theme1.xml><?xml version="1.0" encoding="utf-8"?>
<a:theme xmlns:a="http://schemas.openxmlformats.org/drawingml/2006/main" name="Office">
  <a:themeElements>
    <a:clrScheme name="Finanztip">
      <a:dk1>
        <a:srgbClr val="243039"/>
      </a:dk1>
      <a:lt1>
        <a:srgbClr val="FFFFFF"/>
      </a:lt1>
      <a:dk2>
        <a:srgbClr val="FC6E44"/>
      </a:dk2>
      <a:lt2>
        <a:srgbClr val="F5F5F5"/>
      </a:lt2>
      <a:accent1>
        <a:srgbClr val="CCF6E5"/>
      </a:accent1>
      <a:accent2>
        <a:srgbClr val="EBB5C5"/>
      </a:accent2>
      <a:accent3>
        <a:srgbClr val="54183E"/>
      </a:accent3>
      <a:accent4>
        <a:srgbClr val="CDE9FF"/>
      </a:accent4>
      <a:accent5>
        <a:srgbClr val="FAB347"/>
      </a:accent5>
      <a:accent6>
        <a:srgbClr val="006E78"/>
      </a:accent6>
      <a:hlink>
        <a:srgbClr val="243039"/>
      </a:hlink>
      <a:folHlink>
        <a:srgbClr val="243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8BA7B89BE078A48A6AD3D2A71A87705" ma:contentTypeVersion="16" ma:contentTypeDescription="Ein neues Dokument erstellen." ma:contentTypeScope="" ma:versionID="90396efd7769842602e8a7d9fb1a44c4">
  <xsd:schema xmlns:xsd="http://www.w3.org/2001/XMLSchema" xmlns:xs="http://www.w3.org/2001/XMLSchema" xmlns:p="http://schemas.microsoft.com/office/2006/metadata/properties" xmlns:ns2="14e3e585-18c1-444e-a2b2-7bdbe51b187b" xmlns:ns3="436f5ecc-5095-4337-8a5c-a427a102b955" targetNamespace="http://schemas.microsoft.com/office/2006/metadata/properties" ma:root="true" ma:fieldsID="87cfb989a3765ed6db2cba152cf9779f" ns2:_="" ns3:_="">
    <xsd:import namespace="14e3e585-18c1-444e-a2b2-7bdbe51b187b"/>
    <xsd:import namespace="436f5ecc-5095-4337-8a5c-a427a102b95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ObjectDetectorVersions"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e3e585-18c1-444e-a2b2-7bdbe51b18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Bildmarkierungen" ma:readOnly="false" ma:fieldId="{5cf76f15-5ced-4ddc-b409-7134ff3c332f}" ma:taxonomyMulti="true" ma:sspId="716ac760-1a2c-4294-b1ae-1042d393056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6f5ecc-5095-4337-8a5c-a427a102b95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bd20f98-f235-4af3-b20d-66000ab2e8a4}" ma:internalName="TaxCatchAll" ma:showField="CatchAllData" ma:web="436f5ecc-5095-4337-8a5c-a427a102b95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CE5B99-457F-4BB0-A90D-8B356CF199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e3e585-18c1-444e-a2b2-7bdbe51b187b"/>
    <ds:schemaRef ds:uri="436f5ecc-5095-4337-8a5c-a427a102b9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AA0A14-3720-484D-8A65-D3E8BA67F1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0</TotalTime>
  <Words>2040</Words>
  <Application>Microsoft Office PowerPoint</Application>
  <PresentationFormat>Benutzerdefiniert</PresentationFormat>
  <Paragraphs>125</Paragraphs>
  <Slides>19</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19</vt:i4>
      </vt:variant>
    </vt:vector>
  </HeadingPairs>
  <TitlesOfParts>
    <vt:vector size="27" baseType="lpstr">
      <vt:lpstr>Arial</vt:lpstr>
      <vt:lpstr>Calibri</vt:lpstr>
      <vt:lpstr>Helvetica</vt:lpstr>
      <vt:lpstr>Helvetica</vt:lpstr>
      <vt:lpstr>Ink Free</vt:lpstr>
      <vt:lpstr>Inter</vt:lpstr>
      <vt:lpstr>Symbol</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Franziska Händschel</dc:creator>
  <cp:lastModifiedBy>Franziska Händschel</cp:lastModifiedBy>
  <cp:revision>4</cp:revision>
  <dcterms:created xsi:type="dcterms:W3CDTF">2024-01-22T12:43:56Z</dcterms:created>
  <dcterms:modified xsi:type="dcterms:W3CDTF">2024-03-06T10:15:27Z</dcterms:modified>
</cp:coreProperties>
</file>