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68" r:id="rId4"/>
    <p:sldId id="258" r:id="rId5"/>
    <p:sldId id="269" r:id="rId6"/>
    <p:sldId id="270" r:id="rId7"/>
    <p:sldId id="256" r:id="rId8"/>
    <p:sldId id="271" r:id="rId9"/>
    <p:sldId id="272" r:id="rId10"/>
    <p:sldId id="273" r:id="rId11"/>
    <p:sldId id="285" r:id="rId12"/>
    <p:sldId id="274" r:id="rId13"/>
    <p:sldId id="275" r:id="rId14"/>
    <p:sldId id="287" r:id="rId15"/>
    <p:sldId id="288" r:id="rId16"/>
    <p:sldId id="289" r:id="rId17"/>
    <p:sldId id="278" r:id="rId18"/>
    <p:sldId id="280" r:id="rId19"/>
    <p:sldId id="281" r:id="rId20"/>
    <p:sldId id="282" r:id="rId21"/>
    <p:sldId id="283" r:id="rId22"/>
    <p:sldId id="286" r:id="rId2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C46C"/>
    <a:srgbClr val="79D3FF"/>
    <a:srgbClr val="434EDF"/>
    <a:srgbClr val="B8E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A8E741-8CBF-4350-9130-A625C69236DE}" v="150" dt="2024-04-24T12:23:04.29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94660"/>
  </p:normalViewPr>
  <p:slideViewPr>
    <p:cSldViewPr snapToGrid="0">
      <p:cViewPr>
        <p:scale>
          <a:sx n="50" d="100"/>
          <a:sy n="50" d="100"/>
        </p:scale>
        <p:origin x="2172"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Händschel" userId="e2149472-3187-4d00-b16a-a19eff6fc04a" providerId="ADAL" clId="{CEA8E741-8CBF-4350-9130-A625C69236DE}"/>
    <pc:docChg chg="undo redo custSel addSld delSld modSld modMainMaster">
      <pc:chgData name="Franziska Händschel" userId="e2149472-3187-4d00-b16a-a19eff6fc04a" providerId="ADAL" clId="{CEA8E741-8CBF-4350-9130-A625C69236DE}" dt="2024-04-24T12:24:38.432" v="2545" actId="700"/>
      <pc:docMkLst>
        <pc:docMk/>
      </pc:docMkLst>
      <pc:sldChg chg="addSp delSp modSp mod modClrScheme chgLayout">
        <pc:chgData name="Franziska Händschel" userId="e2149472-3187-4d00-b16a-a19eff6fc04a" providerId="ADAL" clId="{CEA8E741-8CBF-4350-9130-A625C69236DE}" dt="2024-04-24T11:14:50.126" v="1184" actId="478"/>
        <pc:sldMkLst>
          <pc:docMk/>
          <pc:sldMk cId="1488821042" sldId="273"/>
        </pc:sldMkLst>
        <pc:spChg chg="add del mod ord">
          <ac:chgData name="Franziska Händschel" userId="e2149472-3187-4d00-b16a-a19eff6fc04a" providerId="ADAL" clId="{CEA8E741-8CBF-4350-9130-A625C69236DE}" dt="2024-04-24T11:01:56.920" v="936" actId="21"/>
          <ac:spMkLst>
            <pc:docMk/>
            <pc:sldMk cId="1488821042" sldId="273"/>
            <ac:spMk id="2" creationId="{8009F612-9EF9-C7B4-0210-B881AF595E24}"/>
          </ac:spMkLst>
        </pc:spChg>
        <pc:spChg chg="mod">
          <ac:chgData name="Franziska Händschel" userId="e2149472-3187-4d00-b16a-a19eff6fc04a" providerId="ADAL" clId="{CEA8E741-8CBF-4350-9130-A625C69236DE}" dt="2024-04-24T10:58:23.223" v="868"/>
          <ac:spMkLst>
            <pc:docMk/>
            <pc:sldMk cId="1488821042" sldId="273"/>
            <ac:spMk id="4" creationId="{E8B989B8-732C-BB81-1DF4-AA78A08DD237}"/>
          </ac:spMkLst>
        </pc:spChg>
        <pc:spChg chg="mod">
          <ac:chgData name="Franziska Händschel" userId="e2149472-3187-4d00-b16a-a19eff6fc04a" providerId="ADAL" clId="{CEA8E741-8CBF-4350-9130-A625C69236DE}" dt="2024-04-24T10:58:18.233" v="867"/>
          <ac:spMkLst>
            <pc:docMk/>
            <pc:sldMk cId="1488821042" sldId="273"/>
            <ac:spMk id="6" creationId="{B481163A-1A0B-F654-7AF7-9B49C071DDB1}"/>
          </ac:spMkLst>
        </pc:spChg>
        <pc:spChg chg="mod">
          <ac:chgData name="Franziska Händschel" userId="e2149472-3187-4d00-b16a-a19eff6fc04a" providerId="ADAL" clId="{CEA8E741-8CBF-4350-9130-A625C69236DE}" dt="2024-04-24T10:58:18.233" v="867"/>
          <ac:spMkLst>
            <pc:docMk/>
            <pc:sldMk cId="1488821042" sldId="273"/>
            <ac:spMk id="7" creationId="{3668CFA6-4137-C93E-4034-8D404CE82C9C}"/>
          </ac:spMkLst>
        </pc:spChg>
        <pc:spChg chg="mod">
          <ac:chgData name="Franziska Händschel" userId="e2149472-3187-4d00-b16a-a19eff6fc04a" providerId="ADAL" clId="{CEA8E741-8CBF-4350-9130-A625C69236DE}" dt="2024-04-24T10:58:23.223" v="868"/>
          <ac:spMkLst>
            <pc:docMk/>
            <pc:sldMk cId="1488821042" sldId="273"/>
            <ac:spMk id="8" creationId="{3F50FB5C-10AC-66F3-38E6-4DFF8DCCA6C7}"/>
          </ac:spMkLst>
        </pc:spChg>
        <pc:spChg chg="add del mod ord">
          <ac:chgData name="Franziska Händschel" userId="e2149472-3187-4d00-b16a-a19eff6fc04a" providerId="ADAL" clId="{CEA8E741-8CBF-4350-9130-A625C69236DE}" dt="2024-04-24T11:14:50.126" v="1184" actId="478"/>
          <ac:spMkLst>
            <pc:docMk/>
            <pc:sldMk cId="1488821042" sldId="273"/>
            <ac:spMk id="9" creationId="{11DE29BF-D08A-7851-4BE6-4E9E36BE2CB7}"/>
          </ac:spMkLst>
        </pc:spChg>
        <pc:spChg chg="add mod">
          <ac:chgData name="Franziska Händschel" userId="e2149472-3187-4d00-b16a-a19eff6fc04a" providerId="ADAL" clId="{CEA8E741-8CBF-4350-9130-A625C69236DE}" dt="2024-04-24T10:58:18.233" v="867"/>
          <ac:spMkLst>
            <pc:docMk/>
            <pc:sldMk cId="1488821042" sldId="273"/>
            <ac:spMk id="10" creationId="{FDFEB977-489F-8911-98DB-46A063DC7396}"/>
          </ac:spMkLst>
        </pc:spChg>
        <pc:spChg chg="add mod">
          <ac:chgData name="Franziska Händschel" userId="e2149472-3187-4d00-b16a-a19eff6fc04a" providerId="ADAL" clId="{CEA8E741-8CBF-4350-9130-A625C69236DE}" dt="2024-04-24T10:58:18.233" v="867"/>
          <ac:spMkLst>
            <pc:docMk/>
            <pc:sldMk cId="1488821042" sldId="273"/>
            <ac:spMk id="13" creationId="{5C0F2ED2-AF50-3EF3-827E-E18FA76435CA}"/>
          </ac:spMkLst>
        </pc:spChg>
        <pc:spChg chg="del mod">
          <ac:chgData name="Franziska Händschel" userId="e2149472-3187-4d00-b16a-a19eff6fc04a" providerId="ADAL" clId="{CEA8E741-8CBF-4350-9130-A625C69236DE}" dt="2024-04-24T11:14:50.126" v="1184" actId="478"/>
          <ac:spMkLst>
            <pc:docMk/>
            <pc:sldMk cId="1488821042" sldId="273"/>
            <ac:spMk id="14" creationId="{2F9D9EE6-DBDE-C944-9EDB-FFE29422F507}"/>
          </ac:spMkLst>
        </pc:spChg>
        <pc:spChg chg="mod">
          <ac:chgData name="Franziska Händschel" userId="e2149472-3187-4d00-b16a-a19eff6fc04a" providerId="ADAL" clId="{CEA8E741-8CBF-4350-9130-A625C69236DE}" dt="2024-04-24T11:14:48.384" v="1183" actId="34135"/>
          <ac:spMkLst>
            <pc:docMk/>
            <pc:sldMk cId="1488821042" sldId="273"/>
            <ac:spMk id="15" creationId="{D5F044FF-21E2-ECBF-FD57-6C97DC5C231E}"/>
          </ac:spMkLst>
        </pc:spChg>
        <pc:grpChg chg="add del mod ord">
          <ac:chgData name="Franziska Händschel" userId="e2149472-3187-4d00-b16a-a19eff6fc04a" providerId="ADAL" clId="{CEA8E741-8CBF-4350-9130-A625C69236DE}" dt="2024-04-24T11:14:50.126" v="1184" actId="478"/>
          <ac:grpSpMkLst>
            <pc:docMk/>
            <pc:sldMk cId="1488821042" sldId="273"/>
            <ac:grpSpMk id="3" creationId="{4F5B014B-DB46-FDE5-6F59-B237E125C4DD}"/>
          </ac:grpSpMkLst>
        </pc:grpChg>
        <pc:grpChg chg="add mod">
          <ac:chgData name="Franziska Händschel" userId="e2149472-3187-4d00-b16a-a19eff6fc04a" providerId="ADAL" clId="{CEA8E741-8CBF-4350-9130-A625C69236DE}" dt="2024-04-24T10:58:18.233" v="867"/>
          <ac:grpSpMkLst>
            <pc:docMk/>
            <pc:sldMk cId="1488821042" sldId="273"/>
            <ac:grpSpMk id="5" creationId="{3A727F07-6600-CEEB-37C7-C7C53C08D966}"/>
          </ac:grpSpMkLst>
        </pc:grpChg>
        <pc:picChg chg="add mod">
          <ac:chgData name="Franziska Händschel" userId="e2149472-3187-4d00-b16a-a19eff6fc04a" providerId="ADAL" clId="{CEA8E741-8CBF-4350-9130-A625C69236DE}" dt="2024-04-24T10:58:18.233" v="867"/>
          <ac:picMkLst>
            <pc:docMk/>
            <pc:sldMk cId="1488821042" sldId="273"/>
            <ac:picMk id="11" creationId="{C63D4BB4-5858-E1E3-7C49-AF8D15C8CB55}"/>
          </ac:picMkLst>
        </pc:picChg>
        <pc:picChg chg="add del mod ord">
          <ac:chgData name="Franziska Händschel" userId="e2149472-3187-4d00-b16a-a19eff6fc04a" providerId="ADAL" clId="{CEA8E741-8CBF-4350-9130-A625C69236DE}" dt="2024-04-24T11:14:50.126" v="1184" actId="478"/>
          <ac:picMkLst>
            <pc:docMk/>
            <pc:sldMk cId="1488821042" sldId="273"/>
            <ac:picMk id="12" creationId="{E2715F8F-8CD3-7681-D216-98E9DDAF20AA}"/>
          </ac:picMkLst>
        </pc:picChg>
      </pc:sldChg>
      <pc:sldChg chg="addSp delSp modSp mod chgLayout">
        <pc:chgData name="Franziska Händschel" userId="e2149472-3187-4d00-b16a-a19eff6fc04a" providerId="ADAL" clId="{CEA8E741-8CBF-4350-9130-A625C69236DE}" dt="2024-04-24T12:24:25.013" v="2542" actId="700"/>
        <pc:sldMkLst>
          <pc:docMk/>
          <pc:sldMk cId="3083859578" sldId="274"/>
        </pc:sldMkLst>
        <pc:spChg chg="add mod">
          <ac:chgData name="Franziska Händschel" userId="e2149472-3187-4d00-b16a-a19eff6fc04a" providerId="ADAL" clId="{CEA8E741-8CBF-4350-9130-A625C69236DE}" dt="2024-04-24T12:01:35.536" v="1689"/>
          <ac:spMkLst>
            <pc:docMk/>
            <pc:sldMk cId="3083859578" sldId="274"/>
            <ac:spMk id="2" creationId="{AD7D82F6-A73C-FFB4-835C-DF982E72AEDE}"/>
          </ac:spMkLst>
        </pc:spChg>
        <pc:spChg chg="add mod">
          <ac:chgData name="Franziska Händschel" userId="e2149472-3187-4d00-b16a-a19eff6fc04a" providerId="ADAL" clId="{CEA8E741-8CBF-4350-9130-A625C69236DE}" dt="2024-04-24T12:01:35.536" v="1689"/>
          <ac:spMkLst>
            <pc:docMk/>
            <pc:sldMk cId="3083859578" sldId="274"/>
            <ac:spMk id="4" creationId="{F35CA285-C1A6-BDFC-1AA0-E56B7C374173}"/>
          </ac:spMkLst>
        </pc:spChg>
        <pc:spChg chg="add mod">
          <ac:chgData name="Franziska Händschel" userId="e2149472-3187-4d00-b16a-a19eff6fc04a" providerId="ADAL" clId="{CEA8E741-8CBF-4350-9130-A625C69236DE}" dt="2024-04-24T12:01:35.536" v="1689"/>
          <ac:spMkLst>
            <pc:docMk/>
            <pc:sldMk cId="3083859578" sldId="274"/>
            <ac:spMk id="5" creationId="{BDC21B64-91BD-E4C9-5F62-0E982E3C93E5}"/>
          </ac:spMkLst>
        </pc:spChg>
        <pc:spChg chg="add mod">
          <ac:chgData name="Franziska Händschel" userId="e2149472-3187-4d00-b16a-a19eff6fc04a" providerId="ADAL" clId="{CEA8E741-8CBF-4350-9130-A625C69236DE}" dt="2024-04-24T12:01:35.536" v="1689"/>
          <ac:spMkLst>
            <pc:docMk/>
            <pc:sldMk cId="3083859578" sldId="274"/>
            <ac:spMk id="6" creationId="{9AC47C7A-20C6-7EBC-87F2-5CE5BDABE5B6}"/>
          </ac:spMkLst>
        </pc:spChg>
        <pc:spChg chg="add mod">
          <ac:chgData name="Franziska Händschel" userId="e2149472-3187-4d00-b16a-a19eff6fc04a" providerId="ADAL" clId="{CEA8E741-8CBF-4350-9130-A625C69236DE}" dt="2024-04-24T12:02:02.089" v="1696" actId="207"/>
          <ac:spMkLst>
            <pc:docMk/>
            <pc:sldMk cId="3083859578" sldId="274"/>
            <ac:spMk id="7" creationId="{599AD724-0F0E-95FF-40BF-54EE030DFBEF}"/>
          </ac:spMkLst>
        </pc:spChg>
        <pc:spChg chg="add del mod">
          <ac:chgData name="Franziska Händschel" userId="e2149472-3187-4d00-b16a-a19eff6fc04a" providerId="ADAL" clId="{CEA8E741-8CBF-4350-9130-A625C69236DE}" dt="2024-04-24T12:03:19.484" v="1735" actId="478"/>
          <ac:spMkLst>
            <pc:docMk/>
            <pc:sldMk cId="3083859578" sldId="274"/>
            <ac:spMk id="8" creationId="{D13B4127-6D4A-31F1-E087-458650DDCBE9}"/>
          </ac:spMkLst>
        </pc:spChg>
        <pc:spChg chg="add del mod">
          <ac:chgData name="Franziska Händschel" userId="e2149472-3187-4d00-b16a-a19eff6fc04a" providerId="ADAL" clId="{CEA8E741-8CBF-4350-9130-A625C69236DE}" dt="2024-04-24T12:03:19.484" v="1735" actId="478"/>
          <ac:spMkLst>
            <pc:docMk/>
            <pc:sldMk cId="3083859578" sldId="274"/>
            <ac:spMk id="9" creationId="{B15B2178-D76C-552C-8FE9-38E465AE18BB}"/>
          </ac:spMkLst>
        </pc:spChg>
        <pc:spChg chg="add del mod">
          <ac:chgData name="Franziska Händschel" userId="e2149472-3187-4d00-b16a-a19eff6fc04a" providerId="ADAL" clId="{CEA8E741-8CBF-4350-9130-A625C69236DE}" dt="2024-04-24T12:05:22.874" v="1775" actId="478"/>
          <ac:spMkLst>
            <pc:docMk/>
            <pc:sldMk cId="3083859578" sldId="274"/>
            <ac:spMk id="10" creationId="{0E3690C9-FE32-A805-EC85-25ECE8273D6E}"/>
          </ac:spMkLst>
        </pc:spChg>
        <pc:spChg chg="add del mod">
          <ac:chgData name="Franziska Händschel" userId="e2149472-3187-4d00-b16a-a19eff6fc04a" providerId="ADAL" clId="{CEA8E741-8CBF-4350-9130-A625C69236DE}" dt="2024-04-24T12:05:22.874" v="1775" actId="478"/>
          <ac:spMkLst>
            <pc:docMk/>
            <pc:sldMk cId="3083859578" sldId="274"/>
            <ac:spMk id="11" creationId="{3D48564B-2E94-0086-BED5-5F820B2AD37D}"/>
          </ac:spMkLst>
        </pc:spChg>
        <pc:spChg chg="add mod">
          <ac:chgData name="Franziska Händschel" userId="e2149472-3187-4d00-b16a-a19eff6fc04a" providerId="ADAL" clId="{CEA8E741-8CBF-4350-9130-A625C69236DE}" dt="2024-04-24T12:02:10.207" v="1701" actId="20577"/>
          <ac:spMkLst>
            <pc:docMk/>
            <pc:sldMk cId="3083859578" sldId="274"/>
            <ac:spMk id="12" creationId="{098605AA-29F2-52C9-1151-3DDA2DC149D4}"/>
          </ac:spMkLst>
        </pc:spChg>
        <pc:spChg chg="add mod">
          <ac:chgData name="Franziska Händschel" userId="e2149472-3187-4d00-b16a-a19eff6fc04a" providerId="ADAL" clId="{CEA8E741-8CBF-4350-9130-A625C69236DE}" dt="2024-04-24T12:03:52.504" v="1739" actId="20577"/>
          <ac:spMkLst>
            <pc:docMk/>
            <pc:sldMk cId="3083859578" sldId="274"/>
            <ac:spMk id="13" creationId="{965EF994-670F-858E-36A1-36870BC03C49}"/>
          </ac:spMkLst>
        </pc:spChg>
        <pc:spChg chg="add mod">
          <ac:chgData name="Franziska Händschel" userId="e2149472-3187-4d00-b16a-a19eff6fc04a" providerId="ADAL" clId="{CEA8E741-8CBF-4350-9130-A625C69236DE}" dt="2024-04-24T12:01:35.536" v="1689"/>
          <ac:spMkLst>
            <pc:docMk/>
            <pc:sldMk cId="3083859578" sldId="274"/>
            <ac:spMk id="14" creationId="{859494A4-E16D-761B-922B-AAA8526C233D}"/>
          </ac:spMkLst>
        </pc:spChg>
        <pc:spChg chg="add mod">
          <ac:chgData name="Franziska Händschel" userId="e2149472-3187-4d00-b16a-a19eff6fc04a" providerId="ADAL" clId="{CEA8E741-8CBF-4350-9130-A625C69236DE}" dt="2024-04-24T12:03:23.439" v="1737" actId="1076"/>
          <ac:spMkLst>
            <pc:docMk/>
            <pc:sldMk cId="3083859578" sldId="274"/>
            <ac:spMk id="15" creationId="{3937E9A9-94B1-7620-443F-ADFD851C696F}"/>
          </ac:spMkLst>
        </pc:spChg>
        <pc:spChg chg="add mod">
          <ac:chgData name="Franziska Händschel" userId="e2149472-3187-4d00-b16a-a19eff6fc04a" providerId="ADAL" clId="{CEA8E741-8CBF-4350-9130-A625C69236DE}" dt="2024-04-24T12:05:57.095" v="1842" actId="1076"/>
          <ac:spMkLst>
            <pc:docMk/>
            <pc:sldMk cId="3083859578" sldId="274"/>
            <ac:spMk id="16" creationId="{7DB0D13F-AE7D-9F54-29C1-1D72FB78323A}"/>
          </ac:spMkLst>
        </pc:spChg>
        <pc:spChg chg="add mod">
          <ac:chgData name="Franziska Händschel" userId="e2149472-3187-4d00-b16a-a19eff6fc04a" providerId="ADAL" clId="{CEA8E741-8CBF-4350-9130-A625C69236DE}" dt="2024-04-24T12:05:57.095" v="1842" actId="1076"/>
          <ac:spMkLst>
            <pc:docMk/>
            <pc:sldMk cId="3083859578" sldId="274"/>
            <ac:spMk id="17" creationId="{6996B3A3-454E-CE62-2B61-67852B907E56}"/>
          </ac:spMkLst>
        </pc:spChg>
        <pc:graphicFrameChg chg="mod modGraphic">
          <ac:chgData name="Franziska Händschel" userId="e2149472-3187-4d00-b16a-a19eff6fc04a" providerId="ADAL" clId="{CEA8E741-8CBF-4350-9130-A625C69236DE}" dt="2024-04-24T12:05:50.161" v="1840" actId="20577"/>
          <ac:graphicFrameMkLst>
            <pc:docMk/>
            <pc:sldMk cId="3083859578" sldId="274"/>
            <ac:graphicFrameMk id="3" creationId="{DDB96FE8-A6B7-750A-4085-83A291EC86E5}"/>
          </ac:graphicFrameMkLst>
        </pc:graphicFrameChg>
      </pc:sldChg>
      <pc:sldChg chg="addSp modSp mod">
        <pc:chgData name="Franziska Händschel" userId="e2149472-3187-4d00-b16a-a19eff6fc04a" providerId="ADAL" clId="{CEA8E741-8CBF-4350-9130-A625C69236DE}" dt="2024-04-24T12:09:56.082" v="1981" actId="2165"/>
        <pc:sldMkLst>
          <pc:docMk/>
          <pc:sldMk cId="360665750" sldId="275"/>
        </pc:sldMkLst>
        <pc:spChg chg="add mod">
          <ac:chgData name="Franziska Händschel" userId="e2149472-3187-4d00-b16a-a19eff6fc04a" providerId="ADAL" clId="{CEA8E741-8CBF-4350-9130-A625C69236DE}" dt="2024-04-24T12:07:36.597" v="1928" actId="1036"/>
          <ac:spMkLst>
            <pc:docMk/>
            <pc:sldMk cId="360665750" sldId="275"/>
            <ac:spMk id="3" creationId="{6C0F7AE4-D3C2-A579-A156-434589E8A137}"/>
          </ac:spMkLst>
        </pc:spChg>
        <pc:spChg chg="add mod">
          <ac:chgData name="Franziska Händschel" userId="e2149472-3187-4d00-b16a-a19eff6fc04a" providerId="ADAL" clId="{CEA8E741-8CBF-4350-9130-A625C69236DE}" dt="2024-04-24T12:07:36.597" v="1928" actId="1036"/>
          <ac:spMkLst>
            <pc:docMk/>
            <pc:sldMk cId="360665750" sldId="275"/>
            <ac:spMk id="4" creationId="{5904266C-BCE6-8DEF-38D7-53C00446760D}"/>
          </ac:spMkLst>
        </pc:spChg>
        <pc:graphicFrameChg chg="mod modGraphic">
          <ac:chgData name="Franziska Händschel" userId="e2149472-3187-4d00-b16a-a19eff6fc04a" providerId="ADAL" clId="{CEA8E741-8CBF-4350-9130-A625C69236DE}" dt="2024-04-24T12:09:56.082" v="1981" actId="2165"/>
          <ac:graphicFrameMkLst>
            <pc:docMk/>
            <pc:sldMk cId="360665750" sldId="275"/>
            <ac:graphicFrameMk id="2" creationId="{4993B478-CE14-0A2B-D978-FBDC8DAF26C9}"/>
          </ac:graphicFrameMkLst>
        </pc:graphicFrameChg>
      </pc:sldChg>
      <pc:sldChg chg="delSp mod">
        <pc:chgData name="Franziska Händschel" userId="e2149472-3187-4d00-b16a-a19eff6fc04a" providerId="ADAL" clId="{CEA8E741-8CBF-4350-9130-A625C69236DE}" dt="2024-04-24T11:41:21.123" v="1394" actId="478"/>
        <pc:sldMkLst>
          <pc:docMk/>
          <pc:sldMk cId="2869529445" sldId="278"/>
        </pc:sldMkLst>
        <pc:spChg chg="del">
          <ac:chgData name="Franziska Händschel" userId="e2149472-3187-4d00-b16a-a19eff6fc04a" providerId="ADAL" clId="{CEA8E741-8CBF-4350-9130-A625C69236DE}" dt="2024-04-24T11:41:21.123" v="1394" actId="478"/>
          <ac:spMkLst>
            <pc:docMk/>
            <pc:sldMk cId="2869529445" sldId="278"/>
            <ac:spMk id="2" creationId="{7F48CAEE-027D-0509-0A4D-E77139BB1F6B}"/>
          </ac:spMkLst>
        </pc:spChg>
        <pc:spChg chg="del">
          <ac:chgData name="Franziska Händschel" userId="e2149472-3187-4d00-b16a-a19eff6fc04a" providerId="ADAL" clId="{CEA8E741-8CBF-4350-9130-A625C69236DE}" dt="2024-04-24T11:41:21.123" v="1394" actId="478"/>
          <ac:spMkLst>
            <pc:docMk/>
            <pc:sldMk cId="2869529445" sldId="278"/>
            <ac:spMk id="3" creationId="{DD70C9F3-0759-76AE-030F-AAD6152DFFE1}"/>
          </ac:spMkLst>
        </pc:spChg>
        <pc:spChg chg="del">
          <ac:chgData name="Franziska Händschel" userId="e2149472-3187-4d00-b16a-a19eff6fc04a" providerId="ADAL" clId="{CEA8E741-8CBF-4350-9130-A625C69236DE}" dt="2024-04-24T11:41:21.123" v="1394" actId="478"/>
          <ac:spMkLst>
            <pc:docMk/>
            <pc:sldMk cId="2869529445" sldId="278"/>
            <ac:spMk id="4" creationId="{FF86A48E-2CA0-59C3-E6B0-35C30CF6B706}"/>
          </ac:spMkLst>
        </pc:spChg>
        <pc:spChg chg="del">
          <ac:chgData name="Franziska Händschel" userId="e2149472-3187-4d00-b16a-a19eff6fc04a" providerId="ADAL" clId="{CEA8E741-8CBF-4350-9130-A625C69236DE}" dt="2024-04-24T11:41:21.123" v="1394" actId="478"/>
          <ac:spMkLst>
            <pc:docMk/>
            <pc:sldMk cId="2869529445" sldId="278"/>
            <ac:spMk id="5" creationId="{7EBA0169-9264-706B-0DA8-20ACCB229CE6}"/>
          </ac:spMkLst>
        </pc:spChg>
        <pc:spChg chg="del">
          <ac:chgData name="Franziska Händschel" userId="e2149472-3187-4d00-b16a-a19eff6fc04a" providerId="ADAL" clId="{CEA8E741-8CBF-4350-9130-A625C69236DE}" dt="2024-04-24T11:41:21.123" v="1394" actId="478"/>
          <ac:spMkLst>
            <pc:docMk/>
            <pc:sldMk cId="2869529445" sldId="278"/>
            <ac:spMk id="6" creationId="{46E17C0E-C112-957E-EB78-3C1ADA015F2E}"/>
          </ac:spMkLst>
        </pc:spChg>
        <pc:spChg chg="del">
          <ac:chgData name="Franziska Händschel" userId="e2149472-3187-4d00-b16a-a19eff6fc04a" providerId="ADAL" clId="{CEA8E741-8CBF-4350-9130-A625C69236DE}" dt="2024-04-24T11:41:21.123" v="1394" actId="478"/>
          <ac:spMkLst>
            <pc:docMk/>
            <pc:sldMk cId="2869529445" sldId="278"/>
            <ac:spMk id="7" creationId="{90B650AD-5A7F-2B3C-7899-340D4147F065}"/>
          </ac:spMkLst>
        </pc:spChg>
        <pc:spChg chg="del">
          <ac:chgData name="Franziska Händschel" userId="e2149472-3187-4d00-b16a-a19eff6fc04a" providerId="ADAL" clId="{CEA8E741-8CBF-4350-9130-A625C69236DE}" dt="2024-04-24T11:41:21.123" v="1394" actId="478"/>
          <ac:spMkLst>
            <pc:docMk/>
            <pc:sldMk cId="2869529445" sldId="278"/>
            <ac:spMk id="8" creationId="{30D8B9FC-DB54-75D5-02E2-32905B54DFDE}"/>
          </ac:spMkLst>
        </pc:spChg>
        <pc:spChg chg="del">
          <ac:chgData name="Franziska Händschel" userId="e2149472-3187-4d00-b16a-a19eff6fc04a" providerId="ADAL" clId="{CEA8E741-8CBF-4350-9130-A625C69236DE}" dt="2024-04-24T11:41:21.123" v="1394" actId="478"/>
          <ac:spMkLst>
            <pc:docMk/>
            <pc:sldMk cId="2869529445" sldId="278"/>
            <ac:spMk id="9" creationId="{219F77FF-7876-48C4-7AA6-BCF2AA853CCC}"/>
          </ac:spMkLst>
        </pc:spChg>
        <pc:spChg chg="del">
          <ac:chgData name="Franziska Händschel" userId="e2149472-3187-4d00-b16a-a19eff6fc04a" providerId="ADAL" clId="{CEA8E741-8CBF-4350-9130-A625C69236DE}" dt="2024-04-24T11:41:21.123" v="1394" actId="478"/>
          <ac:spMkLst>
            <pc:docMk/>
            <pc:sldMk cId="2869529445" sldId="278"/>
            <ac:spMk id="10" creationId="{AF20F66B-4FBA-3016-7563-F2792224678F}"/>
          </ac:spMkLst>
        </pc:spChg>
        <pc:spChg chg="del">
          <ac:chgData name="Franziska Händschel" userId="e2149472-3187-4d00-b16a-a19eff6fc04a" providerId="ADAL" clId="{CEA8E741-8CBF-4350-9130-A625C69236DE}" dt="2024-04-24T11:41:21.123" v="1394" actId="478"/>
          <ac:spMkLst>
            <pc:docMk/>
            <pc:sldMk cId="2869529445" sldId="278"/>
            <ac:spMk id="11" creationId="{FEECF4DD-5F7C-8DFC-9C4E-299CA9F857C9}"/>
          </ac:spMkLst>
        </pc:spChg>
        <pc:spChg chg="del">
          <ac:chgData name="Franziska Händschel" userId="e2149472-3187-4d00-b16a-a19eff6fc04a" providerId="ADAL" clId="{CEA8E741-8CBF-4350-9130-A625C69236DE}" dt="2024-04-24T11:41:21.123" v="1394" actId="478"/>
          <ac:spMkLst>
            <pc:docMk/>
            <pc:sldMk cId="2869529445" sldId="278"/>
            <ac:spMk id="12" creationId="{9C8ED19D-8653-A54D-548D-CF8934217455}"/>
          </ac:spMkLst>
        </pc:spChg>
        <pc:spChg chg="del">
          <ac:chgData name="Franziska Händschel" userId="e2149472-3187-4d00-b16a-a19eff6fc04a" providerId="ADAL" clId="{CEA8E741-8CBF-4350-9130-A625C69236DE}" dt="2024-04-24T11:41:21.123" v="1394" actId="478"/>
          <ac:spMkLst>
            <pc:docMk/>
            <pc:sldMk cId="2869529445" sldId="278"/>
            <ac:spMk id="13" creationId="{0F914212-A4FC-9492-1C89-81E0A21E346C}"/>
          </ac:spMkLst>
        </pc:spChg>
        <pc:spChg chg="del">
          <ac:chgData name="Franziska Händschel" userId="e2149472-3187-4d00-b16a-a19eff6fc04a" providerId="ADAL" clId="{CEA8E741-8CBF-4350-9130-A625C69236DE}" dt="2024-04-24T11:41:21.123" v="1394" actId="478"/>
          <ac:spMkLst>
            <pc:docMk/>
            <pc:sldMk cId="2869529445" sldId="278"/>
            <ac:spMk id="14" creationId="{35C6100A-CC1E-8544-65E6-9066094216A4}"/>
          </ac:spMkLst>
        </pc:spChg>
        <pc:spChg chg="del">
          <ac:chgData name="Franziska Händschel" userId="e2149472-3187-4d00-b16a-a19eff6fc04a" providerId="ADAL" clId="{CEA8E741-8CBF-4350-9130-A625C69236DE}" dt="2024-04-24T11:41:21.123" v="1394" actId="478"/>
          <ac:spMkLst>
            <pc:docMk/>
            <pc:sldMk cId="2869529445" sldId="278"/>
            <ac:spMk id="15" creationId="{18733FEA-85F2-8B9F-2CEF-F40A7BB6DFAA}"/>
          </ac:spMkLst>
        </pc:spChg>
      </pc:sldChg>
      <pc:sldChg chg="delSp mod">
        <pc:chgData name="Franziska Händschel" userId="e2149472-3187-4d00-b16a-a19eff6fc04a" providerId="ADAL" clId="{CEA8E741-8CBF-4350-9130-A625C69236DE}" dt="2024-04-24T11:41:18.503" v="1393" actId="478"/>
        <pc:sldMkLst>
          <pc:docMk/>
          <pc:sldMk cId="1979549056" sldId="280"/>
        </pc:sldMkLst>
        <pc:spChg chg="del">
          <ac:chgData name="Franziska Händschel" userId="e2149472-3187-4d00-b16a-a19eff6fc04a" providerId="ADAL" clId="{CEA8E741-8CBF-4350-9130-A625C69236DE}" dt="2024-04-24T11:41:18.503" v="1393" actId="478"/>
          <ac:spMkLst>
            <pc:docMk/>
            <pc:sldMk cId="1979549056" sldId="280"/>
            <ac:spMk id="2" creationId="{65775432-E8D8-6185-54CE-606739F6ECA5}"/>
          </ac:spMkLst>
        </pc:spChg>
        <pc:spChg chg="del">
          <ac:chgData name="Franziska Händschel" userId="e2149472-3187-4d00-b16a-a19eff6fc04a" providerId="ADAL" clId="{CEA8E741-8CBF-4350-9130-A625C69236DE}" dt="2024-04-24T11:41:18.503" v="1393" actId="478"/>
          <ac:spMkLst>
            <pc:docMk/>
            <pc:sldMk cId="1979549056" sldId="280"/>
            <ac:spMk id="3" creationId="{595F4072-796B-E829-49D3-2297A4B41A10}"/>
          </ac:spMkLst>
        </pc:spChg>
        <pc:spChg chg="del">
          <ac:chgData name="Franziska Händschel" userId="e2149472-3187-4d00-b16a-a19eff6fc04a" providerId="ADAL" clId="{CEA8E741-8CBF-4350-9130-A625C69236DE}" dt="2024-04-24T11:41:18.503" v="1393" actId="478"/>
          <ac:spMkLst>
            <pc:docMk/>
            <pc:sldMk cId="1979549056" sldId="280"/>
            <ac:spMk id="4" creationId="{403F51C4-A6A1-1382-DCF5-731421A75AAE}"/>
          </ac:spMkLst>
        </pc:spChg>
        <pc:spChg chg="del">
          <ac:chgData name="Franziska Händschel" userId="e2149472-3187-4d00-b16a-a19eff6fc04a" providerId="ADAL" clId="{CEA8E741-8CBF-4350-9130-A625C69236DE}" dt="2024-04-24T11:41:18.503" v="1393" actId="478"/>
          <ac:spMkLst>
            <pc:docMk/>
            <pc:sldMk cId="1979549056" sldId="280"/>
            <ac:spMk id="5" creationId="{4DFDDA8D-6938-1ECF-2FDF-BE5FC03B034B}"/>
          </ac:spMkLst>
        </pc:spChg>
        <pc:spChg chg="del">
          <ac:chgData name="Franziska Händschel" userId="e2149472-3187-4d00-b16a-a19eff6fc04a" providerId="ADAL" clId="{CEA8E741-8CBF-4350-9130-A625C69236DE}" dt="2024-04-24T11:41:18.503" v="1393" actId="478"/>
          <ac:spMkLst>
            <pc:docMk/>
            <pc:sldMk cId="1979549056" sldId="280"/>
            <ac:spMk id="6" creationId="{8461BF1F-4C02-40DA-B33E-79BB0ABD11D1}"/>
          </ac:spMkLst>
        </pc:spChg>
        <pc:spChg chg="del">
          <ac:chgData name="Franziska Händschel" userId="e2149472-3187-4d00-b16a-a19eff6fc04a" providerId="ADAL" clId="{CEA8E741-8CBF-4350-9130-A625C69236DE}" dt="2024-04-24T11:41:18.503" v="1393" actId="478"/>
          <ac:spMkLst>
            <pc:docMk/>
            <pc:sldMk cId="1979549056" sldId="280"/>
            <ac:spMk id="7" creationId="{DCF64200-7A6F-7BD8-B98A-605F20C555FF}"/>
          </ac:spMkLst>
        </pc:spChg>
        <pc:spChg chg="del">
          <ac:chgData name="Franziska Händschel" userId="e2149472-3187-4d00-b16a-a19eff6fc04a" providerId="ADAL" clId="{CEA8E741-8CBF-4350-9130-A625C69236DE}" dt="2024-04-24T11:41:18.503" v="1393" actId="478"/>
          <ac:spMkLst>
            <pc:docMk/>
            <pc:sldMk cId="1979549056" sldId="280"/>
            <ac:spMk id="8" creationId="{66987C1E-C69B-73D7-8913-605DE5B7E0C0}"/>
          </ac:spMkLst>
        </pc:spChg>
        <pc:spChg chg="del">
          <ac:chgData name="Franziska Händschel" userId="e2149472-3187-4d00-b16a-a19eff6fc04a" providerId="ADAL" clId="{CEA8E741-8CBF-4350-9130-A625C69236DE}" dt="2024-04-24T11:41:18.503" v="1393" actId="478"/>
          <ac:spMkLst>
            <pc:docMk/>
            <pc:sldMk cId="1979549056" sldId="280"/>
            <ac:spMk id="9" creationId="{185177A0-5742-5BF5-71FF-E88E68329CF4}"/>
          </ac:spMkLst>
        </pc:spChg>
        <pc:spChg chg="del">
          <ac:chgData name="Franziska Händschel" userId="e2149472-3187-4d00-b16a-a19eff6fc04a" providerId="ADAL" clId="{CEA8E741-8CBF-4350-9130-A625C69236DE}" dt="2024-04-24T11:41:18.503" v="1393" actId="478"/>
          <ac:spMkLst>
            <pc:docMk/>
            <pc:sldMk cId="1979549056" sldId="280"/>
            <ac:spMk id="10" creationId="{563C8788-DBE3-F8E0-9294-3E7EA29030C3}"/>
          </ac:spMkLst>
        </pc:spChg>
        <pc:spChg chg="del">
          <ac:chgData name="Franziska Händschel" userId="e2149472-3187-4d00-b16a-a19eff6fc04a" providerId="ADAL" clId="{CEA8E741-8CBF-4350-9130-A625C69236DE}" dt="2024-04-24T11:41:18.503" v="1393" actId="478"/>
          <ac:spMkLst>
            <pc:docMk/>
            <pc:sldMk cId="1979549056" sldId="280"/>
            <ac:spMk id="11" creationId="{53CEED68-E7E7-A64D-623F-C6A8E5DC4B68}"/>
          </ac:spMkLst>
        </pc:spChg>
        <pc:spChg chg="del">
          <ac:chgData name="Franziska Händschel" userId="e2149472-3187-4d00-b16a-a19eff6fc04a" providerId="ADAL" clId="{CEA8E741-8CBF-4350-9130-A625C69236DE}" dt="2024-04-24T11:41:18.503" v="1393" actId="478"/>
          <ac:spMkLst>
            <pc:docMk/>
            <pc:sldMk cId="1979549056" sldId="280"/>
            <ac:spMk id="12" creationId="{2908D293-0ABB-952A-991C-1417C2D9511E}"/>
          </ac:spMkLst>
        </pc:spChg>
        <pc:spChg chg="del">
          <ac:chgData name="Franziska Händschel" userId="e2149472-3187-4d00-b16a-a19eff6fc04a" providerId="ADAL" clId="{CEA8E741-8CBF-4350-9130-A625C69236DE}" dt="2024-04-24T11:41:18.503" v="1393" actId="478"/>
          <ac:spMkLst>
            <pc:docMk/>
            <pc:sldMk cId="1979549056" sldId="280"/>
            <ac:spMk id="13" creationId="{A1519E88-BC22-FE7E-BC9D-C4F31292E1AC}"/>
          </ac:spMkLst>
        </pc:spChg>
        <pc:spChg chg="del">
          <ac:chgData name="Franziska Händschel" userId="e2149472-3187-4d00-b16a-a19eff6fc04a" providerId="ADAL" clId="{CEA8E741-8CBF-4350-9130-A625C69236DE}" dt="2024-04-24T11:41:18.503" v="1393" actId="478"/>
          <ac:spMkLst>
            <pc:docMk/>
            <pc:sldMk cId="1979549056" sldId="280"/>
            <ac:spMk id="14" creationId="{7584B8C3-0F91-CA4A-81AA-120E38DA9150}"/>
          </ac:spMkLst>
        </pc:spChg>
        <pc:spChg chg="del">
          <ac:chgData name="Franziska Händschel" userId="e2149472-3187-4d00-b16a-a19eff6fc04a" providerId="ADAL" clId="{CEA8E741-8CBF-4350-9130-A625C69236DE}" dt="2024-04-24T11:41:18.503" v="1393" actId="478"/>
          <ac:spMkLst>
            <pc:docMk/>
            <pc:sldMk cId="1979549056" sldId="280"/>
            <ac:spMk id="15" creationId="{8B8AE431-39A8-BD1F-04BF-297CDFF454FF}"/>
          </ac:spMkLst>
        </pc:spChg>
        <pc:spChg chg="del">
          <ac:chgData name="Franziska Händschel" userId="e2149472-3187-4d00-b16a-a19eff6fc04a" providerId="ADAL" clId="{CEA8E741-8CBF-4350-9130-A625C69236DE}" dt="2024-04-24T11:41:18.503" v="1393" actId="478"/>
          <ac:spMkLst>
            <pc:docMk/>
            <pc:sldMk cId="1979549056" sldId="280"/>
            <ac:spMk id="16" creationId="{90E6F6CA-1A07-29B7-C92F-5389FBA46A98}"/>
          </ac:spMkLst>
        </pc:spChg>
        <pc:spChg chg="del">
          <ac:chgData name="Franziska Händschel" userId="e2149472-3187-4d00-b16a-a19eff6fc04a" providerId="ADAL" clId="{CEA8E741-8CBF-4350-9130-A625C69236DE}" dt="2024-04-24T11:41:18.503" v="1393" actId="478"/>
          <ac:spMkLst>
            <pc:docMk/>
            <pc:sldMk cId="1979549056" sldId="280"/>
            <ac:spMk id="17" creationId="{11730CEC-D008-EDBD-FA30-2432C831D1C8}"/>
          </ac:spMkLst>
        </pc:spChg>
        <pc:spChg chg="del">
          <ac:chgData name="Franziska Händschel" userId="e2149472-3187-4d00-b16a-a19eff6fc04a" providerId="ADAL" clId="{CEA8E741-8CBF-4350-9130-A625C69236DE}" dt="2024-04-24T11:41:18.503" v="1393" actId="478"/>
          <ac:spMkLst>
            <pc:docMk/>
            <pc:sldMk cId="1979549056" sldId="280"/>
            <ac:spMk id="18" creationId="{EA3AE88F-70EB-9081-2F84-888844AB36FE}"/>
          </ac:spMkLst>
        </pc:spChg>
        <pc:spChg chg="del">
          <ac:chgData name="Franziska Händschel" userId="e2149472-3187-4d00-b16a-a19eff6fc04a" providerId="ADAL" clId="{CEA8E741-8CBF-4350-9130-A625C69236DE}" dt="2024-04-24T11:41:18.503" v="1393" actId="478"/>
          <ac:spMkLst>
            <pc:docMk/>
            <pc:sldMk cId="1979549056" sldId="280"/>
            <ac:spMk id="19" creationId="{9B86D3DE-AF97-B34A-E938-BF80BD01B78B}"/>
          </ac:spMkLst>
        </pc:spChg>
      </pc:sldChg>
      <pc:sldChg chg="delSp mod">
        <pc:chgData name="Franziska Händschel" userId="e2149472-3187-4d00-b16a-a19eff6fc04a" providerId="ADAL" clId="{CEA8E741-8CBF-4350-9130-A625C69236DE}" dt="2024-04-24T11:41:15.599" v="1392" actId="478"/>
        <pc:sldMkLst>
          <pc:docMk/>
          <pc:sldMk cId="3121506263" sldId="281"/>
        </pc:sldMkLst>
        <pc:spChg chg="del">
          <ac:chgData name="Franziska Händschel" userId="e2149472-3187-4d00-b16a-a19eff6fc04a" providerId="ADAL" clId="{CEA8E741-8CBF-4350-9130-A625C69236DE}" dt="2024-04-24T11:41:15.599" v="1392" actId="478"/>
          <ac:spMkLst>
            <pc:docMk/>
            <pc:sldMk cId="3121506263" sldId="281"/>
            <ac:spMk id="2" creationId="{9C412DFD-EEBF-336F-D567-01003133CB2B}"/>
          </ac:spMkLst>
        </pc:spChg>
        <pc:spChg chg="del">
          <ac:chgData name="Franziska Händschel" userId="e2149472-3187-4d00-b16a-a19eff6fc04a" providerId="ADAL" clId="{CEA8E741-8CBF-4350-9130-A625C69236DE}" dt="2024-04-24T11:41:15.599" v="1392" actId="478"/>
          <ac:spMkLst>
            <pc:docMk/>
            <pc:sldMk cId="3121506263" sldId="281"/>
            <ac:spMk id="3" creationId="{88844532-38B8-35E4-5277-F66D0DBB067B}"/>
          </ac:spMkLst>
        </pc:spChg>
        <pc:spChg chg="del">
          <ac:chgData name="Franziska Händschel" userId="e2149472-3187-4d00-b16a-a19eff6fc04a" providerId="ADAL" clId="{CEA8E741-8CBF-4350-9130-A625C69236DE}" dt="2024-04-24T11:41:15.599" v="1392" actId="478"/>
          <ac:spMkLst>
            <pc:docMk/>
            <pc:sldMk cId="3121506263" sldId="281"/>
            <ac:spMk id="4" creationId="{3BC1C188-C818-D0D0-5A85-896E0F4785BE}"/>
          </ac:spMkLst>
        </pc:spChg>
        <pc:spChg chg="del">
          <ac:chgData name="Franziska Händschel" userId="e2149472-3187-4d00-b16a-a19eff6fc04a" providerId="ADAL" clId="{CEA8E741-8CBF-4350-9130-A625C69236DE}" dt="2024-04-24T11:41:15.599" v="1392" actId="478"/>
          <ac:spMkLst>
            <pc:docMk/>
            <pc:sldMk cId="3121506263" sldId="281"/>
            <ac:spMk id="5" creationId="{C0AEB26E-657F-9FF5-021D-F84012C7D81E}"/>
          </ac:spMkLst>
        </pc:spChg>
        <pc:spChg chg="del">
          <ac:chgData name="Franziska Händschel" userId="e2149472-3187-4d00-b16a-a19eff6fc04a" providerId="ADAL" clId="{CEA8E741-8CBF-4350-9130-A625C69236DE}" dt="2024-04-24T11:41:15.599" v="1392" actId="478"/>
          <ac:spMkLst>
            <pc:docMk/>
            <pc:sldMk cId="3121506263" sldId="281"/>
            <ac:spMk id="6" creationId="{09561AB6-2829-88DC-B93D-056F598D8217}"/>
          </ac:spMkLst>
        </pc:spChg>
        <pc:spChg chg="del">
          <ac:chgData name="Franziska Händschel" userId="e2149472-3187-4d00-b16a-a19eff6fc04a" providerId="ADAL" clId="{CEA8E741-8CBF-4350-9130-A625C69236DE}" dt="2024-04-24T11:41:15.599" v="1392" actId="478"/>
          <ac:spMkLst>
            <pc:docMk/>
            <pc:sldMk cId="3121506263" sldId="281"/>
            <ac:spMk id="7" creationId="{F32B21A7-66FA-E425-0EC1-BBF8E7BBC1BD}"/>
          </ac:spMkLst>
        </pc:spChg>
        <pc:spChg chg="del">
          <ac:chgData name="Franziska Händschel" userId="e2149472-3187-4d00-b16a-a19eff6fc04a" providerId="ADAL" clId="{CEA8E741-8CBF-4350-9130-A625C69236DE}" dt="2024-04-24T11:41:15.599" v="1392" actId="478"/>
          <ac:spMkLst>
            <pc:docMk/>
            <pc:sldMk cId="3121506263" sldId="281"/>
            <ac:spMk id="8" creationId="{A781F0CB-453A-EFAC-903B-8679E2D98C71}"/>
          </ac:spMkLst>
        </pc:spChg>
      </pc:sldChg>
      <pc:sldChg chg="delSp mod">
        <pc:chgData name="Franziska Händschel" userId="e2149472-3187-4d00-b16a-a19eff6fc04a" providerId="ADAL" clId="{CEA8E741-8CBF-4350-9130-A625C69236DE}" dt="2024-04-24T11:41:12.959" v="1391" actId="478"/>
        <pc:sldMkLst>
          <pc:docMk/>
          <pc:sldMk cId="566316030" sldId="282"/>
        </pc:sldMkLst>
        <pc:spChg chg="del">
          <ac:chgData name="Franziska Händschel" userId="e2149472-3187-4d00-b16a-a19eff6fc04a" providerId="ADAL" clId="{CEA8E741-8CBF-4350-9130-A625C69236DE}" dt="2024-04-24T11:41:12.959" v="1391" actId="478"/>
          <ac:spMkLst>
            <pc:docMk/>
            <pc:sldMk cId="566316030" sldId="282"/>
            <ac:spMk id="13" creationId="{5C94CE48-2957-CE2A-4A63-400AB827F800}"/>
          </ac:spMkLst>
        </pc:spChg>
        <pc:grpChg chg="del">
          <ac:chgData name="Franziska Händschel" userId="e2149472-3187-4d00-b16a-a19eff6fc04a" providerId="ADAL" clId="{CEA8E741-8CBF-4350-9130-A625C69236DE}" dt="2024-04-24T11:41:12.959" v="1391" actId="478"/>
          <ac:grpSpMkLst>
            <pc:docMk/>
            <pc:sldMk cId="566316030" sldId="282"/>
            <ac:grpSpMk id="2" creationId="{113D7025-B70D-6F34-B5FE-C7766223E497}"/>
          </ac:grpSpMkLst>
        </pc:grpChg>
        <pc:picChg chg="del">
          <ac:chgData name="Franziska Händschel" userId="e2149472-3187-4d00-b16a-a19eff6fc04a" providerId="ADAL" clId="{CEA8E741-8CBF-4350-9130-A625C69236DE}" dt="2024-04-24T11:41:12.959" v="1391" actId="478"/>
          <ac:picMkLst>
            <pc:docMk/>
            <pc:sldMk cId="566316030" sldId="282"/>
            <ac:picMk id="14" creationId="{885C9A8B-7A6E-FC30-2C4F-EC6EAE0B42C4}"/>
          </ac:picMkLst>
        </pc:picChg>
      </pc:sldChg>
      <pc:sldChg chg="delSp mod">
        <pc:chgData name="Franziska Händschel" userId="e2149472-3187-4d00-b16a-a19eff6fc04a" providerId="ADAL" clId="{CEA8E741-8CBF-4350-9130-A625C69236DE}" dt="2024-04-24T11:51:47.100" v="1585" actId="478"/>
        <pc:sldMkLst>
          <pc:docMk/>
          <pc:sldMk cId="2911112069" sldId="283"/>
        </pc:sldMkLst>
        <pc:grpChg chg="del">
          <ac:chgData name="Franziska Händschel" userId="e2149472-3187-4d00-b16a-a19eff6fc04a" providerId="ADAL" clId="{CEA8E741-8CBF-4350-9130-A625C69236DE}" dt="2024-04-24T11:51:47.100" v="1585" actId="478"/>
          <ac:grpSpMkLst>
            <pc:docMk/>
            <pc:sldMk cId="2911112069" sldId="283"/>
            <ac:grpSpMk id="25" creationId="{67ED1ABD-3835-A273-79F3-F7A14E21B62A}"/>
          </ac:grpSpMkLst>
        </pc:grpChg>
        <pc:grpChg chg="del">
          <ac:chgData name="Franziska Händschel" userId="e2149472-3187-4d00-b16a-a19eff6fc04a" providerId="ADAL" clId="{CEA8E741-8CBF-4350-9130-A625C69236DE}" dt="2024-04-24T11:51:47.100" v="1585" actId="478"/>
          <ac:grpSpMkLst>
            <pc:docMk/>
            <pc:sldMk cId="2911112069" sldId="283"/>
            <ac:grpSpMk id="26" creationId="{7604363A-EA1F-4EF6-CBEC-926F05F4635E}"/>
          </ac:grpSpMkLst>
        </pc:grpChg>
        <pc:grpChg chg="del">
          <ac:chgData name="Franziska Händschel" userId="e2149472-3187-4d00-b16a-a19eff6fc04a" providerId="ADAL" clId="{CEA8E741-8CBF-4350-9130-A625C69236DE}" dt="2024-04-24T11:51:47.100" v="1585" actId="478"/>
          <ac:grpSpMkLst>
            <pc:docMk/>
            <pc:sldMk cId="2911112069" sldId="283"/>
            <ac:grpSpMk id="27" creationId="{1BA5F724-012D-CA8D-EA9D-CAC93EB11609}"/>
          </ac:grpSpMkLst>
        </pc:grpChg>
        <pc:grpChg chg="del">
          <ac:chgData name="Franziska Händschel" userId="e2149472-3187-4d00-b16a-a19eff6fc04a" providerId="ADAL" clId="{CEA8E741-8CBF-4350-9130-A625C69236DE}" dt="2024-04-24T11:51:47.100" v="1585" actId="478"/>
          <ac:grpSpMkLst>
            <pc:docMk/>
            <pc:sldMk cId="2911112069" sldId="283"/>
            <ac:grpSpMk id="28" creationId="{457048C5-250D-A7F8-25DA-1CB983E04C3A}"/>
          </ac:grpSpMkLst>
        </pc:grpChg>
      </pc:sldChg>
      <pc:sldChg chg="delSp modSp add del mod">
        <pc:chgData name="Franziska Händschel" userId="e2149472-3187-4d00-b16a-a19eff6fc04a" providerId="ADAL" clId="{CEA8E741-8CBF-4350-9130-A625C69236DE}" dt="2024-04-24T11:14:40.506" v="1182" actId="47"/>
        <pc:sldMkLst>
          <pc:docMk/>
          <pc:sldMk cId="1468128247" sldId="284"/>
        </pc:sldMkLst>
        <pc:spChg chg="del mod">
          <ac:chgData name="Franziska Händschel" userId="e2149472-3187-4d00-b16a-a19eff6fc04a" providerId="ADAL" clId="{CEA8E741-8CBF-4350-9130-A625C69236DE}" dt="2024-04-24T11:04:51.324" v="962" actId="21"/>
          <ac:spMkLst>
            <pc:docMk/>
            <pc:sldMk cId="1468128247" sldId="284"/>
            <ac:spMk id="9" creationId="{11DE29BF-D08A-7851-4BE6-4E9E36BE2CB7}"/>
          </ac:spMkLst>
        </pc:spChg>
        <pc:spChg chg="del mod">
          <ac:chgData name="Franziska Händschel" userId="e2149472-3187-4d00-b16a-a19eff6fc04a" providerId="ADAL" clId="{CEA8E741-8CBF-4350-9130-A625C69236DE}" dt="2024-04-24T11:04:51.324" v="962" actId="21"/>
          <ac:spMkLst>
            <pc:docMk/>
            <pc:sldMk cId="1468128247" sldId="284"/>
            <ac:spMk id="14" creationId="{2F9D9EE6-DBDE-C944-9EDB-FFE29422F507}"/>
          </ac:spMkLst>
        </pc:spChg>
        <pc:grpChg chg="del mod">
          <ac:chgData name="Franziska Händschel" userId="e2149472-3187-4d00-b16a-a19eff6fc04a" providerId="ADAL" clId="{CEA8E741-8CBF-4350-9130-A625C69236DE}" dt="2024-04-24T11:04:51.324" v="962" actId="21"/>
          <ac:grpSpMkLst>
            <pc:docMk/>
            <pc:sldMk cId="1468128247" sldId="284"/>
            <ac:grpSpMk id="3" creationId="{4F5B014B-DB46-FDE5-6F59-B237E125C4DD}"/>
          </ac:grpSpMkLst>
        </pc:grpChg>
        <pc:picChg chg="del mod">
          <ac:chgData name="Franziska Händschel" userId="e2149472-3187-4d00-b16a-a19eff6fc04a" providerId="ADAL" clId="{CEA8E741-8CBF-4350-9130-A625C69236DE}" dt="2024-04-24T11:04:51.324" v="962" actId="21"/>
          <ac:picMkLst>
            <pc:docMk/>
            <pc:sldMk cId="1468128247" sldId="284"/>
            <ac:picMk id="12" creationId="{E2715F8F-8CD3-7681-D216-98E9DDAF20AA}"/>
          </ac:picMkLst>
        </pc:picChg>
      </pc:sldChg>
      <pc:sldChg chg="new">
        <pc:chgData name="Franziska Händschel" userId="e2149472-3187-4d00-b16a-a19eff6fc04a" providerId="ADAL" clId="{CEA8E741-8CBF-4350-9130-A625C69236DE}" dt="2024-04-24T11:05:10.098" v="968" actId="680"/>
        <pc:sldMkLst>
          <pc:docMk/>
          <pc:sldMk cId="1357214436" sldId="285"/>
        </pc:sldMkLst>
      </pc:sldChg>
      <pc:sldChg chg="new">
        <pc:chgData name="Franziska Händschel" userId="e2149472-3187-4d00-b16a-a19eff6fc04a" providerId="ADAL" clId="{CEA8E741-8CBF-4350-9130-A625C69236DE}" dt="2024-04-24T11:51:59.752" v="1586" actId="680"/>
        <pc:sldMkLst>
          <pc:docMk/>
          <pc:sldMk cId="840964491" sldId="286"/>
        </pc:sldMkLst>
      </pc:sldChg>
      <pc:sldChg chg="addSp delSp modSp add mod modClrScheme chgLayout">
        <pc:chgData name="Franziska Händschel" userId="e2149472-3187-4d00-b16a-a19eff6fc04a" providerId="ADAL" clId="{CEA8E741-8CBF-4350-9130-A625C69236DE}" dt="2024-04-24T12:24:30.726" v="2543" actId="700"/>
        <pc:sldMkLst>
          <pc:docMk/>
          <pc:sldMk cId="3061196730" sldId="287"/>
        </pc:sldMkLst>
        <pc:spChg chg="mod">
          <ac:chgData name="Franziska Händschel" userId="e2149472-3187-4d00-b16a-a19eff6fc04a" providerId="ADAL" clId="{CEA8E741-8CBF-4350-9130-A625C69236DE}" dt="2024-04-24T12:16:08.669" v="2281" actId="1035"/>
          <ac:spMkLst>
            <pc:docMk/>
            <pc:sldMk cId="3061196730" sldId="287"/>
            <ac:spMk id="3" creationId="{6C0F7AE4-D3C2-A579-A156-434589E8A137}"/>
          </ac:spMkLst>
        </pc:spChg>
        <pc:spChg chg="mod">
          <ac:chgData name="Franziska Händschel" userId="e2149472-3187-4d00-b16a-a19eff6fc04a" providerId="ADAL" clId="{CEA8E741-8CBF-4350-9130-A625C69236DE}" dt="2024-04-24T12:16:08.669" v="2281" actId="1035"/>
          <ac:spMkLst>
            <pc:docMk/>
            <pc:sldMk cId="3061196730" sldId="287"/>
            <ac:spMk id="4" creationId="{5904266C-BCE6-8DEF-38D7-53C00446760D}"/>
          </ac:spMkLst>
        </pc:spChg>
        <pc:spChg chg="add mod">
          <ac:chgData name="Franziska Händschel" userId="e2149472-3187-4d00-b16a-a19eff6fc04a" providerId="ADAL" clId="{CEA8E741-8CBF-4350-9130-A625C69236DE}" dt="2024-04-24T12:10:57.170" v="2029" actId="20577"/>
          <ac:spMkLst>
            <pc:docMk/>
            <pc:sldMk cId="3061196730" sldId="287"/>
            <ac:spMk id="5" creationId="{D91D0992-407B-A37F-5A3F-9B30266D1B06}"/>
          </ac:spMkLst>
        </pc:spChg>
        <pc:spChg chg="add mod">
          <ac:chgData name="Franziska Händschel" userId="e2149472-3187-4d00-b16a-a19eff6fc04a" providerId="ADAL" clId="{CEA8E741-8CBF-4350-9130-A625C69236DE}" dt="2024-04-24T12:16:08.669" v="2281" actId="1035"/>
          <ac:spMkLst>
            <pc:docMk/>
            <pc:sldMk cId="3061196730" sldId="287"/>
            <ac:spMk id="6" creationId="{D19FABA7-2EF9-0222-B87D-AA13497EF672}"/>
          </ac:spMkLst>
        </pc:spChg>
        <pc:spChg chg="add del mod">
          <ac:chgData name="Franziska Händschel" userId="e2149472-3187-4d00-b16a-a19eff6fc04a" providerId="ADAL" clId="{CEA8E741-8CBF-4350-9130-A625C69236DE}" dt="2024-04-24T12:13:57.423" v="2165" actId="478"/>
          <ac:spMkLst>
            <pc:docMk/>
            <pc:sldMk cId="3061196730" sldId="287"/>
            <ac:spMk id="7" creationId="{48A8A106-DFFB-AE4E-3074-B2E5FFC5B480}"/>
          </ac:spMkLst>
        </pc:spChg>
        <pc:spChg chg="add del mod">
          <ac:chgData name="Franziska Händschel" userId="e2149472-3187-4d00-b16a-a19eff6fc04a" providerId="ADAL" clId="{CEA8E741-8CBF-4350-9130-A625C69236DE}" dt="2024-04-24T12:13:57.423" v="2165" actId="478"/>
          <ac:spMkLst>
            <pc:docMk/>
            <pc:sldMk cId="3061196730" sldId="287"/>
            <ac:spMk id="8" creationId="{11C9C8B8-E8E5-5103-B09B-50D691C78C7E}"/>
          </ac:spMkLst>
        </pc:spChg>
        <pc:spChg chg="add del mod">
          <ac:chgData name="Franziska Händschel" userId="e2149472-3187-4d00-b16a-a19eff6fc04a" providerId="ADAL" clId="{CEA8E741-8CBF-4350-9130-A625C69236DE}" dt="2024-04-24T12:13:57.423" v="2165" actId="478"/>
          <ac:spMkLst>
            <pc:docMk/>
            <pc:sldMk cId="3061196730" sldId="287"/>
            <ac:spMk id="9" creationId="{E52C9DC1-D554-0ACC-0E7C-79016EF63C4C}"/>
          </ac:spMkLst>
        </pc:spChg>
        <pc:spChg chg="add mod">
          <ac:chgData name="Franziska Händschel" userId="e2149472-3187-4d00-b16a-a19eff6fc04a" providerId="ADAL" clId="{CEA8E741-8CBF-4350-9130-A625C69236DE}" dt="2024-04-24T12:16:14.728" v="2283" actId="1035"/>
          <ac:spMkLst>
            <pc:docMk/>
            <pc:sldMk cId="3061196730" sldId="287"/>
            <ac:spMk id="10" creationId="{2579FCBE-BF2C-A061-B507-258AE9DE250B}"/>
          </ac:spMkLst>
        </pc:spChg>
        <pc:spChg chg="add mod">
          <ac:chgData name="Franziska Händschel" userId="e2149472-3187-4d00-b16a-a19eff6fc04a" providerId="ADAL" clId="{CEA8E741-8CBF-4350-9130-A625C69236DE}" dt="2024-04-24T12:16:14.728" v="2283" actId="1035"/>
          <ac:spMkLst>
            <pc:docMk/>
            <pc:sldMk cId="3061196730" sldId="287"/>
            <ac:spMk id="11" creationId="{741252C3-1820-32E4-371D-6C53677B773D}"/>
          </ac:spMkLst>
        </pc:spChg>
        <pc:spChg chg="add mod">
          <ac:chgData name="Franziska Händschel" userId="e2149472-3187-4d00-b16a-a19eff6fc04a" providerId="ADAL" clId="{CEA8E741-8CBF-4350-9130-A625C69236DE}" dt="2024-04-24T12:16:14.728" v="2283" actId="1035"/>
          <ac:spMkLst>
            <pc:docMk/>
            <pc:sldMk cId="3061196730" sldId="287"/>
            <ac:spMk id="12" creationId="{5C7600C2-3CC2-DD57-B1C8-AA89BA3E944E}"/>
          </ac:spMkLst>
        </pc:spChg>
        <pc:graphicFrameChg chg="mod modGraphic">
          <ac:chgData name="Franziska Händschel" userId="e2149472-3187-4d00-b16a-a19eff6fc04a" providerId="ADAL" clId="{CEA8E741-8CBF-4350-9130-A625C69236DE}" dt="2024-04-24T12:16:26.939" v="2306" actId="20577"/>
          <ac:graphicFrameMkLst>
            <pc:docMk/>
            <pc:sldMk cId="3061196730" sldId="287"/>
            <ac:graphicFrameMk id="2" creationId="{4993B478-CE14-0A2B-D978-FBDC8DAF26C9}"/>
          </ac:graphicFrameMkLst>
        </pc:graphicFrameChg>
      </pc:sldChg>
      <pc:sldChg chg="addSp delSp modSp add mod modClrScheme chgLayout">
        <pc:chgData name="Franziska Händschel" userId="e2149472-3187-4d00-b16a-a19eff6fc04a" providerId="ADAL" clId="{CEA8E741-8CBF-4350-9130-A625C69236DE}" dt="2024-04-24T12:24:34.108" v="2544" actId="700"/>
        <pc:sldMkLst>
          <pc:docMk/>
          <pc:sldMk cId="3140150269" sldId="288"/>
        </pc:sldMkLst>
        <pc:spChg chg="mod">
          <ac:chgData name="Franziska Händschel" userId="e2149472-3187-4d00-b16a-a19eff6fc04a" providerId="ADAL" clId="{CEA8E741-8CBF-4350-9130-A625C69236DE}" dt="2024-04-24T12:18:11.054" v="2369" actId="1076"/>
          <ac:spMkLst>
            <pc:docMk/>
            <pc:sldMk cId="3140150269" sldId="288"/>
            <ac:spMk id="3" creationId="{6C0F7AE4-D3C2-A579-A156-434589E8A137}"/>
          </ac:spMkLst>
        </pc:spChg>
        <pc:spChg chg="mod">
          <ac:chgData name="Franziska Händschel" userId="e2149472-3187-4d00-b16a-a19eff6fc04a" providerId="ADAL" clId="{CEA8E741-8CBF-4350-9130-A625C69236DE}" dt="2024-04-24T12:18:11.054" v="2369" actId="1076"/>
          <ac:spMkLst>
            <pc:docMk/>
            <pc:sldMk cId="3140150269" sldId="288"/>
            <ac:spMk id="4" creationId="{5904266C-BCE6-8DEF-38D7-53C00446760D}"/>
          </ac:spMkLst>
        </pc:spChg>
        <pc:spChg chg="del mod">
          <ac:chgData name="Franziska Händschel" userId="e2149472-3187-4d00-b16a-a19eff6fc04a" providerId="ADAL" clId="{CEA8E741-8CBF-4350-9130-A625C69236DE}" dt="2024-04-24T12:18:05.269" v="2368" actId="478"/>
          <ac:spMkLst>
            <pc:docMk/>
            <pc:sldMk cId="3140150269" sldId="288"/>
            <ac:spMk id="5" creationId="{D91D0992-407B-A37F-5A3F-9B30266D1B06}"/>
          </ac:spMkLst>
        </pc:spChg>
        <pc:spChg chg="mod">
          <ac:chgData name="Franziska Händschel" userId="e2149472-3187-4d00-b16a-a19eff6fc04a" providerId="ADAL" clId="{CEA8E741-8CBF-4350-9130-A625C69236DE}" dt="2024-04-24T12:18:11.054" v="2369" actId="1076"/>
          <ac:spMkLst>
            <pc:docMk/>
            <pc:sldMk cId="3140150269" sldId="288"/>
            <ac:spMk id="6" creationId="{D19FABA7-2EF9-0222-B87D-AA13497EF672}"/>
          </ac:spMkLst>
        </pc:spChg>
        <pc:spChg chg="add mod">
          <ac:chgData name="Franziska Händschel" userId="e2149472-3187-4d00-b16a-a19eff6fc04a" providerId="ADAL" clId="{CEA8E741-8CBF-4350-9130-A625C69236DE}" dt="2024-04-24T12:19:05.091" v="2405" actId="1076"/>
          <ac:spMkLst>
            <pc:docMk/>
            <pc:sldMk cId="3140150269" sldId="288"/>
            <ac:spMk id="7" creationId="{5ADC072C-708E-30BB-BC89-3A1FD9D5B0D9}"/>
          </ac:spMkLst>
        </pc:spChg>
        <pc:spChg chg="add mod">
          <ac:chgData name="Franziska Händschel" userId="e2149472-3187-4d00-b16a-a19eff6fc04a" providerId="ADAL" clId="{CEA8E741-8CBF-4350-9130-A625C69236DE}" dt="2024-04-24T12:19:05.091" v="2405" actId="1076"/>
          <ac:spMkLst>
            <pc:docMk/>
            <pc:sldMk cId="3140150269" sldId="288"/>
            <ac:spMk id="8" creationId="{208C6D93-0557-807F-C1F2-45091CDA9724}"/>
          </ac:spMkLst>
        </pc:spChg>
        <pc:spChg chg="add mod">
          <ac:chgData name="Franziska Händschel" userId="e2149472-3187-4d00-b16a-a19eff6fc04a" providerId="ADAL" clId="{CEA8E741-8CBF-4350-9130-A625C69236DE}" dt="2024-04-24T12:19:05.091" v="2405" actId="1076"/>
          <ac:spMkLst>
            <pc:docMk/>
            <pc:sldMk cId="3140150269" sldId="288"/>
            <ac:spMk id="9" creationId="{D56D7EA3-1C43-FB5B-53B5-B53805A0CD64}"/>
          </ac:spMkLst>
        </pc:spChg>
        <pc:spChg chg="del">
          <ac:chgData name="Franziska Händschel" userId="e2149472-3187-4d00-b16a-a19eff6fc04a" providerId="ADAL" clId="{CEA8E741-8CBF-4350-9130-A625C69236DE}" dt="2024-04-24T12:19:14.941" v="2424" actId="478"/>
          <ac:spMkLst>
            <pc:docMk/>
            <pc:sldMk cId="3140150269" sldId="288"/>
            <ac:spMk id="10" creationId="{2579FCBE-BF2C-A061-B507-258AE9DE250B}"/>
          </ac:spMkLst>
        </pc:spChg>
        <pc:spChg chg="del">
          <ac:chgData name="Franziska Händschel" userId="e2149472-3187-4d00-b16a-a19eff6fc04a" providerId="ADAL" clId="{CEA8E741-8CBF-4350-9130-A625C69236DE}" dt="2024-04-24T12:19:14.941" v="2424" actId="478"/>
          <ac:spMkLst>
            <pc:docMk/>
            <pc:sldMk cId="3140150269" sldId="288"/>
            <ac:spMk id="11" creationId="{741252C3-1820-32E4-371D-6C53677B773D}"/>
          </ac:spMkLst>
        </pc:spChg>
        <pc:spChg chg="del">
          <ac:chgData name="Franziska Händschel" userId="e2149472-3187-4d00-b16a-a19eff6fc04a" providerId="ADAL" clId="{CEA8E741-8CBF-4350-9130-A625C69236DE}" dt="2024-04-24T12:19:14.941" v="2424" actId="478"/>
          <ac:spMkLst>
            <pc:docMk/>
            <pc:sldMk cId="3140150269" sldId="288"/>
            <ac:spMk id="12" creationId="{5C7600C2-3CC2-DD57-B1C8-AA89BA3E944E}"/>
          </ac:spMkLst>
        </pc:spChg>
        <pc:graphicFrameChg chg="mod modGraphic">
          <ac:chgData name="Franziska Händschel" userId="e2149472-3187-4d00-b16a-a19eff6fc04a" providerId="ADAL" clId="{CEA8E741-8CBF-4350-9130-A625C69236DE}" dt="2024-04-24T12:22:35.692" v="2496" actId="114"/>
          <ac:graphicFrameMkLst>
            <pc:docMk/>
            <pc:sldMk cId="3140150269" sldId="288"/>
            <ac:graphicFrameMk id="2" creationId="{4993B478-CE14-0A2B-D978-FBDC8DAF26C9}"/>
          </ac:graphicFrameMkLst>
        </pc:graphicFrameChg>
      </pc:sldChg>
      <pc:sldChg chg="delSp modSp add mod modClrScheme chgLayout">
        <pc:chgData name="Franziska Händschel" userId="e2149472-3187-4d00-b16a-a19eff6fc04a" providerId="ADAL" clId="{CEA8E741-8CBF-4350-9130-A625C69236DE}" dt="2024-04-24T12:24:38.432" v="2545" actId="700"/>
        <pc:sldMkLst>
          <pc:docMk/>
          <pc:sldMk cId="2502570771" sldId="289"/>
        </pc:sldMkLst>
        <pc:spChg chg="del">
          <ac:chgData name="Franziska Händschel" userId="e2149472-3187-4d00-b16a-a19eff6fc04a" providerId="ADAL" clId="{CEA8E741-8CBF-4350-9130-A625C69236DE}" dt="2024-04-24T12:21:40.262" v="2445" actId="478"/>
          <ac:spMkLst>
            <pc:docMk/>
            <pc:sldMk cId="2502570771" sldId="289"/>
            <ac:spMk id="3" creationId="{6C0F7AE4-D3C2-A579-A156-434589E8A137}"/>
          </ac:spMkLst>
        </pc:spChg>
        <pc:spChg chg="del">
          <ac:chgData name="Franziska Händschel" userId="e2149472-3187-4d00-b16a-a19eff6fc04a" providerId="ADAL" clId="{CEA8E741-8CBF-4350-9130-A625C69236DE}" dt="2024-04-24T12:21:40.262" v="2445" actId="478"/>
          <ac:spMkLst>
            <pc:docMk/>
            <pc:sldMk cId="2502570771" sldId="289"/>
            <ac:spMk id="4" creationId="{5904266C-BCE6-8DEF-38D7-53C00446760D}"/>
          </ac:spMkLst>
        </pc:spChg>
        <pc:spChg chg="del">
          <ac:chgData name="Franziska Händschel" userId="e2149472-3187-4d00-b16a-a19eff6fc04a" providerId="ADAL" clId="{CEA8E741-8CBF-4350-9130-A625C69236DE}" dt="2024-04-24T12:21:40.262" v="2445" actId="478"/>
          <ac:spMkLst>
            <pc:docMk/>
            <pc:sldMk cId="2502570771" sldId="289"/>
            <ac:spMk id="6" creationId="{D19FABA7-2EF9-0222-B87D-AA13497EF672}"/>
          </ac:spMkLst>
        </pc:spChg>
        <pc:spChg chg="del">
          <ac:chgData name="Franziska Händschel" userId="e2149472-3187-4d00-b16a-a19eff6fc04a" providerId="ADAL" clId="{CEA8E741-8CBF-4350-9130-A625C69236DE}" dt="2024-04-24T12:21:40.262" v="2445" actId="478"/>
          <ac:spMkLst>
            <pc:docMk/>
            <pc:sldMk cId="2502570771" sldId="289"/>
            <ac:spMk id="7" creationId="{5ADC072C-708E-30BB-BC89-3A1FD9D5B0D9}"/>
          </ac:spMkLst>
        </pc:spChg>
        <pc:spChg chg="del">
          <ac:chgData name="Franziska Händschel" userId="e2149472-3187-4d00-b16a-a19eff6fc04a" providerId="ADAL" clId="{CEA8E741-8CBF-4350-9130-A625C69236DE}" dt="2024-04-24T12:21:40.262" v="2445" actId="478"/>
          <ac:spMkLst>
            <pc:docMk/>
            <pc:sldMk cId="2502570771" sldId="289"/>
            <ac:spMk id="8" creationId="{208C6D93-0557-807F-C1F2-45091CDA9724}"/>
          </ac:spMkLst>
        </pc:spChg>
        <pc:spChg chg="del">
          <ac:chgData name="Franziska Händschel" userId="e2149472-3187-4d00-b16a-a19eff6fc04a" providerId="ADAL" clId="{CEA8E741-8CBF-4350-9130-A625C69236DE}" dt="2024-04-24T12:21:40.262" v="2445" actId="478"/>
          <ac:spMkLst>
            <pc:docMk/>
            <pc:sldMk cId="2502570771" sldId="289"/>
            <ac:spMk id="9" creationId="{D56D7EA3-1C43-FB5B-53B5-B53805A0CD64}"/>
          </ac:spMkLst>
        </pc:spChg>
        <pc:graphicFrameChg chg="mod modGraphic">
          <ac:chgData name="Franziska Händschel" userId="e2149472-3187-4d00-b16a-a19eff6fc04a" providerId="ADAL" clId="{CEA8E741-8CBF-4350-9130-A625C69236DE}" dt="2024-04-24T12:21:55.235" v="2451" actId="20577"/>
          <ac:graphicFrameMkLst>
            <pc:docMk/>
            <pc:sldMk cId="2502570771" sldId="289"/>
            <ac:graphicFrameMk id="2" creationId="{4993B478-CE14-0A2B-D978-FBDC8DAF26C9}"/>
          </ac:graphicFrameMkLst>
        </pc:graphicFrameChg>
      </pc:sldChg>
      <pc:sldMasterChg chg="delSldLayout modSldLayout">
        <pc:chgData name="Franziska Händschel" userId="e2149472-3187-4d00-b16a-a19eff6fc04a" providerId="ADAL" clId="{CEA8E741-8CBF-4350-9130-A625C69236DE}" dt="2024-04-24T12:24:15.505" v="2541" actId="6014"/>
        <pc:sldMasterMkLst>
          <pc:docMk/>
          <pc:sldMasterMk cId="2436609279" sldId="2147483660"/>
        </pc:sldMasterMkLst>
        <pc:sldLayoutChg chg="addSp delSp modSp mod">
          <pc:chgData name="Franziska Händschel" userId="e2149472-3187-4d00-b16a-a19eff6fc04a" providerId="ADAL" clId="{CEA8E741-8CBF-4350-9130-A625C69236DE}" dt="2024-04-24T11:51:39.002" v="1584" actId="6014"/>
          <pc:sldLayoutMkLst>
            <pc:docMk/>
            <pc:sldMasterMk cId="2436609279" sldId="2147483660"/>
            <pc:sldLayoutMk cId="576979586" sldId="2147483662"/>
          </pc:sldLayoutMkLst>
          <pc:spChg chg="mod">
            <ac:chgData name="Franziska Händschel" userId="e2149472-3187-4d00-b16a-a19eff6fc04a" providerId="ADAL" clId="{CEA8E741-8CBF-4350-9130-A625C69236DE}" dt="2024-04-24T09:31:03.919" v="31" actId="20577"/>
            <ac:spMkLst>
              <pc:docMk/>
              <pc:sldMasterMk cId="2436609279" sldId="2147483660"/>
              <pc:sldLayoutMk cId="576979586" sldId="2147483662"/>
              <ac:spMk id="2" creationId="{64501117-BF46-C965-0146-7132487ECCC4}"/>
            </ac:spMkLst>
          </pc:spChg>
          <pc:picChg chg="add del mod">
            <ac:chgData name="Franziska Händschel" userId="e2149472-3187-4d00-b16a-a19eff6fc04a" providerId="ADAL" clId="{CEA8E741-8CBF-4350-9130-A625C69236DE}" dt="2024-04-24T09:30:47.450" v="6" actId="478"/>
            <ac:picMkLst>
              <pc:docMk/>
              <pc:sldMasterMk cId="2436609279" sldId="2147483660"/>
              <pc:sldLayoutMk cId="576979586" sldId="2147483662"/>
              <ac:picMk id="4" creationId="{B83D9B0A-A102-E287-FA6C-749F2D64B4F7}"/>
            </ac:picMkLst>
          </pc:picChg>
          <pc:picChg chg="add mod">
            <ac:chgData name="Franziska Händschel" userId="e2149472-3187-4d00-b16a-a19eff6fc04a" providerId="ADAL" clId="{CEA8E741-8CBF-4350-9130-A625C69236DE}" dt="2024-04-24T09:30:37.501" v="1"/>
            <ac:picMkLst>
              <pc:docMk/>
              <pc:sldMasterMk cId="2436609279" sldId="2147483660"/>
              <pc:sldLayoutMk cId="576979586" sldId="2147483662"/>
              <ac:picMk id="5" creationId="{EEEDAC0F-1717-891A-0A0E-C644360A7365}"/>
            </ac:picMkLst>
          </pc:picChg>
          <pc:picChg chg="add del mod">
            <ac:chgData name="Franziska Händschel" userId="e2149472-3187-4d00-b16a-a19eff6fc04a" providerId="ADAL" clId="{CEA8E741-8CBF-4350-9130-A625C69236DE}" dt="2024-04-24T09:30:46.262" v="5" actId="21"/>
            <ac:picMkLst>
              <pc:docMk/>
              <pc:sldMasterMk cId="2436609279" sldId="2147483660"/>
              <pc:sldLayoutMk cId="576979586" sldId="2147483662"/>
              <ac:picMk id="6" creationId="{F63A1321-E3DC-2443-4170-7ACE884D0776}"/>
            </ac:picMkLst>
          </pc:picChg>
          <pc:picChg chg="add mod">
            <ac:chgData name="Franziska Händschel" userId="e2149472-3187-4d00-b16a-a19eff6fc04a" providerId="ADAL" clId="{CEA8E741-8CBF-4350-9130-A625C69236DE}" dt="2024-04-24T09:30:49.814" v="8"/>
            <ac:picMkLst>
              <pc:docMk/>
              <pc:sldMasterMk cId="2436609279" sldId="2147483660"/>
              <pc:sldLayoutMk cId="576979586" sldId="2147483662"/>
              <ac:picMk id="7" creationId="{F63A1321-E3DC-2443-4170-7ACE884D0776}"/>
            </ac:picMkLst>
          </pc:picChg>
          <pc:picChg chg="del">
            <ac:chgData name="Franziska Händschel" userId="e2149472-3187-4d00-b16a-a19eff6fc04a" providerId="ADAL" clId="{CEA8E741-8CBF-4350-9130-A625C69236DE}" dt="2024-04-24T09:30:49.245" v="7" actId="478"/>
            <ac:picMkLst>
              <pc:docMk/>
              <pc:sldMasterMk cId="2436609279" sldId="2147483660"/>
              <pc:sldLayoutMk cId="576979586" sldId="2147483662"/>
              <ac:picMk id="13" creationId="{9939F1F2-742A-EECB-1AC4-E3F8FA21AB3C}"/>
            </ac:picMkLst>
          </pc:picChg>
        </pc:sldLayoutChg>
        <pc:sldLayoutChg chg="addSp delSp modSp mod">
          <pc:chgData name="Franziska Händschel" userId="e2149472-3187-4d00-b16a-a19eff6fc04a" providerId="ADAL" clId="{CEA8E741-8CBF-4350-9130-A625C69236DE}" dt="2024-04-24T09:38:28.248" v="545" actId="20577"/>
          <pc:sldLayoutMkLst>
            <pc:docMk/>
            <pc:sldMasterMk cId="2436609279" sldId="2147483660"/>
            <pc:sldLayoutMk cId="895852067" sldId="2147483663"/>
          </pc:sldLayoutMkLst>
          <pc:spChg chg="add mod">
            <ac:chgData name="Franziska Händschel" userId="e2149472-3187-4d00-b16a-a19eff6fc04a" providerId="ADAL" clId="{CEA8E741-8CBF-4350-9130-A625C69236DE}" dt="2024-04-24T09:32:29.706" v="80" actId="20577"/>
            <ac:spMkLst>
              <pc:docMk/>
              <pc:sldMasterMk cId="2436609279" sldId="2147483660"/>
              <pc:sldLayoutMk cId="895852067" sldId="2147483663"/>
              <ac:spMk id="2" creationId="{AF2F13CD-C1D7-CF23-264E-6EE57F9FAC36}"/>
            </ac:spMkLst>
          </pc:spChg>
          <pc:spChg chg="add mod">
            <ac:chgData name="Franziska Händschel" userId="e2149472-3187-4d00-b16a-a19eff6fc04a" providerId="ADAL" clId="{CEA8E741-8CBF-4350-9130-A625C69236DE}" dt="2024-04-24T09:32:55.810" v="168" actId="113"/>
            <ac:spMkLst>
              <pc:docMk/>
              <pc:sldMasterMk cId="2436609279" sldId="2147483660"/>
              <pc:sldLayoutMk cId="895852067" sldId="2147483663"/>
              <ac:spMk id="3" creationId="{BF32498B-D375-9A41-AA5C-F2E272887113}"/>
            </ac:spMkLst>
          </pc:spChg>
          <pc:spChg chg="mod">
            <ac:chgData name="Franziska Händschel" userId="e2149472-3187-4d00-b16a-a19eff6fc04a" providerId="ADAL" clId="{CEA8E741-8CBF-4350-9130-A625C69236DE}" dt="2024-04-24T09:31:48.869" v="34"/>
            <ac:spMkLst>
              <pc:docMk/>
              <pc:sldMasterMk cId="2436609279" sldId="2147483660"/>
              <pc:sldLayoutMk cId="895852067" sldId="2147483663"/>
              <ac:spMk id="4" creationId="{B665B885-2C46-D42D-4D31-E9A185452A0E}"/>
            </ac:spMkLst>
          </pc:spChg>
          <pc:spChg chg="add mod">
            <ac:chgData name="Franziska Händschel" userId="e2149472-3187-4d00-b16a-a19eff6fc04a" providerId="ADAL" clId="{CEA8E741-8CBF-4350-9130-A625C69236DE}" dt="2024-04-24T09:38:14.867" v="519" actId="207"/>
            <ac:spMkLst>
              <pc:docMk/>
              <pc:sldMasterMk cId="2436609279" sldId="2147483660"/>
              <pc:sldLayoutMk cId="895852067" sldId="2147483663"/>
              <ac:spMk id="5" creationId="{FE530ECD-3C78-D8DA-30AC-0ACA24BF58A0}"/>
            </ac:spMkLst>
          </pc:spChg>
          <pc:spChg chg="add mod">
            <ac:chgData name="Franziska Händschel" userId="e2149472-3187-4d00-b16a-a19eff6fc04a" providerId="ADAL" clId="{CEA8E741-8CBF-4350-9130-A625C69236DE}" dt="2024-04-24T09:37:29.808" v="494" actId="20577"/>
            <ac:spMkLst>
              <pc:docMk/>
              <pc:sldMasterMk cId="2436609279" sldId="2147483660"/>
              <pc:sldLayoutMk cId="895852067" sldId="2147483663"/>
              <ac:spMk id="6" creationId="{FF304AA1-A093-4224-143E-0E33CBD453AD}"/>
            </ac:spMkLst>
          </pc:spChg>
          <pc:spChg chg="mod">
            <ac:chgData name="Franziska Händschel" userId="e2149472-3187-4d00-b16a-a19eff6fc04a" providerId="ADAL" clId="{CEA8E741-8CBF-4350-9130-A625C69236DE}" dt="2024-04-24T09:32:21.466" v="69" actId="20577"/>
            <ac:spMkLst>
              <pc:docMk/>
              <pc:sldMasterMk cId="2436609279" sldId="2147483660"/>
              <pc:sldLayoutMk cId="895852067" sldId="2147483663"/>
              <ac:spMk id="7" creationId="{95E1ABED-E937-4B03-C0A4-9F568330DE05}"/>
            </ac:spMkLst>
          </pc:spChg>
          <pc:spChg chg="mod">
            <ac:chgData name="Franziska Händschel" userId="e2149472-3187-4d00-b16a-a19eff6fc04a" providerId="ADAL" clId="{CEA8E741-8CBF-4350-9130-A625C69236DE}" dt="2024-04-24T09:32:24.030" v="72" actId="20577"/>
            <ac:spMkLst>
              <pc:docMk/>
              <pc:sldMasterMk cId="2436609279" sldId="2147483660"/>
              <pc:sldLayoutMk cId="895852067" sldId="2147483663"/>
              <ac:spMk id="8" creationId="{D841FB08-77D4-969F-B672-B72BA6DF635F}"/>
            </ac:spMkLst>
          </pc:spChg>
          <pc:spChg chg="mod">
            <ac:chgData name="Franziska Händschel" userId="e2149472-3187-4d00-b16a-a19eff6fc04a" providerId="ADAL" clId="{CEA8E741-8CBF-4350-9130-A625C69236DE}" dt="2024-04-24T09:31:55.475" v="62" actId="20577"/>
            <ac:spMkLst>
              <pc:docMk/>
              <pc:sldMasterMk cId="2436609279" sldId="2147483660"/>
              <pc:sldLayoutMk cId="895852067" sldId="2147483663"/>
              <ac:spMk id="9" creationId="{88E0BCFD-70D6-BB53-003B-9CC4F2C88CB4}"/>
            </ac:spMkLst>
          </pc:spChg>
          <pc:spChg chg="add del mod">
            <ac:chgData name="Franziska Händschel" userId="e2149472-3187-4d00-b16a-a19eff6fc04a" providerId="ADAL" clId="{CEA8E741-8CBF-4350-9130-A625C69236DE}" dt="2024-04-24T09:38:16.737" v="520" actId="478"/>
            <ac:spMkLst>
              <pc:docMk/>
              <pc:sldMasterMk cId="2436609279" sldId="2147483660"/>
              <pc:sldLayoutMk cId="895852067" sldId="2147483663"/>
              <ac:spMk id="10" creationId="{395BD33B-EC73-A77F-795B-E2F491D5AC13}"/>
            </ac:spMkLst>
          </pc:spChg>
          <pc:spChg chg="mod">
            <ac:chgData name="Franziska Händschel" userId="e2149472-3187-4d00-b16a-a19eff6fc04a" providerId="ADAL" clId="{CEA8E741-8CBF-4350-9130-A625C69236DE}" dt="2024-04-24T09:32:26.083" v="75" actId="20577"/>
            <ac:spMkLst>
              <pc:docMk/>
              <pc:sldMasterMk cId="2436609279" sldId="2147483660"/>
              <pc:sldLayoutMk cId="895852067" sldId="2147483663"/>
              <ac:spMk id="11" creationId="{D0404B70-6333-4F7F-0155-E18C025FC80A}"/>
            </ac:spMkLst>
          </pc:spChg>
          <pc:spChg chg="mod">
            <ac:chgData name="Franziska Händschel" userId="e2149472-3187-4d00-b16a-a19eff6fc04a" providerId="ADAL" clId="{CEA8E741-8CBF-4350-9130-A625C69236DE}" dt="2024-04-24T09:38:14.867" v="519" actId="207"/>
            <ac:spMkLst>
              <pc:docMk/>
              <pc:sldMasterMk cId="2436609279" sldId="2147483660"/>
              <pc:sldLayoutMk cId="895852067" sldId="2147483663"/>
              <ac:spMk id="14" creationId="{9F98F104-F03D-68F3-CC5F-B8039C635D23}"/>
            </ac:spMkLst>
          </pc:spChg>
          <pc:spChg chg="mod">
            <ac:chgData name="Franziska Händschel" userId="e2149472-3187-4d00-b16a-a19eff6fc04a" providerId="ADAL" clId="{CEA8E741-8CBF-4350-9130-A625C69236DE}" dt="2024-04-24T09:38:14.867" v="519" actId="207"/>
            <ac:spMkLst>
              <pc:docMk/>
              <pc:sldMasterMk cId="2436609279" sldId="2147483660"/>
              <pc:sldLayoutMk cId="895852067" sldId="2147483663"/>
              <ac:spMk id="15" creationId="{2F3BB778-68F5-E4CE-E5CD-11B4427CA6A2}"/>
            </ac:spMkLst>
          </pc:spChg>
          <pc:spChg chg="mod">
            <ac:chgData name="Franziska Händschel" userId="e2149472-3187-4d00-b16a-a19eff6fc04a" providerId="ADAL" clId="{CEA8E741-8CBF-4350-9130-A625C69236DE}" dt="2024-04-24T09:38:14.867" v="519" actId="207"/>
            <ac:spMkLst>
              <pc:docMk/>
              <pc:sldMasterMk cId="2436609279" sldId="2147483660"/>
              <pc:sldLayoutMk cId="895852067" sldId="2147483663"/>
              <ac:spMk id="16" creationId="{31DE11FF-F0AA-2000-E927-4E08E5C54F1F}"/>
            </ac:spMkLst>
          </pc:spChg>
          <pc:spChg chg="mod">
            <ac:chgData name="Franziska Händschel" userId="e2149472-3187-4d00-b16a-a19eff6fc04a" providerId="ADAL" clId="{CEA8E741-8CBF-4350-9130-A625C69236DE}" dt="2024-04-24T09:38:14.867" v="519" actId="207"/>
            <ac:spMkLst>
              <pc:docMk/>
              <pc:sldMasterMk cId="2436609279" sldId="2147483660"/>
              <pc:sldLayoutMk cId="895852067" sldId="2147483663"/>
              <ac:spMk id="17" creationId="{AD3BAAB8-8CBF-1B3A-FE6A-64B6B921DB88}"/>
            </ac:spMkLst>
          </pc:spChg>
          <pc:spChg chg="mod">
            <ac:chgData name="Franziska Händschel" userId="e2149472-3187-4d00-b16a-a19eff6fc04a" providerId="ADAL" clId="{CEA8E741-8CBF-4350-9130-A625C69236DE}" dt="2024-04-24T09:38:14.867" v="519" actId="207"/>
            <ac:spMkLst>
              <pc:docMk/>
              <pc:sldMasterMk cId="2436609279" sldId="2147483660"/>
              <pc:sldLayoutMk cId="895852067" sldId="2147483663"/>
              <ac:spMk id="18" creationId="{52275CD9-FDF9-5071-4200-B2300BB1BF8A}"/>
            </ac:spMkLst>
          </pc:spChg>
          <pc:spChg chg="mod">
            <ac:chgData name="Franziska Händschel" userId="e2149472-3187-4d00-b16a-a19eff6fc04a" providerId="ADAL" clId="{CEA8E741-8CBF-4350-9130-A625C69236DE}" dt="2024-04-24T09:38:14.867" v="519" actId="207"/>
            <ac:spMkLst>
              <pc:docMk/>
              <pc:sldMasterMk cId="2436609279" sldId="2147483660"/>
              <pc:sldLayoutMk cId="895852067" sldId="2147483663"/>
              <ac:spMk id="19" creationId="{5BCF4849-ED41-82C6-272B-7771174FD431}"/>
            </ac:spMkLst>
          </pc:spChg>
          <pc:spChg chg="mod">
            <ac:chgData name="Franziska Händschel" userId="e2149472-3187-4d00-b16a-a19eff6fc04a" providerId="ADAL" clId="{CEA8E741-8CBF-4350-9130-A625C69236DE}" dt="2024-04-24T09:33:08.633" v="198" actId="20577"/>
            <ac:spMkLst>
              <pc:docMk/>
              <pc:sldMasterMk cId="2436609279" sldId="2147483660"/>
              <pc:sldLayoutMk cId="895852067" sldId="2147483663"/>
              <ac:spMk id="21" creationId="{652AFF11-341E-9BFC-BC96-E7BBB9D8FD1C}"/>
            </ac:spMkLst>
          </pc:spChg>
          <pc:spChg chg="mod">
            <ac:chgData name="Franziska Händschel" userId="e2149472-3187-4d00-b16a-a19eff6fc04a" providerId="ADAL" clId="{CEA8E741-8CBF-4350-9130-A625C69236DE}" dt="2024-04-24T09:34:47.663" v="311" actId="20577"/>
            <ac:spMkLst>
              <pc:docMk/>
              <pc:sldMasterMk cId="2436609279" sldId="2147483660"/>
              <pc:sldLayoutMk cId="895852067" sldId="2147483663"/>
              <ac:spMk id="25" creationId="{6A0D7CC5-6D3B-5C64-B94A-7C160E08F4BD}"/>
            </ac:spMkLst>
          </pc:spChg>
          <pc:spChg chg="mod">
            <ac:chgData name="Franziska Händschel" userId="e2149472-3187-4d00-b16a-a19eff6fc04a" providerId="ADAL" clId="{CEA8E741-8CBF-4350-9130-A625C69236DE}" dt="2024-04-24T09:34:07.450" v="236" actId="20577"/>
            <ac:spMkLst>
              <pc:docMk/>
              <pc:sldMasterMk cId="2436609279" sldId="2147483660"/>
              <pc:sldLayoutMk cId="895852067" sldId="2147483663"/>
              <ac:spMk id="26" creationId="{BCA53FFA-7C83-4A49-9FF8-0C8EF5705CE5}"/>
            </ac:spMkLst>
          </pc:spChg>
          <pc:spChg chg="mod">
            <ac:chgData name="Franziska Händschel" userId="e2149472-3187-4d00-b16a-a19eff6fc04a" providerId="ADAL" clId="{CEA8E741-8CBF-4350-9130-A625C69236DE}" dt="2024-04-24T09:35:53.947" v="384" actId="20577"/>
            <ac:spMkLst>
              <pc:docMk/>
              <pc:sldMasterMk cId="2436609279" sldId="2147483660"/>
              <pc:sldLayoutMk cId="895852067" sldId="2147483663"/>
              <ac:spMk id="27" creationId="{BFA7FE67-5E96-5C3E-B62E-5002CF67303C}"/>
            </ac:spMkLst>
          </pc:spChg>
          <pc:spChg chg="mod">
            <ac:chgData name="Franziska Händschel" userId="e2149472-3187-4d00-b16a-a19eff6fc04a" providerId="ADAL" clId="{CEA8E741-8CBF-4350-9130-A625C69236DE}" dt="2024-04-24T09:36:22.855" v="408" actId="20577"/>
            <ac:spMkLst>
              <pc:docMk/>
              <pc:sldMasterMk cId="2436609279" sldId="2147483660"/>
              <pc:sldLayoutMk cId="895852067" sldId="2147483663"/>
              <ac:spMk id="28" creationId="{EA8360EF-0521-F902-5C84-6211E4BF0845}"/>
            </ac:spMkLst>
          </pc:spChg>
          <pc:spChg chg="mod">
            <ac:chgData name="Franziska Händschel" userId="e2149472-3187-4d00-b16a-a19eff6fc04a" providerId="ADAL" clId="{CEA8E741-8CBF-4350-9130-A625C69236DE}" dt="2024-04-24T09:36:45.069" v="448" actId="20577"/>
            <ac:spMkLst>
              <pc:docMk/>
              <pc:sldMasterMk cId="2436609279" sldId="2147483660"/>
              <pc:sldLayoutMk cId="895852067" sldId="2147483663"/>
              <ac:spMk id="29" creationId="{59B69867-709B-B7C5-2247-DA7E1DF4FA25}"/>
            </ac:spMkLst>
          </pc:spChg>
          <pc:spChg chg="mod">
            <ac:chgData name="Franziska Händschel" userId="e2149472-3187-4d00-b16a-a19eff6fc04a" providerId="ADAL" clId="{CEA8E741-8CBF-4350-9130-A625C69236DE}" dt="2024-04-24T09:37:25.446" v="481" actId="20577"/>
            <ac:spMkLst>
              <pc:docMk/>
              <pc:sldMasterMk cId="2436609279" sldId="2147483660"/>
              <pc:sldLayoutMk cId="895852067" sldId="2147483663"/>
              <ac:spMk id="30" creationId="{C390C07B-3A3F-B6AC-A2CD-A21BF78312C6}"/>
            </ac:spMkLst>
          </pc:spChg>
          <pc:spChg chg="mod">
            <ac:chgData name="Franziska Händschel" userId="e2149472-3187-4d00-b16a-a19eff6fc04a" providerId="ADAL" clId="{CEA8E741-8CBF-4350-9130-A625C69236DE}" dt="2024-04-24T09:38:28.248" v="545" actId="20577"/>
            <ac:spMkLst>
              <pc:docMk/>
              <pc:sldMasterMk cId="2436609279" sldId="2147483660"/>
              <pc:sldLayoutMk cId="895852067" sldId="2147483663"/>
              <ac:spMk id="31" creationId="{61BA26F2-87A9-AAC4-ECC7-7FCA78FDB1ED}"/>
            </ac:spMkLst>
          </pc:spChg>
        </pc:sldLayoutChg>
        <pc:sldLayoutChg chg="addSp delSp modSp mod">
          <pc:chgData name="Franziska Händschel" userId="e2149472-3187-4d00-b16a-a19eff6fc04a" providerId="ADAL" clId="{CEA8E741-8CBF-4350-9130-A625C69236DE}" dt="2024-04-24T10:40:34.924" v="656" actId="207"/>
          <pc:sldLayoutMkLst>
            <pc:docMk/>
            <pc:sldMasterMk cId="2436609279" sldId="2147483660"/>
            <pc:sldLayoutMk cId="3962537421" sldId="2147483664"/>
          </pc:sldLayoutMkLst>
          <pc:spChg chg="mod">
            <ac:chgData name="Franziska Händschel" userId="e2149472-3187-4d00-b16a-a19eff6fc04a" providerId="ADAL" clId="{CEA8E741-8CBF-4350-9130-A625C69236DE}" dt="2024-04-24T10:35:58.856" v="580"/>
            <ac:spMkLst>
              <pc:docMk/>
              <pc:sldMasterMk cId="2436609279" sldId="2147483660"/>
              <pc:sldLayoutMk cId="3962537421" sldId="2147483664"/>
              <ac:spMk id="8" creationId="{C3A3B832-652D-C944-FA92-5C150DB49328}"/>
            </ac:spMkLst>
          </pc:spChg>
          <pc:spChg chg="mod">
            <ac:chgData name="Franziska Händschel" userId="e2149472-3187-4d00-b16a-a19eff6fc04a" providerId="ADAL" clId="{CEA8E741-8CBF-4350-9130-A625C69236DE}" dt="2024-04-24T10:36:54.672" v="593" actId="20577"/>
            <ac:spMkLst>
              <pc:docMk/>
              <pc:sldMasterMk cId="2436609279" sldId="2147483660"/>
              <pc:sldLayoutMk cId="3962537421" sldId="2147483664"/>
              <ac:spMk id="9" creationId="{F6D885EC-A22B-3BB2-2BAE-27E02C85C778}"/>
            </ac:spMkLst>
          </pc:spChg>
          <pc:spChg chg="mod">
            <ac:chgData name="Franziska Händschel" userId="e2149472-3187-4d00-b16a-a19eff6fc04a" providerId="ADAL" clId="{CEA8E741-8CBF-4350-9130-A625C69236DE}" dt="2024-04-24T10:40:34.924" v="656" actId="207"/>
            <ac:spMkLst>
              <pc:docMk/>
              <pc:sldMasterMk cId="2436609279" sldId="2147483660"/>
              <pc:sldLayoutMk cId="3962537421" sldId="2147483664"/>
              <ac:spMk id="14" creationId="{5B14E262-7848-31B0-81FD-8807EAB9F992}"/>
            </ac:spMkLst>
          </pc:spChg>
          <pc:spChg chg="mod">
            <ac:chgData name="Franziska Händschel" userId="e2149472-3187-4d00-b16a-a19eff6fc04a" providerId="ADAL" clId="{CEA8E741-8CBF-4350-9130-A625C69236DE}" dt="2024-04-24T10:40:34.924" v="656" actId="207"/>
            <ac:spMkLst>
              <pc:docMk/>
              <pc:sldMasterMk cId="2436609279" sldId="2147483660"/>
              <pc:sldLayoutMk cId="3962537421" sldId="2147483664"/>
              <ac:spMk id="15" creationId="{668FBB89-980F-D4A3-D1D8-E3C528431B82}"/>
            </ac:spMkLst>
          </pc:spChg>
          <pc:spChg chg="del">
            <ac:chgData name="Franziska Händschel" userId="e2149472-3187-4d00-b16a-a19eff6fc04a" providerId="ADAL" clId="{CEA8E741-8CBF-4350-9130-A625C69236DE}" dt="2024-04-24T10:39:08.851" v="621" actId="478"/>
            <ac:spMkLst>
              <pc:docMk/>
              <pc:sldMasterMk cId="2436609279" sldId="2147483660"/>
              <pc:sldLayoutMk cId="3962537421" sldId="2147483664"/>
              <ac:spMk id="16" creationId="{4C64F30B-3B18-552A-FF2A-C51AE2B5503A}"/>
            </ac:spMkLst>
          </pc:spChg>
          <pc:spChg chg="del">
            <ac:chgData name="Franziska Händschel" userId="e2149472-3187-4d00-b16a-a19eff6fc04a" providerId="ADAL" clId="{CEA8E741-8CBF-4350-9130-A625C69236DE}" dt="2024-04-24T10:39:08.851" v="621" actId="478"/>
            <ac:spMkLst>
              <pc:docMk/>
              <pc:sldMasterMk cId="2436609279" sldId="2147483660"/>
              <pc:sldLayoutMk cId="3962537421" sldId="2147483664"/>
              <ac:spMk id="17" creationId="{885BF444-1F93-4E30-4F02-5C79599BB693}"/>
            </ac:spMkLst>
          </pc:spChg>
          <pc:spChg chg="mod">
            <ac:chgData name="Franziska Händschel" userId="e2149472-3187-4d00-b16a-a19eff6fc04a" providerId="ADAL" clId="{CEA8E741-8CBF-4350-9130-A625C69236DE}" dt="2024-04-24T10:36:14.557" v="583"/>
            <ac:spMkLst>
              <pc:docMk/>
              <pc:sldMasterMk cId="2436609279" sldId="2147483660"/>
              <pc:sldLayoutMk cId="3962537421" sldId="2147483664"/>
              <ac:spMk id="18" creationId="{C3AFD97B-D706-C0FB-62F4-40B00AB96C69}"/>
            </ac:spMkLst>
          </pc:spChg>
          <pc:spChg chg="mod">
            <ac:chgData name="Franziska Händschel" userId="e2149472-3187-4d00-b16a-a19eff6fc04a" providerId="ADAL" clId="{CEA8E741-8CBF-4350-9130-A625C69236DE}" dt="2024-04-24T10:38:06.358" v="613"/>
            <ac:spMkLst>
              <pc:docMk/>
              <pc:sldMasterMk cId="2436609279" sldId="2147483660"/>
              <pc:sldLayoutMk cId="3962537421" sldId="2147483664"/>
              <ac:spMk id="19" creationId="{37803F57-3605-E2CF-C4FF-D1318C2CFC4D}"/>
            </ac:spMkLst>
          </pc:spChg>
          <pc:spChg chg="mod">
            <ac:chgData name="Franziska Händschel" userId="e2149472-3187-4d00-b16a-a19eff6fc04a" providerId="ADAL" clId="{CEA8E741-8CBF-4350-9130-A625C69236DE}" dt="2024-04-24T10:39:19.449" v="631" actId="20577"/>
            <ac:spMkLst>
              <pc:docMk/>
              <pc:sldMasterMk cId="2436609279" sldId="2147483660"/>
              <pc:sldLayoutMk cId="3962537421" sldId="2147483664"/>
              <ac:spMk id="21" creationId="{54A7F613-8F92-8677-80D0-2D341F5A5727}"/>
            </ac:spMkLst>
          </pc:spChg>
          <pc:spChg chg="del">
            <ac:chgData name="Franziska Händschel" userId="e2149472-3187-4d00-b16a-a19eff6fc04a" providerId="ADAL" clId="{CEA8E741-8CBF-4350-9130-A625C69236DE}" dt="2024-04-24T10:39:31.067" v="635" actId="478"/>
            <ac:spMkLst>
              <pc:docMk/>
              <pc:sldMasterMk cId="2436609279" sldId="2147483660"/>
              <pc:sldLayoutMk cId="3962537421" sldId="2147483664"/>
              <ac:spMk id="23" creationId="{9E0090A7-49B4-A309-2630-C25EFD437829}"/>
            </ac:spMkLst>
          </pc:spChg>
          <pc:spChg chg="add del mod">
            <ac:chgData name="Franziska Händschel" userId="e2149472-3187-4d00-b16a-a19eff6fc04a" providerId="ADAL" clId="{CEA8E741-8CBF-4350-9130-A625C69236DE}" dt="2024-04-24T10:39:29.715" v="634" actId="21"/>
            <ac:spMkLst>
              <pc:docMk/>
              <pc:sldMasterMk cId="2436609279" sldId="2147483660"/>
              <pc:sldLayoutMk cId="3962537421" sldId="2147483664"/>
              <ac:spMk id="24" creationId="{5CFF20BC-EE21-0028-6E65-22A51CC99475}"/>
            </ac:spMkLst>
          </pc:spChg>
          <pc:spChg chg="add del mod">
            <ac:chgData name="Franziska Händschel" userId="e2149472-3187-4d00-b16a-a19eff6fc04a" providerId="ADAL" clId="{CEA8E741-8CBF-4350-9130-A625C69236DE}" dt="2024-04-24T10:39:29.715" v="634" actId="21"/>
            <ac:spMkLst>
              <pc:docMk/>
              <pc:sldMasterMk cId="2436609279" sldId="2147483660"/>
              <pc:sldLayoutMk cId="3962537421" sldId="2147483664"/>
              <ac:spMk id="25" creationId="{17E252E1-DC5C-3635-9937-A3985B8DB7FC}"/>
            </ac:spMkLst>
          </pc:spChg>
          <pc:spChg chg="add del mod">
            <ac:chgData name="Franziska Händschel" userId="e2149472-3187-4d00-b16a-a19eff6fc04a" providerId="ADAL" clId="{CEA8E741-8CBF-4350-9130-A625C69236DE}" dt="2024-04-24T10:39:29.715" v="634" actId="21"/>
            <ac:spMkLst>
              <pc:docMk/>
              <pc:sldMasterMk cId="2436609279" sldId="2147483660"/>
              <pc:sldLayoutMk cId="3962537421" sldId="2147483664"/>
              <ac:spMk id="29" creationId="{E900D6BF-4AE9-45B8-AB3D-FA7407D56618}"/>
            </ac:spMkLst>
          </pc:spChg>
          <pc:spChg chg="add mod">
            <ac:chgData name="Franziska Händschel" userId="e2149472-3187-4d00-b16a-a19eff6fc04a" providerId="ADAL" clId="{CEA8E741-8CBF-4350-9130-A625C69236DE}" dt="2024-04-24T10:40:31.804" v="655" actId="207"/>
            <ac:spMkLst>
              <pc:docMk/>
              <pc:sldMasterMk cId="2436609279" sldId="2147483660"/>
              <pc:sldLayoutMk cId="3962537421" sldId="2147483664"/>
              <ac:spMk id="30" creationId="{5CFF20BC-EE21-0028-6E65-22A51CC99475}"/>
            </ac:spMkLst>
          </pc:spChg>
          <pc:spChg chg="add mod">
            <ac:chgData name="Franziska Händschel" userId="e2149472-3187-4d00-b16a-a19eff6fc04a" providerId="ADAL" clId="{CEA8E741-8CBF-4350-9130-A625C69236DE}" dt="2024-04-24T10:40:31.804" v="655" actId="207"/>
            <ac:spMkLst>
              <pc:docMk/>
              <pc:sldMasterMk cId="2436609279" sldId="2147483660"/>
              <pc:sldLayoutMk cId="3962537421" sldId="2147483664"/>
              <ac:spMk id="31" creationId="{17E252E1-DC5C-3635-9937-A3985B8DB7FC}"/>
            </ac:spMkLst>
          </pc:spChg>
          <pc:spChg chg="add mod">
            <ac:chgData name="Franziska Händschel" userId="e2149472-3187-4d00-b16a-a19eff6fc04a" providerId="ADAL" clId="{CEA8E741-8CBF-4350-9130-A625C69236DE}" dt="2024-04-24T10:40:00.207" v="642" actId="1076"/>
            <ac:spMkLst>
              <pc:docMk/>
              <pc:sldMasterMk cId="2436609279" sldId="2147483660"/>
              <pc:sldLayoutMk cId="3962537421" sldId="2147483664"/>
              <ac:spMk id="32" creationId="{E900D6BF-4AE9-45B8-AB3D-FA7407D56618}"/>
            </ac:spMkLst>
          </pc:spChg>
          <pc:spChg chg="add mod">
            <ac:chgData name="Franziska Händschel" userId="e2149472-3187-4d00-b16a-a19eff6fc04a" providerId="ADAL" clId="{CEA8E741-8CBF-4350-9130-A625C69236DE}" dt="2024-04-24T10:40:31.804" v="655" actId="207"/>
            <ac:spMkLst>
              <pc:docMk/>
              <pc:sldMasterMk cId="2436609279" sldId="2147483660"/>
              <pc:sldLayoutMk cId="3962537421" sldId="2147483664"/>
              <ac:spMk id="33" creationId="{DE4F5565-2663-C4BF-5D02-18B387949F11}"/>
            </ac:spMkLst>
          </pc:spChg>
          <pc:spChg chg="add del mod">
            <ac:chgData name="Franziska Händschel" userId="e2149472-3187-4d00-b16a-a19eff6fc04a" providerId="ADAL" clId="{CEA8E741-8CBF-4350-9130-A625C69236DE}" dt="2024-04-24T10:39:55.592" v="641" actId="478"/>
            <ac:spMkLst>
              <pc:docMk/>
              <pc:sldMasterMk cId="2436609279" sldId="2147483660"/>
              <pc:sldLayoutMk cId="3962537421" sldId="2147483664"/>
              <ac:spMk id="34" creationId="{60D02888-ECBA-4A9D-B834-1F3065CCC272}"/>
            </ac:spMkLst>
          </pc:spChg>
          <pc:spChg chg="add mod">
            <ac:chgData name="Franziska Händschel" userId="e2149472-3187-4d00-b16a-a19eff6fc04a" providerId="ADAL" clId="{CEA8E741-8CBF-4350-9130-A625C69236DE}" dt="2024-04-24T10:40:08.577" v="646" actId="20577"/>
            <ac:spMkLst>
              <pc:docMk/>
              <pc:sldMasterMk cId="2436609279" sldId="2147483660"/>
              <pc:sldLayoutMk cId="3962537421" sldId="2147483664"/>
              <ac:spMk id="35" creationId="{4C8DAD56-78DB-598F-A592-2BCDEBAC5831}"/>
            </ac:spMkLst>
          </pc:spChg>
          <pc:picChg chg="add del mod">
            <ac:chgData name="Franziska Händschel" userId="e2149472-3187-4d00-b16a-a19eff6fc04a" providerId="ADAL" clId="{CEA8E741-8CBF-4350-9130-A625C69236DE}" dt="2024-04-24T10:26:57.967" v="566" actId="21"/>
            <ac:picMkLst>
              <pc:docMk/>
              <pc:sldMasterMk cId="2436609279" sldId="2147483660"/>
              <pc:sldLayoutMk cId="3962537421" sldId="2147483664"/>
              <ac:picMk id="3" creationId="{C886B130-20A1-639D-5E8F-0A8A8DA70F70}"/>
            </ac:picMkLst>
          </pc:picChg>
          <pc:picChg chg="add del mod">
            <ac:chgData name="Franziska Händschel" userId="e2149472-3187-4d00-b16a-a19eff6fc04a" providerId="ADAL" clId="{CEA8E741-8CBF-4350-9130-A625C69236DE}" dt="2024-04-24T10:27:02.759" v="569" actId="21"/>
            <ac:picMkLst>
              <pc:docMk/>
              <pc:sldMasterMk cId="2436609279" sldId="2147483660"/>
              <pc:sldLayoutMk cId="3962537421" sldId="2147483664"/>
              <ac:picMk id="5" creationId="{4228B254-1915-CDDD-3014-1AD7F875EAA8}"/>
            </ac:picMkLst>
          </pc:picChg>
          <pc:picChg chg="add del mod">
            <ac:chgData name="Franziska Händschel" userId="e2149472-3187-4d00-b16a-a19eff6fc04a" providerId="ADAL" clId="{CEA8E741-8CBF-4350-9130-A625C69236DE}" dt="2024-04-24T10:26:05.290" v="555" actId="21"/>
            <ac:picMkLst>
              <pc:docMk/>
              <pc:sldMasterMk cId="2436609279" sldId="2147483660"/>
              <pc:sldLayoutMk cId="3962537421" sldId="2147483664"/>
              <ac:picMk id="7" creationId="{C1951237-671D-6D85-6D8D-5326A4DB3272}"/>
            </ac:picMkLst>
          </pc:picChg>
          <pc:picChg chg="add mod">
            <ac:chgData name="Franziska Händschel" userId="e2149472-3187-4d00-b16a-a19eff6fc04a" providerId="ADAL" clId="{CEA8E741-8CBF-4350-9130-A625C69236DE}" dt="2024-04-24T10:26:07.835" v="557"/>
            <ac:picMkLst>
              <pc:docMk/>
              <pc:sldMasterMk cId="2436609279" sldId="2147483660"/>
              <pc:sldLayoutMk cId="3962537421" sldId="2147483664"/>
              <ac:picMk id="10" creationId="{C1951237-671D-6D85-6D8D-5326A4DB3272}"/>
            </ac:picMkLst>
          </pc:picChg>
          <pc:picChg chg="del">
            <ac:chgData name="Franziska Händschel" userId="e2149472-3187-4d00-b16a-a19eff6fc04a" providerId="ADAL" clId="{CEA8E741-8CBF-4350-9130-A625C69236DE}" dt="2024-04-24T10:26:59.682" v="567" actId="478"/>
            <ac:picMkLst>
              <pc:docMk/>
              <pc:sldMasterMk cId="2436609279" sldId="2147483660"/>
              <pc:sldLayoutMk cId="3962537421" sldId="2147483664"/>
              <ac:picMk id="12" creationId="{E2FD9107-6A5A-07F3-1622-BCDD8CFC86B2}"/>
            </ac:picMkLst>
          </pc:picChg>
          <pc:picChg chg="add mod">
            <ac:chgData name="Franziska Händschel" userId="e2149472-3187-4d00-b16a-a19eff6fc04a" providerId="ADAL" clId="{CEA8E741-8CBF-4350-9130-A625C69236DE}" dt="2024-04-24T10:27:00.683" v="568"/>
            <ac:picMkLst>
              <pc:docMk/>
              <pc:sldMasterMk cId="2436609279" sldId="2147483660"/>
              <pc:sldLayoutMk cId="3962537421" sldId="2147483664"/>
              <ac:picMk id="20" creationId="{C886B130-20A1-639D-5E8F-0A8A8DA70F70}"/>
            </ac:picMkLst>
          </pc:picChg>
          <pc:picChg chg="del">
            <ac:chgData name="Franziska Händschel" userId="e2149472-3187-4d00-b16a-a19eff6fc04a" providerId="ADAL" clId="{CEA8E741-8CBF-4350-9130-A625C69236DE}" dt="2024-04-24T10:26:06.842" v="556" actId="478"/>
            <ac:picMkLst>
              <pc:docMk/>
              <pc:sldMasterMk cId="2436609279" sldId="2147483660"/>
              <pc:sldLayoutMk cId="3962537421" sldId="2147483664"/>
              <ac:picMk id="28" creationId="{BEC1EF2E-06F4-8F98-6B7E-7697E2F52AF6}"/>
            </ac:picMkLst>
          </pc:picChg>
        </pc:sldLayoutChg>
        <pc:sldLayoutChg chg="addSp delSp modSp mod">
          <pc:chgData name="Franziska Händschel" userId="e2149472-3187-4d00-b16a-a19eff6fc04a" providerId="ADAL" clId="{CEA8E741-8CBF-4350-9130-A625C69236DE}" dt="2024-04-24T10:41:02.646" v="662" actId="20577"/>
          <pc:sldLayoutMkLst>
            <pc:docMk/>
            <pc:sldMasterMk cId="2436609279" sldId="2147483660"/>
            <pc:sldLayoutMk cId="3958149729" sldId="2147483665"/>
          </pc:sldLayoutMkLst>
          <pc:spChg chg="add mod">
            <ac:chgData name="Franziska Händschel" userId="e2149472-3187-4d00-b16a-a19eff6fc04a" providerId="ADAL" clId="{CEA8E741-8CBF-4350-9130-A625C69236DE}" dt="2024-04-24T10:40:59.757" v="660" actId="20577"/>
            <ac:spMkLst>
              <pc:docMk/>
              <pc:sldMasterMk cId="2436609279" sldId="2147483660"/>
              <pc:sldLayoutMk cId="3958149729" sldId="2147483665"/>
              <ac:spMk id="4" creationId="{895F4E01-7A9B-6F7D-99FD-786B446439F7}"/>
            </ac:spMkLst>
          </pc:spChg>
          <pc:spChg chg="add mod">
            <ac:chgData name="Franziska Händschel" userId="e2149472-3187-4d00-b16a-a19eff6fc04a" providerId="ADAL" clId="{CEA8E741-8CBF-4350-9130-A625C69236DE}" dt="2024-04-24T10:41:02.646" v="662" actId="20577"/>
            <ac:spMkLst>
              <pc:docMk/>
              <pc:sldMasterMk cId="2436609279" sldId="2147483660"/>
              <pc:sldLayoutMk cId="3958149729" sldId="2147483665"/>
              <ac:spMk id="6" creationId="{8D9AC03D-1667-7462-85C2-895623852EA3}"/>
            </ac:spMkLst>
          </pc:spChg>
          <pc:spChg chg="add mod">
            <ac:chgData name="Franziska Händschel" userId="e2149472-3187-4d00-b16a-a19eff6fc04a" providerId="ADAL" clId="{CEA8E741-8CBF-4350-9130-A625C69236DE}" dt="2024-04-24T10:40:49.568" v="658"/>
            <ac:spMkLst>
              <pc:docMk/>
              <pc:sldMasterMk cId="2436609279" sldId="2147483660"/>
              <pc:sldLayoutMk cId="3958149729" sldId="2147483665"/>
              <ac:spMk id="7" creationId="{6F799BDF-7142-8C65-75AC-209058DEE00F}"/>
            </ac:spMkLst>
          </pc:spChg>
          <pc:spChg chg="mod">
            <ac:chgData name="Franziska Händschel" userId="e2149472-3187-4d00-b16a-a19eff6fc04a" providerId="ADAL" clId="{CEA8E741-8CBF-4350-9130-A625C69236DE}" dt="2024-04-24T10:36:30.856" v="588"/>
            <ac:spMkLst>
              <pc:docMk/>
              <pc:sldMasterMk cId="2436609279" sldId="2147483660"/>
              <pc:sldLayoutMk cId="3958149729" sldId="2147483665"/>
              <ac:spMk id="10" creationId="{49175D27-F2C7-C8CB-607D-B48B9625DCAA}"/>
            </ac:spMkLst>
          </pc:spChg>
          <pc:spChg chg="mod">
            <ac:chgData name="Franziska Händschel" userId="e2149472-3187-4d00-b16a-a19eff6fc04a" providerId="ADAL" clId="{CEA8E741-8CBF-4350-9130-A625C69236DE}" dt="2024-04-24T10:38:51.885" v="620"/>
            <ac:spMkLst>
              <pc:docMk/>
              <pc:sldMasterMk cId="2436609279" sldId="2147483660"/>
              <pc:sldLayoutMk cId="3958149729" sldId="2147483665"/>
              <ac:spMk id="12" creationId="{99DE7ECC-2279-AA93-980C-F4B438D6EC51}"/>
            </ac:spMkLst>
          </pc:spChg>
          <pc:spChg chg="del">
            <ac:chgData name="Franziska Händschel" userId="e2149472-3187-4d00-b16a-a19eff6fc04a" providerId="ADAL" clId="{CEA8E741-8CBF-4350-9130-A625C69236DE}" dt="2024-04-24T10:40:48.756" v="657" actId="478"/>
            <ac:spMkLst>
              <pc:docMk/>
              <pc:sldMasterMk cId="2436609279" sldId="2147483660"/>
              <pc:sldLayoutMk cId="3958149729" sldId="2147483665"/>
              <ac:spMk id="14" creationId="{BE4C58BD-93F7-38B1-3361-28CC8EA505AE}"/>
            </ac:spMkLst>
          </pc:spChg>
          <pc:picChg chg="del">
            <ac:chgData name="Franziska Händschel" userId="e2149472-3187-4d00-b16a-a19eff6fc04a" providerId="ADAL" clId="{CEA8E741-8CBF-4350-9130-A625C69236DE}" dt="2024-04-24T10:27:23.503" v="576" actId="478"/>
            <ac:picMkLst>
              <pc:docMk/>
              <pc:sldMasterMk cId="2436609279" sldId="2147483660"/>
              <pc:sldLayoutMk cId="3958149729" sldId="2147483665"/>
              <ac:picMk id="2" creationId="{027F3AA2-B09B-F288-DCDC-064F33C8A6CA}"/>
            </ac:picMkLst>
          </pc:picChg>
          <pc:picChg chg="add mod">
            <ac:chgData name="Franziska Händschel" userId="e2149472-3187-4d00-b16a-a19eff6fc04a" providerId="ADAL" clId="{CEA8E741-8CBF-4350-9130-A625C69236DE}" dt="2024-04-24T10:27:24.348" v="577"/>
            <ac:picMkLst>
              <pc:docMk/>
              <pc:sldMasterMk cId="2436609279" sldId="2147483660"/>
              <pc:sldLayoutMk cId="3958149729" sldId="2147483665"/>
              <ac:picMk id="3" creationId="{4228B254-1915-CDDD-3014-1AD7F875EAA8}"/>
            </ac:picMkLst>
          </pc:picChg>
          <pc:picChg chg="add del mod">
            <ac:chgData name="Franziska Händschel" userId="e2149472-3187-4d00-b16a-a19eff6fc04a" providerId="ADAL" clId="{CEA8E741-8CBF-4350-9130-A625C69236DE}" dt="2024-04-24T10:27:22.112" v="575" actId="21"/>
            <ac:picMkLst>
              <pc:docMk/>
              <pc:sldMasterMk cId="2436609279" sldId="2147483660"/>
              <pc:sldLayoutMk cId="3958149729" sldId="2147483665"/>
              <ac:picMk id="5" creationId="{4228B254-1915-CDDD-3014-1AD7F875EAA8}"/>
            </ac:picMkLst>
          </pc:picChg>
        </pc:sldLayoutChg>
        <pc:sldLayoutChg chg="modSp mod">
          <pc:chgData name="Franziska Händschel" userId="e2149472-3187-4d00-b16a-a19eff6fc04a" providerId="ADAL" clId="{CEA8E741-8CBF-4350-9130-A625C69236DE}" dt="2024-04-24T11:15:29.068" v="1192" actId="6014"/>
          <pc:sldLayoutMkLst>
            <pc:docMk/>
            <pc:sldMasterMk cId="2436609279" sldId="2147483660"/>
            <pc:sldLayoutMk cId="2956458864" sldId="2147483666"/>
          </pc:sldLayoutMkLst>
          <pc:spChg chg="mod">
            <ac:chgData name="Franziska Händschel" userId="e2149472-3187-4d00-b16a-a19eff6fc04a" providerId="ADAL" clId="{CEA8E741-8CBF-4350-9130-A625C69236DE}" dt="2024-04-24T11:12:43.140" v="1060" actId="20577"/>
            <ac:spMkLst>
              <pc:docMk/>
              <pc:sldMasterMk cId="2436609279" sldId="2147483660"/>
              <pc:sldLayoutMk cId="2956458864" sldId="2147483666"/>
              <ac:spMk id="2" creationId="{AD1CAE5C-29ED-7D56-0D38-F65F6B734220}"/>
            </ac:spMkLst>
          </pc:spChg>
          <pc:spChg chg="mod">
            <ac:chgData name="Franziska Händschel" userId="e2149472-3187-4d00-b16a-a19eff6fc04a" providerId="ADAL" clId="{CEA8E741-8CBF-4350-9130-A625C69236DE}" dt="2024-04-24T10:50:29.550" v="724" actId="114"/>
            <ac:spMkLst>
              <pc:docMk/>
              <pc:sldMasterMk cId="2436609279" sldId="2147483660"/>
              <pc:sldLayoutMk cId="2956458864" sldId="2147483666"/>
              <ac:spMk id="7" creationId="{4F8215C2-A12A-8C12-F32D-DEB75F8F19FE}"/>
            </ac:spMkLst>
          </pc:spChg>
          <pc:spChg chg="mod">
            <ac:chgData name="Franziska Händschel" userId="e2149472-3187-4d00-b16a-a19eff6fc04a" providerId="ADAL" clId="{CEA8E741-8CBF-4350-9130-A625C69236DE}" dt="2024-04-24T10:48:50.057" v="699" actId="20577"/>
            <ac:spMkLst>
              <pc:docMk/>
              <pc:sldMasterMk cId="2436609279" sldId="2147483660"/>
              <pc:sldLayoutMk cId="2956458864" sldId="2147483666"/>
              <ac:spMk id="10" creationId="{A8A02B5F-1106-82B3-187F-DEC7D65D2958}"/>
            </ac:spMkLst>
          </pc:spChg>
          <pc:spChg chg="mod">
            <ac:chgData name="Franziska Händschel" userId="e2149472-3187-4d00-b16a-a19eff6fc04a" providerId="ADAL" clId="{CEA8E741-8CBF-4350-9130-A625C69236DE}" dt="2024-04-24T10:50:38.577" v="738" actId="1036"/>
            <ac:spMkLst>
              <pc:docMk/>
              <pc:sldMasterMk cId="2436609279" sldId="2147483660"/>
              <pc:sldLayoutMk cId="2956458864" sldId="2147483666"/>
              <ac:spMk id="11" creationId="{AF922BB2-96C1-2640-0273-8D67FAEFAEC7}"/>
            </ac:spMkLst>
          </pc:spChg>
          <pc:spChg chg="mod">
            <ac:chgData name="Franziska Händschel" userId="e2149472-3187-4d00-b16a-a19eff6fc04a" providerId="ADAL" clId="{CEA8E741-8CBF-4350-9130-A625C69236DE}" dt="2024-04-24T10:54:17.680" v="762" actId="20577"/>
            <ac:spMkLst>
              <pc:docMk/>
              <pc:sldMasterMk cId="2436609279" sldId="2147483660"/>
              <pc:sldLayoutMk cId="2956458864" sldId="2147483666"/>
              <ac:spMk id="12" creationId="{929FCC91-37E8-2D89-DC99-588CB187258E}"/>
            </ac:spMkLst>
          </pc:spChg>
          <pc:spChg chg="mod">
            <ac:chgData name="Franziska Händschel" userId="e2149472-3187-4d00-b16a-a19eff6fc04a" providerId="ADAL" clId="{CEA8E741-8CBF-4350-9130-A625C69236DE}" dt="2024-04-24T10:54:24.548" v="781" actId="1035"/>
            <ac:spMkLst>
              <pc:docMk/>
              <pc:sldMasterMk cId="2436609279" sldId="2147483660"/>
              <pc:sldLayoutMk cId="2956458864" sldId="2147483666"/>
              <ac:spMk id="13" creationId="{276B0635-8F1B-0F02-55DA-EBF547986CFA}"/>
            </ac:spMkLst>
          </pc:spChg>
          <pc:spChg chg="mod">
            <ac:chgData name="Franziska Händschel" userId="e2149472-3187-4d00-b16a-a19eff6fc04a" providerId="ADAL" clId="{CEA8E741-8CBF-4350-9130-A625C69236DE}" dt="2024-04-24T10:54:24.548" v="781" actId="1035"/>
            <ac:spMkLst>
              <pc:docMk/>
              <pc:sldMasterMk cId="2436609279" sldId="2147483660"/>
              <pc:sldLayoutMk cId="2956458864" sldId="2147483666"/>
              <ac:spMk id="14" creationId="{4BD61786-43E2-06D2-A5D4-3051EC942D39}"/>
            </ac:spMkLst>
          </pc:spChg>
          <pc:spChg chg="mod">
            <ac:chgData name="Franziska Händschel" userId="e2149472-3187-4d00-b16a-a19eff6fc04a" providerId="ADAL" clId="{CEA8E741-8CBF-4350-9130-A625C69236DE}" dt="2024-04-24T10:54:24.548" v="781" actId="1035"/>
            <ac:spMkLst>
              <pc:docMk/>
              <pc:sldMasterMk cId="2436609279" sldId="2147483660"/>
              <pc:sldLayoutMk cId="2956458864" sldId="2147483666"/>
              <ac:spMk id="15" creationId="{875F091C-B285-ADF1-1F1A-7299881A244F}"/>
            </ac:spMkLst>
          </pc:spChg>
          <pc:spChg chg="mod">
            <ac:chgData name="Franziska Händschel" userId="e2149472-3187-4d00-b16a-a19eff6fc04a" providerId="ADAL" clId="{CEA8E741-8CBF-4350-9130-A625C69236DE}" dt="2024-04-24T10:54:24.548" v="781" actId="1035"/>
            <ac:spMkLst>
              <pc:docMk/>
              <pc:sldMasterMk cId="2436609279" sldId="2147483660"/>
              <pc:sldLayoutMk cId="2956458864" sldId="2147483666"/>
              <ac:spMk id="16" creationId="{5AF08036-7B2F-C8EB-0AB6-3385D6A4E19E}"/>
            </ac:spMkLst>
          </pc:spChg>
        </pc:sldLayoutChg>
        <pc:sldLayoutChg chg="modSp mod">
          <pc:chgData name="Franziska Händschel" userId="e2149472-3187-4d00-b16a-a19eff6fc04a" providerId="ADAL" clId="{CEA8E741-8CBF-4350-9130-A625C69236DE}" dt="2024-04-24T11:15:34.652" v="1193" actId="6014"/>
          <pc:sldLayoutMkLst>
            <pc:docMk/>
            <pc:sldMasterMk cId="2436609279" sldId="2147483660"/>
            <pc:sldLayoutMk cId="2019634000" sldId="2147483667"/>
          </pc:sldLayoutMkLst>
          <pc:spChg chg="mod">
            <ac:chgData name="Franziska Händschel" userId="e2149472-3187-4d00-b16a-a19eff6fc04a" providerId="ADAL" clId="{CEA8E741-8CBF-4350-9130-A625C69236DE}" dt="2024-04-24T11:12:47.236" v="1062" actId="20577"/>
            <ac:spMkLst>
              <pc:docMk/>
              <pc:sldMasterMk cId="2436609279" sldId="2147483660"/>
              <pc:sldLayoutMk cId="2019634000" sldId="2147483667"/>
              <ac:spMk id="3" creationId="{E2553D25-6CB9-3B1D-F4FB-4DC35FB97FC7}"/>
            </ac:spMkLst>
          </pc:spChg>
          <pc:spChg chg="mod">
            <ac:chgData name="Franziska Händschel" userId="e2149472-3187-4d00-b16a-a19eff6fc04a" providerId="ADAL" clId="{CEA8E741-8CBF-4350-9130-A625C69236DE}" dt="2024-04-24T10:56:18.089" v="830" actId="20577"/>
            <ac:spMkLst>
              <pc:docMk/>
              <pc:sldMasterMk cId="2436609279" sldId="2147483660"/>
              <pc:sldLayoutMk cId="2019634000" sldId="2147483667"/>
              <ac:spMk id="11" creationId="{C7BEF658-889C-5331-2715-0A287BA208B8}"/>
            </ac:spMkLst>
          </pc:spChg>
        </pc:sldLayoutChg>
        <pc:sldLayoutChg chg="addSp delSp modSp mod">
          <pc:chgData name="Franziska Händschel" userId="e2149472-3187-4d00-b16a-a19eff6fc04a" providerId="ADAL" clId="{CEA8E741-8CBF-4350-9130-A625C69236DE}" dt="2024-04-24T11:51:26.523" v="1583" actId="6014"/>
          <pc:sldLayoutMkLst>
            <pc:docMk/>
            <pc:sldMasterMk cId="2436609279" sldId="2147483660"/>
            <pc:sldLayoutMk cId="4124173424" sldId="2147483668"/>
          </pc:sldLayoutMkLst>
          <pc:spChg chg="mod">
            <ac:chgData name="Franziska Händschel" userId="e2149472-3187-4d00-b16a-a19eff6fc04a" providerId="ADAL" clId="{CEA8E741-8CBF-4350-9130-A625C69236DE}" dt="2024-04-24T11:15:07.829" v="1191" actId="20577"/>
            <ac:spMkLst>
              <pc:docMk/>
              <pc:sldMasterMk cId="2436609279" sldId="2147483660"/>
              <pc:sldLayoutMk cId="4124173424" sldId="2147483668"/>
              <ac:spMk id="2" creationId="{55371B92-ECC9-B5B1-ACBB-9AA9E922C089}"/>
            </ac:spMkLst>
          </pc:spChg>
          <pc:spChg chg="add del">
            <ac:chgData name="Franziska Händschel" userId="e2149472-3187-4d00-b16a-a19eff6fc04a" providerId="ADAL" clId="{CEA8E741-8CBF-4350-9130-A625C69236DE}" dt="2024-04-24T10:56:38.081" v="832" actId="22"/>
            <ac:spMkLst>
              <pc:docMk/>
              <pc:sldMasterMk cId="2436609279" sldId="2147483660"/>
              <pc:sldLayoutMk cId="4124173424" sldId="2147483668"/>
              <ac:spMk id="4" creationId="{E790B600-EC0A-85E5-8CBA-61DDE45BCBBD}"/>
            </ac:spMkLst>
          </pc:spChg>
          <pc:spChg chg="add del mod">
            <ac:chgData name="Franziska Händschel" userId="e2149472-3187-4d00-b16a-a19eff6fc04a" providerId="ADAL" clId="{CEA8E741-8CBF-4350-9130-A625C69236DE}" dt="2024-04-24T11:05:00.647" v="966" actId="478"/>
            <ac:spMkLst>
              <pc:docMk/>
              <pc:sldMasterMk cId="2436609279" sldId="2147483660"/>
              <pc:sldLayoutMk cId="4124173424" sldId="2147483668"/>
              <ac:spMk id="8" creationId="{2D4F255D-084C-0AB6-B5FE-AA4402B48EA9}"/>
            </ac:spMkLst>
          </pc:spChg>
          <pc:spChg chg="del">
            <ac:chgData name="Franziska Händschel" userId="e2149472-3187-4d00-b16a-a19eff6fc04a" providerId="ADAL" clId="{CEA8E741-8CBF-4350-9130-A625C69236DE}" dt="2024-04-24T10:58:08.065" v="866" actId="21"/>
            <ac:spMkLst>
              <pc:docMk/>
              <pc:sldMasterMk cId="2436609279" sldId="2147483660"/>
              <pc:sldLayoutMk cId="4124173424" sldId="2147483668"/>
              <ac:spMk id="10" creationId="{FDFEB977-489F-8911-98DB-46A063DC7396}"/>
            </ac:spMkLst>
          </pc:spChg>
          <pc:spChg chg="add del mod">
            <ac:chgData name="Franziska Händschel" userId="e2149472-3187-4d00-b16a-a19eff6fc04a" providerId="ADAL" clId="{CEA8E741-8CBF-4350-9130-A625C69236DE}" dt="2024-04-24T11:05:16.813" v="969" actId="478"/>
            <ac:spMkLst>
              <pc:docMk/>
              <pc:sldMasterMk cId="2436609279" sldId="2147483660"/>
              <pc:sldLayoutMk cId="4124173424" sldId="2147483668"/>
              <ac:spMk id="12" creationId="{8009F612-9EF9-C7B4-0210-B881AF595E24}"/>
            </ac:spMkLst>
          </pc:spChg>
          <pc:spChg chg="del">
            <ac:chgData name="Franziska Händschel" userId="e2149472-3187-4d00-b16a-a19eff6fc04a" providerId="ADAL" clId="{CEA8E741-8CBF-4350-9130-A625C69236DE}" dt="2024-04-24T10:58:08.065" v="866" actId="21"/>
            <ac:spMkLst>
              <pc:docMk/>
              <pc:sldMasterMk cId="2436609279" sldId="2147483660"/>
              <pc:sldLayoutMk cId="4124173424" sldId="2147483668"/>
              <ac:spMk id="13" creationId="{5C0F2ED2-AF50-3EF3-827E-E18FA76435CA}"/>
            </ac:spMkLst>
          </pc:spChg>
          <pc:spChg chg="mod">
            <ac:chgData name="Franziska Händschel" userId="e2149472-3187-4d00-b16a-a19eff6fc04a" providerId="ADAL" clId="{CEA8E741-8CBF-4350-9130-A625C69236DE}" dt="2024-04-24T11:04:52.965" v="963"/>
            <ac:spMkLst>
              <pc:docMk/>
              <pc:sldMasterMk cId="2436609279" sldId="2147483660"/>
              <pc:sldLayoutMk cId="4124173424" sldId="2147483668"/>
              <ac:spMk id="15" creationId="{E8B989B8-732C-BB81-1DF4-AA78A08DD237}"/>
            </ac:spMkLst>
          </pc:spChg>
          <pc:spChg chg="mod">
            <ac:chgData name="Franziska Händschel" userId="e2149472-3187-4d00-b16a-a19eff6fc04a" providerId="ADAL" clId="{CEA8E741-8CBF-4350-9130-A625C69236DE}" dt="2024-04-24T11:04:52.965" v="963"/>
            <ac:spMkLst>
              <pc:docMk/>
              <pc:sldMasterMk cId="2436609279" sldId="2147483660"/>
              <pc:sldLayoutMk cId="4124173424" sldId="2147483668"/>
              <ac:spMk id="16" creationId="{3F50FB5C-10AC-66F3-38E6-4DFF8DCCA6C7}"/>
            </ac:spMkLst>
          </pc:spChg>
          <pc:spChg chg="add del mod">
            <ac:chgData name="Franziska Händschel" userId="e2149472-3187-4d00-b16a-a19eff6fc04a" providerId="ADAL" clId="{CEA8E741-8CBF-4350-9130-A625C69236DE}" dt="2024-04-24T11:04:58.212" v="965" actId="21"/>
            <ac:spMkLst>
              <pc:docMk/>
              <pc:sldMasterMk cId="2436609279" sldId="2147483660"/>
              <pc:sldLayoutMk cId="4124173424" sldId="2147483668"/>
              <ac:spMk id="17" creationId="{11DE29BF-D08A-7851-4BE6-4E9E36BE2CB7}"/>
            </ac:spMkLst>
          </pc:spChg>
          <pc:spChg chg="add del mod">
            <ac:chgData name="Franziska Händschel" userId="e2149472-3187-4d00-b16a-a19eff6fc04a" providerId="ADAL" clId="{CEA8E741-8CBF-4350-9130-A625C69236DE}" dt="2024-04-24T11:04:58.212" v="965" actId="21"/>
            <ac:spMkLst>
              <pc:docMk/>
              <pc:sldMasterMk cId="2436609279" sldId="2147483660"/>
              <pc:sldLayoutMk cId="4124173424" sldId="2147483668"/>
              <ac:spMk id="19" creationId="{2F9D9EE6-DBDE-C944-9EDB-FFE29422F507}"/>
            </ac:spMkLst>
          </pc:spChg>
          <pc:spChg chg="mod">
            <ac:chgData name="Franziska Händschel" userId="e2149472-3187-4d00-b16a-a19eff6fc04a" providerId="ADAL" clId="{CEA8E741-8CBF-4350-9130-A625C69236DE}" dt="2024-04-24T11:05:01.283" v="967"/>
            <ac:spMkLst>
              <pc:docMk/>
              <pc:sldMasterMk cId="2436609279" sldId="2147483660"/>
              <pc:sldLayoutMk cId="4124173424" sldId="2147483668"/>
              <ac:spMk id="21" creationId="{E8B989B8-732C-BB81-1DF4-AA78A08DD237}"/>
            </ac:spMkLst>
          </pc:spChg>
          <pc:spChg chg="mod">
            <ac:chgData name="Franziska Händschel" userId="e2149472-3187-4d00-b16a-a19eff6fc04a" providerId="ADAL" clId="{CEA8E741-8CBF-4350-9130-A625C69236DE}" dt="2024-04-24T11:12:10.446" v="1048" actId="20577"/>
            <ac:spMkLst>
              <pc:docMk/>
              <pc:sldMasterMk cId="2436609279" sldId="2147483660"/>
              <pc:sldLayoutMk cId="4124173424" sldId="2147483668"/>
              <ac:spMk id="22" creationId="{3F50FB5C-10AC-66F3-38E6-4DFF8DCCA6C7}"/>
            </ac:spMkLst>
          </pc:spChg>
          <pc:spChg chg="add del mod">
            <ac:chgData name="Franziska Händschel" userId="e2149472-3187-4d00-b16a-a19eff6fc04a" providerId="ADAL" clId="{CEA8E741-8CBF-4350-9130-A625C69236DE}" dt="2024-04-24T11:12:17.759" v="1058" actId="21"/>
            <ac:spMkLst>
              <pc:docMk/>
              <pc:sldMasterMk cId="2436609279" sldId="2147483660"/>
              <pc:sldLayoutMk cId="4124173424" sldId="2147483668"/>
              <ac:spMk id="23" creationId="{11DE29BF-D08A-7851-4BE6-4E9E36BE2CB7}"/>
            </ac:spMkLst>
          </pc:spChg>
          <pc:spChg chg="add del mod">
            <ac:chgData name="Franziska Händschel" userId="e2149472-3187-4d00-b16a-a19eff6fc04a" providerId="ADAL" clId="{CEA8E741-8CBF-4350-9130-A625C69236DE}" dt="2024-04-24T11:12:17.759" v="1058" actId="21"/>
            <ac:spMkLst>
              <pc:docMk/>
              <pc:sldMasterMk cId="2436609279" sldId="2147483660"/>
              <pc:sldLayoutMk cId="4124173424" sldId="2147483668"/>
              <ac:spMk id="25" creationId="{2F9D9EE6-DBDE-C944-9EDB-FFE29422F507}"/>
            </ac:spMkLst>
          </pc:spChg>
          <pc:grpChg chg="del">
            <ac:chgData name="Franziska Händschel" userId="e2149472-3187-4d00-b16a-a19eff6fc04a" providerId="ADAL" clId="{CEA8E741-8CBF-4350-9130-A625C69236DE}" dt="2024-04-24T10:58:08.065" v="866" actId="21"/>
            <ac:grpSpMkLst>
              <pc:docMk/>
              <pc:sldMasterMk cId="2436609279" sldId="2147483660"/>
              <pc:sldLayoutMk cId="4124173424" sldId="2147483668"/>
              <ac:grpSpMk id="5" creationId="{3A727F07-6600-CEEB-37C7-C7C53C08D966}"/>
            </ac:grpSpMkLst>
          </pc:grpChg>
          <pc:grpChg chg="add del mod">
            <ac:chgData name="Franziska Händschel" userId="e2149472-3187-4d00-b16a-a19eff6fc04a" providerId="ADAL" clId="{CEA8E741-8CBF-4350-9130-A625C69236DE}" dt="2024-04-24T11:04:58.212" v="965" actId="21"/>
            <ac:grpSpMkLst>
              <pc:docMk/>
              <pc:sldMasterMk cId="2436609279" sldId="2147483660"/>
              <pc:sldLayoutMk cId="4124173424" sldId="2147483668"/>
              <ac:grpSpMk id="14" creationId="{4F5B014B-DB46-FDE5-6F59-B237E125C4DD}"/>
            </ac:grpSpMkLst>
          </pc:grpChg>
          <pc:grpChg chg="add del mod">
            <ac:chgData name="Franziska Händschel" userId="e2149472-3187-4d00-b16a-a19eff6fc04a" providerId="ADAL" clId="{CEA8E741-8CBF-4350-9130-A625C69236DE}" dt="2024-04-24T11:12:17.759" v="1058" actId="21"/>
            <ac:grpSpMkLst>
              <pc:docMk/>
              <pc:sldMasterMk cId="2436609279" sldId="2147483660"/>
              <pc:sldLayoutMk cId="4124173424" sldId="2147483668"/>
              <ac:grpSpMk id="20" creationId="{4F5B014B-DB46-FDE5-6F59-B237E125C4DD}"/>
            </ac:grpSpMkLst>
          </pc:grpChg>
          <pc:picChg chg="del">
            <ac:chgData name="Franziska Händschel" userId="e2149472-3187-4d00-b16a-a19eff6fc04a" providerId="ADAL" clId="{CEA8E741-8CBF-4350-9130-A625C69236DE}" dt="2024-04-24T10:58:08.065" v="866" actId="21"/>
            <ac:picMkLst>
              <pc:docMk/>
              <pc:sldMasterMk cId="2436609279" sldId="2147483660"/>
              <pc:sldLayoutMk cId="4124173424" sldId="2147483668"/>
              <ac:picMk id="11" creationId="{C63D4BB4-5858-E1E3-7C49-AF8D15C8CB55}"/>
            </ac:picMkLst>
          </pc:picChg>
          <pc:picChg chg="add del mod">
            <ac:chgData name="Franziska Händschel" userId="e2149472-3187-4d00-b16a-a19eff6fc04a" providerId="ADAL" clId="{CEA8E741-8CBF-4350-9130-A625C69236DE}" dt="2024-04-24T11:04:58.212" v="965" actId="21"/>
            <ac:picMkLst>
              <pc:docMk/>
              <pc:sldMasterMk cId="2436609279" sldId="2147483660"/>
              <pc:sldLayoutMk cId="4124173424" sldId="2147483668"/>
              <ac:picMk id="18" creationId="{E2715F8F-8CD3-7681-D216-98E9DDAF20AA}"/>
            </ac:picMkLst>
          </pc:picChg>
          <pc:picChg chg="add del mod">
            <ac:chgData name="Franziska Händschel" userId="e2149472-3187-4d00-b16a-a19eff6fc04a" providerId="ADAL" clId="{CEA8E741-8CBF-4350-9130-A625C69236DE}" dt="2024-04-24T11:12:11.590" v="1055" actId="478"/>
            <ac:picMkLst>
              <pc:docMk/>
              <pc:sldMasterMk cId="2436609279" sldId="2147483660"/>
              <pc:sldLayoutMk cId="4124173424" sldId="2147483668"/>
              <ac:picMk id="24" creationId="{E2715F8F-8CD3-7681-D216-98E9DDAF20AA}"/>
            </ac:picMkLst>
          </pc:picChg>
          <pc:picChg chg="add del mod">
            <ac:chgData name="Franziska Händschel" userId="e2149472-3187-4d00-b16a-a19eff6fc04a" providerId="ADAL" clId="{CEA8E741-8CBF-4350-9130-A625C69236DE}" dt="2024-04-24T11:12:17.759" v="1058" actId="21"/>
            <ac:picMkLst>
              <pc:docMk/>
              <pc:sldMasterMk cId="2436609279" sldId="2147483660"/>
              <pc:sldLayoutMk cId="4124173424" sldId="2147483668"/>
              <ac:picMk id="26" creationId="{D5DB0625-6E07-6111-751A-2B06BD748F69}"/>
            </ac:picMkLst>
          </pc:picChg>
          <pc:picChg chg="add del mod">
            <ac:chgData name="Franziska Händschel" userId="e2149472-3187-4d00-b16a-a19eff6fc04a" providerId="ADAL" clId="{CEA8E741-8CBF-4350-9130-A625C69236DE}" dt="2024-04-24T11:12:11.465" v="1054" actId="21"/>
            <ac:picMkLst>
              <pc:docMk/>
              <pc:sldMasterMk cId="2436609279" sldId="2147483660"/>
              <pc:sldLayoutMk cId="4124173424" sldId="2147483668"/>
              <ac:picMk id="1026" creationId="{D5DB0625-6E07-6111-751A-2B06BD748F69}"/>
            </ac:picMkLst>
          </pc:picChg>
        </pc:sldLayoutChg>
        <pc:sldLayoutChg chg="delSp modSp mod">
          <pc:chgData name="Franziska Händschel" userId="e2149472-3187-4d00-b16a-a19eff6fc04a" providerId="ADAL" clId="{CEA8E741-8CBF-4350-9130-A625C69236DE}" dt="2024-04-24T12:23:47.246" v="2537" actId="6014"/>
          <pc:sldLayoutMkLst>
            <pc:docMk/>
            <pc:sldMasterMk cId="2436609279" sldId="2147483660"/>
            <pc:sldLayoutMk cId="1879408552" sldId="2147483669"/>
          </pc:sldLayoutMkLst>
          <pc:spChg chg="del">
            <ac:chgData name="Franziska Händschel" userId="e2149472-3187-4d00-b16a-a19eff6fc04a" providerId="ADAL" clId="{CEA8E741-8CBF-4350-9130-A625C69236DE}" dt="2024-04-24T12:01:34.073" v="1688" actId="21"/>
            <ac:spMkLst>
              <pc:docMk/>
              <pc:sldMasterMk cId="2436609279" sldId="2147483660"/>
              <pc:sldLayoutMk cId="1879408552" sldId="2147483669"/>
              <ac:spMk id="2" creationId="{AD7D82F6-A73C-FFB4-835C-DF982E72AEDE}"/>
            </ac:spMkLst>
          </pc:spChg>
          <pc:spChg chg="del">
            <ac:chgData name="Franziska Händschel" userId="e2149472-3187-4d00-b16a-a19eff6fc04a" providerId="ADAL" clId="{CEA8E741-8CBF-4350-9130-A625C69236DE}" dt="2024-04-24T12:01:34.073" v="1688" actId="21"/>
            <ac:spMkLst>
              <pc:docMk/>
              <pc:sldMasterMk cId="2436609279" sldId="2147483660"/>
              <pc:sldLayoutMk cId="1879408552" sldId="2147483669"/>
              <ac:spMk id="3" creationId="{F35CA285-C1A6-BDFC-1AA0-E56B7C374173}"/>
            </ac:spMkLst>
          </pc:spChg>
          <pc:spChg chg="del">
            <ac:chgData name="Franziska Händschel" userId="e2149472-3187-4d00-b16a-a19eff6fc04a" providerId="ADAL" clId="{CEA8E741-8CBF-4350-9130-A625C69236DE}" dt="2024-04-24T12:01:34.073" v="1688" actId="21"/>
            <ac:spMkLst>
              <pc:docMk/>
              <pc:sldMasterMk cId="2436609279" sldId="2147483660"/>
              <pc:sldLayoutMk cId="1879408552" sldId="2147483669"/>
              <ac:spMk id="4" creationId="{BDC21B64-91BD-E4C9-5F62-0E982E3C93E5}"/>
            </ac:spMkLst>
          </pc:spChg>
          <pc:spChg chg="del">
            <ac:chgData name="Franziska Händschel" userId="e2149472-3187-4d00-b16a-a19eff6fc04a" providerId="ADAL" clId="{CEA8E741-8CBF-4350-9130-A625C69236DE}" dt="2024-04-24T12:01:34.073" v="1688" actId="21"/>
            <ac:spMkLst>
              <pc:docMk/>
              <pc:sldMasterMk cId="2436609279" sldId="2147483660"/>
              <pc:sldLayoutMk cId="1879408552" sldId="2147483669"/>
              <ac:spMk id="5" creationId="{9AC47C7A-20C6-7EBC-87F2-5CE5BDABE5B6}"/>
            </ac:spMkLst>
          </pc:spChg>
          <pc:spChg chg="mod">
            <ac:chgData name="Franziska Händschel" userId="e2149472-3187-4d00-b16a-a19eff6fc04a" providerId="ADAL" clId="{CEA8E741-8CBF-4350-9130-A625C69236DE}" dt="2024-04-24T12:23:41.390" v="2536" actId="20577"/>
            <ac:spMkLst>
              <pc:docMk/>
              <pc:sldMasterMk cId="2436609279" sldId="2147483660"/>
              <pc:sldLayoutMk cId="1879408552" sldId="2147483669"/>
              <ac:spMk id="6" creationId="{7B3E4000-8DB5-11E5-2107-44FEBAF6EF7A}"/>
            </ac:spMkLst>
          </pc:spChg>
          <pc:spChg chg="mod">
            <ac:chgData name="Franziska Händschel" userId="e2149472-3187-4d00-b16a-a19eff6fc04a" providerId="ADAL" clId="{CEA8E741-8CBF-4350-9130-A625C69236DE}" dt="2024-04-24T12:00:41.614" v="1656" actId="20577"/>
            <ac:spMkLst>
              <pc:docMk/>
              <pc:sldMasterMk cId="2436609279" sldId="2147483660"/>
              <pc:sldLayoutMk cId="1879408552" sldId="2147483669"/>
              <ac:spMk id="8" creationId="{C198A9B0-CEC1-F7F1-E9E1-7E0C98E3026C}"/>
            </ac:spMkLst>
          </pc:spChg>
          <pc:spChg chg="del">
            <ac:chgData name="Franziska Händschel" userId="e2149472-3187-4d00-b16a-a19eff6fc04a" providerId="ADAL" clId="{CEA8E741-8CBF-4350-9130-A625C69236DE}" dt="2024-04-24T12:01:34.073" v="1688" actId="21"/>
            <ac:spMkLst>
              <pc:docMk/>
              <pc:sldMasterMk cId="2436609279" sldId="2147483660"/>
              <pc:sldLayoutMk cId="1879408552" sldId="2147483669"/>
              <ac:spMk id="14" creationId="{859494A4-E16D-761B-922B-AAA8526C233D}"/>
            </ac:spMkLst>
          </pc:spChg>
        </pc:sldLayoutChg>
        <pc:sldLayoutChg chg="delSp modSp mod">
          <pc:chgData name="Franziska Händschel" userId="e2149472-3187-4d00-b16a-a19eff6fc04a" providerId="ADAL" clId="{CEA8E741-8CBF-4350-9130-A625C69236DE}" dt="2024-04-24T12:23:57.744" v="2538" actId="6014"/>
          <pc:sldLayoutMkLst>
            <pc:docMk/>
            <pc:sldMasterMk cId="2436609279" sldId="2147483660"/>
            <pc:sldLayoutMk cId="466601785" sldId="2147483670"/>
          </pc:sldLayoutMkLst>
          <pc:spChg chg="mod">
            <ac:chgData name="Franziska Händschel" userId="e2149472-3187-4d00-b16a-a19eff6fc04a" providerId="ADAL" clId="{CEA8E741-8CBF-4350-9130-A625C69236DE}" dt="2024-04-24T12:23:35.108" v="2529" actId="20577"/>
            <ac:spMkLst>
              <pc:docMk/>
              <pc:sldMasterMk cId="2436609279" sldId="2147483660"/>
              <pc:sldLayoutMk cId="466601785" sldId="2147483670"/>
              <ac:spMk id="3" creationId="{A89E1503-7EAD-6166-F98B-DCAF1864FB47}"/>
            </ac:spMkLst>
          </pc:spChg>
          <pc:spChg chg="del">
            <ac:chgData name="Franziska Händschel" userId="e2149472-3187-4d00-b16a-a19eff6fc04a" providerId="ADAL" clId="{CEA8E741-8CBF-4350-9130-A625C69236DE}" dt="2024-04-24T11:50:23.174" v="1575" actId="478"/>
            <ac:spMkLst>
              <pc:docMk/>
              <pc:sldMasterMk cId="2436609279" sldId="2147483660"/>
              <pc:sldLayoutMk cId="466601785" sldId="2147483670"/>
              <ac:spMk id="9" creationId="{743914D5-AEE8-98E5-6FF4-B585D71557AC}"/>
            </ac:spMkLst>
          </pc:spChg>
          <pc:spChg chg="del">
            <ac:chgData name="Franziska Händschel" userId="e2149472-3187-4d00-b16a-a19eff6fc04a" providerId="ADAL" clId="{CEA8E741-8CBF-4350-9130-A625C69236DE}" dt="2024-04-24T11:50:23.174" v="1575" actId="478"/>
            <ac:spMkLst>
              <pc:docMk/>
              <pc:sldMasterMk cId="2436609279" sldId="2147483660"/>
              <pc:sldLayoutMk cId="466601785" sldId="2147483670"/>
              <ac:spMk id="10" creationId="{A2017259-6C34-CAD2-CBCB-564DB75B23BF}"/>
            </ac:spMkLst>
          </pc:spChg>
          <pc:spChg chg="del">
            <ac:chgData name="Franziska Händschel" userId="e2149472-3187-4d00-b16a-a19eff6fc04a" providerId="ADAL" clId="{CEA8E741-8CBF-4350-9130-A625C69236DE}" dt="2024-04-24T11:50:23.174" v="1575" actId="478"/>
            <ac:spMkLst>
              <pc:docMk/>
              <pc:sldMasterMk cId="2436609279" sldId="2147483660"/>
              <pc:sldLayoutMk cId="466601785" sldId="2147483670"/>
              <ac:spMk id="16" creationId="{CC37BC53-BC8F-B94B-9451-A75CF5A91A14}"/>
            </ac:spMkLst>
          </pc:spChg>
          <pc:spChg chg="del">
            <ac:chgData name="Franziska Händschel" userId="e2149472-3187-4d00-b16a-a19eff6fc04a" providerId="ADAL" clId="{CEA8E741-8CBF-4350-9130-A625C69236DE}" dt="2024-04-24T11:50:23.174" v="1575" actId="478"/>
            <ac:spMkLst>
              <pc:docMk/>
              <pc:sldMasterMk cId="2436609279" sldId="2147483660"/>
              <pc:sldLayoutMk cId="466601785" sldId="2147483670"/>
              <ac:spMk id="19" creationId="{145077CF-8A7F-27DE-D8E8-45BF342AA9C4}"/>
            </ac:spMkLst>
          </pc:spChg>
          <pc:spChg chg="del">
            <ac:chgData name="Franziska Händschel" userId="e2149472-3187-4d00-b16a-a19eff6fc04a" providerId="ADAL" clId="{CEA8E741-8CBF-4350-9130-A625C69236DE}" dt="2024-04-24T11:50:23.174" v="1575" actId="478"/>
            <ac:spMkLst>
              <pc:docMk/>
              <pc:sldMasterMk cId="2436609279" sldId="2147483660"/>
              <pc:sldLayoutMk cId="466601785" sldId="2147483670"/>
              <ac:spMk id="21" creationId="{7DEC37DA-3966-DBE4-F4D1-0C7DA805FDC0}"/>
            </ac:spMkLst>
          </pc:spChg>
          <pc:spChg chg="del">
            <ac:chgData name="Franziska Händschel" userId="e2149472-3187-4d00-b16a-a19eff6fc04a" providerId="ADAL" clId="{CEA8E741-8CBF-4350-9130-A625C69236DE}" dt="2024-04-24T11:50:23.174" v="1575" actId="478"/>
            <ac:spMkLst>
              <pc:docMk/>
              <pc:sldMasterMk cId="2436609279" sldId="2147483660"/>
              <pc:sldLayoutMk cId="466601785" sldId="2147483670"/>
              <ac:spMk id="23" creationId="{C0EBBDEA-8A00-EC4D-A594-8D3686A9496E}"/>
            </ac:spMkLst>
          </pc:spChg>
        </pc:sldLayoutChg>
        <pc:sldLayoutChg chg="addSp delSp modSp mod">
          <pc:chgData name="Franziska Händschel" userId="e2149472-3187-4d00-b16a-a19eff6fc04a" providerId="ADAL" clId="{CEA8E741-8CBF-4350-9130-A625C69236DE}" dt="2024-04-24T11:51:01.264" v="1581" actId="6014"/>
          <pc:sldLayoutMkLst>
            <pc:docMk/>
            <pc:sldMasterMk cId="2436609279" sldId="2147483660"/>
            <pc:sldLayoutMk cId="3777295832" sldId="2147483673"/>
          </pc:sldLayoutMkLst>
          <pc:spChg chg="mod">
            <ac:chgData name="Franziska Händschel" userId="e2149472-3187-4d00-b16a-a19eff6fc04a" providerId="ADAL" clId="{CEA8E741-8CBF-4350-9130-A625C69236DE}" dt="2024-04-24T11:31:52.216" v="1217" actId="20577"/>
            <ac:spMkLst>
              <pc:docMk/>
              <pc:sldMasterMk cId="2436609279" sldId="2147483660"/>
              <pc:sldLayoutMk cId="3777295832" sldId="2147483673"/>
              <ac:spMk id="3" creationId="{867438A1-7440-D17D-42C5-8AFAE2BD4AE1}"/>
            </ac:spMkLst>
          </pc:spChg>
          <pc:spChg chg="mod">
            <ac:chgData name="Franziska Händschel" userId="e2149472-3187-4d00-b16a-a19eff6fc04a" providerId="ADAL" clId="{CEA8E741-8CBF-4350-9130-A625C69236DE}" dt="2024-04-24T11:41:42.642" v="1399" actId="20577"/>
            <ac:spMkLst>
              <pc:docMk/>
              <pc:sldMasterMk cId="2436609279" sldId="2147483660"/>
              <pc:sldLayoutMk cId="3777295832" sldId="2147483673"/>
              <ac:spMk id="5" creationId="{663945DF-D69B-AA50-FC58-C1729226D594}"/>
            </ac:spMkLst>
          </pc:spChg>
          <pc:spChg chg="mod">
            <ac:chgData name="Franziska Händschel" userId="e2149472-3187-4d00-b16a-a19eff6fc04a" providerId="ADAL" clId="{CEA8E741-8CBF-4350-9130-A625C69236DE}" dt="2024-04-24T11:32:03.105" v="1236" actId="20577"/>
            <ac:spMkLst>
              <pc:docMk/>
              <pc:sldMasterMk cId="2436609279" sldId="2147483660"/>
              <pc:sldLayoutMk cId="3777295832" sldId="2147483673"/>
              <ac:spMk id="10" creationId="{8C2F2801-7A58-E281-A0D3-3714420CD63C}"/>
            </ac:spMkLst>
          </pc:spChg>
          <pc:spChg chg="del">
            <ac:chgData name="Franziska Händschel" userId="e2149472-3187-4d00-b16a-a19eff6fc04a" providerId="ADAL" clId="{CEA8E741-8CBF-4350-9130-A625C69236DE}" dt="2024-04-24T11:32:10.156" v="1237" actId="478"/>
            <ac:spMkLst>
              <pc:docMk/>
              <pc:sldMasterMk cId="2436609279" sldId="2147483660"/>
              <pc:sldLayoutMk cId="3777295832" sldId="2147483673"/>
              <ac:spMk id="35" creationId="{A5750DE5-65F6-5D64-CB1F-1122EA8FB288}"/>
            </ac:spMkLst>
          </pc:spChg>
          <pc:spChg chg="del">
            <ac:chgData name="Franziska Händschel" userId="e2149472-3187-4d00-b16a-a19eff6fc04a" providerId="ADAL" clId="{CEA8E741-8CBF-4350-9130-A625C69236DE}" dt="2024-04-24T11:32:10.156" v="1237" actId="478"/>
            <ac:spMkLst>
              <pc:docMk/>
              <pc:sldMasterMk cId="2436609279" sldId="2147483660"/>
              <pc:sldLayoutMk cId="3777295832" sldId="2147483673"/>
              <ac:spMk id="50" creationId="{7E576583-A5DB-0E3D-70D2-6EDC97A465C5}"/>
            </ac:spMkLst>
          </pc:spChg>
          <pc:grpChg chg="del">
            <ac:chgData name="Franziska Händschel" userId="e2149472-3187-4d00-b16a-a19eff6fc04a" providerId="ADAL" clId="{CEA8E741-8CBF-4350-9130-A625C69236DE}" dt="2024-04-24T11:32:10.156" v="1237" actId="478"/>
            <ac:grpSpMkLst>
              <pc:docMk/>
              <pc:sldMasterMk cId="2436609279" sldId="2147483660"/>
              <pc:sldLayoutMk cId="3777295832" sldId="2147483673"/>
              <ac:grpSpMk id="31" creationId="{ED649BEF-9A90-79F9-D112-BE4DE99B7231}"/>
            </ac:grpSpMkLst>
          </pc:grpChg>
          <pc:grpChg chg="del">
            <ac:chgData name="Franziska Händschel" userId="e2149472-3187-4d00-b16a-a19eff6fc04a" providerId="ADAL" clId="{CEA8E741-8CBF-4350-9130-A625C69236DE}" dt="2024-04-24T11:32:10.156" v="1237" actId="478"/>
            <ac:grpSpMkLst>
              <pc:docMk/>
              <pc:sldMasterMk cId="2436609279" sldId="2147483660"/>
              <pc:sldLayoutMk cId="3777295832" sldId="2147483673"/>
              <ac:grpSpMk id="37" creationId="{5FA73289-8F70-BBC9-0E41-1C7550AD5FCC}"/>
            </ac:grpSpMkLst>
          </pc:grpChg>
          <pc:graphicFrameChg chg="add mod">
            <ac:chgData name="Franziska Händschel" userId="e2149472-3187-4d00-b16a-a19eff6fc04a" providerId="ADAL" clId="{CEA8E741-8CBF-4350-9130-A625C69236DE}" dt="2024-04-24T11:32:15.147" v="1239" actId="1076"/>
            <ac:graphicFrameMkLst>
              <pc:docMk/>
              <pc:sldMasterMk cId="2436609279" sldId="2147483660"/>
              <pc:sldLayoutMk cId="3777295832" sldId="2147483673"/>
              <ac:graphicFrameMk id="2" creationId="{80413728-D886-A159-3AAC-073094FF3A27}"/>
            </ac:graphicFrameMkLst>
          </pc:graphicFrameChg>
          <pc:picChg chg="del">
            <ac:chgData name="Franziska Händschel" userId="e2149472-3187-4d00-b16a-a19eff6fc04a" providerId="ADAL" clId="{CEA8E741-8CBF-4350-9130-A625C69236DE}" dt="2024-04-24T11:32:10.156" v="1237" actId="478"/>
            <ac:picMkLst>
              <pc:docMk/>
              <pc:sldMasterMk cId="2436609279" sldId="2147483660"/>
              <pc:sldLayoutMk cId="3777295832" sldId="2147483673"/>
              <ac:picMk id="36" creationId="{A2AA99AF-5CB2-873F-A870-E6E8CB4069AC}"/>
            </ac:picMkLst>
          </pc:picChg>
          <pc:picChg chg="del">
            <ac:chgData name="Franziska Händschel" userId="e2149472-3187-4d00-b16a-a19eff6fc04a" providerId="ADAL" clId="{CEA8E741-8CBF-4350-9130-A625C69236DE}" dt="2024-04-24T11:32:10.156" v="1237" actId="478"/>
            <ac:picMkLst>
              <pc:docMk/>
              <pc:sldMasterMk cId="2436609279" sldId="2147483660"/>
              <pc:sldLayoutMk cId="3777295832" sldId="2147483673"/>
              <ac:picMk id="65" creationId="{E3334563-5833-D9FB-51D1-E682DB56F61B}"/>
            </ac:picMkLst>
          </pc:picChg>
        </pc:sldLayoutChg>
        <pc:sldLayoutChg chg="addSp delSp modSp mod">
          <pc:chgData name="Franziska Händschel" userId="e2149472-3187-4d00-b16a-a19eff6fc04a" providerId="ADAL" clId="{CEA8E741-8CBF-4350-9130-A625C69236DE}" dt="2024-04-24T11:50:37.987" v="1577" actId="6014"/>
          <pc:sldLayoutMkLst>
            <pc:docMk/>
            <pc:sldMasterMk cId="2436609279" sldId="2147483660"/>
            <pc:sldLayoutMk cId="1198309297" sldId="2147483674"/>
          </pc:sldLayoutMkLst>
          <pc:spChg chg="del">
            <ac:chgData name="Franziska Händschel" userId="e2149472-3187-4d00-b16a-a19eff6fc04a" providerId="ADAL" clId="{CEA8E741-8CBF-4350-9130-A625C69236DE}" dt="2024-04-24T11:43:10.987" v="1425" actId="478"/>
            <ac:spMkLst>
              <pc:docMk/>
              <pc:sldMasterMk cId="2436609279" sldId="2147483660"/>
              <pc:sldLayoutMk cId="1198309297" sldId="2147483674"/>
              <ac:spMk id="2" creationId="{F39D895B-0CEF-544B-E5D0-33E170995D14}"/>
            </ac:spMkLst>
          </pc:spChg>
          <pc:spChg chg="mod">
            <ac:chgData name="Franziska Händschel" userId="e2149472-3187-4d00-b16a-a19eff6fc04a" providerId="ADAL" clId="{CEA8E741-8CBF-4350-9130-A625C69236DE}" dt="2024-04-24T11:43:59.522" v="1434" actId="20577"/>
            <ac:spMkLst>
              <pc:docMk/>
              <pc:sldMasterMk cId="2436609279" sldId="2147483660"/>
              <pc:sldLayoutMk cId="1198309297" sldId="2147483674"/>
              <ac:spMk id="4" creationId="{57E877F3-FA77-505F-2344-8EF6601B0582}"/>
            </ac:spMkLst>
          </pc:spChg>
          <pc:spChg chg="del">
            <ac:chgData name="Franziska Händschel" userId="e2149472-3187-4d00-b16a-a19eff6fc04a" providerId="ADAL" clId="{CEA8E741-8CBF-4350-9130-A625C69236DE}" dt="2024-04-24T11:43:10.987" v="1425" actId="478"/>
            <ac:spMkLst>
              <pc:docMk/>
              <pc:sldMasterMk cId="2436609279" sldId="2147483660"/>
              <pc:sldLayoutMk cId="1198309297" sldId="2147483674"/>
              <ac:spMk id="5" creationId="{531EA174-0F2B-7E10-F7EC-23A38127C22E}"/>
            </ac:spMkLst>
          </pc:spChg>
          <pc:spChg chg="del">
            <ac:chgData name="Franziska Händschel" userId="e2149472-3187-4d00-b16a-a19eff6fc04a" providerId="ADAL" clId="{CEA8E741-8CBF-4350-9130-A625C69236DE}" dt="2024-04-24T11:43:10.987" v="1425" actId="478"/>
            <ac:spMkLst>
              <pc:docMk/>
              <pc:sldMasterMk cId="2436609279" sldId="2147483660"/>
              <pc:sldLayoutMk cId="1198309297" sldId="2147483674"/>
              <ac:spMk id="6" creationId="{7FC9C0E7-1CC7-CE40-006F-7F4FE6948EEE}"/>
            </ac:spMkLst>
          </pc:spChg>
          <pc:spChg chg="add del mod">
            <ac:chgData name="Franziska Händschel" userId="e2149472-3187-4d00-b16a-a19eff6fc04a" providerId="ADAL" clId="{CEA8E741-8CBF-4350-9130-A625C69236DE}" dt="2024-04-24T11:44:48.230" v="1477" actId="478"/>
            <ac:spMkLst>
              <pc:docMk/>
              <pc:sldMasterMk cId="2436609279" sldId="2147483660"/>
              <pc:sldLayoutMk cId="1198309297" sldId="2147483674"/>
              <ac:spMk id="7" creationId="{D88CBF8D-352E-5546-F551-271C9AFD62DF}"/>
            </ac:spMkLst>
          </pc:spChg>
          <pc:spChg chg="del">
            <ac:chgData name="Franziska Händschel" userId="e2149472-3187-4d00-b16a-a19eff6fc04a" providerId="ADAL" clId="{CEA8E741-8CBF-4350-9130-A625C69236DE}" dt="2024-04-24T11:43:10.987" v="1425" actId="478"/>
            <ac:spMkLst>
              <pc:docMk/>
              <pc:sldMasterMk cId="2436609279" sldId="2147483660"/>
              <pc:sldLayoutMk cId="1198309297" sldId="2147483674"/>
              <ac:spMk id="8" creationId="{D440E23F-4A25-E778-0524-6ABDC044BFB7}"/>
            </ac:spMkLst>
          </pc:spChg>
          <pc:spChg chg="add mod">
            <ac:chgData name="Franziska Händschel" userId="e2149472-3187-4d00-b16a-a19eff6fc04a" providerId="ADAL" clId="{CEA8E741-8CBF-4350-9130-A625C69236DE}" dt="2024-04-24T11:44:37.247" v="1474" actId="20577"/>
            <ac:spMkLst>
              <pc:docMk/>
              <pc:sldMasterMk cId="2436609279" sldId="2147483660"/>
              <pc:sldLayoutMk cId="1198309297" sldId="2147483674"/>
              <ac:spMk id="9" creationId="{B9D7B764-7F62-A833-08BF-F43DCBE9150B}"/>
            </ac:spMkLst>
          </pc:spChg>
          <pc:spChg chg="add del mod">
            <ac:chgData name="Franziska Händschel" userId="e2149472-3187-4d00-b16a-a19eff6fc04a" providerId="ADAL" clId="{CEA8E741-8CBF-4350-9130-A625C69236DE}" dt="2024-04-24T11:44:45.399" v="1476" actId="21"/>
            <ac:spMkLst>
              <pc:docMk/>
              <pc:sldMasterMk cId="2436609279" sldId="2147483660"/>
              <pc:sldLayoutMk cId="1198309297" sldId="2147483674"/>
              <ac:spMk id="10" creationId="{0DB23DE5-7624-E8D8-31B5-CA33977AB977}"/>
            </ac:spMkLst>
          </pc:spChg>
          <pc:spChg chg="add del mod">
            <ac:chgData name="Franziska Händschel" userId="e2149472-3187-4d00-b16a-a19eff6fc04a" providerId="ADAL" clId="{CEA8E741-8CBF-4350-9130-A625C69236DE}" dt="2024-04-24T11:44:45.399" v="1476" actId="21"/>
            <ac:spMkLst>
              <pc:docMk/>
              <pc:sldMasterMk cId="2436609279" sldId="2147483660"/>
              <pc:sldLayoutMk cId="1198309297" sldId="2147483674"/>
              <ac:spMk id="11" creationId="{FFD2F6C1-EC6B-A20D-CFF5-3D67E436EC0D}"/>
            </ac:spMkLst>
          </pc:spChg>
          <pc:spChg chg="add del mod">
            <ac:chgData name="Franziska Händschel" userId="e2149472-3187-4d00-b16a-a19eff6fc04a" providerId="ADAL" clId="{CEA8E741-8CBF-4350-9130-A625C69236DE}" dt="2024-04-24T11:45:06.038" v="1480" actId="478"/>
            <ac:spMkLst>
              <pc:docMk/>
              <pc:sldMasterMk cId="2436609279" sldId="2147483660"/>
              <pc:sldLayoutMk cId="1198309297" sldId="2147483674"/>
              <ac:spMk id="12" creationId="{0DB23DE5-7624-E8D8-31B5-CA33977AB977}"/>
            </ac:spMkLst>
          </pc:spChg>
          <pc:spChg chg="add mod">
            <ac:chgData name="Franziska Händschel" userId="e2149472-3187-4d00-b16a-a19eff6fc04a" providerId="ADAL" clId="{CEA8E741-8CBF-4350-9130-A625C69236DE}" dt="2024-04-24T11:45:20.273" v="1486" actId="113"/>
            <ac:spMkLst>
              <pc:docMk/>
              <pc:sldMasterMk cId="2436609279" sldId="2147483660"/>
              <pc:sldLayoutMk cId="1198309297" sldId="2147483674"/>
              <ac:spMk id="13" creationId="{FFD2F6C1-EC6B-A20D-CFF5-3D67E436EC0D}"/>
            </ac:spMkLst>
          </pc:spChg>
          <pc:spChg chg="del">
            <ac:chgData name="Franziska Händschel" userId="e2149472-3187-4d00-b16a-a19eff6fc04a" providerId="ADAL" clId="{CEA8E741-8CBF-4350-9130-A625C69236DE}" dt="2024-04-24T11:43:10.987" v="1425" actId="478"/>
            <ac:spMkLst>
              <pc:docMk/>
              <pc:sldMasterMk cId="2436609279" sldId="2147483660"/>
              <pc:sldLayoutMk cId="1198309297" sldId="2147483674"/>
              <ac:spMk id="19" creationId="{0814F7D9-9732-1F79-FFB7-9D5742D1EB71}"/>
            </ac:spMkLst>
          </pc:spChg>
          <pc:graphicFrameChg chg="add mod">
            <ac:chgData name="Franziska Händschel" userId="e2149472-3187-4d00-b16a-a19eff6fc04a" providerId="ADAL" clId="{CEA8E741-8CBF-4350-9130-A625C69236DE}" dt="2024-04-24T11:45:50.490" v="1489"/>
            <ac:graphicFrameMkLst>
              <pc:docMk/>
              <pc:sldMasterMk cId="2436609279" sldId="2147483660"/>
              <pc:sldLayoutMk cId="1198309297" sldId="2147483674"/>
              <ac:graphicFrameMk id="15" creationId="{15DE903D-8952-4A4D-85F1-FD243B3E66E6}"/>
            </ac:graphicFrameMkLst>
          </pc:graphicFrameChg>
          <pc:graphicFrameChg chg="add mod modGraphic">
            <ac:chgData name="Franziska Händschel" userId="e2149472-3187-4d00-b16a-a19eff6fc04a" providerId="ADAL" clId="{CEA8E741-8CBF-4350-9130-A625C69236DE}" dt="2024-04-24T11:46:06.982" v="1493" actId="1076"/>
            <ac:graphicFrameMkLst>
              <pc:docMk/>
              <pc:sldMasterMk cId="2436609279" sldId="2147483660"/>
              <pc:sldLayoutMk cId="1198309297" sldId="2147483674"/>
              <ac:graphicFrameMk id="16" creationId="{DE9684EB-DA44-B029-AF06-6EA5E5D720A1}"/>
            </ac:graphicFrameMkLst>
          </pc:graphicFrameChg>
          <pc:picChg chg="add mod">
            <ac:chgData name="Franziska Händschel" userId="e2149472-3187-4d00-b16a-a19eff6fc04a" providerId="ADAL" clId="{CEA8E741-8CBF-4350-9130-A625C69236DE}" dt="2024-04-24T11:46:14.431" v="1495" actId="1076"/>
            <ac:picMkLst>
              <pc:docMk/>
              <pc:sldMasterMk cId="2436609279" sldId="2147483660"/>
              <pc:sldLayoutMk cId="1198309297" sldId="2147483674"/>
              <ac:picMk id="14" creationId="{F5B45C24-DE6D-F5AA-0103-FE911E294C83}"/>
            </ac:picMkLst>
          </pc:picChg>
        </pc:sldLayoutChg>
        <pc:sldLayoutChg chg="addSp delSp modSp mod">
          <pc:chgData name="Franziska Händschel" userId="e2149472-3187-4d00-b16a-a19eff6fc04a" providerId="ADAL" clId="{CEA8E741-8CBF-4350-9130-A625C69236DE}" dt="2024-04-24T11:50:55.349" v="1580" actId="6014"/>
          <pc:sldLayoutMkLst>
            <pc:docMk/>
            <pc:sldMasterMk cId="2436609279" sldId="2147483660"/>
            <pc:sldLayoutMk cId="2315290167" sldId="2147483675"/>
          </pc:sldLayoutMkLst>
          <pc:spChg chg="mod">
            <ac:chgData name="Franziska Händschel" userId="e2149472-3187-4d00-b16a-a19eff6fc04a" providerId="ADAL" clId="{CEA8E741-8CBF-4350-9130-A625C69236DE}" dt="2024-04-24T11:41:48.457" v="1404" actId="20577"/>
            <ac:spMkLst>
              <pc:docMk/>
              <pc:sldMasterMk cId="2436609279" sldId="2147483660"/>
              <pc:sldLayoutMk cId="2315290167" sldId="2147483675"/>
              <ac:spMk id="2" creationId="{0A7730FE-CA85-632B-82DC-A83DB5DA932A}"/>
            </ac:spMkLst>
          </pc:spChg>
          <pc:spChg chg="add del mod ord">
            <ac:chgData name="Franziska Händschel" userId="e2149472-3187-4d00-b16a-a19eff6fc04a" providerId="ADAL" clId="{CEA8E741-8CBF-4350-9130-A625C69236DE}" dt="2024-04-24T11:38:40.937" v="1347" actId="478"/>
            <ac:spMkLst>
              <pc:docMk/>
              <pc:sldMasterMk cId="2436609279" sldId="2147483660"/>
              <pc:sldLayoutMk cId="2315290167" sldId="2147483675"/>
              <ac:spMk id="4" creationId="{CD5F3C9F-F883-71D0-B0A2-C7E56A775995}"/>
            </ac:spMkLst>
          </pc:spChg>
          <pc:spChg chg="mod">
            <ac:chgData name="Franziska Händschel" userId="e2149472-3187-4d00-b16a-a19eff6fc04a" providerId="ADAL" clId="{CEA8E741-8CBF-4350-9130-A625C69236DE}" dt="2024-04-24T11:36:33.412" v="1263" actId="6549"/>
            <ac:spMkLst>
              <pc:docMk/>
              <pc:sldMasterMk cId="2436609279" sldId="2147483660"/>
              <pc:sldLayoutMk cId="2315290167" sldId="2147483675"/>
              <ac:spMk id="5" creationId="{B7912C82-CE2B-482D-27E5-88FFAD5F6363}"/>
            </ac:spMkLst>
          </pc:spChg>
          <pc:spChg chg="add del mod ord">
            <ac:chgData name="Franziska Händschel" userId="e2149472-3187-4d00-b16a-a19eff6fc04a" providerId="ADAL" clId="{CEA8E741-8CBF-4350-9130-A625C69236DE}" dt="2024-04-24T11:38:40.937" v="1347" actId="478"/>
            <ac:spMkLst>
              <pc:docMk/>
              <pc:sldMasterMk cId="2436609279" sldId="2147483660"/>
              <pc:sldLayoutMk cId="2315290167" sldId="2147483675"/>
              <ac:spMk id="6" creationId="{76B600C9-C1CD-3966-0021-058500BAF965}"/>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48" creationId="{82C0293F-504B-3648-E578-E0F92A5446B3}"/>
            </ac:spMkLst>
          </pc:spChg>
          <pc:spChg chg="add del mod ord">
            <ac:chgData name="Franziska Händschel" userId="e2149472-3187-4d00-b16a-a19eff6fc04a" providerId="ADAL" clId="{CEA8E741-8CBF-4350-9130-A625C69236DE}" dt="2024-04-24T11:38:40.937" v="1347" actId="478"/>
            <ac:spMkLst>
              <pc:docMk/>
              <pc:sldMasterMk cId="2436609279" sldId="2147483660"/>
              <pc:sldLayoutMk cId="2315290167" sldId="2147483675"/>
              <ac:spMk id="49" creationId="{2EAE033F-DE95-FD14-9189-2348F44570AF}"/>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50" creationId="{4CE71261-40A2-2336-7C5B-E4625B03820F}"/>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51" creationId="{A8D0D3B9-C173-46DD-D76E-4C62192E7201}"/>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53" creationId="{6FBB0E56-0494-5C21-35C8-28FEFCE65EAE}"/>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54" creationId="{D35F3675-4DAE-FEF0-5A14-DE3BB4AE31D6}"/>
            </ac:spMkLst>
          </pc:spChg>
          <pc:spChg chg="add del mod ord">
            <ac:chgData name="Franziska Händschel" userId="e2149472-3187-4d00-b16a-a19eff6fc04a" providerId="ADAL" clId="{CEA8E741-8CBF-4350-9130-A625C69236DE}" dt="2024-04-24T11:38:40.937" v="1347" actId="478"/>
            <ac:spMkLst>
              <pc:docMk/>
              <pc:sldMasterMk cId="2436609279" sldId="2147483660"/>
              <pc:sldLayoutMk cId="2315290167" sldId="2147483675"/>
              <ac:spMk id="56" creationId="{EA17C669-61C1-586B-E4CA-7AE7BDB41332}"/>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57" creationId="{A7C7B271-941C-54AD-6AA9-3243984C44E9}"/>
            </ac:spMkLst>
          </pc:spChg>
          <pc:spChg chg="add del mod ord">
            <ac:chgData name="Franziska Händschel" userId="e2149472-3187-4d00-b16a-a19eff6fc04a" providerId="ADAL" clId="{CEA8E741-8CBF-4350-9130-A625C69236DE}" dt="2024-04-24T11:38:40.937" v="1347" actId="478"/>
            <ac:spMkLst>
              <pc:docMk/>
              <pc:sldMasterMk cId="2436609279" sldId="2147483660"/>
              <pc:sldLayoutMk cId="2315290167" sldId="2147483675"/>
              <ac:spMk id="58" creationId="{495167A3-D72E-7B26-2E5D-DAF7C728A18B}"/>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59" creationId="{3AAD8D71-5790-455F-55C5-CFEC5B5A869A}"/>
            </ac:spMkLst>
          </pc:spChg>
          <pc:spChg chg="add del mod ord">
            <ac:chgData name="Franziska Händschel" userId="e2149472-3187-4d00-b16a-a19eff6fc04a" providerId="ADAL" clId="{CEA8E741-8CBF-4350-9130-A625C69236DE}" dt="2024-04-24T11:38:40.937" v="1347" actId="478"/>
            <ac:spMkLst>
              <pc:docMk/>
              <pc:sldMasterMk cId="2436609279" sldId="2147483660"/>
              <pc:sldLayoutMk cId="2315290167" sldId="2147483675"/>
              <ac:spMk id="60" creationId="{7F473829-EB92-A821-4FF8-BB7CDE6DB2E4}"/>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61" creationId="{F543C6C2-837B-871C-F024-B442620DEFA5}"/>
            </ac:spMkLst>
          </pc:spChg>
          <pc:spChg chg="add del mod ord">
            <ac:chgData name="Franziska Händschel" userId="e2149472-3187-4d00-b16a-a19eff6fc04a" providerId="ADAL" clId="{CEA8E741-8CBF-4350-9130-A625C69236DE}" dt="2024-04-24T11:38:40.937" v="1347" actId="478"/>
            <ac:spMkLst>
              <pc:docMk/>
              <pc:sldMasterMk cId="2436609279" sldId="2147483660"/>
              <pc:sldLayoutMk cId="2315290167" sldId="2147483675"/>
              <ac:spMk id="62" creationId="{6D3E02A9-8433-11B1-E7F9-D878757D253C}"/>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63" creationId="{F48E5AD7-4C08-9E83-45FE-7AA4DAAFDA81}"/>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65" creationId="{D6376DC7-29BE-4A9D-C904-C1BCC83B0959}"/>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67" creationId="{89CDD9E4-F9FD-2DF5-ACF3-CF48313753D6}"/>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69" creationId="{5A010288-74A1-3A28-5F12-559FBAD2E0F9}"/>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71" creationId="{3E4E9BD9-F12C-C5C1-7E5F-32C6197B2F2E}"/>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73" creationId="{79BB0807-CD9A-3966-9FFE-5C0BA2A02F53}"/>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75" creationId="{1D7C7C77-1A6B-3E2B-E2E3-AF4DB5E0E1A5}"/>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77" creationId="{FD586480-6A62-44D5-979B-141ACEDCFED2}"/>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79" creationId="{5CD72E51-88FA-DCF2-CE77-22B52D053A25}"/>
            </ac:spMkLst>
          </pc:spChg>
          <pc:spChg chg="add del mod">
            <ac:chgData name="Franziska Händschel" userId="e2149472-3187-4d00-b16a-a19eff6fc04a" providerId="ADAL" clId="{CEA8E741-8CBF-4350-9130-A625C69236DE}" dt="2024-04-24T11:36:23.856" v="1244" actId="21"/>
            <ac:spMkLst>
              <pc:docMk/>
              <pc:sldMasterMk cId="2436609279" sldId="2147483660"/>
              <pc:sldLayoutMk cId="2315290167" sldId="2147483675"/>
              <ac:spMk id="80" creationId="{B6748C6B-3662-59FA-6E81-D79B06DDAE66}"/>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81" creationId="{412DF8DF-AC23-72FE-8B87-FF8109249CB0}"/>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83" creationId="{FAA88652-3AB5-14A9-EEEA-1923CD96D8EF}"/>
            </ac:spMkLst>
          </pc:spChg>
          <pc:spChg chg="mod">
            <ac:chgData name="Franziska Händschel" userId="e2149472-3187-4d00-b16a-a19eff6fc04a" providerId="ADAL" clId="{CEA8E741-8CBF-4350-9130-A625C69236DE}" dt="2024-04-24T11:36:17.729" v="1242"/>
            <ac:spMkLst>
              <pc:docMk/>
              <pc:sldMasterMk cId="2436609279" sldId="2147483660"/>
              <pc:sldLayoutMk cId="2315290167" sldId="2147483675"/>
              <ac:spMk id="84" creationId="{E647FAFB-0899-E57E-89E7-C3532A8E4F3A}"/>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85" creationId="{D5A5098B-3A9F-FE15-9FAE-877E16C3F178}"/>
            </ac:spMkLst>
          </pc:spChg>
          <pc:spChg chg="mod">
            <ac:chgData name="Franziska Händschel" userId="e2149472-3187-4d00-b16a-a19eff6fc04a" providerId="ADAL" clId="{CEA8E741-8CBF-4350-9130-A625C69236DE}" dt="2024-04-24T11:36:17.729" v="1242"/>
            <ac:spMkLst>
              <pc:docMk/>
              <pc:sldMasterMk cId="2436609279" sldId="2147483660"/>
              <pc:sldLayoutMk cId="2315290167" sldId="2147483675"/>
              <ac:spMk id="86" creationId="{4988A2B5-8C8C-85FA-7A9C-8605FF2415E4}"/>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87" creationId="{80C3287A-2205-59BB-2D4E-40117F54DC83}"/>
            </ac:spMkLst>
          </pc:spChg>
          <pc:spChg chg="mod">
            <ac:chgData name="Franziska Händschel" userId="e2149472-3187-4d00-b16a-a19eff6fc04a" providerId="ADAL" clId="{CEA8E741-8CBF-4350-9130-A625C69236DE}" dt="2024-04-24T11:36:17.729" v="1242"/>
            <ac:spMkLst>
              <pc:docMk/>
              <pc:sldMasterMk cId="2436609279" sldId="2147483660"/>
              <pc:sldLayoutMk cId="2315290167" sldId="2147483675"/>
              <ac:spMk id="88" creationId="{D1C43F2F-5A1C-9F8C-B198-B24AE2988406}"/>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89" creationId="{2417177A-6A93-88E7-0FEE-1094D0CB5D38}"/>
            </ac:spMkLst>
          </pc:spChg>
          <pc:spChg chg="add del mod">
            <ac:chgData name="Franziska Händschel" userId="e2149472-3187-4d00-b16a-a19eff6fc04a" providerId="ADAL" clId="{CEA8E741-8CBF-4350-9130-A625C69236DE}" dt="2024-04-24T11:36:23.856" v="1244" actId="21"/>
            <ac:spMkLst>
              <pc:docMk/>
              <pc:sldMasterMk cId="2436609279" sldId="2147483660"/>
              <pc:sldLayoutMk cId="2315290167" sldId="2147483675"/>
              <ac:spMk id="90" creationId="{38075101-5A91-D51B-164D-7D2389918F1B}"/>
            </ac:spMkLst>
          </pc:spChg>
          <pc:spChg chg="del">
            <ac:chgData name="Franziska Händschel" userId="e2149472-3187-4d00-b16a-a19eff6fc04a" providerId="ADAL" clId="{CEA8E741-8CBF-4350-9130-A625C69236DE}" dt="2024-04-24T11:36:26.334" v="1245" actId="478"/>
            <ac:spMkLst>
              <pc:docMk/>
              <pc:sldMasterMk cId="2436609279" sldId="2147483660"/>
              <pc:sldLayoutMk cId="2315290167" sldId="2147483675"/>
              <ac:spMk id="91" creationId="{3F4A6EDF-C86A-DA7C-B046-1A7283BD46F5}"/>
            </ac:spMkLst>
          </pc:spChg>
          <pc:spChg chg="add del mod">
            <ac:chgData name="Franziska Händschel" userId="e2149472-3187-4d00-b16a-a19eff6fc04a" providerId="ADAL" clId="{CEA8E741-8CBF-4350-9130-A625C69236DE}" dt="2024-04-24T11:36:23.856" v="1244" actId="21"/>
            <ac:spMkLst>
              <pc:docMk/>
              <pc:sldMasterMk cId="2436609279" sldId="2147483660"/>
              <pc:sldLayoutMk cId="2315290167" sldId="2147483675"/>
              <ac:spMk id="92" creationId="{24DE3616-522A-DF0E-C7BB-9F65EC36D4FB}"/>
            </ac:spMkLst>
          </pc:spChg>
          <pc:spChg chg="add del mod">
            <ac:chgData name="Franziska Händschel" userId="e2149472-3187-4d00-b16a-a19eff6fc04a" providerId="ADAL" clId="{CEA8E741-8CBF-4350-9130-A625C69236DE}" dt="2024-04-24T11:36:23.856" v="1244" actId="21"/>
            <ac:spMkLst>
              <pc:docMk/>
              <pc:sldMasterMk cId="2436609279" sldId="2147483660"/>
              <pc:sldLayoutMk cId="2315290167" sldId="2147483675"/>
              <ac:spMk id="93" creationId="{3B9894D8-23CE-6105-746E-F5F427C1FE08}"/>
            </ac:spMkLst>
          </pc:spChg>
          <pc:spChg chg="add mod">
            <ac:chgData name="Franziska Händschel" userId="e2149472-3187-4d00-b16a-a19eff6fc04a" providerId="ADAL" clId="{CEA8E741-8CBF-4350-9130-A625C69236DE}" dt="2024-04-24T11:38:49.260" v="1348" actId="1076"/>
            <ac:spMkLst>
              <pc:docMk/>
              <pc:sldMasterMk cId="2436609279" sldId="2147483660"/>
              <pc:sldLayoutMk cId="2315290167" sldId="2147483675"/>
              <ac:spMk id="94" creationId="{B6748C6B-3662-59FA-6E81-D79B06DDAE66}"/>
            </ac:spMkLst>
          </pc:spChg>
          <pc:spChg chg="mod">
            <ac:chgData name="Franziska Händschel" userId="e2149472-3187-4d00-b16a-a19eff6fc04a" providerId="ADAL" clId="{CEA8E741-8CBF-4350-9130-A625C69236DE}" dt="2024-04-24T11:38:28.827" v="1344" actId="208"/>
            <ac:spMkLst>
              <pc:docMk/>
              <pc:sldMasterMk cId="2436609279" sldId="2147483660"/>
              <pc:sldLayoutMk cId="2315290167" sldId="2147483675"/>
              <ac:spMk id="96" creationId="{E647FAFB-0899-E57E-89E7-C3532A8E4F3A}"/>
            </ac:spMkLst>
          </pc:spChg>
          <pc:spChg chg="mod">
            <ac:chgData name="Franziska Händschel" userId="e2149472-3187-4d00-b16a-a19eff6fc04a" providerId="ADAL" clId="{CEA8E741-8CBF-4350-9130-A625C69236DE}" dt="2024-04-24T11:38:28.827" v="1344" actId="208"/>
            <ac:spMkLst>
              <pc:docMk/>
              <pc:sldMasterMk cId="2436609279" sldId="2147483660"/>
              <pc:sldLayoutMk cId="2315290167" sldId="2147483675"/>
              <ac:spMk id="97" creationId="{4988A2B5-8C8C-85FA-7A9C-8605FF2415E4}"/>
            </ac:spMkLst>
          </pc:spChg>
          <pc:spChg chg="mod">
            <ac:chgData name="Franziska Händschel" userId="e2149472-3187-4d00-b16a-a19eff6fc04a" providerId="ADAL" clId="{CEA8E741-8CBF-4350-9130-A625C69236DE}" dt="2024-04-24T11:38:28.827" v="1344" actId="208"/>
            <ac:spMkLst>
              <pc:docMk/>
              <pc:sldMasterMk cId="2436609279" sldId="2147483660"/>
              <pc:sldLayoutMk cId="2315290167" sldId="2147483675"/>
              <ac:spMk id="98" creationId="{D1C43F2F-5A1C-9F8C-B198-B24AE2988406}"/>
            </ac:spMkLst>
          </pc:spChg>
          <pc:spChg chg="add mod">
            <ac:chgData name="Franziska Händschel" userId="e2149472-3187-4d00-b16a-a19eff6fc04a" providerId="ADAL" clId="{CEA8E741-8CBF-4350-9130-A625C69236DE}" dt="2024-04-24T11:38:49.260" v="1348" actId="1076"/>
            <ac:spMkLst>
              <pc:docMk/>
              <pc:sldMasterMk cId="2436609279" sldId="2147483660"/>
              <pc:sldLayoutMk cId="2315290167" sldId="2147483675"/>
              <ac:spMk id="99" creationId="{38075101-5A91-D51B-164D-7D2389918F1B}"/>
            </ac:spMkLst>
          </pc:spChg>
          <pc:spChg chg="add mod">
            <ac:chgData name="Franziska Händschel" userId="e2149472-3187-4d00-b16a-a19eff6fc04a" providerId="ADAL" clId="{CEA8E741-8CBF-4350-9130-A625C69236DE}" dt="2024-04-24T11:38:49.260" v="1348" actId="1076"/>
            <ac:spMkLst>
              <pc:docMk/>
              <pc:sldMasterMk cId="2436609279" sldId="2147483660"/>
              <pc:sldLayoutMk cId="2315290167" sldId="2147483675"/>
              <ac:spMk id="100" creationId="{24DE3616-522A-DF0E-C7BB-9F65EC36D4FB}"/>
            </ac:spMkLst>
          </pc:spChg>
          <pc:spChg chg="add mod">
            <ac:chgData name="Franziska Händschel" userId="e2149472-3187-4d00-b16a-a19eff6fc04a" providerId="ADAL" clId="{CEA8E741-8CBF-4350-9130-A625C69236DE}" dt="2024-04-24T11:38:49.260" v="1348" actId="1076"/>
            <ac:spMkLst>
              <pc:docMk/>
              <pc:sldMasterMk cId="2436609279" sldId="2147483660"/>
              <pc:sldLayoutMk cId="2315290167" sldId="2147483675"/>
              <ac:spMk id="101" creationId="{3B9894D8-23CE-6105-746E-F5F427C1FE08}"/>
            </ac:spMkLst>
          </pc:spChg>
          <pc:grpChg chg="del">
            <ac:chgData name="Franziska Händschel" userId="e2149472-3187-4d00-b16a-a19eff6fc04a" providerId="ADAL" clId="{CEA8E741-8CBF-4350-9130-A625C69236DE}" dt="2024-04-24T11:36:26.334" v="1245" actId="478"/>
            <ac:grpSpMkLst>
              <pc:docMk/>
              <pc:sldMasterMk cId="2436609279" sldId="2147483660"/>
              <pc:sldLayoutMk cId="2315290167" sldId="2147483675"/>
              <ac:grpSpMk id="7" creationId="{A62A4728-3B87-4B9C-3079-3B61D3845501}"/>
            </ac:grpSpMkLst>
          </pc:grpChg>
          <pc:grpChg chg="del">
            <ac:chgData name="Franziska Händschel" userId="e2149472-3187-4d00-b16a-a19eff6fc04a" providerId="ADAL" clId="{CEA8E741-8CBF-4350-9130-A625C69236DE}" dt="2024-04-24T11:36:26.334" v="1245" actId="478"/>
            <ac:grpSpMkLst>
              <pc:docMk/>
              <pc:sldMasterMk cId="2436609279" sldId="2147483660"/>
              <pc:sldLayoutMk cId="2315290167" sldId="2147483675"/>
              <ac:grpSpMk id="11" creationId="{7CE68F87-51BE-F794-7AFA-01A39B5D299C}"/>
            </ac:grpSpMkLst>
          </pc:grpChg>
          <pc:grpChg chg="del">
            <ac:chgData name="Franziska Händschel" userId="e2149472-3187-4d00-b16a-a19eff6fc04a" providerId="ADAL" clId="{CEA8E741-8CBF-4350-9130-A625C69236DE}" dt="2024-04-24T11:36:26.334" v="1245" actId="478"/>
            <ac:grpSpMkLst>
              <pc:docMk/>
              <pc:sldMasterMk cId="2436609279" sldId="2147483660"/>
              <pc:sldLayoutMk cId="2315290167" sldId="2147483675"/>
              <ac:grpSpMk id="15" creationId="{FF5BBBBD-854D-32A1-3E5C-6C82985AE4AE}"/>
            </ac:grpSpMkLst>
          </pc:grpChg>
          <pc:grpChg chg="del">
            <ac:chgData name="Franziska Händschel" userId="e2149472-3187-4d00-b16a-a19eff6fc04a" providerId="ADAL" clId="{CEA8E741-8CBF-4350-9130-A625C69236DE}" dt="2024-04-24T11:36:26.334" v="1245" actId="478"/>
            <ac:grpSpMkLst>
              <pc:docMk/>
              <pc:sldMasterMk cId="2436609279" sldId="2147483660"/>
              <pc:sldLayoutMk cId="2315290167" sldId="2147483675"/>
              <ac:grpSpMk id="19" creationId="{C3AB5A96-42C3-2382-919F-179168CD3EFA}"/>
            </ac:grpSpMkLst>
          </pc:grpChg>
          <pc:grpChg chg="del">
            <ac:chgData name="Franziska Händschel" userId="e2149472-3187-4d00-b16a-a19eff6fc04a" providerId="ADAL" clId="{CEA8E741-8CBF-4350-9130-A625C69236DE}" dt="2024-04-24T11:36:26.334" v="1245" actId="478"/>
            <ac:grpSpMkLst>
              <pc:docMk/>
              <pc:sldMasterMk cId="2436609279" sldId="2147483660"/>
              <pc:sldLayoutMk cId="2315290167" sldId="2147483675"/>
              <ac:grpSpMk id="25" creationId="{CA46AABF-6B52-B8BF-50C4-1AF09FA151B7}"/>
            </ac:grpSpMkLst>
          </pc:grpChg>
          <pc:grpChg chg="del">
            <ac:chgData name="Franziska Händschel" userId="e2149472-3187-4d00-b16a-a19eff6fc04a" providerId="ADAL" clId="{CEA8E741-8CBF-4350-9130-A625C69236DE}" dt="2024-04-24T11:36:26.334" v="1245" actId="478"/>
            <ac:grpSpMkLst>
              <pc:docMk/>
              <pc:sldMasterMk cId="2436609279" sldId="2147483660"/>
              <pc:sldLayoutMk cId="2315290167" sldId="2147483675"/>
              <ac:grpSpMk id="33" creationId="{AF99D58A-4191-F03A-5E5C-114ADD3C54BE}"/>
            </ac:grpSpMkLst>
          </pc:grpChg>
          <pc:grpChg chg="del">
            <ac:chgData name="Franziska Händschel" userId="e2149472-3187-4d00-b16a-a19eff6fc04a" providerId="ADAL" clId="{CEA8E741-8CBF-4350-9130-A625C69236DE}" dt="2024-04-24T11:36:26.334" v="1245" actId="478"/>
            <ac:grpSpMkLst>
              <pc:docMk/>
              <pc:sldMasterMk cId="2436609279" sldId="2147483660"/>
              <pc:sldLayoutMk cId="2315290167" sldId="2147483675"/>
              <ac:grpSpMk id="39" creationId="{5A29BB18-24EB-899D-A624-C1E06689CBBC}"/>
            </ac:grpSpMkLst>
          </pc:grpChg>
          <pc:grpChg chg="del">
            <ac:chgData name="Franziska Händschel" userId="e2149472-3187-4d00-b16a-a19eff6fc04a" providerId="ADAL" clId="{CEA8E741-8CBF-4350-9130-A625C69236DE}" dt="2024-04-24T11:36:26.334" v="1245" actId="478"/>
            <ac:grpSpMkLst>
              <pc:docMk/>
              <pc:sldMasterMk cId="2436609279" sldId="2147483660"/>
              <pc:sldLayoutMk cId="2315290167" sldId="2147483675"/>
              <ac:grpSpMk id="44" creationId="{6AD2F317-E72A-4A62-230F-81BA23EC20A8}"/>
            </ac:grpSpMkLst>
          </pc:grpChg>
          <pc:grpChg chg="add del mod">
            <ac:chgData name="Franziska Händschel" userId="e2149472-3187-4d00-b16a-a19eff6fc04a" providerId="ADAL" clId="{CEA8E741-8CBF-4350-9130-A625C69236DE}" dt="2024-04-24T11:36:23.856" v="1244" actId="21"/>
            <ac:grpSpMkLst>
              <pc:docMk/>
              <pc:sldMasterMk cId="2436609279" sldId="2147483660"/>
              <pc:sldLayoutMk cId="2315290167" sldId="2147483675"/>
              <ac:grpSpMk id="82" creationId="{AE4F1208-C85A-4B59-1F52-C3556AE93CA1}"/>
            </ac:grpSpMkLst>
          </pc:grpChg>
          <pc:grpChg chg="add mod">
            <ac:chgData name="Franziska Händschel" userId="e2149472-3187-4d00-b16a-a19eff6fc04a" providerId="ADAL" clId="{CEA8E741-8CBF-4350-9130-A625C69236DE}" dt="2024-04-24T11:38:49.260" v="1348" actId="1076"/>
            <ac:grpSpMkLst>
              <pc:docMk/>
              <pc:sldMasterMk cId="2436609279" sldId="2147483660"/>
              <pc:sldLayoutMk cId="2315290167" sldId="2147483675"/>
              <ac:grpSpMk id="95" creationId="{AE4F1208-C85A-4B59-1F52-C3556AE93CA1}"/>
            </ac:grpSpMkLst>
          </pc:grpChg>
          <pc:picChg chg="del">
            <ac:chgData name="Franziska Händschel" userId="e2149472-3187-4d00-b16a-a19eff6fc04a" providerId="ADAL" clId="{CEA8E741-8CBF-4350-9130-A625C69236DE}" dt="2024-04-24T11:36:26.334" v="1245" actId="478"/>
            <ac:picMkLst>
              <pc:docMk/>
              <pc:sldMasterMk cId="2436609279" sldId="2147483660"/>
              <pc:sldLayoutMk cId="2315290167" sldId="2147483675"/>
              <ac:picMk id="52" creationId="{26A537C4-21D2-C917-5410-1C06F2058392}"/>
            </ac:picMkLst>
          </pc:picChg>
          <pc:picChg chg="del">
            <ac:chgData name="Franziska Händschel" userId="e2149472-3187-4d00-b16a-a19eff6fc04a" providerId="ADAL" clId="{CEA8E741-8CBF-4350-9130-A625C69236DE}" dt="2024-04-24T11:36:26.334" v="1245" actId="478"/>
            <ac:picMkLst>
              <pc:docMk/>
              <pc:sldMasterMk cId="2436609279" sldId="2147483660"/>
              <pc:sldLayoutMk cId="2315290167" sldId="2147483675"/>
              <ac:picMk id="55" creationId="{597E0FC6-ECC7-8730-BFD1-9CE961329B22}"/>
            </ac:picMkLst>
          </pc:picChg>
          <pc:picChg chg="add mod ord">
            <ac:chgData name="Franziska Händschel" userId="e2149472-3187-4d00-b16a-a19eff6fc04a" providerId="ADAL" clId="{CEA8E741-8CBF-4350-9130-A625C69236DE}" dt="2024-04-24T11:38:49.260" v="1348" actId="1076"/>
            <ac:picMkLst>
              <pc:docMk/>
              <pc:sldMasterMk cId="2436609279" sldId="2147483660"/>
              <pc:sldLayoutMk cId="2315290167" sldId="2147483675"/>
              <ac:picMk id="64" creationId="{7C314D35-00D4-6060-35F6-D0C9782CE775}"/>
            </ac:picMkLst>
          </pc:picChg>
          <pc:picChg chg="add mod ord">
            <ac:chgData name="Franziska Händschel" userId="e2149472-3187-4d00-b16a-a19eff6fc04a" providerId="ADAL" clId="{CEA8E741-8CBF-4350-9130-A625C69236DE}" dt="2024-04-24T11:38:49.260" v="1348" actId="1076"/>
            <ac:picMkLst>
              <pc:docMk/>
              <pc:sldMasterMk cId="2436609279" sldId="2147483660"/>
              <pc:sldLayoutMk cId="2315290167" sldId="2147483675"/>
              <ac:picMk id="66" creationId="{CDD69D66-A03F-088F-6183-B528FAEEDAAD}"/>
            </ac:picMkLst>
          </pc:picChg>
          <pc:picChg chg="add mod ord">
            <ac:chgData name="Franziska Händschel" userId="e2149472-3187-4d00-b16a-a19eff6fc04a" providerId="ADAL" clId="{CEA8E741-8CBF-4350-9130-A625C69236DE}" dt="2024-04-24T11:38:49.260" v="1348" actId="1076"/>
            <ac:picMkLst>
              <pc:docMk/>
              <pc:sldMasterMk cId="2436609279" sldId="2147483660"/>
              <pc:sldLayoutMk cId="2315290167" sldId="2147483675"/>
              <ac:picMk id="68" creationId="{91073775-0713-5420-6ACC-DA50EDE1699D}"/>
            </ac:picMkLst>
          </pc:picChg>
          <pc:picChg chg="add mod ord">
            <ac:chgData name="Franziska Händschel" userId="e2149472-3187-4d00-b16a-a19eff6fc04a" providerId="ADAL" clId="{CEA8E741-8CBF-4350-9130-A625C69236DE}" dt="2024-04-24T11:38:49.260" v="1348" actId="1076"/>
            <ac:picMkLst>
              <pc:docMk/>
              <pc:sldMasterMk cId="2436609279" sldId="2147483660"/>
              <pc:sldLayoutMk cId="2315290167" sldId="2147483675"/>
              <ac:picMk id="70" creationId="{B2B8BC14-E834-699C-AFBA-579E14158813}"/>
            </ac:picMkLst>
          </pc:picChg>
          <pc:picChg chg="add mod ord">
            <ac:chgData name="Franziska Händschel" userId="e2149472-3187-4d00-b16a-a19eff6fc04a" providerId="ADAL" clId="{CEA8E741-8CBF-4350-9130-A625C69236DE}" dt="2024-04-24T11:38:49.260" v="1348" actId="1076"/>
            <ac:picMkLst>
              <pc:docMk/>
              <pc:sldMasterMk cId="2436609279" sldId="2147483660"/>
              <pc:sldLayoutMk cId="2315290167" sldId="2147483675"/>
              <ac:picMk id="72" creationId="{34E7024E-49E7-FE23-9ECA-90A264571A6B}"/>
            </ac:picMkLst>
          </pc:picChg>
          <pc:picChg chg="add mod ord">
            <ac:chgData name="Franziska Händschel" userId="e2149472-3187-4d00-b16a-a19eff6fc04a" providerId="ADAL" clId="{CEA8E741-8CBF-4350-9130-A625C69236DE}" dt="2024-04-24T11:38:49.260" v="1348" actId="1076"/>
            <ac:picMkLst>
              <pc:docMk/>
              <pc:sldMasterMk cId="2436609279" sldId="2147483660"/>
              <pc:sldLayoutMk cId="2315290167" sldId="2147483675"/>
              <ac:picMk id="74" creationId="{03A193B0-858D-2130-4CCF-BF56512D4683}"/>
            </ac:picMkLst>
          </pc:picChg>
          <pc:picChg chg="add mod ord">
            <ac:chgData name="Franziska Händschel" userId="e2149472-3187-4d00-b16a-a19eff6fc04a" providerId="ADAL" clId="{CEA8E741-8CBF-4350-9130-A625C69236DE}" dt="2024-04-24T11:38:49.260" v="1348" actId="1076"/>
            <ac:picMkLst>
              <pc:docMk/>
              <pc:sldMasterMk cId="2436609279" sldId="2147483660"/>
              <pc:sldLayoutMk cId="2315290167" sldId="2147483675"/>
              <ac:picMk id="76" creationId="{22AB3CA5-5F3B-C3BF-C9F9-22856EE4CCCE}"/>
            </ac:picMkLst>
          </pc:picChg>
          <pc:picChg chg="add mod ord">
            <ac:chgData name="Franziska Händschel" userId="e2149472-3187-4d00-b16a-a19eff6fc04a" providerId="ADAL" clId="{CEA8E741-8CBF-4350-9130-A625C69236DE}" dt="2024-04-24T11:38:49.260" v="1348" actId="1076"/>
            <ac:picMkLst>
              <pc:docMk/>
              <pc:sldMasterMk cId="2436609279" sldId="2147483660"/>
              <pc:sldLayoutMk cId="2315290167" sldId="2147483675"/>
              <ac:picMk id="78" creationId="{0D203FF3-6FD7-3AE6-55D0-5A8A6FEEE697}"/>
            </ac:picMkLst>
          </pc:picChg>
        </pc:sldLayoutChg>
        <pc:sldLayoutChg chg="addSp delSp modSp mod">
          <pc:chgData name="Franziska Händschel" userId="e2149472-3187-4d00-b16a-a19eff6fc04a" providerId="ADAL" clId="{CEA8E741-8CBF-4350-9130-A625C69236DE}" dt="2024-04-24T11:50:48.813" v="1579" actId="6014"/>
          <pc:sldLayoutMkLst>
            <pc:docMk/>
            <pc:sldMasterMk cId="2436609279" sldId="2147483660"/>
            <pc:sldLayoutMk cId="1692561356" sldId="2147483676"/>
          </pc:sldLayoutMkLst>
          <pc:spChg chg="mod">
            <ac:chgData name="Franziska Händschel" userId="e2149472-3187-4d00-b16a-a19eff6fc04a" providerId="ADAL" clId="{CEA8E741-8CBF-4350-9130-A625C69236DE}" dt="2024-04-24T11:41:54.579" v="1409" actId="20577"/>
            <ac:spMkLst>
              <pc:docMk/>
              <pc:sldMasterMk cId="2436609279" sldId="2147483660"/>
              <pc:sldLayoutMk cId="1692561356" sldId="2147483676"/>
              <ac:spMk id="2" creationId="{5CCD30B7-23B6-422D-9374-93BA62530E76}"/>
            </ac:spMkLst>
          </pc:spChg>
          <pc:spChg chg="del">
            <ac:chgData name="Franziska Händschel" userId="e2149472-3187-4d00-b16a-a19eff6fc04a" providerId="ADAL" clId="{CEA8E741-8CBF-4350-9130-A625C69236DE}" dt="2024-04-24T11:40:00.783" v="1370" actId="478"/>
            <ac:spMkLst>
              <pc:docMk/>
              <pc:sldMasterMk cId="2436609279" sldId="2147483660"/>
              <pc:sldLayoutMk cId="1692561356" sldId="2147483676"/>
              <ac:spMk id="4" creationId="{10C318F5-7F09-5F43-61C1-0ABA37B16C6A}"/>
            </ac:spMkLst>
          </pc:spChg>
          <pc:spChg chg="mod">
            <ac:chgData name="Franziska Händschel" userId="e2149472-3187-4d00-b16a-a19eff6fc04a" providerId="ADAL" clId="{CEA8E741-8CBF-4350-9130-A625C69236DE}" dt="2024-04-24T11:40:39.403" v="1388" actId="20577"/>
            <ac:spMkLst>
              <pc:docMk/>
              <pc:sldMasterMk cId="2436609279" sldId="2147483660"/>
              <pc:sldLayoutMk cId="1692561356" sldId="2147483676"/>
              <ac:spMk id="5" creationId="{B7912C82-CE2B-482D-27E5-88FFAD5F6363}"/>
            </ac:spMkLst>
          </pc:spChg>
          <pc:spChg chg="mod">
            <ac:chgData name="Franziska Händschel" userId="e2149472-3187-4d00-b16a-a19eff6fc04a" providerId="ADAL" clId="{CEA8E741-8CBF-4350-9130-A625C69236DE}" dt="2024-04-24T11:40:01.179" v="1371"/>
            <ac:spMkLst>
              <pc:docMk/>
              <pc:sldMasterMk cId="2436609279" sldId="2147483660"/>
              <pc:sldLayoutMk cId="1692561356" sldId="2147483676"/>
              <ac:spMk id="8" creationId="{1109746C-894F-A359-0D73-22C133E4F402}"/>
            </ac:spMkLst>
          </pc:spChg>
          <pc:spChg chg="del">
            <ac:chgData name="Franziska Händschel" userId="e2149472-3187-4d00-b16a-a19eff6fc04a" providerId="ADAL" clId="{CEA8E741-8CBF-4350-9130-A625C69236DE}" dt="2024-04-24T11:40:00.783" v="1370" actId="478"/>
            <ac:spMkLst>
              <pc:docMk/>
              <pc:sldMasterMk cId="2436609279" sldId="2147483660"/>
              <pc:sldLayoutMk cId="1692561356" sldId="2147483676"/>
              <ac:spMk id="9" creationId="{4D8FE825-13CC-5C9C-18A9-BEB9C1C9BA5B}"/>
            </ac:spMkLst>
          </pc:spChg>
          <pc:spChg chg="mod">
            <ac:chgData name="Franziska Händschel" userId="e2149472-3187-4d00-b16a-a19eff6fc04a" providerId="ADAL" clId="{CEA8E741-8CBF-4350-9130-A625C69236DE}" dt="2024-04-24T11:40:01.179" v="1371"/>
            <ac:spMkLst>
              <pc:docMk/>
              <pc:sldMasterMk cId="2436609279" sldId="2147483660"/>
              <pc:sldLayoutMk cId="1692561356" sldId="2147483676"/>
              <ac:spMk id="12" creationId="{80CC2DF7-3F98-B25C-2D16-132AC9B20A93}"/>
            </ac:spMkLst>
          </pc:spChg>
          <pc:spChg chg="add mod">
            <ac:chgData name="Franziska Händschel" userId="e2149472-3187-4d00-b16a-a19eff6fc04a" providerId="ADAL" clId="{CEA8E741-8CBF-4350-9130-A625C69236DE}" dt="2024-04-24T11:40:07.712" v="1372" actId="1076"/>
            <ac:spMkLst>
              <pc:docMk/>
              <pc:sldMasterMk cId="2436609279" sldId="2147483660"/>
              <pc:sldLayoutMk cId="1692561356" sldId="2147483676"/>
              <ac:spMk id="14" creationId="{0B52F71E-0F16-AB0B-9941-EBB7C438544C}"/>
            </ac:spMkLst>
          </pc:spChg>
          <pc:spChg chg="add mod">
            <ac:chgData name="Franziska Händschel" userId="e2149472-3187-4d00-b16a-a19eff6fc04a" providerId="ADAL" clId="{CEA8E741-8CBF-4350-9130-A625C69236DE}" dt="2024-04-24T11:40:07.712" v="1372" actId="1076"/>
            <ac:spMkLst>
              <pc:docMk/>
              <pc:sldMasterMk cId="2436609279" sldId="2147483660"/>
              <pc:sldLayoutMk cId="1692561356" sldId="2147483676"/>
              <ac:spMk id="15" creationId="{B7EB0832-AC4E-E19B-02AD-2D6BC3CBCD80}"/>
            </ac:spMkLst>
          </pc:spChg>
          <pc:spChg chg="del">
            <ac:chgData name="Franziska Händschel" userId="e2149472-3187-4d00-b16a-a19eff6fc04a" providerId="ADAL" clId="{CEA8E741-8CBF-4350-9130-A625C69236DE}" dt="2024-04-24T11:40:00.783" v="1370" actId="478"/>
            <ac:spMkLst>
              <pc:docMk/>
              <pc:sldMasterMk cId="2436609279" sldId="2147483660"/>
              <pc:sldLayoutMk cId="1692561356" sldId="2147483676"/>
              <ac:spMk id="17" creationId="{C84572D6-3828-700C-1FB6-A18003AEAD6B}"/>
            </ac:spMkLst>
          </pc:spChg>
          <pc:grpChg chg="add mod">
            <ac:chgData name="Franziska Händschel" userId="e2149472-3187-4d00-b16a-a19eff6fc04a" providerId="ADAL" clId="{CEA8E741-8CBF-4350-9130-A625C69236DE}" dt="2024-04-24T11:40:07.712" v="1372" actId="1076"/>
            <ac:grpSpMkLst>
              <pc:docMk/>
              <pc:sldMasterMk cId="2436609279" sldId="2147483660"/>
              <pc:sldLayoutMk cId="1692561356" sldId="2147483676"/>
              <ac:grpSpMk id="6" creationId="{A451D021-C48B-246E-A9FF-9F4ED5EAB432}"/>
            </ac:grpSpMkLst>
          </pc:grpChg>
          <pc:grpChg chg="add mod">
            <ac:chgData name="Franziska Händschel" userId="e2149472-3187-4d00-b16a-a19eff6fc04a" providerId="ADAL" clId="{CEA8E741-8CBF-4350-9130-A625C69236DE}" dt="2024-04-24T11:40:07.712" v="1372" actId="1076"/>
            <ac:grpSpMkLst>
              <pc:docMk/>
              <pc:sldMasterMk cId="2436609279" sldId="2147483660"/>
              <pc:sldLayoutMk cId="1692561356" sldId="2147483676"/>
              <ac:grpSpMk id="11" creationId="{099C1A32-CB16-1E39-9680-58F97178C10B}"/>
            </ac:grpSpMkLst>
          </pc:grpChg>
          <pc:graphicFrameChg chg="mod modGraphic">
            <ac:chgData name="Franziska Händschel" userId="e2149472-3187-4d00-b16a-a19eff6fc04a" providerId="ADAL" clId="{CEA8E741-8CBF-4350-9130-A625C69236DE}" dt="2024-04-24T11:42:54.579" v="1424" actId="207"/>
            <ac:graphicFrameMkLst>
              <pc:docMk/>
              <pc:sldMasterMk cId="2436609279" sldId="2147483660"/>
              <pc:sldLayoutMk cId="1692561356" sldId="2147483676"/>
              <ac:graphicFrameMk id="10" creationId="{5F34E287-B3F5-9F03-87EE-51AE1803A847}"/>
            </ac:graphicFrameMkLst>
          </pc:graphicFrameChg>
          <pc:graphicFrameChg chg="mod modGraphic">
            <ac:chgData name="Franziska Händschel" userId="e2149472-3187-4d00-b16a-a19eff6fc04a" providerId="ADAL" clId="{CEA8E741-8CBF-4350-9130-A625C69236DE}" dt="2024-04-24T11:42:34.142" v="1419" actId="207"/>
            <ac:graphicFrameMkLst>
              <pc:docMk/>
              <pc:sldMasterMk cId="2436609279" sldId="2147483660"/>
              <pc:sldLayoutMk cId="1692561356" sldId="2147483676"/>
              <ac:graphicFrameMk id="13" creationId="{95A24D70-DC23-7FFA-52DA-CEC7904C23B5}"/>
            </ac:graphicFrameMkLst>
          </pc:graphicFrameChg>
          <pc:picChg chg="del">
            <ac:chgData name="Franziska Händschel" userId="e2149472-3187-4d00-b16a-a19eff6fc04a" providerId="ADAL" clId="{CEA8E741-8CBF-4350-9130-A625C69236DE}" dt="2024-04-24T11:40:00.783" v="1370" actId="478"/>
            <ac:picMkLst>
              <pc:docMk/>
              <pc:sldMasterMk cId="2436609279" sldId="2147483660"/>
              <pc:sldLayoutMk cId="1692561356" sldId="2147483676"/>
              <ac:picMk id="7" creationId="{145459D5-3D30-AFD0-869D-8D10F6C2DA9F}"/>
            </ac:picMkLst>
          </pc:picChg>
          <pc:picChg chg="del">
            <ac:chgData name="Franziska Händschel" userId="e2149472-3187-4d00-b16a-a19eff6fc04a" providerId="ADAL" clId="{CEA8E741-8CBF-4350-9130-A625C69236DE}" dt="2024-04-24T11:40:00.783" v="1370" actId="478"/>
            <ac:picMkLst>
              <pc:docMk/>
              <pc:sldMasterMk cId="2436609279" sldId="2147483660"/>
              <pc:sldLayoutMk cId="1692561356" sldId="2147483676"/>
              <ac:picMk id="16" creationId="{FFF1EA58-18EC-A54B-7ECD-C35515AFCA4C}"/>
            </ac:picMkLst>
          </pc:picChg>
        </pc:sldLayoutChg>
        <pc:sldLayoutChg chg="addSp delSp modSp mod">
          <pc:chgData name="Franziska Händschel" userId="e2149472-3187-4d00-b16a-a19eff6fc04a" providerId="ADAL" clId="{CEA8E741-8CBF-4350-9130-A625C69236DE}" dt="2024-04-24T11:51:11.397" v="1582" actId="20577"/>
          <pc:sldLayoutMkLst>
            <pc:docMk/>
            <pc:sldMasterMk cId="2436609279" sldId="2147483660"/>
            <pc:sldLayoutMk cId="2086043793" sldId="2147483677"/>
          </pc:sldLayoutMkLst>
          <pc:spChg chg="mod">
            <ac:chgData name="Franziska Händschel" userId="e2149472-3187-4d00-b16a-a19eff6fc04a" providerId="ADAL" clId="{CEA8E741-8CBF-4350-9130-A625C69236DE}" dt="2024-04-24T11:41:59.787" v="1414" actId="20577"/>
            <ac:spMkLst>
              <pc:docMk/>
              <pc:sldMasterMk cId="2436609279" sldId="2147483660"/>
              <pc:sldLayoutMk cId="2086043793" sldId="2147483677"/>
              <ac:spMk id="2" creationId="{F65B5658-1151-6369-EC76-7A6DFE73DA54}"/>
            </ac:spMkLst>
          </pc:spChg>
          <pc:spChg chg="mod">
            <ac:chgData name="Franziska Händschel" userId="e2149472-3187-4d00-b16a-a19eff6fc04a" providerId="ADAL" clId="{CEA8E741-8CBF-4350-9130-A625C69236DE}" dt="2024-04-24T11:51:11.397" v="1582" actId="20577"/>
            <ac:spMkLst>
              <pc:docMk/>
              <pc:sldMasterMk cId="2436609279" sldId="2147483660"/>
              <pc:sldLayoutMk cId="2086043793" sldId="2147483677"/>
              <ac:spMk id="5" creationId="{B7912C82-CE2B-482D-27E5-88FFAD5F6363}"/>
            </ac:spMkLst>
          </pc:spChg>
          <pc:spChg chg="add mod">
            <ac:chgData name="Franziska Händschel" userId="e2149472-3187-4d00-b16a-a19eff6fc04a" providerId="ADAL" clId="{CEA8E741-8CBF-4350-9130-A625C69236DE}" dt="2024-04-24T11:40:59.326" v="1390" actId="1076"/>
            <ac:spMkLst>
              <pc:docMk/>
              <pc:sldMasterMk cId="2436609279" sldId="2147483660"/>
              <pc:sldLayoutMk cId="2086043793" sldId="2147483677"/>
              <ac:spMk id="6" creationId="{7546A426-B36C-926B-41F2-432BC485EDFD}"/>
            </ac:spMkLst>
          </pc:spChg>
          <pc:spChg chg="del">
            <ac:chgData name="Franziska Händschel" userId="e2149472-3187-4d00-b16a-a19eff6fc04a" providerId="ADAL" clId="{CEA8E741-8CBF-4350-9130-A625C69236DE}" dt="2024-04-24T11:40:12.573" v="1373" actId="478"/>
            <ac:spMkLst>
              <pc:docMk/>
              <pc:sldMasterMk cId="2436609279" sldId="2147483660"/>
              <pc:sldLayoutMk cId="2086043793" sldId="2147483677"/>
              <ac:spMk id="7" creationId="{F7B8BAD1-B2CC-9ECD-0F94-F52F37450EEE}"/>
            </ac:spMkLst>
          </pc:spChg>
          <pc:spChg chg="del">
            <ac:chgData name="Franziska Händschel" userId="e2149472-3187-4d00-b16a-a19eff6fc04a" providerId="ADAL" clId="{CEA8E741-8CBF-4350-9130-A625C69236DE}" dt="2024-04-24T11:40:12.573" v="1373" actId="478"/>
            <ac:spMkLst>
              <pc:docMk/>
              <pc:sldMasterMk cId="2436609279" sldId="2147483660"/>
              <pc:sldLayoutMk cId="2086043793" sldId="2147483677"/>
              <ac:spMk id="8" creationId="{68EAEEF3-A92F-232B-CFAB-AE4A9C725991}"/>
            </ac:spMkLst>
          </pc:spChg>
          <pc:spChg chg="add mod">
            <ac:chgData name="Franziska Händschel" userId="e2149472-3187-4d00-b16a-a19eff6fc04a" providerId="ADAL" clId="{CEA8E741-8CBF-4350-9130-A625C69236DE}" dt="2024-04-24T11:40:59.326" v="1390" actId="1076"/>
            <ac:spMkLst>
              <pc:docMk/>
              <pc:sldMasterMk cId="2436609279" sldId="2147483660"/>
              <pc:sldLayoutMk cId="2086043793" sldId="2147483677"/>
              <ac:spMk id="13" creationId="{337026D0-BCCF-9B02-0E2C-F8CFD55CB17C}"/>
            </ac:spMkLst>
          </pc:spChg>
          <pc:spChg chg="mod">
            <ac:chgData name="Franziska Händschel" userId="e2149472-3187-4d00-b16a-a19eff6fc04a" providerId="ADAL" clId="{CEA8E741-8CBF-4350-9130-A625C69236DE}" dt="2024-04-24T11:40:52.829" v="1389"/>
            <ac:spMkLst>
              <pc:docMk/>
              <pc:sldMasterMk cId="2436609279" sldId="2147483660"/>
              <pc:sldLayoutMk cId="2086043793" sldId="2147483677"/>
              <ac:spMk id="15" creationId="{FA46415A-0D4C-4AD1-41D0-095332425B26}"/>
            </ac:spMkLst>
          </pc:spChg>
          <pc:spChg chg="mod">
            <ac:chgData name="Franziska Händschel" userId="e2149472-3187-4d00-b16a-a19eff6fc04a" providerId="ADAL" clId="{CEA8E741-8CBF-4350-9130-A625C69236DE}" dt="2024-04-24T11:40:52.829" v="1389"/>
            <ac:spMkLst>
              <pc:docMk/>
              <pc:sldMasterMk cId="2436609279" sldId="2147483660"/>
              <pc:sldLayoutMk cId="2086043793" sldId="2147483677"/>
              <ac:spMk id="16" creationId="{08BD5433-B7B3-FB66-8CAE-3D320DA4EEC2}"/>
            </ac:spMkLst>
          </pc:spChg>
          <pc:spChg chg="mod">
            <ac:chgData name="Franziska Händschel" userId="e2149472-3187-4d00-b16a-a19eff6fc04a" providerId="ADAL" clId="{CEA8E741-8CBF-4350-9130-A625C69236DE}" dt="2024-04-24T11:40:52.829" v="1389"/>
            <ac:spMkLst>
              <pc:docMk/>
              <pc:sldMasterMk cId="2436609279" sldId="2147483660"/>
              <pc:sldLayoutMk cId="2086043793" sldId="2147483677"/>
              <ac:spMk id="17" creationId="{638E0B9A-09FD-7CD4-A417-A9374FFF4538}"/>
            </ac:spMkLst>
          </pc:spChg>
          <pc:spChg chg="mod">
            <ac:chgData name="Franziska Händschel" userId="e2149472-3187-4d00-b16a-a19eff6fc04a" providerId="ADAL" clId="{CEA8E741-8CBF-4350-9130-A625C69236DE}" dt="2024-04-24T11:40:52.829" v="1389"/>
            <ac:spMkLst>
              <pc:docMk/>
              <pc:sldMasterMk cId="2436609279" sldId="2147483660"/>
              <pc:sldLayoutMk cId="2086043793" sldId="2147483677"/>
              <ac:spMk id="18" creationId="{C9C0DA6A-EEFE-F5F8-6E19-E44F07FC356A}"/>
            </ac:spMkLst>
          </pc:spChg>
          <pc:spChg chg="mod">
            <ac:chgData name="Franziska Händschel" userId="e2149472-3187-4d00-b16a-a19eff6fc04a" providerId="ADAL" clId="{CEA8E741-8CBF-4350-9130-A625C69236DE}" dt="2024-04-24T11:40:52.829" v="1389"/>
            <ac:spMkLst>
              <pc:docMk/>
              <pc:sldMasterMk cId="2436609279" sldId="2147483660"/>
              <pc:sldLayoutMk cId="2086043793" sldId="2147483677"/>
              <ac:spMk id="19" creationId="{11B79DDF-429E-0B86-4872-184EF2D023D3}"/>
            </ac:spMkLst>
          </pc:spChg>
          <pc:spChg chg="mod">
            <ac:chgData name="Franziska Händschel" userId="e2149472-3187-4d00-b16a-a19eff6fc04a" providerId="ADAL" clId="{CEA8E741-8CBF-4350-9130-A625C69236DE}" dt="2024-04-24T11:40:52.829" v="1389"/>
            <ac:spMkLst>
              <pc:docMk/>
              <pc:sldMasterMk cId="2436609279" sldId="2147483660"/>
              <pc:sldLayoutMk cId="2086043793" sldId="2147483677"/>
              <ac:spMk id="21" creationId="{EDBDFF76-1672-16B2-ECF9-FAC908EC414E}"/>
            </ac:spMkLst>
          </pc:spChg>
          <pc:spChg chg="mod">
            <ac:chgData name="Franziska Händschel" userId="e2149472-3187-4d00-b16a-a19eff6fc04a" providerId="ADAL" clId="{CEA8E741-8CBF-4350-9130-A625C69236DE}" dt="2024-04-24T11:40:52.829" v="1389"/>
            <ac:spMkLst>
              <pc:docMk/>
              <pc:sldMasterMk cId="2436609279" sldId="2147483660"/>
              <pc:sldLayoutMk cId="2086043793" sldId="2147483677"/>
              <ac:spMk id="22" creationId="{2EEE9947-5DB7-85E1-6DFC-6CED31DC4227}"/>
            </ac:spMkLst>
          </pc:spChg>
          <pc:spChg chg="add mod">
            <ac:chgData name="Franziska Händschel" userId="e2149472-3187-4d00-b16a-a19eff6fc04a" providerId="ADAL" clId="{CEA8E741-8CBF-4350-9130-A625C69236DE}" dt="2024-04-24T11:40:59.326" v="1390" actId="1076"/>
            <ac:spMkLst>
              <pc:docMk/>
              <pc:sldMasterMk cId="2436609279" sldId="2147483660"/>
              <pc:sldLayoutMk cId="2086043793" sldId="2147483677"/>
              <ac:spMk id="23" creationId="{8A7618A4-A7C2-AA2C-AAEE-C14A5DE10CE7}"/>
            </ac:spMkLst>
          </pc:spChg>
          <pc:spChg chg="add mod">
            <ac:chgData name="Franziska Händschel" userId="e2149472-3187-4d00-b16a-a19eff6fc04a" providerId="ADAL" clId="{CEA8E741-8CBF-4350-9130-A625C69236DE}" dt="2024-04-24T11:40:59.326" v="1390" actId="1076"/>
            <ac:spMkLst>
              <pc:docMk/>
              <pc:sldMasterMk cId="2436609279" sldId="2147483660"/>
              <pc:sldLayoutMk cId="2086043793" sldId="2147483677"/>
              <ac:spMk id="43" creationId="{ADD3100D-E095-5947-3B31-C8EE1C4214A9}"/>
            </ac:spMkLst>
          </pc:spChg>
          <pc:spChg chg="add mod">
            <ac:chgData name="Franziska Händschel" userId="e2149472-3187-4d00-b16a-a19eff6fc04a" providerId="ADAL" clId="{CEA8E741-8CBF-4350-9130-A625C69236DE}" dt="2024-04-24T11:40:59.326" v="1390" actId="1076"/>
            <ac:spMkLst>
              <pc:docMk/>
              <pc:sldMasterMk cId="2436609279" sldId="2147483660"/>
              <pc:sldLayoutMk cId="2086043793" sldId="2147483677"/>
              <ac:spMk id="44" creationId="{DC749878-B369-C57E-CD5E-5642A19B1021}"/>
            </ac:spMkLst>
          </pc:spChg>
          <pc:spChg chg="add mod">
            <ac:chgData name="Franziska Händschel" userId="e2149472-3187-4d00-b16a-a19eff6fc04a" providerId="ADAL" clId="{CEA8E741-8CBF-4350-9130-A625C69236DE}" dt="2024-04-24T11:40:59.326" v="1390" actId="1076"/>
            <ac:spMkLst>
              <pc:docMk/>
              <pc:sldMasterMk cId="2436609279" sldId="2147483660"/>
              <pc:sldLayoutMk cId="2086043793" sldId="2147483677"/>
              <ac:spMk id="45" creationId="{7D1D2D3F-3D95-4D89-A8A4-1332F3379675}"/>
            </ac:spMkLst>
          </pc:spChg>
          <pc:spChg chg="mod">
            <ac:chgData name="Franziska Händschel" userId="e2149472-3187-4d00-b16a-a19eff6fc04a" providerId="ADAL" clId="{CEA8E741-8CBF-4350-9130-A625C69236DE}" dt="2024-04-24T11:40:52.829" v="1389"/>
            <ac:spMkLst>
              <pc:docMk/>
              <pc:sldMasterMk cId="2436609279" sldId="2147483660"/>
              <pc:sldLayoutMk cId="2086043793" sldId="2147483677"/>
              <ac:spMk id="47" creationId="{79DC8240-B668-ED26-1929-742B4D123AD6}"/>
            </ac:spMkLst>
          </pc:spChg>
          <pc:spChg chg="mod">
            <ac:chgData name="Franziska Händschel" userId="e2149472-3187-4d00-b16a-a19eff6fc04a" providerId="ADAL" clId="{CEA8E741-8CBF-4350-9130-A625C69236DE}" dt="2024-04-24T11:40:52.829" v="1389"/>
            <ac:spMkLst>
              <pc:docMk/>
              <pc:sldMasterMk cId="2436609279" sldId="2147483660"/>
              <pc:sldLayoutMk cId="2086043793" sldId="2147483677"/>
              <ac:spMk id="48" creationId="{87E6D955-B32E-9AC6-40B2-FACD8B0B457C}"/>
            </ac:spMkLst>
          </pc:spChg>
          <pc:spChg chg="mod">
            <ac:chgData name="Franziska Händschel" userId="e2149472-3187-4d00-b16a-a19eff6fc04a" providerId="ADAL" clId="{CEA8E741-8CBF-4350-9130-A625C69236DE}" dt="2024-04-24T11:40:52.829" v="1389"/>
            <ac:spMkLst>
              <pc:docMk/>
              <pc:sldMasterMk cId="2436609279" sldId="2147483660"/>
              <pc:sldLayoutMk cId="2086043793" sldId="2147483677"/>
              <ac:spMk id="51" creationId="{A09C617E-60EF-BBF1-D42E-4F87382161A0}"/>
            </ac:spMkLst>
          </pc:spChg>
          <pc:spChg chg="mod">
            <ac:chgData name="Franziska Händschel" userId="e2149472-3187-4d00-b16a-a19eff6fc04a" providerId="ADAL" clId="{CEA8E741-8CBF-4350-9130-A625C69236DE}" dt="2024-04-24T11:40:52.829" v="1389"/>
            <ac:spMkLst>
              <pc:docMk/>
              <pc:sldMasterMk cId="2436609279" sldId="2147483660"/>
              <pc:sldLayoutMk cId="2086043793" sldId="2147483677"/>
              <ac:spMk id="52" creationId="{439EA39B-1385-3512-ED01-8A5B537DAB4D}"/>
            </ac:spMkLst>
          </pc:spChg>
          <pc:spChg chg="mod">
            <ac:chgData name="Franziska Händschel" userId="e2149472-3187-4d00-b16a-a19eff6fc04a" providerId="ADAL" clId="{CEA8E741-8CBF-4350-9130-A625C69236DE}" dt="2024-04-24T11:40:52.829" v="1389"/>
            <ac:spMkLst>
              <pc:docMk/>
              <pc:sldMasterMk cId="2436609279" sldId="2147483660"/>
              <pc:sldLayoutMk cId="2086043793" sldId="2147483677"/>
              <ac:spMk id="53" creationId="{816E07F1-1071-5D16-7199-5117F42E7425}"/>
            </ac:spMkLst>
          </pc:spChg>
          <pc:spChg chg="mod">
            <ac:chgData name="Franziska Händschel" userId="e2149472-3187-4d00-b16a-a19eff6fc04a" providerId="ADAL" clId="{CEA8E741-8CBF-4350-9130-A625C69236DE}" dt="2024-04-24T11:40:52.829" v="1389"/>
            <ac:spMkLst>
              <pc:docMk/>
              <pc:sldMasterMk cId="2436609279" sldId="2147483660"/>
              <pc:sldLayoutMk cId="2086043793" sldId="2147483677"/>
              <ac:spMk id="54" creationId="{C4C909EB-B1FB-D9BC-1867-C2CDF57AF054}"/>
            </ac:spMkLst>
          </pc:spChg>
          <pc:spChg chg="mod">
            <ac:chgData name="Franziska Händschel" userId="e2149472-3187-4d00-b16a-a19eff6fc04a" providerId="ADAL" clId="{CEA8E741-8CBF-4350-9130-A625C69236DE}" dt="2024-04-24T11:40:52.829" v="1389"/>
            <ac:spMkLst>
              <pc:docMk/>
              <pc:sldMasterMk cId="2436609279" sldId="2147483660"/>
              <pc:sldLayoutMk cId="2086043793" sldId="2147483677"/>
              <ac:spMk id="55" creationId="{8537AC91-E44D-AFC6-A4FC-2552A32F6488}"/>
            </ac:spMkLst>
          </pc:spChg>
          <pc:spChg chg="mod">
            <ac:chgData name="Franziska Händschel" userId="e2149472-3187-4d00-b16a-a19eff6fc04a" providerId="ADAL" clId="{CEA8E741-8CBF-4350-9130-A625C69236DE}" dt="2024-04-24T11:40:52.829" v="1389"/>
            <ac:spMkLst>
              <pc:docMk/>
              <pc:sldMasterMk cId="2436609279" sldId="2147483660"/>
              <pc:sldLayoutMk cId="2086043793" sldId="2147483677"/>
              <ac:spMk id="56" creationId="{3DAEEC2D-D2CF-BCEA-B042-17A85EC97062}"/>
            </ac:spMkLst>
          </pc:spChg>
          <pc:spChg chg="add mod">
            <ac:chgData name="Franziska Händschel" userId="e2149472-3187-4d00-b16a-a19eff6fc04a" providerId="ADAL" clId="{CEA8E741-8CBF-4350-9130-A625C69236DE}" dt="2024-04-24T11:40:59.326" v="1390" actId="1076"/>
            <ac:spMkLst>
              <pc:docMk/>
              <pc:sldMasterMk cId="2436609279" sldId="2147483660"/>
              <pc:sldLayoutMk cId="2086043793" sldId="2147483677"/>
              <ac:spMk id="58" creationId="{26B40192-246C-09F5-D7D3-6B2BDBA740B2}"/>
            </ac:spMkLst>
          </pc:spChg>
          <pc:spChg chg="add mod">
            <ac:chgData name="Franziska Händschel" userId="e2149472-3187-4d00-b16a-a19eff6fc04a" providerId="ADAL" clId="{CEA8E741-8CBF-4350-9130-A625C69236DE}" dt="2024-04-24T11:40:59.326" v="1390" actId="1076"/>
            <ac:spMkLst>
              <pc:docMk/>
              <pc:sldMasterMk cId="2436609279" sldId="2147483660"/>
              <pc:sldLayoutMk cId="2086043793" sldId="2147483677"/>
              <ac:spMk id="60" creationId="{032721F9-F19A-AD74-F825-4FBED248B7FF}"/>
            </ac:spMkLst>
          </pc:spChg>
          <pc:grpChg chg="del">
            <ac:chgData name="Franziska Händschel" userId="e2149472-3187-4d00-b16a-a19eff6fc04a" providerId="ADAL" clId="{CEA8E741-8CBF-4350-9130-A625C69236DE}" dt="2024-04-24T11:40:12.573" v="1373" actId="478"/>
            <ac:grpSpMkLst>
              <pc:docMk/>
              <pc:sldMasterMk cId="2436609279" sldId="2147483660"/>
              <pc:sldLayoutMk cId="2086043793" sldId="2147483677"/>
              <ac:grpSpMk id="9" creationId="{7CCF920C-A93E-D898-27B4-0BD9B85AD15A}"/>
            </ac:grpSpMkLst>
          </pc:grpChg>
          <pc:grpChg chg="add mod">
            <ac:chgData name="Franziska Händschel" userId="e2149472-3187-4d00-b16a-a19eff6fc04a" providerId="ADAL" clId="{CEA8E741-8CBF-4350-9130-A625C69236DE}" dt="2024-04-24T11:40:59.326" v="1390" actId="1076"/>
            <ac:grpSpMkLst>
              <pc:docMk/>
              <pc:sldMasterMk cId="2436609279" sldId="2147483660"/>
              <pc:sldLayoutMk cId="2086043793" sldId="2147483677"/>
              <ac:grpSpMk id="14" creationId="{305A58C4-F927-B62C-722F-D7C8872EBA11}"/>
            </ac:grpSpMkLst>
          </pc:grpChg>
          <pc:grpChg chg="add mod">
            <ac:chgData name="Franziska Händschel" userId="e2149472-3187-4d00-b16a-a19eff6fc04a" providerId="ADAL" clId="{CEA8E741-8CBF-4350-9130-A625C69236DE}" dt="2024-04-24T11:40:59.326" v="1390" actId="1076"/>
            <ac:grpSpMkLst>
              <pc:docMk/>
              <pc:sldMasterMk cId="2436609279" sldId="2147483660"/>
              <pc:sldLayoutMk cId="2086043793" sldId="2147483677"/>
              <ac:grpSpMk id="20" creationId="{105CE637-E31A-9806-A32B-6D51A2ADEDC1}"/>
            </ac:grpSpMkLst>
          </pc:grpChg>
          <pc:grpChg chg="add mod">
            <ac:chgData name="Franziska Händschel" userId="e2149472-3187-4d00-b16a-a19eff6fc04a" providerId="ADAL" clId="{CEA8E741-8CBF-4350-9130-A625C69236DE}" dt="2024-04-24T11:40:59.326" v="1390" actId="1076"/>
            <ac:grpSpMkLst>
              <pc:docMk/>
              <pc:sldMasterMk cId="2436609279" sldId="2147483660"/>
              <pc:sldLayoutMk cId="2086043793" sldId="2147483677"/>
              <ac:grpSpMk id="46" creationId="{E8BCCAB2-07C0-CC8C-708B-61E93879A0B9}"/>
            </ac:grpSpMkLst>
          </pc:grpChg>
          <pc:grpChg chg="add mod">
            <ac:chgData name="Franziska Händschel" userId="e2149472-3187-4d00-b16a-a19eff6fc04a" providerId="ADAL" clId="{CEA8E741-8CBF-4350-9130-A625C69236DE}" dt="2024-04-24T11:40:59.326" v="1390" actId="1076"/>
            <ac:grpSpMkLst>
              <pc:docMk/>
              <pc:sldMasterMk cId="2436609279" sldId="2147483660"/>
              <pc:sldLayoutMk cId="2086043793" sldId="2147483677"/>
              <ac:grpSpMk id="50" creationId="{CC40211A-B2C6-C75D-95F4-4B3A52C4360D}"/>
            </ac:grpSpMkLst>
          </pc:grpChg>
          <pc:picChg chg="del">
            <ac:chgData name="Franziska Händschel" userId="e2149472-3187-4d00-b16a-a19eff6fc04a" providerId="ADAL" clId="{CEA8E741-8CBF-4350-9130-A625C69236DE}" dt="2024-04-24T11:40:12.573" v="1373" actId="478"/>
            <ac:picMkLst>
              <pc:docMk/>
              <pc:sldMasterMk cId="2436609279" sldId="2147483660"/>
              <pc:sldLayoutMk cId="2086043793" sldId="2147483677"/>
              <ac:picMk id="4" creationId="{6BFE28E8-AAB5-E694-5961-5D89EAE27A16}"/>
            </ac:picMkLst>
          </pc:picChg>
          <pc:picChg chg="add mod">
            <ac:chgData name="Franziska Händschel" userId="e2149472-3187-4d00-b16a-a19eff6fc04a" providerId="ADAL" clId="{CEA8E741-8CBF-4350-9130-A625C69236DE}" dt="2024-04-24T11:40:59.326" v="1390" actId="1076"/>
            <ac:picMkLst>
              <pc:docMk/>
              <pc:sldMasterMk cId="2436609279" sldId="2147483660"/>
              <pc:sldLayoutMk cId="2086043793" sldId="2147483677"/>
              <ac:picMk id="33" creationId="{437334EE-0B66-E3F3-50DD-B89B4F341244}"/>
            </ac:picMkLst>
          </pc:picChg>
          <pc:picChg chg="add mod">
            <ac:chgData name="Franziska Händschel" userId="e2149472-3187-4d00-b16a-a19eff6fc04a" providerId="ADAL" clId="{CEA8E741-8CBF-4350-9130-A625C69236DE}" dt="2024-04-24T11:40:59.326" v="1390" actId="1076"/>
            <ac:picMkLst>
              <pc:docMk/>
              <pc:sldMasterMk cId="2436609279" sldId="2147483660"/>
              <pc:sldLayoutMk cId="2086043793" sldId="2147483677"/>
              <ac:picMk id="34" creationId="{DC160EC5-7744-9D1B-8A2F-48FF5F876658}"/>
            </ac:picMkLst>
          </pc:picChg>
          <pc:picChg chg="add mod">
            <ac:chgData name="Franziska Händschel" userId="e2149472-3187-4d00-b16a-a19eff6fc04a" providerId="ADAL" clId="{CEA8E741-8CBF-4350-9130-A625C69236DE}" dt="2024-04-24T11:40:59.326" v="1390" actId="1076"/>
            <ac:picMkLst>
              <pc:docMk/>
              <pc:sldMasterMk cId="2436609279" sldId="2147483660"/>
              <pc:sldLayoutMk cId="2086043793" sldId="2147483677"/>
              <ac:picMk id="36" creationId="{F29DEC17-B98E-6503-6503-C2A0FB846863}"/>
            </ac:picMkLst>
          </pc:picChg>
          <pc:picChg chg="add mod">
            <ac:chgData name="Franziska Händschel" userId="e2149472-3187-4d00-b16a-a19eff6fc04a" providerId="ADAL" clId="{CEA8E741-8CBF-4350-9130-A625C69236DE}" dt="2024-04-24T11:40:59.326" v="1390" actId="1076"/>
            <ac:picMkLst>
              <pc:docMk/>
              <pc:sldMasterMk cId="2436609279" sldId="2147483660"/>
              <pc:sldLayoutMk cId="2086043793" sldId="2147483677"/>
              <ac:picMk id="37" creationId="{0F42D1EC-3C26-4E73-C4CF-88EDEEE17821}"/>
            </ac:picMkLst>
          </pc:picChg>
          <pc:picChg chg="add mod">
            <ac:chgData name="Franziska Händschel" userId="e2149472-3187-4d00-b16a-a19eff6fc04a" providerId="ADAL" clId="{CEA8E741-8CBF-4350-9130-A625C69236DE}" dt="2024-04-24T11:40:59.326" v="1390" actId="1076"/>
            <ac:picMkLst>
              <pc:docMk/>
              <pc:sldMasterMk cId="2436609279" sldId="2147483660"/>
              <pc:sldLayoutMk cId="2086043793" sldId="2147483677"/>
              <ac:picMk id="38" creationId="{5BE456E4-C20B-0ED9-4BB8-E82FB49E5B89}"/>
            </ac:picMkLst>
          </pc:picChg>
          <pc:picChg chg="add mod">
            <ac:chgData name="Franziska Händschel" userId="e2149472-3187-4d00-b16a-a19eff6fc04a" providerId="ADAL" clId="{CEA8E741-8CBF-4350-9130-A625C69236DE}" dt="2024-04-24T11:40:59.326" v="1390" actId="1076"/>
            <ac:picMkLst>
              <pc:docMk/>
              <pc:sldMasterMk cId="2436609279" sldId="2147483660"/>
              <pc:sldLayoutMk cId="2086043793" sldId="2147483677"/>
              <ac:picMk id="39" creationId="{76414AB2-99AF-EACB-936E-CE3DEF7B848E}"/>
            </ac:picMkLst>
          </pc:picChg>
          <pc:picChg chg="add mod">
            <ac:chgData name="Franziska Händschel" userId="e2149472-3187-4d00-b16a-a19eff6fc04a" providerId="ADAL" clId="{CEA8E741-8CBF-4350-9130-A625C69236DE}" dt="2024-04-24T11:40:59.326" v="1390" actId="1076"/>
            <ac:picMkLst>
              <pc:docMk/>
              <pc:sldMasterMk cId="2436609279" sldId="2147483660"/>
              <pc:sldLayoutMk cId="2086043793" sldId="2147483677"/>
              <ac:picMk id="40" creationId="{3C9C7726-BE95-CBFE-BF25-7AEA8C1F4814}"/>
            </ac:picMkLst>
          </pc:picChg>
          <pc:picChg chg="add mod">
            <ac:chgData name="Franziska Händschel" userId="e2149472-3187-4d00-b16a-a19eff6fc04a" providerId="ADAL" clId="{CEA8E741-8CBF-4350-9130-A625C69236DE}" dt="2024-04-24T11:40:59.326" v="1390" actId="1076"/>
            <ac:picMkLst>
              <pc:docMk/>
              <pc:sldMasterMk cId="2436609279" sldId="2147483660"/>
              <pc:sldLayoutMk cId="2086043793" sldId="2147483677"/>
              <ac:picMk id="41" creationId="{31456234-6BE1-9204-D17E-6D8BA03A5BA2}"/>
            </ac:picMkLst>
          </pc:picChg>
          <pc:picChg chg="add mod">
            <ac:chgData name="Franziska Händschel" userId="e2149472-3187-4d00-b16a-a19eff6fc04a" providerId="ADAL" clId="{CEA8E741-8CBF-4350-9130-A625C69236DE}" dt="2024-04-24T11:40:59.326" v="1390" actId="1076"/>
            <ac:picMkLst>
              <pc:docMk/>
              <pc:sldMasterMk cId="2436609279" sldId="2147483660"/>
              <pc:sldLayoutMk cId="2086043793" sldId="2147483677"/>
              <ac:picMk id="42" creationId="{2D72F43C-566E-5D38-DEDA-E55E0056BBB3}"/>
            </ac:picMkLst>
          </pc:picChg>
          <pc:picChg chg="add mod">
            <ac:chgData name="Franziska Händschel" userId="e2149472-3187-4d00-b16a-a19eff6fc04a" providerId="ADAL" clId="{CEA8E741-8CBF-4350-9130-A625C69236DE}" dt="2024-04-24T11:40:59.326" v="1390" actId="1076"/>
            <ac:picMkLst>
              <pc:docMk/>
              <pc:sldMasterMk cId="2436609279" sldId="2147483660"/>
              <pc:sldLayoutMk cId="2086043793" sldId="2147483677"/>
              <ac:picMk id="49" creationId="{118281D0-8D4A-76B9-1AEF-0C631595ACEB}"/>
            </ac:picMkLst>
          </pc:picChg>
          <pc:picChg chg="add mod">
            <ac:chgData name="Franziska Händschel" userId="e2149472-3187-4d00-b16a-a19eff6fc04a" providerId="ADAL" clId="{CEA8E741-8CBF-4350-9130-A625C69236DE}" dt="2024-04-24T11:40:59.326" v="1390" actId="1076"/>
            <ac:picMkLst>
              <pc:docMk/>
              <pc:sldMasterMk cId="2436609279" sldId="2147483660"/>
              <pc:sldLayoutMk cId="2086043793" sldId="2147483677"/>
              <ac:picMk id="59" creationId="{D0100F9A-2D48-2207-9B05-E4EFECD07312}"/>
            </ac:picMkLst>
          </pc:picChg>
          <pc:cxnChg chg="add mod">
            <ac:chgData name="Franziska Händschel" userId="e2149472-3187-4d00-b16a-a19eff6fc04a" providerId="ADAL" clId="{CEA8E741-8CBF-4350-9130-A625C69236DE}" dt="2024-04-24T11:40:59.326" v="1390" actId="1076"/>
            <ac:cxnSpMkLst>
              <pc:docMk/>
              <pc:sldMasterMk cId="2436609279" sldId="2147483660"/>
              <pc:sldLayoutMk cId="2086043793" sldId="2147483677"/>
              <ac:cxnSpMk id="24" creationId="{1C1AF92C-9FBC-36E0-2BA6-ACEBBF25103A}"/>
            </ac:cxnSpMkLst>
          </pc:cxnChg>
          <pc:cxnChg chg="add mod">
            <ac:chgData name="Franziska Händschel" userId="e2149472-3187-4d00-b16a-a19eff6fc04a" providerId="ADAL" clId="{CEA8E741-8CBF-4350-9130-A625C69236DE}" dt="2024-04-24T11:40:59.326" v="1390" actId="1076"/>
            <ac:cxnSpMkLst>
              <pc:docMk/>
              <pc:sldMasterMk cId="2436609279" sldId="2147483660"/>
              <pc:sldLayoutMk cId="2086043793" sldId="2147483677"/>
              <ac:cxnSpMk id="25" creationId="{8400DA90-9F04-F123-38DB-85EAEDAE9EC5}"/>
            </ac:cxnSpMkLst>
          </pc:cxnChg>
          <pc:cxnChg chg="add mod">
            <ac:chgData name="Franziska Händschel" userId="e2149472-3187-4d00-b16a-a19eff6fc04a" providerId="ADAL" clId="{CEA8E741-8CBF-4350-9130-A625C69236DE}" dt="2024-04-24T11:40:59.326" v="1390" actId="1076"/>
            <ac:cxnSpMkLst>
              <pc:docMk/>
              <pc:sldMasterMk cId="2436609279" sldId="2147483660"/>
              <pc:sldLayoutMk cId="2086043793" sldId="2147483677"/>
              <ac:cxnSpMk id="26" creationId="{70381EE4-761D-22AD-6E18-535A23CA51B3}"/>
            </ac:cxnSpMkLst>
          </pc:cxnChg>
          <pc:cxnChg chg="add mod">
            <ac:chgData name="Franziska Händschel" userId="e2149472-3187-4d00-b16a-a19eff6fc04a" providerId="ADAL" clId="{CEA8E741-8CBF-4350-9130-A625C69236DE}" dt="2024-04-24T11:40:59.326" v="1390" actId="1076"/>
            <ac:cxnSpMkLst>
              <pc:docMk/>
              <pc:sldMasterMk cId="2436609279" sldId="2147483660"/>
              <pc:sldLayoutMk cId="2086043793" sldId="2147483677"/>
              <ac:cxnSpMk id="27" creationId="{F11DB193-A4DE-F016-E382-804D1220D6A7}"/>
            </ac:cxnSpMkLst>
          </pc:cxnChg>
          <pc:cxnChg chg="add mod">
            <ac:chgData name="Franziska Händschel" userId="e2149472-3187-4d00-b16a-a19eff6fc04a" providerId="ADAL" clId="{CEA8E741-8CBF-4350-9130-A625C69236DE}" dt="2024-04-24T11:40:59.326" v="1390" actId="1076"/>
            <ac:cxnSpMkLst>
              <pc:docMk/>
              <pc:sldMasterMk cId="2436609279" sldId="2147483660"/>
              <pc:sldLayoutMk cId="2086043793" sldId="2147483677"/>
              <ac:cxnSpMk id="28" creationId="{7D9A3511-8C63-0672-484E-146F9617F445}"/>
            </ac:cxnSpMkLst>
          </pc:cxnChg>
          <pc:cxnChg chg="add mod">
            <ac:chgData name="Franziska Händschel" userId="e2149472-3187-4d00-b16a-a19eff6fc04a" providerId="ADAL" clId="{CEA8E741-8CBF-4350-9130-A625C69236DE}" dt="2024-04-24T11:40:59.326" v="1390" actId="1076"/>
            <ac:cxnSpMkLst>
              <pc:docMk/>
              <pc:sldMasterMk cId="2436609279" sldId="2147483660"/>
              <pc:sldLayoutMk cId="2086043793" sldId="2147483677"/>
              <ac:cxnSpMk id="29" creationId="{2C2CDFA6-ACC5-5429-C13E-82842DD573A1}"/>
            </ac:cxnSpMkLst>
          </pc:cxnChg>
          <pc:cxnChg chg="add mod">
            <ac:chgData name="Franziska Händschel" userId="e2149472-3187-4d00-b16a-a19eff6fc04a" providerId="ADAL" clId="{CEA8E741-8CBF-4350-9130-A625C69236DE}" dt="2024-04-24T11:40:59.326" v="1390" actId="1076"/>
            <ac:cxnSpMkLst>
              <pc:docMk/>
              <pc:sldMasterMk cId="2436609279" sldId="2147483660"/>
              <pc:sldLayoutMk cId="2086043793" sldId="2147483677"/>
              <ac:cxnSpMk id="30" creationId="{B30858EA-AEEB-5B48-D3D9-845E0715C683}"/>
            </ac:cxnSpMkLst>
          </pc:cxnChg>
          <pc:cxnChg chg="add mod">
            <ac:chgData name="Franziska Händschel" userId="e2149472-3187-4d00-b16a-a19eff6fc04a" providerId="ADAL" clId="{CEA8E741-8CBF-4350-9130-A625C69236DE}" dt="2024-04-24T11:40:59.326" v="1390" actId="1076"/>
            <ac:cxnSpMkLst>
              <pc:docMk/>
              <pc:sldMasterMk cId="2436609279" sldId="2147483660"/>
              <pc:sldLayoutMk cId="2086043793" sldId="2147483677"/>
              <ac:cxnSpMk id="31" creationId="{E6E3C97C-0009-982F-5704-C5A2C067029B}"/>
            </ac:cxnSpMkLst>
          </pc:cxnChg>
          <pc:cxnChg chg="add mod">
            <ac:chgData name="Franziska Händschel" userId="e2149472-3187-4d00-b16a-a19eff6fc04a" providerId="ADAL" clId="{CEA8E741-8CBF-4350-9130-A625C69236DE}" dt="2024-04-24T11:40:59.326" v="1390" actId="1076"/>
            <ac:cxnSpMkLst>
              <pc:docMk/>
              <pc:sldMasterMk cId="2436609279" sldId="2147483660"/>
              <pc:sldLayoutMk cId="2086043793" sldId="2147483677"/>
              <ac:cxnSpMk id="32" creationId="{AE9E5728-5035-8F01-55C1-5E6199848C45}"/>
            </ac:cxnSpMkLst>
          </pc:cxnChg>
          <pc:cxnChg chg="add mod">
            <ac:chgData name="Franziska Händschel" userId="e2149472-3187-4d00-b16a-a19eff6fc04a" providerId="ADAL" clId="{CEA8E741-8CBF-4350-9130-A625C69236DE}" dt="2024-04-24T11:40:59.326" v="1390" actId="1076"/>
            <ac:cxnSpMkLst>
              <pc:docMk/>
              <pc:sldMasterMk cId="2436609279" sldId="2147483660"/>
              <pc:sldLayoutMk cId="2086043793" sldId="2147483677"/>
              <ac:cxnSpMk id="35" creationId="{A519FF59-9242-3D7B-4C30-5493E5A634C5}"/>
            </ac:cxnSpMkLst>
          </pc:cxnChg>
          <pc:cxnChg chg="add mod">
            <ac:chgData name="Franziska Händschel" userId="e2149472-3187-4d00-b16a-a19eff6fc04a" providerId="ADAL" clId="{CEA8E741-8CBF-4350-9130-A625C69236DE}" dt="2024-04-24T11:40:59.326" v="1390" actId="1076"/>
            <ac:cxnSpMkLst>
              <pc:docMk/>
              <pc:sldMasterMk cId="2436609279" sldId="2147483660"/>
              <pc:sldLayoutMk cId="2086043793" sldId="2147483677"/>
              <ac:cxnSpMk id="57" creationId="{AB1E6FDD-0D1A-D8FB-B298-D7A0C02916B4}"/>
            </ac:cxnSpMkLst>
          </pc:cxnChg>
        </pc:sldLayoutChg>
        <pc:sldLayoutChg chg="addSp delSp modSp mod">
          <pc:chgData name="Franziska Händschel" userId="e2149472-3187-4d00-b16a-a19eff6fc04a" providerId="ADAL" clId="{CEA8E741-8CBF-4350-9130-A625C69236DE}" dt="2024-04-24T11:15:40.006" v="1194" actId="6014"/>
          <pc:sldLayoutMkLst>
            <pc:docMk/>
            <pc:sldMasterMk cId="2436609279" sldId="2147483660"/>
            <pc:sldLayoutMk cId="3148960724" sldId="2147483678"/>
          </pc:sldLayoutMkLst>
          <pc:spChg chg="add mod">
            <ac:chgData name="Franziska Händschel" userId="e2149472-3187-4d00-b16a-a19eff6fc04a" providerId="ADAL" clId="{CEA8E741-8CBF-4350-9130-A625C69236DE}" dt="2024-04-24T11:14:04.488" v="1154" actId="14100"/>
            <ac:spMkLst>
              <pc:docMk/>
              <pc:sldMasterMk cId="2436609279" sldId="2147483660"/>
              <pc:sldLayoutMk cId="3148960724" sldId="2147483678"/>
              <ac:spMk id="2" creationId="{C7BEF658-889C-5331-2715-0A287BA208B8}"/>
            </ac:spMkLst>
          </pc:spChg>
          <pc:spChg chg="mod">
            <ac:chgData name="Franziska Händschel" userId="e2149472-3187-4d00-b16a-a19eff6fc04a" providerId="ADAL" clId="{CEA8E741-8CBF-4350-9130-A625C69236DE}" dt="2024-04-24T11:12:53.682" v="1065" actId="20577"/>
            <ac:spMkLst>
              <pc:docMk/>
              <pc:sldMasterMk cId="2436609279" sldId="2147483660"/>
              <pc:sldLayoutMk cId="3148960724" sldId="2147483678"/>
              <ac:spMk id="3" creationId="{E2553D25-6CB9-3B1D-F4FB-4DC35FB97FC7}"/>
            </ac:spMkLst>
          </pc:spChg>
          <pc:spChg chg="add mod">
            <ac:chgData name="Franziska Händschel" userId="e2149472-3187-4d00-b16a-a19eff6fc04a" providerId="ADAL" clId="{CEA8E741-8CBF-4350-9130-A625C69236DE}" dt="2024-04-24T11:14:27.754" v="1180" actId="20577"/>
            <ac:spMkLst>
              <pc:docMk/>
              <pc:sldMasterMk cId="2436609279" sldId="2147483660"/>
              <pc:sldLayoutMk cId="3148960724" sldId="2147483678"/>
              <ac:spMk id="4" creationId="{FA517660-A1FA-3030-9395-EAD98130CCD5}"/>
            </ac:spMkLst>
          </pc:spChg>
          <pc:spChg chg="del">
            <ac:chgData name="Franziska Händschel" userId="e2149472-3187-4d00-b16a-a19eff6fc04a" providerId="ADAL" clId="{CEA8E741-8CBF-4350-9130-A625C69236DE}" dt="2024-04-24T11:12:59.814" v="1068" actId="478"/>
            <ac:spMkLst>
              <pc:docMk/>
              <pc:sldMasterMk cId="2436609279" sldId="2147483660"/>
              <pc:sldLayoutMk cId="3148960724" sldId="2147483678"/>
              <ac:spMk id="10" creationId="{79A267CA-5BAB-D3DD-1338-0108C95DD759}"/>
            </ac:spMkLst>
          </pc:spChg>
          <pc:spChg chg="del mod">
            <ac:chgData name="Franziska Händschel" userId="e2149472-3187-4d00-b16a-a19eff6fc04a" providerId="ADAL" clId="{CEA8E741-8CBF-4350-9130-A625C69236DE}" dt="2024-04-24T11:12:57.888" v="1067" actId="21"/>
            <ac:spMkLst>
              <pc:docMk/>
              <pc:sldMasterMk cId="2436609279" sldId="2147483660"/>
              <pc:sldLayoutMk cId="3148960724" sldId="2147483678"/>
              <ac:spMk id="11" creationId="{C7BEF658-889C-5331-2715-0A287BA208B8}"/>
            </ac:spMkLst>
          </pc:spChg>
        </pc:sldLayoutChg>
        <pc:sldLayoutChg chg="del">
          <pc:chgData name="Franziska Händschel" userId="e2149472-3187-4d00-b16a-a19eff6fc04a" providerId="ADAL" clId="{CEA8E741-8CBF-4350-9130-A625C69236DE}" dt="2024-04-24T11:46:34.293" v="1496" actId="2696"/>
          <pc:sldLayoutMkLst>
            <pc:docMk/>
            <pc:sldMasterMk cId="2436609279" sldId="2147483660"/>
            <pc:sldLayoutMk cId="1263313226" sldId="2147483679"/>
          </pc:sldLayoutMkLst>
        </pc:sldLayoutChg>
        <pc:sldLayoutChg chg="addSp delSp modSp mod">
          <pc:chgData name="Franziska Händschel" userId="e2149472-3187-4d00-b16a-a19eff6fc04a" providerId="ADAL" clId="{CEA8E741-8CBF-4350-9130-A625C69236DE}" dt="2024-04-24T11:50:32.293" v="1576" actId="6014"/>
          <pc:sldLayoutMkLst>
            <pc:docMk/>
            <pc:sldMasterMk cId="2436609279" sldId="2147483660"/>
            <pc:sldLayoutMk cId="1769904802" sldId="2147483680"/>
          </pc:sldLayoutMkLst>
          <pc:spChg chg="add mod">
            <ac:chgData name="Franziska Händschel" userId="e2149472-3187-4d00-b16a-a19eff6fc04a" providerId="ADAL" clId="{CEA8E741-8CBF-4350-9130-A625C69236DE}" dt="2024-04-24T11:50:10.900" v="1574" actId="1076"/>
            <ac:spMkLst>
              <pc:docMk/>
              <pc:sldMasterMk cId="2436609279" sldId="2147483660"/>
              <pc:sldLayoutMk cId="1769904802" sldId="2147483680"/>
              <ac:spMk id="2" creationId="{FFD2F6C1-EC6B-A20D-CFF5-3D67E436EC0D}"/>
            </ac:spMkLst>
          </pc:spChg>
          <pc:spChg chg="mod">
            <ac:chgData name="Franziska Händschel" userId="e2149472-3187-4d00-b16a-a19eff6fc04a" providerId="ADAL" clId="{CEA8E741-8CBF-4350-9130-A625C69236DE}" dt="2024-04-24T11:46:38.773" v="1498" actId="20577"/>
            <ac:spMkLst>
              <pc:docMk/>
              <pc:sldMasterMk cId="2436609279" sldId="2147483660"/>
              <pc:sldLayoutMk cId="1769904802" sldId="2147483680"/>
              <ac:spMk id="4" creationId="{57E877F3-FA77-505F-2344-8EF6601B0582}"/>
            </ac:spMkLst>
          </pc:spChg>
          <pc:spChg chg="del">
            <ac:chgData name="Franziska Händschel" userId="e2149472-3187-4d00-b16a-a19eff6fc04a" providerId="ADAL" clId="{CEA8E741-8CBF-4350-9130-A625C69236DE}" dt="2024-04-24T11:46:47.128" v="1501" actId="478"/>
            <ac:spMkLst>
              <pc:docMk/>
              <pc:sldMasterMk cId="2436609279" sldId="2147483660"/>
              <pc:sldLayoutMk cId="1769904802" sldId="2147483680"/>
              <ac:spMk id="9" creationId="{B9D7B764-7F62-A833-08BF-F43DCBE9150B}"/>
            </ac:spMkLst>
          </pc:spChg>
          <pc:spChg chg="del mod">
            <ac:chgData name="Franziska Händschel" userId="e2149472-3187-4d00-b16a-a19eff6fc04a" providerId="ADAL" clId="{CEA8E741-8CBF-4350-9130-A625C69236DE}" dt="2024-04-24T11:46:44.325" v="1500" actId="21"/>
            <ac:spMkLst>
              <pc:docMk/>
              <pc:sldMasterMk cId="2436609279" sldId="2147483660"/>
              <pc:sldLayoutMk cId="1769904802" sldId="2147483680"/>
              <ac:spMk id="13" creationId="{FFD2F6C1-EC6B-A20D-CFF5-3D67E436EC0D}"/>
            </ac:spMkLst>
          </pc:spChg>
          <pc:graphicFrameChg chg="add mod">
            <ac:chgData name="Franziska Händschel" userId="e2149472-3187-4d00-b16a-a19eff6fc04a" providerId="ADAL" clId="{CEA8E741-8CBF-4350-9130-A625C69236DE}" dt="2024-04-24T11:47:23.943" v="1503"/>
            <ac:graphicFrameMkLst>
              <pc:docMk/>
              <pc:sldMasterMk cId="2436609279" sldId="2147483660"/>
              <pc:sldLayoutMk cId="1769904802" sldId="2147483680"/>
              <ac:graphicFrameMk id="5" creationId="{E4288738-D71E-8A25-79A2-BE13EEFBA093}"/>
            </ac:graphicFrameMkLst>
          </pc:graphicFrameChg>
          <pc:graphicFrameChg chg="add del mod modGraphic">
            <ac:chgData name="Franziska Händschel" userId="e2149472-3187-4d00-b16a-a19eff6fc04a" providerId="ADAL" clId="{CEA8E741-8CBF-4350-9130-A625C69236DE}" dt="2024-04-24T11:48:01.926" v="1509" actId="21"/>
            <ac:graphicFrameMkLst>
              <pc:docMk/>
              <pc:sldMasterMk cId="2436609279" sldId="2147483660"/>
              <pc:sldLayoutMk cId="1769904802" sldId="2147483680"/>
              <ac:graphicFrameMk id="6" creationId="{89F9B7B7-8DF8-0E07-F9A9-70D5AB5C273B}"/>
            </ac:graphicFrameMkLst>
          </pc:graphicFrameChg>
          <pc:graphicFrameChg chg="add mod modGraphic">
            <ac:chgData name="Franziska Händschel" userId="e2149472-3187-4d00-b16a-a19eff6fc04a" providerId="ADAL" clId="{CEA8E741-8CBF-4350-9130-A625C69236DE}" dt="2024-04-24T11:49:57.772" v="1572" actId="14100"/>
            <ac:graphicFrameMkLst>
              <pc:docMk/>
              <pc:sldMasterMk cId="2436609279" sldId="2147483660"/>
              <pc:sldLayoutMk cId="1769904802" sldId="2147483680"/>
              <ac:graphicFrameMk id="7" creationId="{89F9B7B7-8DF8-0E07-F9A9-70D5AB5C273B}"/>
            </ac:graphicFrameMkLst>
          </pc:graphicFrameChg>
          <pc:graphicFrameChg chg="del">
            <ac:chgData name="Franziska Händschel" userId="e2149472-3187-4d00-b16a-a19eff6fc04a" providerId="ADAL" clId="{CEA8E741-8CBF-4350-9130-A625C69236DE}" dt="2024-04-24T11:48:05.596" v="1510" actId="478"/>
            <ac:graphicFrameMkLst>
              <pc:docMk/>
              <pc:sldMasterMk cId="2436609279" sldId="2147483660"/>
              <pc:sldLayoutMk cId="1769904802" sldId="2147483680"/>
              <ac:graphicFrameMk id="16" creationId="{DE9684EB-DA44-B029-AF06-6EA5E5D720A1}"/>
            </ac:graphicFrameMkLst>
          </pc:graphicFrameChg>
          <pc:picChg chg="mod">
            <ac:chgData name="Franziska Händschel" userId="e2149472-3187-4d00-b16a-a19eff6fc04a" providerId="ADAL" clId="{CEA8E741-8CBF-4350-9130-A625C69236DE}" dt="2024-04-24T11:50:01.998" v="1573" actId="1076"/>
            <ac:picMkLst>
              <pc:docMk/>
              <pc:sldMasterMk cId="2436609279" sldId="2147483660"/>
              <pc:sldLayoutMk cId="1769904802" sldId="2147483680"/>
              <ac:picMk id="14" creationId="{F5B45C24-DE6D-F5AA-0103-FE911E294C83}"/>
            </ac:picMkLst>
          </pc:picChg>
        </pc:sldLayoutChg>
        <pc:sldLayoutChg chg="modSp mod">
          <pc:chgData name="Franziska Händschel" userId="e2149472-3187-4d00-b16a-a19eff6fc04a" providerId="ADAL" clId="{CEA8E741-8CBF-4350-9130-A625C69236DE}" dt="2024-04-24T12:24:05.432" v="2539" actId="6014"/>
          <pc:sldLayoutMkLst>
            <pc:docMk/>
            <pc:sldMasterMk cId="2436609279" sldId="2147483660"/>
            <pc:sldLayoutMk cId="2062172197" sldId="2147483681"/>
          </pc:sldLayoutMkLst>
          <pc:spChg chg="mod">
            <ac:chgData name="Franziska Händschel" userId="e2149472-3187-4d00-b16a-a19eff6fc04a" providerId="ADAL" clId="{CEA8E741-8CBF-4350-9130-A625C69236DE}" dt="2024-04-24T12:23:27.674" v="2522" actId="20577"/>
            <ac:spMkLst>
              <pc:docMk/>
              <pc:sldMasterMk cId="2436609279" sldId="2147483660"/>
              <pc:sldLayoutMk cId="2062172197" sldId="2147483681"/>
              <ac:spMk id="3" creationId="{A89E1503-7EAD-6166-F98B-DCAF1864FB47}"/>
            </ac:spMkLst>
          </pc:spChg>
        </pc:sldLayoutChg>
        <pc:sldLayoutChg chg="modSp mod">
          <pc:chgData name="Franziska Händschel" userId="e2149472-3187-4d00-b16a-a19eff6fc04a" providerId="ADAL" clId="{CEA8E741-8CBF-4350-9130-A625C69236DE}" dt="2024-04-24T12:24:10.103" v="2540" actId="6014"/>
          <pc:sldLayoutMkLst>
            <pc:docMk/>
            <pc:sldMasterMk cId="2436609279" sldId="2147483660"/>
            <pc:sldLayoutMk cId="2930239468" sldId="2147483682"/>
          </pc:sldLayoutMkLst>
          <pc:spChg chg="mod">
            <ac:chgData name="Franziska Händschel" userId="e2149472-3187-4d00-b16a-a19eff6fc04a" providerId="ADAL" clId="{CEA8E741-8CBF-4350-9130-A625C69236DE}" dt="2024-04-24T12:23:15.559" v="2510" actId="20577"/>
            <ac:spMkLst>
              <pc:docMk/>
              <pc:sldMasterMk cId="2436609279" sldId="2147483660"/>
              <pc:sldLayoutMk cId="2930239468" sldId="2147483682"/>
              <ac:spMk id="3" creationId="{A89E1503-7EAD-6166-F98B-DCAF1864FB47}"/>
            </ac:spMkLst>
          </pc:spChg>
        </pc:sldLayoutChg>
        <pc:sldLayoutChg chg="modSp mod">
          <pc:chgData name="Franziska Händschel" userId="e2149472-3187-4d00-b16a-a19eff6fc04a" providerId="ADAL" clId="{CEA8E741-8CBF-4350-9130-A625C69236DE}" dt="2024-04-24T12:24:15.505" v="2541" actId="6014"/>
          <pc:sldLayoutMkLst>
            <pc:docMk/>
            <pc:sldMasterMk cId="2436609279" sldId="2147483660"/>
            <pc:sldLayoutMk cId="1807811307" sldId="2147483683"/>
          </pc:sldLayoutMkLst>
          <pc:spChg chg="mod">
            <ac:chgData name="Franziska Händschel" userId="e2149472-3187-4d00-b16a-a19eff6fc04a" providerId="ADAL" clId="{CEA8E741-8CBF-4350-9130-A625C69236DE}" dt="2024-04-24T12:23:10.003" v="2503" actId="20577"/>
            <ac:spMkLst>
              <pc:docMk/>
              <pc:sldMasterMk cId="2436609279" sldId="2147483660"/>
              <pc:sldLayoutMk cId="1807811307" sldId="2147483683"/>
              <ac:spMk id="3" creationId="{A89E1503-7EAD-6166-F98B-DCAF1864FB47}"/>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6" Type="http://schemas.microsoft.com/office/2007/relationships/hdphoto" Target="../media/hdphoto3.wdp"/><Relationship Id="rId5" Type="http://schemas.openxmlformats.org/officeDocument/2006/relationships/image" Target="../media/image27.png"/><Relationship Id="rId4" Type="http://schemas.microsoft.com/office/2007/relationships/hdphoto" Target="../media/hdphoto2.wdp"/></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inanztip.schule/unterrichtsmaterial/geldanlage/"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finanztip.schule/unterrichtsmaterial/geldanlage/"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chhaltige Geldanlage | Lehrkräftematerial Titelblat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4266711-714C-5C04-E8BF-105A41E14CE1}"/>
              </a:ext>
            </a:extLst>
          </p:cNvPr>
          <p:cNvSpPr/>
          <p:nvPr userDrawn="1"/>
        </p:nvSpPr>
        <p:spPr>
          <a:xfrm>
            <a:off x="0" y="9909034"/>
            <a:ext cx="7559675" cy="777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Rechteck 1">
            <a:extLst>
              <a:ext uri="{FF2B5EF4-FFF2-40B4-BE49-F238E27FC236}">
                <a16:creationId xmlns:a16="http://schemas.microsoft.com/office/drawing/2014/main" id="{64501117-BF46-C965-0146-7132487ECCC4}"/>
              </a:ext>
            </a:extLst>
          </p:cNvPr>
          <p:cNvSpPr/>
          <p:nvPr userDrawn="1"/>
        </p:nvSpPr>
        <p:spPr>
          <a:xfrm>
            <a:off x="-1" y="4203509"/>
            <a:ext cx="7559675" cy="6488301"/>
          </a:xfrm>
          <a:prstGeom prst="rect">
            <a:avLst/>
          </a:prstGeom>
          <a:gradFill flip="none" rotWithShape="1">
            <a:gsLst>
              <a:gs pos="0">
                <a:schemeClr val="tx1">
                  <a:alpha val="90000"/>
                </a:schemeClr>
              </a:gs>
              <a:gs pos="100000">
                <a:schemeClr val="tx1">
                  <a:alpha val="0"/>
                </a:schemeClr>
              </a:gs>
            </a:gsLst>
            <a:lin ang="162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lIns="582837" tIns="582837" rIns="582837" bIns="1359952" rtlCol="0" anchor="b"/>
          <a:lstStyle/>
          <a:p>
            <a:pPr defTabSz="493456">
              <a:defRPr/>
            </a:pPr>
            <a:r>
              <a:rPr lang="de-DE" sz="2590" dirty="0">
                <a:solidFill>
                  <a:srgbClr val="FFFFFF"/>
                </a:solidFill>
                <a:latin typeface="Helvetica" panose="020B0604020202020204" pitchFamily="34" charset="0"/>
                <a:cs typeface="Helvetica" panose="020B0604020202020204" pitchFamily="34" charset="0"/>
              </a:rPr>
              <a:t>Nachhaltige Geldanlage</a:t>
            </a:r>
          </a:p>
          <a:p>
            <a:pPr defTabSz="493456">
              <a:defRPr/>
            </a:pPr>
            <a:r>
              <a:rPr lang="de-DE" sz="3454" b="1" dirty="0">
                <a:solidFill>
                  <a:srgbClr val="FFFFFF"/>
                </a:solidFill>
                <a:latin typeface="Helvetica" panose="020B0604020202020204" pitchFamily="34" charset="0"/>
                <a:cs typeface="Helvetica" panose="020B0604020202020204" pitchFamily="34" charset="0"/>
              </a:rPr>
              <a:t>Nachhaltige Geldanlagen verstehen und einordnen</a:t>
            </a: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p:txBody>
      </p:sp>
      <p:grpSp>
        <p:nvGrpSpPr>
          <p:cNvPr id="8" name="Gruppieren 7">
            <a:extLst>
              <a:ext uri="{FF2B5EF4-FFF2-40B4-BE49-F238E27FC236}">
                <a16:creationId xmlns:a16="http://schemas.microsoft.com/office/drawing/2014/main" id="{D8164CE2-091E-F95E-457D-16040B0CC82A}"/>
              </a:ext>
            </a:extLst>
          </p:cNvPr>
          <p:cNvGrpSpPr>
            <a:grpSpLocks/>
          </p:cNvGrpSpPr>
          <p:nvPr userDrawn="1"/>
        </p:nvGrpSpPr>
        <p:grpSpPr>
          <a:xfrm>
            <a:off x="637432" y="9872416"/>
            <a:ext cx="2475057" cy="425132"/>
            <a:chOff x="4745257" y="3390745"/>
            <a:chExt cx="709593" cy="121884"/>
          </a:xfrm>
        </p:grpSpPr>
        <p:pic>
          <p:nvPicPr>
            <p:cNvPr id="9" name="Grafik 8">
              <a:extLst>
                <a:ext uri="{FF2B5EF4-FFF2-40B4-BE49-F238E27FC236}">
                  <a16:creationId xmlns:a16="http://schemas.microsoft.com/office/drawing/2014/main" id="{3223488A-FDBF-284F-C4D5-58C481C25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9314" y="3402892"/>
              <a:ext cx="615536" cy="90000"/>
            </a:xfrm>
            <a:prstGeom prst="rect">
              <a:avLst/>
            </a:prstGeom>
          </p:spPr>
        </p:pic>
        <p:sp>
          <p:nvSpPr>
            <p:cNvPr id="10" name="Textfeld 9">
              <a:extLst>
                <a:ext uri="{FF2B5EF4-FFF2-40B4-BE49-F238E27FC236}">
                  <a16:creationId xmlns:a16="http://schemas.microsoft.com/office/drawing/2014/main" id="{A42DAA59-3F86-4423-DFBE-DA01B79FA352}"/>
                </a:ext>
              </a:extLst>
            </p:cNvPr>
            <p:cNvSpPr txBox="1">
              <a:spLocks/>
            </p:cNvSpPr>
            <p:nvPr/>
          </p:nvSpPr>
          <p:spPr>
            <a:xfrm>
              <a:off x="4745257" y="3390745"/>
              <a:ext cx="526843" cy="121884"/>
            </a:xfrm>
            <a:prstGeom prst="rect">
              <a:avLst/>
            </a:prstGeom>
            <a:noFill/>
          </p:spPr>
          <p:txBody>
            <a:bodyPr wrap="square" lIns="0" tIns="49347" rIns="98694" bIns="49347" rtlCol="0" anchor="t">
              <a:spAutoFit/>
            </a:bodyPr>
            <a:lstStyle/>
            <a:p>
              <a:r>
                <a:rPr lang="de-DE" sz="2115" dirty="0">
                  <a:solidFill>
                    <a:schemeClr val="bg1"/>
                  </a:solidFill>
                  <a:latin typeface="helvetica"/>
                  <a:ea typeface="Inter" panose="020B0502030000000004" pitchFamily="34" charset="0"/>
                  <a:cs typeface="Inter" panose="020B0502030000000004" pitchFamily="34" charset="0"/>
                </a:rPr>
                <a:t>© </a:t>
              </a:r>
              <a:endParaRPr lang="de-DE" sz="2115" dirty="0">
                <a:solidFill>
                  <a:schemeClr val="bg1"/>
                </a:solidFill>
                <a:latin typeface="helvetica"/>
                <a:cs typeface="helvetica"/>
              </a:endParaRPr>
            </a:p>
          </p:txBody>
        </p:sp>
      </p:grpSp>
      <p:sp>
        <p:nvSpPr>
          <p:cNvPr id="12" name="Rechteck: abgerundete Ecken 11">
            <a:extLst>
              <a:ext uri="{FF2B5EF4-FFF2-40B4-BE49-F238E27FC236}">
                <a16:creationId xmlns:a16="http://schemas.microsoft.com/office/drawing/2014/main" id="{636514CF-514A-BE5B-CEDA-F4CE94A9AC0B}"/>
              </a:ext>
            </a:extLst>
          </p:cNvPr>
          <p:cNvSpPr/>
          <p:nvPr userDrawn="1"/>
        </p:nvSpPr>
        <p:spPr>
          <a:xfrm>
            <a:off x="608857" y="8524602"/>
            <a:ext cx="4362137" cy="88442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Helvetica" panose="020B0604020202020204" pitchFamily="34" charset="0"/>
                <a:cs typeface="Helvetica" panose="020B0604020202020204" pitchFamily="34" charset="0"/>
              </a:rPr>
              <a:t>Material für Lehrkräfte</a:t>
            </a:r>
          </a:p>
        </p:txBody>
      </p:sp>
      <p:pic>
        <p:nvPicPr>
          <p:cNvPr id="7" name="Grafik 6">
            <a:extLst>
              <a:ext uri="{FF2B5EF4-FFF2-40B4-BE49-F238E27FC236}">
                <a16:creationId xmlns:a16="http://schemas.microsoft.com/office/drawing/2014/main" id="{F63A1321-E3DC-2443-4170-7ACE884D0776}"/>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837049" y="1692697"/>
            <a:ext cx="3889585" cy="2627604"/>
          </a:xfrm>
          <a:prstGeom prst="rect">
            <a:avLst/>
          </a:prstGeom>
        </p:spPr>
      </p:pic>
    </p:spTree>
    <p:extLst>
      <p:ext uri="{BB962C8B-B14F-4D97-AF65-F5344CB8AC3E}">
        <p14:creationId xmlns:p14="http://schemas.microsoft.com/office/powerpoint/2010/main" val="57697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b 1/5">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198A9B0-CEC1-F7F1-E9E1-7E0C98E3026C}"/>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Stundenverlauf zur Einheit „Nachhaltige Geldanlage“</a:t>
            </a:r>
            <a:endParaRPr lang="de-DE" sz="1600" dirty="0">
              <a:solidFill>
                <a:schemeClr val="tx2"/>
              </a:solidFill>
              <a:latin typeface="Helvetica" panose="020B0604020202020204"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81295B9D-ECB3-45F6-CCF9-4E210C5437FC}"/>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7" name="Rechteck: abgerundete Ecken 16">
            <a:extLst>
              <a:ext uri="{FF2B5EF4-FFF2-40B4-BE49-F238E27FC236}">
                <a16:creationId xmlns:a16="http://schemas.microsoft.com/office/drawing/2014/main" id="{CF220EA1-BFC8-8B77-F373-14F43E321187}"/>
              </a:ext>
            </a:extLst>
          </p:cNvPr>
          <p:cNvSpPr/>
          <p:nvPr userDrawn="1"/>
        </p:nvSpPr>
        <p:spPr>
          <a:xfrm>
            <a:off x="5634474" y="389629"/>
            <a:ext cx="90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EA-b 1/2</a:t>
            </a:r>
          </a:p>
        </p:txBody>
      </p:sp>
      <p:sp>
        <p:nvSpPr>
          <p:cNvPr id="6" name="Rechteck: abgerundete Ecken 5">
            <a:extLst>
              <a:ext uri="{FF2B5EF4-FFF2-40B4-BE49-F238E27FC236}">
                <a16:creationId xmlns:a16="http://schemas.microsoft.com/office/drawing/2014/main" id="{7B3E4000-8DB5-11E5-2107-44FEBAF6EF7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N-b 1/5</a:t>
            </a:r>
          </a:p>
        </p:txBody>
      </p:sp>
    </p:spTree>
    <p:extLst>
      <p:ext uri="{BB962C8B-B14F-4D97-AF65-F5344CB8AC3E}">
        <p14:creationId xmlns:p14="http://schemas.microsoft.com/office/powerpoint/2010/main" val="1879408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b 2/5">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N-b 2/5</a:t>
            </a:r>
          </a:p>
        </p:txBody>
      </p:sp>
    </p:spTree>
    <p:extLst>
      <p:ext uri="{BB962C8B-B14F-4D97-AF65-F5344CB8AC3E}">
        <p14:creationId xmlns:p14="http://schemas.microsoft.com/office/powerpoint/2010/main" val="466601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b 3/5">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N-b 3/5</a:t>
            </a:r>
          </a:p>
        </p:txBody>
      </p:sp>
    </p:spTree>
    <p:extLst>
      <p:ext uri="{BB962C8B-B14F-4D97-AF65-F5344CB8AC3E}">
        <p14:creationId xmlns:p14="http://schemas.microsoft.com/office/powerpoint/2010/main" val="2062172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b 4/5">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N-b 4/5</a:t>
            </a:r>
          </a:p>
        </p:txBody>
      </p:sp>
    </p:spTree>
    <p:extLst>
      <p:ext uri="{BB962C8B-B14F-4D97-AF65-F5344CB8AC3E}">
        <p14:creationId xmlns:p14="http://schemas.microsoft.com/office/powerpoint/2010/main" val="2930239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b 5/5">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N-b 5/5</a:t>
            </a:r>
          </a:p>
        </p:txBody>
      </p:sp>
    </p:spTree>
    <p:extLst>
      <p:ext uri="{BB962C8B-B14F-4D97-AF65-F5344CB8AC3E}">
        <p14:creationId xmlns:p14="http://schemas.microsoft.com/office/powerpoint/2010/main" val="1807811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c 1/4">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67438A1-7440-D17D-42C5-8AFAE2BD4AE1}"/>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Lösungen zur Einheit „Nachhaltige Geldanlage“</a:t>
            </a:r>
            <a:endParaRPr lang="de-DE" sz="1600" dirty="0">
              <a:solidFill>
                <a:schemeClr val="tx2"/>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 zum Klassenmaterial N-1</a:t>
            </a:r>
            <a:endParaRPr lang="de-DE" sz="1400" dirty="0">
              <a:solidFill>
                <a:schemeClr val="tx1"/>
              </a:solidFill>
              <a:latin typeface="Helvetica" panose="020B0604020202020204" pitchFamily="34" charset="0"/>
              <a:cs typeface="Helvetica" panose="020B0604020202020204" pitchFamily="34" charset="0"/>
            </a:endParaRP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N-c 1/4</a:t>
            </a:r>
          </a:p>
        </p:txBody>
      </p:sp>
      <p:graphicFrame>
        <p:nvGraphicFramePr>
          <p:cNvPr id="2" name="Tabelle 6">
            <a:extLst>
              <a:ext uri="{FF2B5EF4-FFF2-40B4-BE49-F238E27FC236}">
                <a16:creationId xmlns:a16="http://schemas.microsoft.com/office/drawing/2014/main" id="{80413728-D886-A159-3AAC-073094FF3A27}"/>
              </a:ext>
            </a:extLst>
          </p:cNvPr>
          <p:cNvGraphicFramePr>
            <a:graphicFrameLocks noGrp="1"/>
          </p:cNvGraphicFramePr>
          <p:nvPr userDrawn="1">
            <p:extLst>
              <p:ext uri="{D42A27DB-BD31-4B8C-83A1-F6EECF244321}">
                <p14:modId xmlns:p14="http://schemas.microsoft.com/office/powerpoint/2010/main" val="982484686"/>
              </p:ext>
            </p:extLst>
          </p:nvPr>
        </p:nvGraphicFramePr>
        <p:xfrm>
          <a:off x="1020525" y="2205567"/>
          <a:ext cx="5232400" cy="5930904"/>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1321277714"/>
                    </a:ext>
                  </a:extLst>
                </a:gridCol>
                <a:gridCol w="4775200">
                  <a:extLst>
                    <a:ext uri="{9D8B030D-6E8A-4147-A177-3AD203B41FA5}">
                      <a16:colId xmlns:a16="http://schemas.microsoft.com/office/drawing/2014/main" val="2481533219"/>
                    </a:ext>
                  </a:extLst>
                </a:gridCol>
              </a:tblGrid>
              <a:tr h="423636">
                <a:tc>
                  <a:txBody>
                    <a:bodyPr/>
                    <a:lstStyle/>
                    <a:p>
                      <a:pPr algn="ctr"/>
                      <a:r>
                        <a:rPr lang="de-DE" sz="1800" b="1" dirty="0">
                          <a:solidFill>
                            <a:schemeClr val="tx1"/>
                          </a:solidFill>
                          <a:latin typeface="helvetica" panose="020B0604020202020204" pitchFamily="34" charset="0"/>
                          <a:cs typeface="helvetica" panose="020B0604020202020204" pitchFamily="34" charset="0"/>
                        </a:rPr>
                        <a:t>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de-DE" sz="1800" dirty="0" err="1">
                          <a:solidFill>
                            <a:schemeClr val="tx2"/>
                          </a:solidFill>
                          <a:latin typeface="Ink Free" panose="03080402000500000000" pitchFamily="66" charset="0"/>
                        </a:rPr>
                        <a:t>achwachsende</a:t>
                      </a:r>
                      <a:r>
                        <a:rPr lang="de-DE" sz="1800" dirty="0">
                          <a:solidFill>
                            <a:schemeClr val="tx2"/>
                          </a:solidFill>
                          <a:latin typeface="Ink Free" panose="03080402000500000000" pitchFamily="66" charset="0"/>
                        </a:rPr>
                        <a:t> Rohstoffe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398135"/>
                  </a:ext>
                </a:extLst>
              </a:tr>
              <a:tr h="423636">
                <a:tc>
                  <a:txBody>
                    <a:bodyPr/>
                    <a:lstStyle/>
                    <a:p>
                      <a:pPr algn="ctr"/>
                      <a:r>
                        <a:rPr lang="de-DE" sz="1800" b="1" dirty="0">
                          <a:solidFill>
                            <a:schemeClr val="tx1"/>
                          </a:solidFill>
                          <a:latin typeface="helvetica" panose="020B0604020202020204" pitchFamily="34" charset="0"/>
                          <a:cs typeface="helvetica" panose="020B0604020202020204" pitchFamily="34" charset="0"/>
                        </a:rPr>
                        <a:t>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de-DE" sz="1800" dirty="0" err="1">
                          <a:solidFill>
                            <a:schemeClr val="tx2"/>
                          </a:solidFill>
                          <a:latin typeface="Ink Free" panose="03080402000500000000" pitchFamily="66" charset="0"/>
                        </a:rPr>
                        <a:t>bfallvermeidung</a:t>
                      </a:r>
                      <a:endParaRPr lang="de-DE" sz="1800" dirty="0">
                        <a:solidFill>
                          <a:schemeClr val="tx2"/>
                        </a:solidFill>
                        <a:latin typeface="Ink Free" panose="03080402000500000000" pitchFamily="66"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3301540"/>
                  </a:ext>
                </a:extLst>
              </a:tr>
              <a:tr h="423636">
                <a:tc>
                  <a:txBody>
                    <a:bodyPr/>
                    <a:lstStyle/>
                    <a:p>
                      <a:pPr algn="ctr"/>
                      <a:r>
                        <a:rPr lang="de-DE" sz="1800" b="1" dirty="0">
                          <a:solidFill>
                            <a:schemeClr val="tx1"/>
                          </a:solidFill>
                          <a:latin typeface="helvetica" panose="020B0604020202020204" pitchFamily="34" charset="0"/>
                          <a:cs typeface="helvetica" panose="020B0604020202020204" pitchFamily="34" charset="0"/>
                        </a:rPr>
                        <a:t>C</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de-DE" sz="1800" dirty="0">
                          <a:solidFill>
                            <a:schemeClr val="tx2"/>
                          </a:solidFill>
                          <a:latin typeface="Ink Free" panose="03080402000500000000" pitchFamily="66" charset="0"/>
                        </a:rPr>
                        <a:t>O</a:t>
                      </a:r>
                      <a:r>
                        <a:rPr lang="de-DE" sz="1800" baseline="-25000" dirty="0">
                          <a:solidFill>
                            <a:schemeClr val="tx2"/>
                          </a:solidFill>
                          <a:latin typeface="Ink Free" panose="03080402000500000000" pitchFamily="66" charset="0"/>
                        </a:rPr>
                        <a:t>2</a:t>
                      </a:r>
                      <a:r>
                        <a:rPr lang="de-DE" sz="1800" dirty="0">
                          <a:solidFill>
                            <a:schemeClr val="tx2"/>
                          </a:solidFill>
                          <a:latin typeface="Ink Free" panose="03080402000500000000" pitchFamily="66" charset="0"/>
                        </a:rPr>
                        <a:t>-Reduktion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0677522"/>
                  </a:ext>
                </a:extLst>
              </a:tr>
              <a:tr h="423636">
                <a:tc>
                  <a:txBody>
                    <a:bodyPr/>
                    <a:lstStyle/>
                    <a:p>
                      <a:pPr algn="ctr"/>
                      <a:r>
                        <a:rPr lang="de-DE" sz="1800" b="1" dirty="0">
                          <a:solidFill>
                            <a:schemeClr val="tx1"/>
                          </a:solidFill>
                          <a:latin typeface="helvetica" panose="020B0604020202020204" pitchFamily="34" charset="0"/>
                          <a:cs typeface="helvetica" panose="020B0604020202020204" pitchFamily="34" charset="0"/>
                        </a:rPr>
                        <a:t>H</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de-DE" sz="1800" dirty="0" err="1">
                          <a:solidFill>
                            <a:schemeClr val="tx2"/>
                          </a:solidFill>
                          <a:latin typeface="Ink Free" panose="03080402000500000000" pitchFamily="66" charset="0"/>
                        </a:rPr>
                        <a:t>unger</a:t>
                      </a:r>
                      <a:r>
                        <a:rPr lang="de-DE" sz="1800" dirty="0">
                          <a:solidFill>
                            <a:schemeClr val="tx2"/>
                          </a:solidFill>
                          <a:latin typeface="Ink Free" panose="03080402000500000000" pitchFamily="66" charset="0"/>
                        </a:rPr>
                        <a:t> in der Welt bekämpfen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4536506"/>
                  </a:ext>
                </a:extLst>
              </a:tr>
              <a:tr h="423636">
                <a:tc>
                  <a:txBody>
                    <a:bodyPr/>
                    <a:lstStyle/>
                    <a:p>
                      <a:pPr algn="ctr"/>
                      <a:r>
                        <a:rPr lang="de-DE" sz="1800" b="1" dirty="0">
                          <a:solidFill>
                            <a:schemeClr val="tx1"/>
                          </a:solidFill>
                          <a:latin typeface="helvetica" panose="020B0604020202020204" pitchFamily="34" charset="0"/>
                          <a:cs typeface="helvetica" panose="020B0604020202020204" pitchFamily="34" charset="0"/>
                        </a:rPr>
                        <a:t>H</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de-DE" sz="1800" dirty="0" err="1">
                          <a:solidFill>
                            <a:schemeClr val="tx2"/>
                          </a:solidFill>
                          <a:latin typeface="Ink Free" panose="03080402000500000000" pitchFamily="66" charset="0"/>
                        </a:rPr>
                        <a:t>eimische</a:t>
                      </a:r>
                      <a:r>
                        <a:rPr lang="de-DE" sz="1800" dirty="0">
                          <a:solidFill>
                            <a:schemeClr val="tx2"/>
                          </a:solidFill>
                          <a:latin typeface="Ink Free" panose="03080402000500000000" pitchFamily="66" charset="0"/>
                        </a:rPr>
                        <a:t> Tierwelt schützen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884419"/>
                  </a:ext>
                </a:extLst>
              </a:tr>
              <a:tr h="423636">
                <a:tc>
                  <a:txBody>
                    <a:bodyPr/>
                    <a:lstStyle/>
                    <a:p>
                      <a:pPr algn="ctr"/>
                      <a:r>
                        <a:rPr lang="de-DE" sz="1800" b="1" dirty="0">
                          <a:solidFill>
                            <a:schemeClr val="tx1"/>
                          </a:solidFill>
                          <a:latin typeface="helvetica" panose="020B0604020202020204" pitchFamily="34" charset="0"/>
                          <a:cs typeface="helvetica" panose="020B0604020202020204" pitchFamily="34" charset="0"/>
                        </a:rPr>
                        <a:t>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de-DE" sz="1800" dirty="0" err="1">
                          <a:solidFill>
                            <a:schemeClr val="tx2"/>
                          </a:solidFill>
                          <a:latin typeface="Ink Free" panose="03080402000500000000" pitchFamily="66" charset="0"/>
                        </a:rPr>
                        <a:t>kku</a:t>
                      </a:r>
                      <a:endParaRPr lang="de-DE" sz="1800" dirty="0">
                        <a:solidFill>
                          <a:schemeClr val="tx2"/>
                        </a:solidFill>
                        <a:latin typeface="Ink Free" panose="03080402000500000000" pitchFamily="66"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162158"/>
                  </a:ext>
                </a:extLst>
              </a:tr>
              <a:tr h="423636">
                <a:tc>
                  <a:txBody>
                    <a:bodyPr/>
                    <a:lstStyle/>
                    <a:p>
                      <a:pPr algn="ctr"/>
                      <a:r>
                        <a:rPr lang="de-DE" sz="1800" b="1" dirty="0">
                          <a:solidFill>
                            <a:schemeClr val="tx1"/>
                          </a:solidFill>
                          <a:latin typeface="helvetica" panose="020B0604020202020204" pitchFamily="34" charset="0"/>
                          <a:cs typeface="helvetica" panose="020B0604020202020204" pitchFamily="34" charset="0"/>
                        </a:rPr>
                        <a:t>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de-DE" sz="1800" dirty="0" err="1">
                          <a:solidFill>
                            <a:schemeClr val="tx2"/>
                          </a:solidFill>
                          <a:latin typeface="Ink Free" panose="03080402000500000000" pitchFamily="66" charset="0"/>
                        </a:rPr>
                        <a:t>ebensmittelverschwendung</a:t>
                      </a:r>
                      <a:r>
                        <a:rPr lang="de-DE" sz="1800" dirty="0">
                          <a:solidFill>
                            <a:schemeClr val="tx2"/>
                          </a:solidFill>
                          <a:latin typeface="Ink Free" panose="03080402000500000000" pitchFamily="66" charset="0"/>
                        </a:rPr>
                        <a:t> verringern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5388934"/>
                  </a:ext>
                </a:extLst>
              </a:tr>
              <a:tr h="423636">
                <a:tc>
                  <a:txBody>
                    <a:bodyPr/>
                    <a:lstStyle/>
                    <a:p>
                      <a:pPr algn="ctr"/>
                      <a:r>
                        <a:rPr lang="de-DE" sz="1800" b="1" dirty="0">
                          <a:solidFill>
                            <a:schemeClr val="tx1"/>
                          </a:solidFill>
                          <a:latin typeface="helvetica" panose="020B0604020202020204" pitchFamily="34" charset="0"/>
                          <a:cs typeface="helvetica" panose="020B0604020202020204" pitchFamily="34" charset="0"/>
                        </a:rPr>
                        <a:t>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de-DE" sz="1800" dirty="0" err="1">
                          <a:solidFill>
                            <a:schemeClr val="tx2"/>
                          </a:solidFill>
                          <a:latin typeface="Ink Free" panose="03080402000500000000" pitchFamily="66" charset="0"/>
                        </a:rPr>
                        <a:t>ierwohl</a:t>
                      </a:r>
                      <a:endParaRPr lang="de-DE" sz="1800" dirty="0">
                        <a:solidFill>
                          <a:schemeClr val="tx2"/>
                        </a:solidFill>
                        <a:latin typeface="Ink Free" panose="03080402000500000000" pitchFamily="66"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66434"/>
                  </a:ext>
                </a:extLst>
              </a:tr>
              <a:tr h="423636">
                <a:tc>
                  <a:txBody>
                    <a:bodyPr/>
                    <a:lstStyle/>
                    <a:p>
                      <a:pPr algn="ctr"/>
                      <a:r>
                        <a:rPr lang="de-DE" sz="1800" b="1" dirty="0">
                          <a:solidFill>
                            <a:schemeClr val="tx1"/>
                          </a:solidFill>
                          <a:latin typeface="helvetica" panose="020B0604020202020204" pitchFamily="34" charset="0"/>
                          <a:cs typeface="helvetica" panose="020B0604020202020204" pitchFamily="34" charset="0"/>
                        </a:rPr>
                        <a:t>I</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de-DE" sz="1800" dirty="0" err="1">
                          <a:solidFill>
                            <a:schemeClr val="tx2"/>
                          </a:solidFill>
                          <a:latin typeface="Ink Free" panose="03080402000500000000" pitchFamily="66" charset="0"/>
                        </a:rPr>
                        <a:t>nnovationen</a:t>
                      </a:r>
                      <a:r>
                        <a:rPr lang="de-DE" sz="1800" dirty="0">
                          <a:solidFill>
                            <a:schemeClr val="tx2"/>
                          </a:solidFill>
                          <a:latin typeface="Ink Free" panose="03080402000500000000" pitchFamily="66" charset="0"/>
                        </a:rPr>
                        <a:t> fördern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432088"/>
                  </a:ext>
                </a:extLst>
              </a:tr>
              <a:tr h="423636">
                <a:tc>
                  <a:txBody>
                    <a:bodyPr/>
                    <a:lstStyle/>
                    <a:p>
                      <a:pPr algn="ctr"/>
                      <a:r>
                        <a:rPr lang="de-DE" sz="1800" b="1" dirty="0">
                          <a:solidFill>
                            <a:schemeClr val="tx1"/>
                          </a:solidFill>
                          <a:latin typeface="helvetica" panose="020B0604020202020204" pitchFamily="34" charset="0"/>
                          <a:cs typeface="helvetica" panose="020B0604020202020204" pitchFamily="34" charset="0"/>
                        </a:rPr>
                        <a:t>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de-DE" sz="1800" dirty="0" err="1">
                          <a:solidFill>
                            <a:schemeClr val="tx2"/>
                          </a:solidFill>
                          <a:latin typeface="Ink Free" panose="03080402000500000000" pitchFamily="66" charset="0"/>
                        </a:rPr>
                        <a:t>enerationengerechtigkeit</a:t>
                      </a:r>
                      <a:endParaRPr lang="de-DE" sz="1800" dirty="0">
                        <a:solidFill>
                          <a:schemeClr val="tx2"/>
                        </a:solidFill>
                        <a:latin typeface="Ink Free" panose="03080402000500000000" pitchFamily="66"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7396285"/>
                  </a:ext>
                </a:extLst>
              </a:tr>
              <a:tr h="423636">
                <a:tc>
                  <a:txBody>
                    <a:bodyPr/>
                    <a:lstStyle/>
                    <a:p>
                      <a:pPr algn="ctr"/>
                      <a:r>
                        <a:rPr lang="de-DE" sz="1800" b="1" dirty="0">
                          <a:solidFill>
                            <a:schemeClr val="tx1"/>
                          </a:solidFill>
                          <a:latin typeface="helvetica" panose="020B0604020202020204" pitchFamily="34" charset="0"/>
                          <a:cs typeface="helvetica" panose="020B0604020202020204" pitchFamily="34" charset="0"/>
                        </a:rPr>
                        <a:t>K</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de-DE" sz="1800" dirty="0" err="1">
                          <a:solidFill>
                            <a:schemeClr val="tx2"/>
                          </a:solidFill>
                          <a:latin typeface="Ink Free" panose="03080402000500000000" pitchFamily="66" charset="0"/>
                        </a:rPr>
                        <a:t>limaschutz</a:t>
                      </a:r>
                      <a:endParaRPr lang="de-DE" sz="1800" dirty="0">
                        <a:solidFill>
                          <a:schemeClr val="tx2"/>
                        </a:solidFill>
                        <a:latin typeface="Ink Free" panose="03080402000500000000" pitchFamily="66"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927709"/>
                  </a:ext>
                </a:extLst>
              </a:tr>
              <a:tr h="423636">
                <a:tc>
                  <a:txBody>
                    <a:bodyPr/>
                    <a:lstStyle/>
                    <a:p>
                      <a:pPr algn="ctr"/>
                      <a:r>
                        <a:rPr lang="de-DE" sz="1800" b="1" dirty="0">
                          <a:solidFill>
                            <a:schemeClr val="tx1"/>
                          </a:solidFill>
                          <a:latin typeface="helvetica" panose="020B0604020202020204" pitchFamily="34" charset="0"/>
                          <a:cs typeface="helvetica" panose="020B0604020202020204" pitchFamily="34" charset="0"/>
                        </a:rPr>
                        <a:t>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de-DE" sz="1800" dirty="0" err="1">
                          <a:solidFill>
                            <a:schemeClr val="tx2"/>
                          </a:solidFill>
                          <a:latin typeface="Ink Free" panose="03080402000500000000" pitchFamily="66" charset="0"/>
                        </a:rPr>
                        <a:t>rneuerbare</a:t>
                      </a:r>
                      <a:r>
                        <a:rPr lang="de-DE" sz="1800" dirty="0">
                          <a:solidFill>
                            <a:schemeClr val="tx2"/>
                          </a:solidFill>
                          <a:latin typeface="Ink Free" panose="03080402000500000000" pitchFamily="66" charset="0"/>
                        </a:rPr>
                        <a:t> Energien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0356519"/>
                  </a:ext>
                </a:extLst>
              </a:tr>
              <a:tr h="423636">
                <a:tc>
                  <a:txBody>
                    <a:bodyPr/>
                    <a:lstStyle/>
                    <a:p>
                      <a:pPr algn="ctr"/>
                      <a:r>
                        <a:rPr lang="de-DE" sz="1800" b="1" dirty="0">
                          <a:solidFill>
                            <a:schemeClr val="tx1"/>
                          </a:solidFill>
                          <a:latin typeface="helvetica" panose="020B0604020202020204" pitchFamily="34" charset="0"/>
                          <a:cs typeface="helvetica" panose="020B0604020202020204" pitchFamily="34" charset="0"/>
                        </a:rPr>
                        <a:t>I</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de-DE" sz="1800" dirty="0" err="1">
                          <a:solidFill>
                            <a:schemeClr val="tx2"/>
                          </a:solidFill>
                          <a:latin typeface="Ink Free" panose="03080402000500000000" pitchFamily="66" charset="0"/>
                        </a:rPr>
                        <a:t>nteressenkonflikt</a:t>
                      </a:r>
                      <a:endParaRPr lang="de-DE" sz="1800" dirty="0">
                        <a:solidFill>
                          <a:schemeClr val="tx2"/>
                        </a:solidFill>
                        <a:latin typeface="Ink Free" panose="03080402000500000000" pitchFamily="66"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1141122"/>
                  </a:ext>
                </a:extLst>
              </a:tr>
              <a:tr h="423636">
                <a:tc>
                  <a:txBody>
                    <a:bodyPr/>
                    <a:lstStyle/>
                    <a:p>
                      <a:pPr algn="ctr"/>
                      <a:r>
                        <a:rPr lang="de-DE" sz="1800" b="1" dirty="0">
                          <a:solidFill>
                            <a:schemeClr val="tx1"/>
                          </a:solidFill>
                          <a:latin typeface="helvetica" panose="020B0604020202020204" pitchFamily="34" charset="0"/>
                          <a:cs typeface="helvetica" panose="020B0604020202020204" pitchFamily="34" charset="0"/>
                        </a:rPr>
                        <a:t>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de-DE" sz="1800" dirty="0" err="1">
                          <a:solidFill>
                            <a:schemeClr val="tx2"/>
                          </a:solidFill>
                          <a:latin typeface="Ink Free" panose="03080402000500000000" pitchFamily="66" charset="0"/>
                        </a:rPr>
                        <a:t>rinkwasser</a:t>
                      </a:r>
                      <a:r>
                        <a:rPr lang="de-DE" sz="1800" dirty="0">
                          <a:solidFill>
                            <a:schemeClr val="tx2"/>
                          </a:solidFill>
                          <a:latin typeface="Ink Free" panose="03080402000500000000" pitchFamily="66" charset="0"/>
                        </a:rPr>
                        <a:t> einsparen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8367336"/>
                  </a:ext>
                </a:extLst>
              </a:tr>
            </a:tbl>
          </a:graphicData>
        </a:graphic>
      </p:graphicFrame>
    </p:spTree>
    <p:extLst>
      <p:ext uri="{BB962C8B-B14F-4D97-AF65-F5344CB8AC3E}">
        <p14:creationId xmlns:p14="http://schemas.microsoft.com/office/powerpoint/2010/main" val="3777295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c 2/4">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N-2</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0A7730FE-CA85-632B-82DC-A83DB5DA932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N-c 2/4</a:t>
            </a:r>
          </a:p>
        </p:txBody>
      </p:sp>
      <p:sp>
        <p:nvSpPr>
          <p:cNvPr id="94" name="Gleichschenkliges Dreieck 93">
            <a:extLst>
              <a:ext uri="{FF2B5EF4-FFF2-40B4-BE49-F238E27FC236}">
                <a16:creationId xmlns:a16="http://schemas.microsoft.com/office/drawing/2014/main" id="{B6748C6B-3662-59FA-6E81-D79B06DDAE66}"/>
              </a:ext>
            </a:extLst>
          </p:cNvPr>
          <p:cNvSpPr/>
          <p:nvPr userDrawn="1"/>
        </p:nvSpPr>
        <p:spPr>
          <a:xfrm>
            <a:off x="922850" y="1497350"/>
            <a:ext cx="5726641" cy="694512"/>
          </a:xfrm>
          <a:prstGeom prst="triangle">
            <a:avLst>
              <a:gd name="adj" fmla="val 4982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115" b="1" dirty="0">
                <a:solidFill>
                  <a:schemeClr val="tx1"/>
                </a:solidFill>
                <a:latin typeface="helvetica" panose="020B0604020202020204" pitchFamily="34" charset="0"/>
                <a:cs typeface="helvetica" panose="020B0604020202020204" pitchFamily="34" charset="0"/>
              </a:rPr>
              <a:t>NACHHALTIGKEIT</a:t>
            </a:r>
          </a:p>
        </p:txBody>
      </p:sp>
      <p:grpSp>
        <p:nvGrpSpPr>
          <p:cNvPr id="95" name="Gruppieren 94">
            <a:extLst>
              <a:ext uri="{FF2B5EF4-FFF2-40B4-BE49-F238E27FC236}">
                <a16:creationId xmlns:a16="http://schemas.microsoft.com/office/drawing/2014/main" id="{AE4F1208-C85A-4B59-1F52-C3556AE93CA1}"/>
              </a:ext>
            </a:extLst>
          </p:cNvPr>
          <p:cNvGrpSpPr/>
          <p:nvPr userDrawn="1"/>
        </p:nvGrpSpPr>
        <p:grpSpPr>
          <a:xfrm>
            <a:off x="960653" y="2647678"/>
            <a:ext cx="5638367" cy="4232978"/>
            <a:chOff x="1011124" y="4448374"/>
            <a:chExt cx="6064045" cy="2076971"/>
          </a:xfrm>
          <a:solidFill>
            <a:schemeClr val="bg2"/>
          </a:solidFill>
        </p:grpSpPr>
        <p:sp>
          <p:nvSpPr>
            <p:cNvPr id="96" name="Rechteck 95">
              <a:extLst>
                <a:ext uri="{FF2B5EF4-FFF2-40B4-BE49-F238E27FC236}">
                  <a16:creationId xmlns:a16="http://schemas.microsoft.com/office/drawing/2014/main" id="{E647FAFB-0899-E57E-89E7-C3532A8E4F3A}"/>
                </a:ext>
              </a:extLst>
            </p:cNvPr>
            <p:cNvSpPr/>
            <p:nvPr userDrawn="1"/>
          </p:nvSpPr>
          <p:spPr>
            <a:xfrm>
              <a:off x="1011124" y="4448374"/>
              <a:ext cx="1883557" cy="2076971"/>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94279" tIns="194279" rIns="194279" bIns="49347" rtlCol="0" anchor="t"/>
            <a:lstStyle/>
            <a:p>
              <a:endParaRPr lang="de-DE" sz="1727">
                <a:solidFill>
                  <a:schemeClr val="tx1"/>
                </a:solidFill>
                <a:latin typeface="helvetica"/>
                <a:ea typeface="Inter" panose="020B0502030000000004" pitchFamily="34" charset="0"/>
                <a:cs typeface="Inter" panose="020B0502030000000004" pitchFamily="34" charset="0"/>
              </a:endParaRPr>
            </a:p>
          </p:txBody>
        </p:sp>
        <p:sp>
          <p:nvSpPr>
            <p:cNvPr id="97" name="Rechteck 96">
              <a:extLst>
                <a:ext uri="{FF2B5EF4-FFF2-40B4-BE49-F238E27FC236}">
                  <a16:creationId xmlns:a16="http://schemas.microsoft.com/office/drawing/2014/main" id="{4988A2B5-8C8C-85FA-7A9C-8605FF2415E4}"/>
                </a:ext>
              </a:extLst>
            </p:cNvPr>
            <p:cNvSpPr/>
            <p:nvPr userDrawn="1"/>
          </p:nvSpPr>
          <p:spPr>
            <a:xfrm>
              <a:off x="5191612" y="4448374"/>
              <a:ext cx="1883557" cy="2076971"/>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94279" tIns="194279" rIns="194279" bIns="49347" rtlCol="0" anchor="t"/>
            <a:lstStyle/>
            <a:p>
              <a:endParaRPr lang="de-DE" sz="1727">
                <a:solidFill>
                  <a:schemeClr val="tx1"/>
                </a:solidFill>
                <a:latin typeface="helvetica"/>
                <a:ea typeface="Inter" panose="020B0502030000000004" pitchFamily="34" charset="0"/>
                <a:cs typeface="Inter" panose="020B0502030000000004" pitchFamily="34" charset="0"/>
              </a:endParaRPr>
            </a:p>
          </p:txBody>
        </p:sp>
        <p:sp>
          <p:nvSpPr>
            <p:cNvPr id="98" name="Rechteck 97">
              <a:extLst>
                <a:ext uri="{FF2B5EF4-FFF2-40B4-BE49-F238E27FC236}">
                  <a16:creationId xmlns:a16="http://schemas.microsoft.com/office/drawing/2014/main" id="{D1C43F2F-5A1C-9F8C-B198-B24AE2988406}"/>
                </a:ext>
              </a:extLst>
            </p:cNvPr>
            <p:cNvSpPr/>
            <p:nvPr userDrawn="1"/>
          </p:nvSpPr>
          <p:spPr>
            <a:xfrm>
              <a:off x="3101368" y="4448374"/>
              <a:ext cx="1883557" cy="2076971"/>
            </a:xfrm>
            <a:prstGeom prst="rect">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94279" tIns="194279" rIns="194279" bIns="49347" rtlCol="0" anchor="t"/>
            <a:lstStyle/>
            <a:p>
              <a:endParaRPr lang="de-DE" sz="1727">
                <a:solidFill>
                  <a:schemeClr val="tx1"/>
                </a:solidFill>
                <a:latin typeface="helvetica"/>
                <a:ea typeface="Inter" panose="020B0502030000000004" pitchFamily="34" charset="0"/>
                <a:cs typeface="Inter" panose="020B0502030000000004" pitchFamily="34" charset="0"/>
              </a:endParaRPr>
            </a:p>
          </p:txBody>
        </p:sp>
      </p:grpSp>
      <p:sp>
        <p:nvSpPr>
          <p:cNvPr id="99" name="Textfeld 98">
            <a:extLst>
              <a:ext uri="{FF2B5EF4-FFF2-40B4-BE49-F238E27FC236}">
                <a16:creationId xmlns:a16="http://schemas.microsoft.com/office/drawing/2014/main" id="{38075101-5A91-D51B-164D-7D2389918F1B}"/>
              </a:ext>
            </a:extLst>
          </p:cNvPr>
          <p:cNvSpPr txBox="1"/>
          <p:nvPr userDrawn="1"/>
        </p:nvSpPr>
        <p:spPr>
          <a:xfrm>
            <a:off x="1072042" y="2789961"/>
            <a:ext cx="1528558" cy="261610"/>
          </a:xfrm>
          <a:prstGeom prst="rect">
            <a:avLst/>
          </a:prstGeom>
          <a:solidFill>
            <a:schemeClr val="bg1"/>
          </a:solidFill>
        </p:spPr>
        <p:txBody>
          <a:bodyPr wrap="square" rtlCol="0">
            <a:spAutoFit/>
          </a:bodyPr>
          <a:lstStyle/>
          <a:p>
            <a:r>
              <a:rPr lang="de-DE" sz="1100" dirty="0">
                <a:solidFill>
                  <a:schemeClr val="tx2"/>
                </a:solidFill>
                <a:latin typeface="Ink Free" panose="03080402000500000000" pitchFamily="66" charset="0"/>
              </a:rPr>
              <a:t>Umwelt/Ökologie</a:t>
            </a:r>
          </a:p>
        </p:txBody>
      </p:sp>
      <p:sp>
        <p:nvSpPr>
          <p:cNvPr id="100" name="Textfeld 99">
            <a:extLst>
              <a:ext uri="{FF2B5EF4-FFF2-40B4-BE49-F238E27FC236}">
                <a16:creationId xmlns:a16="http://schemas.microsoft.com/office/drawing/2014/main" id="{24DE3616-522A-DF0E-C7BB-9F65EC36D4FB}"/>
              </a:ext>
            </a:extLst>
          </p:cNvPr>
          <p:cNvSpPr txBox="1"/>
          <p:nvPr userDrawn="1"/>
        </p:nvSpPr>
        <p:spPr>
          <a:xfrm>
            <a:off x="3015557" y="2789961"/>
            <a:ext cx="1528558" cy="261610"/>
          </a:xfrm>
          <a:prstGeom prst="rect">
            <a:avLst/>
          </a:prstGeom>
          <a:solidFill>
            <a:schemeClr val="bg1"/>
          </a:solidFill>
        </p:spPr>
        <p:txBody>
          <a:bodyPr wrap="square" rtlCol="0">
            <a:spAutoFit/>
          </a:bodyPr>
          <a:lstStyle/>
          <a:p>
            <a:r>
              <a:rPr lang="de-DE" sz="1100" dirty="0">
                <a:solidFill>
                  <a:schemeClr val="tx2"/>
                </a:solidFill>
                <a:latin typeface="Ink Free" panose="03080402000500000000" pitchFamily="66" charset="0"/>
              </a:rPr>
              <a:t>Gesellschaft/Soziales</a:t>
            </a:r>
          </a:p>
        </p:txBody>
      </p:sp>
      <p:sp>
        <p:nvSpPr>
          <p:cNvPr id="101" name="Textfeld 100">
            <a:extLst>
              <a:ext uri="{FF2B5EF4-FFF2-40B4-BE49-F238E27FC236}">
                <a16:creationId xmlns:a16="http://schemas.microsoft.com/office/drawing/2014/main" id="{3B9894D8-23CE-6105-746E-F5F427C1FE08}"/>
              </a:ext>
            </a:extLst>
          </p:cNvPr>
          <p:cNvSpPr txBox="1"/>
          <p:nvPr userDrawn="1"/>
        </p:nvSpPr>
        <p:spPr>
          <a:xfrm>
            <a:off x="4954547" y="2789961"/>
            <a:ext cx="1528558" cy="261610"/>
          </a:xfrm>
          <a:prstGeom prst="rect">
            <a:avLst/>
          </a:prstGeom>
          <a:solidFill>
            <a:schemeClr val="bg1"/>
          </a:solidFill>
        </p:spPr>
        <p:txBody>
          <a:bodyPr wrap="square" rtlCol="0">
            <a:spAutoFit/>
          </a:bodyPr>
          <a:lstStyle/>
          <a:p>
            <a:r>
              <a:rPr lang="de-DE" sz="1100" dirty="0">
                <a:solidFill>
                  <a:schemeClr val="tx2"/>
                </a:solidFill>
                <a:latin typeface="Ink Free" panose="03080402000500000000" pitchFamily="66" charset="0"/>
              </a:rPr>
              <a:t>Wirtschaft/Ökonomie</a:t>
            </a:r>
          </a:p>
        </p:txBody>
      </p:sp>
      <p:pic>
        <p:nvPicPr>
          <p:cNvPr id="64" name="Grafik 63" descr="Ein Bild, das draußen, Gelände, Kleidung, Person enthält.&#10;&#10;Automatisch generierte Beschreibung">
            <a:extLst>
              <a:ext uri="{FF2B5EF4-FFF2-40B4-BE49-F238E27FC236}">
                <a16:creationId xmlns:a16="http://schemas.microsoft.com/office/drawing/2014/main" id="{7C314D35-00D4-6060-35F6-D0C9782CE775}"/>
              </a:ext>
            </a:extLst>
          </p:cNvPr>
          <p:cNvPicPr>
            <a:picLocks noChangeAspect="1"/>
          </p:cNvPicPr>
          <p:nvPr userDrawn="1"/>
        </p:nvPicPr>
        <p:blipFill rotWithShape="1">
          <a:blip r:embed="rId2" cstate="screen">
            <a:grayscl/>
            <a:extLst>
              <a:ext uri="{28A0092B-C50C-407E-A947-70E740481C1C}">
                <a14:useLocalDpi xmlns:a14="http://schemas.microsoft.com/office/drawing/2010/main"/>
              </a:ext>
            </a:extLst>
          </a:blip>
          <a:srcRect/>
          <a:stretch/>
        </p:blipFill>
        <p:spPr>
          <a:xfrm>
            <a:off x="3285750" y="3365537"/>
            <a:ext cx="946899" cy="946899"/>
          </a:xfrm>
          <a:prstGeom prst="ellipse">
            <a:avLst/>
          </a:prstGeom>
        </p:spPr>
      </p:pic>
      <p:pic>
        <p:nvPicPr>
          <p:cNvPr id="66" name="Grafik 65" descr="Ein Bild, das Wolke, draußen, Landschaft, Himmel enthält.&#10;&#10;Automatisch generierte Beschreibung">
            <a:extLst>
              <a:ext uri="{FF2B5EF4-FFF2-40B4-BE49-F238E27FC236}">
                <a16:creationId xmlns:a16="http://schemas.microsoft.com/office/drawing/2014/main" id="{CDD69D66-A03F-088F-6183-B528FAEEDAAD}"/>
              </a:ext>
            </a:extLst>
          </p:cNvPr>
          <p:cNvPicPr>
            <a:picLocks noChangeAspect="1"/>
          </p:cNvPicPr>
          <p:nvPr userDrawn="1"/>
        </p:nvPicPr>
        <p:blipFill rotWithShape="1">
          <a:blip r:embed="rId3" cstate="screen">
            <a:grayscl/>
            <a:extLst>
              <a:ext uri="{28A0092B-C50C-407E-A947-70E740481C1C}">
                <a14:useLocalDpi xmlns:a14="http://schemas.microsoft.com/office/drawing/2010/main"/>
              </a:ext>
            </a:extLst>
          </a:blip>
          <a:srcRect/>
          <a:stretch/>
        </p:blipFill>
        <p:spPr>
          <a:xfrm>
            <a:off x="1323253" y="3365537"/>
            <a:ext cx="946899" cy="946899"/>
          </a:xfrm>
          <a:prstGeom prst="ellipse">
            <a:avLst/>
          </a:prstGeom>
        </p:spPr>
      </p:pic>
      <p:pic>
        <p:nvPicPr>
          <p:cNvPr id="68" name="Grafik 67" descr="Ein Bild, das Abfall, draußen, Verschmutzung, Gelände enthält.&#10;&#10;Automatisch generierte Beschreibung">
            <a:extLst>
              <a:ext uri="{FF2B5EF4-FFF2-40B4-BE49-F238E27FC236}">
                <a16:creationId xmlns:a16="http://schemas.microsoft.com/office/drawing/2014/main" id="{91073775-0713-5420-6ACC-DA50EDE1699D}"/>
              </a:ext>
            </a:extLst>
          </p:cNvPr>
          <p:cNvPicPr>
            <a:picLocks noChangeAspect="1"/>
          </p:cNvPicPr>
          <p:nvPr userDrawn="1"/>
        </p:nvPicPr>
        <p:blipFill rotWithShape="1">
          <a:blip r:embed="rId4" cstate="screen">
            <a:grayscl/>
            <a:extLst>
              <a:ext uri="{28A0092B-C50C-407E-A947-70E740481C1C}">
                <a14:useLocalDpi xmlns:a14="http://schemas.microsoft.com/office/drawing/2010/main"/>
              </a:ext>
            </a:extLst>
          </a:blip>
          <a:srcRect/>
          <a:stretch/>
        </p:blipFill>
        <p:spPr>
          <a:xfrm>
            <a:off x="1321334" y="4467993"/>
            <a:ext cx="946899" cy="946899"/>
          </a:xfrm>
          <a:prstGeom prst="ellipse">
            <a:avLst/>
          </a:prstGeom>
        </p:spPr>
      </p:pic>
      <p:pic>
        <p:nvPicPr>
          <p:cNvPr id="70" name="Grafik 69" descr="Ein Bild, das Gelände, Grau, Beton, Gullydeckel enthält.&#10;&#10;Automatisch generierte Beschreibung">
            <a:extLst>
              <a:ext uri="{FF2B5EF4-FFF2-40B4-BE49-F238E27FC236}">
                <a16:creationId xmlns:a16="http://schemas.microsoft.com/office/drawing/2014/main" id="{B2B8BC14-E834-699C-AFBA-579E14158813}"/>
              </a:ext>
            </a:extLst>
          </p:cNvPr>
          <p:cNvPicPr>
            <a:picLocks noChangeAspect="1"/>
          </p:cNvPicPr>
          <p:nvPr userDrawn="1"/>
        </p:nvPicPr>
        <p:blipFill rotWithShape="1">
          <a:blip r:embed="rId5" cstate="screen">
            <a:grayscl/>
            <a:extLst>
              <a:ext uri="{28A0092B-C50C-407E-A947-70E740481C1C}">
                <a14:useLocalDpi xmlns:a14="http://schemas.microsoft.com/office/drawing/2010/main"/>
              </a:ext>
            </a:extLst>
          </a:blip>
          <a:srcRect/>
          <a:stretch/>
        </p:blipFill>
        <p:spPr>
          <a:xfrm>
            <a:off x="5244763" y="3365537"/>
            <a:ext cx="946899" cy="946899"/>
          </a:xfrm>
          <a:prstGeom prst="ellipse">
            <a:avLst/>
          </a:prstGeom>
        </p:spPr>
      </p:pic>
      <p:pic>
        <p:nvPicPr>
          <p:cNvPr id="72" name="Grafik 71" descr="Ein Bild, das Himmel, Generator, draußen, Windmühle enthält.&#10;&#10;Automatisch generierte Beschreibung">
            <a:extLst>
              <a:ext uri="{FF2B5EF4-FFF2-40B4-BE49-F238E27FC236}">
                <a16:creationId xmlns:a16="http://schemas.microsoft.com/office/drawing/2014/main" id="{34E7024E-49E7-FE23-9ECA-90A264571A6B}"/>
              </a:ext>
            </a:extLst>
          </p:cNvPr>
          <p:cNvPicPr>
            <a:picLocks noChangeAspect="1"/>
          </p:cNvPicPr>
          <p:nvPr userDrawn="1"/>
        </p:nvPicPr>
        <p:blipFill rotWithShape="1">
          <a:blip r:embed="rId6">
            <a:grayscl/>
            <a:extLst>
              <a:ext uri="{28A0092B-C50C-407E-A947-70E740481C1C}">
                <a14:useLocalDpi xmlns:a14="http://schemas.microsoft.com/office/drawing/2010/main" val="0"/>
              </a:ext>
            </a:extLst>
          </a:blip>
          <a:srcRect l="16641" r="16641"/>
          <a:stretch/>
        </p:blipFill>
        <p:spPr>
          <a:xfrm>
            <a:off x="5244762" y="4467993"/>
            <a:ext cx="946899" cy="946899"/>
          </a:xfrm>
          <a:prstGeom prst="ellipse">
            <a:avLst/>
          </a:prstGeom>
        </p:spPr>
      </p:pic>
      <p:pic>
        <p:nvPicPr>
          <p:cNvPr id="74" name="Grafik 73" descr="Ein Bild, das Menschliches Gesicht, Person, Kleidung, Kleinkind enthält.&#10;&#10;Automatisch generierte Beschreibung">
            <a:extLst>
              <a:ext uri="{FF2B5EF4-FFF2-40B4-BE49-F238E27FC236}">
                <a16:creationId xmlns:a16="http://schemas.microsoft.com/office/drawing/2014/main" id="{03A193B0-858D-2130-4CCF-BF56512D4683}"/>
              </a:ext>
            </a:extLst>
          </p:cNvPr>
          <p:cNvPicPr>
            <a:picLocks noChangeAspect="1"/>
          </p:cNvPicPr>
          <p:nvPr userDrawn="1"/>
        </p:nvPicPr>
        <p:blipFill rotWithShape="1">
          <a:blip r:embed="rId7" cstate="screen">
            <a:grayscl/>
            <a:extLst>
              <a:ext uri="{28A0092B-C50C-407E-A947-70E740481C1C}">
                <a14:useLocalDpi xmlns:a14="http://schemas.microsoft.com/office/drawing/2010/main"/>
              </a:ext>
            </a:extLst>
          </a:blip>
          <a:srcRect/>
          <a:stretch/>
        </p:blipFill>
        <p:spPr>
          <a:xfrm>
            <a:off x="3285749" y="4467993"/>
            <a:ext cx="946899" cy="946899"/>
          </a:xfrm>
          <a:prstGeom prst="ellipse">
            <a:avLst/>
          </a:prstGeom>
        </p:spPr>
      </p:pic>
      <p:pic>
        <p:nvPicPr>
          <p:cNvPr id="76" name="Grafik 75" descr="Ein Bild, das Person, Kleidung, Straße, Menschliches Gesicht enthält.&#10;&#10;Automatisch generierte Beschreibung">
            <a:extLst>
              <a:ext uri="{FF2B5EF4-FFF2-40B4-BE49-F238E27FC236}">
                <a16:creationId xmlns:a16="http://schemas.microsoft.com/office/drawing/2014/main" id="{22AB3CA5-5F3B-C3BF-C9F9-22856EE4CCCE}"/>
              </a:ext>
            </a:extLst>
          </p:cNvPr>
          <p:cNvPicPr>
            <a:picLocks noChangeAspect="1"/>
          </p:cNvPicPr>
          <p:nvPr userDrawn="1"/>
        </p:nvPicPr>
        <p:blipFill rotWithShape="1">
          <a:blip r:embed="rId8" cstate="screen">
            <a:grayscl/>
            <a:extLst>
              <a:ext uri="{28A0092B-C50C-407E-A947-70E740481C1C}">
                <a14:useLocalDpi xmlns:a14="http://schemas.microsoft.com/office/drawing/2010/main"/>
              </a:ext>
            </a:extLst>
          </a:blip>
          <a:srcRect/>
          <a:stretch/>
        </p:blipFill>
        <p:spPr>
          <a:xfrm>
            <a:off x="3285748" y="5570449"/>
            <a:ext cx="946899" cy="946899"/>
          </a:xfrm>
          <a:prstGeom prst="ellipse">
            <a:avLst/>
          </a:prstGeom>
        </p:spPr>
      </p:pic>
      <p:pic>
        <p:nvPicPr>
          <p:cNvPr id="78" name="Grafik 77" descr="Ein Bild, das draußen, Himmel, Berg, Vieh enthält.&#10;&#10;Automatisch generierte Beschreibung">
            <a:extLst>
              <a:ext uri="{FF2B5EF4-FFF2-40B4-BE49-F238E27FC236}">
                <a16:creationId xmlns:a16="http://schemas.microsoft.com/office/drawing/2014/main" id="{0D203FF3-6FD7-3AE6-55D0-5A8A6FEEE697}"/>
              </a:ext>
            </a:extLst>
          </p:cNvPr>
          <p:cNvPicPr>
            <a:picLocks noChangeAspect="1"/>
          </p:cNvPicPr>
          <p:nvPr userDrawn="1"/>
        </p:nvPicPr>
        <p:blipFill rotWithShape="1">
          <a:blip r:embed="rId9" cstate="screen">
            <a:grayscl/>
            <a:extLst>
              <a:ext uri="{28A0092B-C50C-407E-A947-70E740481C1C}">
                <a14:useLocalDpi xmlns:a14="http://schemas.microsoft.com/office/drawing/2010/main"/>
              </a:ext>
            </a:extLst>
          </a:blip>
          <a:srcRect/>
          <a:stretch/>
        </p:blipFill>
        <p:spPr>
          <a:xfrm>
            <a:off x="1321333" y="5576205"/>
            <a:ext cx="946899" cy="946899"/>
          </a:xfrm>
          <a:prstGeom prst="ellipse">
            <a:avLst/>
          </a:prstGeom>
        </p:spPr>
      </p:pic>
    </p:spTree>
    <p:extLst>
      <p:ext uri="{BB962C8B-B14F-4D97-AF65-F5344CB8AC3E}">
        <p14:creationId xmlns:p14="http://schemas.microsoft.com/office/powerpoint/2010/main" val="2315290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c 3/4">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N-6 und N-7</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5CCD30B7-23B6-422D-9374-93BA62530E76}"/>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N-c 3/4</a:t>
            </a:r>
          </a:p>
        </p:txBody>
      </p:sp>
      <p:grpSp>
        <p:nvGrpSpPr>
          <p:cNvPr id="6" name="Gruppieren 5">
            <a:extLst>
              <a:ext uri="{FF2B5EF4-FFF2-40B4-BE49-F238E27FC236}">
                <a16:creationId xmlns:a16="http://schemas.microsoft.com/office/drawing/2014/main" id="{A451D021-C48B-246E-A9FF-9F4ED5EAB432}"/>
              </a:ext>
            </a:extLst>
          </p:cNvPr>
          <p:cNvGrpSpPr/>
          <p:nvPr userDrawn="1"/>
        </p:nvGrpSpPr>
        <p:grpSpPr>
          <a:xfrm>
            <a:off x="1033081" y="5730431"/>
            <a:ext cx="5513949" cy="4216349"/>
            <a:chOff x="663943" y="5145903"/>
            <a:chExt cx="5513949" cy="4216349"/>
          </a:xfrm>
        </p:grpSpPr>
        <p:sp>
          <p:nvSpPr>
            <p:cNvPr id="8" name="Rechteck 7">
              <a:extLst>
                <a:ext uri="{FF2B5EF4-FFF2-40B4-BE49-F238E27FC236}">
                  <a16:creationId xmlns:a16="http://schemas.microsoft.com/office/drawing/2014/main" id="{1109746C-894F-A359-0D73-22C133E4F402}"/>
                </a:ext>
              </a:extLst>
            </p:cNvPr>
            <p:cNvSpPr/>
            <p:nvPr/>
          </p:nvSpPr>
          <p:spPr>
            <a:xfrm>
              <a:off x="663943" y="5145903"/>
              <a:ext cx="5513949" cy="42163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1600" dirty="0">
                <a:solidFill>
                  <a:schemeClr val="tx1"/>
                </a:solidFill>
                <a:latin typeface="helvetica" panose="020B0604020202020204" pitchFamily="34" charset="0"/>
                <a:cs typeface="helvetica" panose="020B0604020202020204" pitchFamily="34" charset="0"/>
              </a:endParaRPr>
            </a:p>
          </p:txBody>
        </p:sp>
        <p:graphicFrame>
          <p:nvGraphicFramePr>
            <p:cNvPr id="10" name="Tabelle 9">
              <a:extLst>
                <a:ext uri="{FF2B5EF4-FFF2-40B4-BE49-F238E27FC236}">
                  <a16:creationId xmlns:a16="http://schemas.microsoft.com/office/drawing/2014/main" id="{5F34E287-B3F5-9F03-87EE-51AE1803A847}"/>
                </a:ext>
              </a:extLst>
            </p:cNvPr>
            <p:cNvGraphicFramePr/>
            <p:nvPr>
              <p:extLst>
                <p:ext uri="{D42A27DB-BD31-4B8C-83A1-F6EECF244321}">
                  <p14:modId xmlns:p14="http://schemas.microsoft.com/office/powerpoint/2010/main" val="2096809549"/>
                </p:ext>
              </p:extLst>
            </p:nvPr>
          </p:nvGraphicFramePr>
          <p:xfrm>
            <a:off x="736230" y="5217166"/>
            <a:ext cx="5369373" cy="4086712"/>
          </p:xfrm>
          <a:graphic>
            <a:graphicData uri="http://schemas.openxmlformats.org/drawingml/2006/table">
              <a:tbl>
                <a:tblPr firstRow="1" firstCol="1" bandRow="1"/>
                <a:tblGrid>
                  <a:gridCol w="2736798">
                    <a:extLst>
                      <a:ext uri="{9D8B030D-6E8A-4147-A177-3AD203B41FA5}">
                        <a16:colId xmlns:a16="http://schemas.microsoft.com/office/drawing/2014/main" val="1763476854"/>
                      </a:ext>
                    </a:extLst>
                  </a:gridCol>
                  <a:gridCol w="2632575">
                    <a:extLst>
                      <a:ext uri="{9D8B030D-6E8A-4147-A177-3AD203B41FA5}">
                        <a16:colId xmlns:a16="http://schemas.microsoft.com/office/drawing/2014/main" val="1841724622"/>
                      </a:ext>
                    </a:extLst>
                  </a:gridCol>
                </a:tblGrid>
                <a:tr h="756896">
                  <a:tc>
                    <a:txBody>
                      <a:bodyPr/>
                      <a:lstStyle/>
                      <a:p>
                        <a:pPr>
                          <a:lnSpc>
                            <a:spcPct val="107000"/>
                          </a:lnSpc>
                          <a:spcAft>
                            <a:spcPts val="800"/>
                          </a:spcAft>
                        </a:pPr>
                        <a:r>
                          <a:rPr lang="de-DE" sz="1400" kern="100" dirty="0">
                            <a:effectLst/>
                            <a:latin typeface="helvetica" panose="020B0604020202020204" pitchFamily="34" charset="0"/>
                            <a:ea typeface="Calibri" panose="020F0502020204030204" pitchFamily="34" charset="0"/>
                            <a:cs typeface="helvetica" panose="020B0604020202020204" pitchFamily="34" charset="0"/>
                          </a:rPr>
                          <a:t>Unter dem Begriff „Impact Investment“ versteht man…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07000"/>
                          </a:lnSpc>
                          <a:spcAft>
                            <a:spcPts val="800"/>
                          </a:spcAft>
                        </a:pPr>
                        <a:r>
                          <a:rPr lang="de-DE" sz="1400" kern="100" dirty="0">
                            <a:solidFill>
                              <a:schemeClr val="tx2"/>
                            </a:solidFill>
                            <a:effectLst/>
                            <a:latin typeface="Ink Free" panose="03080402000500000000" pitchFamily="66" charset="0"/>
                            <a:ea typeface="Calibri" panose="020F0502020204030204" pitchFamily="34" charset="0"/>
                            <a:cs typeface="helvetica" panose="020B0604020202020204" pitchFamily="34" charset="0"/>
                          </a:rPr>
                          <a:t>Investitionen mit einer messbaren Wirkung von ESG-Kriterien.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6909612"/>
                    </a:ext>
                  </a:extLst>
                </a:tr>
                <a:tr h="973350">
                  <a:tc>
                    <a:txBody>
                      <a:bodyPr/>
                      <a:lstStyle/>
                      <a:p>
                        <a:pPr>
                          <a:lnSpc>
                            <a:spcPct val="107000"/>
                          </a:lnSpc>
                          <a:spcAft>
                            <a:spcPts val="800"/>
                          </a:spcAft>
                        </a:pPr>
                        <a:r>
                          <a:rPr lang="de-DE" sz="1400" kern="100" dirty="0">
                            <a:solidFill>
                              <a:schemeClr val="tx2"/>
                            </a:solidFill>
                            <a:effectLst/>
                            <a:latin typeface="Ink Free" panose="03080402000500000000" pitchFamily="66" charset="0"/>
                            <a:ea typeface="Calibri" panose="020F0502020204030204" pitchFamily="34" charset="0"/>
                            <a:cs typeface="helvetica" panose="020B0604020202020204" pitchFamily="34" charset="0"/>
                          </a:rPr>
                          <a:t>„Best in Class“ bedeutet,</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de-DE" sz="1400" kern="100" dirty="0">
                            <a:effectLst/>
                            <a:latin typeface="helvetica" panose="020B0604020202020204" pitchFamily="34" charset="0"/>
                            <a:ea typeface="Calibri" panose="020F0502020204030204" pitchFamily="34" charset="0"/>
                            <a:cs typeface="helvetica" panose="020B0604020202020204" pitchFamily="34" charset="0"/>
                          </a:rPr>
                          <a:t>… dass die nachhaltigsten Firmen einer Branche beim Investieren berücksichtigt werden.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366716"/>
                    </a:ext>
                  </a:extLst>
                </a:tr>
                <a:tr h="973350">
                  <a:tc>
                    <a:txBody>
                      <a:bodyPr/>
                      <a:lstStyle/>
                      <a:p>
                        <a:pPr>
                          <a:lnSpc>
                            <a:spcPct val="107000"/>
                          </a:lnSpc>
                          <a:spcAft>
                            <a:spcPts val="800"/>
                          </a:spcAft>
                        </a:pPr>
                        <a:r>
                          <a:rPr lang="de-DE" sz="1400" kern="100" dirty="0">
                            <a:effectLst/>
                            <a:latin typeface="helvetica" panose="020B0604020202020204" pitchFamily="34" charset="0"/>
                            <a:ea typeface="Calibri" panose="020F0502020204030204" pitchFamily="34" charset="0"/>
                            <a:cs typeface="helvetica" panose="020B0604020202020204" pitchFamily="34" charset="0"/>
                          </a:rPr>
                          <a:t>Beim „negativen Screening“ mithilfe von Ausschlusskriterien wird zwischen zwei Arten unterschieden: …</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07000"/>
                          </a:lnSpc>
                          <a:spcAft>
                            <a:spcPts val="800"/>
                          </a:spcAft>
                        </a:pPr>
                        <a:r>
                          <a:rPr lang="de-DE" sz="1400" kern="100" dirty="0">
                            <a:solidFill>
                              <a:schemeClr val="tx2"/>
                            </a:solidFill>
                            <a:effectLst/>
                            <a:latin typeface="Ink Free" panose="03080402000500000000" pitchFamily="66" charset="0"/>
                            <a:ea typeface="Calibri" panose="020F0502020204030204" pitchFamily="34" charset="0"/>
                            <a:cs typeface="helvetica" panose="020B0604020202020204" pitchFamily="34" charset="0"/>
                          </a:rPr>
                          <a:t>normbasiertes und wertebasiertes Screening.</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0588469"/>
                    </a:ext>
                  </a:extLst>
                </a:tr>
                <a:tr h="578399">
                  <a:tc>
                    <a:txBody>
                      <a:bodyPr/>
                      <a:lstStyle/>
                      <a:p>
                        <a:pPr>
                          <a:lnSpc>
                            <a:spcPct val="107000"/>
                          </a:lnSpc>
                          <a:spcAft>
                            <a:spcPts val="800"/>
                          </a:spcAft>
                        </a:pPr>
                        <a:r>
                          <a:rPr lang="de-DE" sz="1400" kern="100" dirty="0">
                            <a:solidFill>
                              <a:schemeClr val="tx2"/>
                            </a:solidFill>
                            <a:effectLst/>
                            <a:latin typeface="Ink Free" panose="03080402000500000000" pitchFamily="66" charset="0"/>
                            <a:ea typeface="Calibri" panose="020F0502020204030204" pitchFamily="34" charset="0"/>
                            <a:cs typeface="helvetica" panose="020B0604020202020204" pitchFamily="34" charset="0"/>
                          </a:rPr>
                          <a:t>Die Mischform von positivem und negativem Screening nennt man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de-DE" sz="1400" kern="100" dirty="0">
                            <a:effectLst/>
                            <a:latin typeface="helvetica" panose="020B0604020202020204" pitchFamily="34" charset="0"/>
                            <a:ea typeface="Calibri" panose="020F0502020204030204" pitchFamily="34" charset="0"/>
                            <a:cs typeface="helvetica" panose="020B0604020202020204" pitchFamily="34" charset="0"/>
                          </a:rPr>
                          <a:t>… „Best </a:t>
                        </a:r>
                        <a:r>
                          <a:rPr lang="de-DE" sz="1400" kern="100" dirty="0" err="1">
                            <a:effectLst/>
                            <a:latin typeface="helvetica" panose="020B0604020202020204" pitchFamily="34" charset="0"/>
                            <a:ea typeface="Calibri" panose="020F0502020204030204" pitchFamily="34" charset="0"/>
                            <a:cs typeface="helvetica" panose="020B0604020202020204" pitchFamily="34" charset="0"/>
                          </a:rPr>
                          <a:t>of</a:t>
                        </a:r>
                        <a:r>
                          <a:rPr lang="de-DE" sz="1400" kern="100" dirty="0">
                            <a:effectLst/>
                            <a:latin typeface="helvetica" panose="020B0604020202020204" pitchFamily="34" charset="0"/>
                            <a:ea typeface="Calibri" panose="020F0502020204030204" pitchFamily="34" charset="0"/>
                            <a:cs typeface="helvetica" panose="020B0604020202020204" pitchFamily="34" charset="0"/>
                          </a:rPr>
                          <a:t> Class“-Ansatz.</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63726631"/>
                    </a:ext>
                  </a:extLst>
                </a:tr>
                <a:tr h="756896">
                  <a:tc>
                    <a:txBody>
                      <a:bodyPr/>
                      <a:lstStyle/>
                      <a:p>
                        <a:pPr>
                          <a:lnSpc>
                            <a:spcPct val="107000"/>
                          </a:lnSpc>
                          <a:spcAft>
                            <a:spcPts val="800"/>
                          </a:spcAft>
                        </a:pPr>
                        <a:r>
                          <a:rPr lang="de-DE" sz="1400" kern="100" dirty="0">
                            <a:effectLst/>
                            <a:latin typeface="helvetica" panose="020B0604020202020204" pitchFamily="34" charset="0"/>
                            <a:ea typeface="Calibri" panose="020F0502020204030204" pitchFamily="34" charset="0"/>
                            <a:cs typeface="helvetica" panose="020B0604020202020204" pitchFamily="34" charset="0"/>
                          </a:rPr>
                          <a:t>Den Ansatz, Firmen mit einer besonders positiven Entwicklung zu berücksichtigen, nennt man …</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07000"/>
                          </a:lnSpc>
                          <a:spcAft>
                            <a:spcPts val="800"/>
                          </a:spcAft>
                        </a:pPr>
                        <a:r>
                          <a:rPr lang="de-DE" sz="1400" kern="100" dirty="0">
                            <a:solidFill>
                              <a:schemeClr val="tx2"/>
                            </a:solidFill>
                            <a:effectLst/>
                            <a:latin typeface="Ink Free" panose="03080402000500000000" pitchFamily="66" charset="0"/>
                            <a:ea typeface="Calibri" panose="020F0502020204030204" pitchFamily="34" charset="0"/>
                            <a:cs typeface="helvetica" panose="020B0604020202020204" pitchFamily="34" charset="0"/>
                          </a:rPr>
                          <a:t>„Best in Progress“.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8932136"/>
                    </a:ext>
                  </a:extLst>
                </a:tr>
              </a:tbl>
            </a:graphicData>
          </a:graphic>
        </p:graphicFrame>
      </p:grpSp>
      <p:grpSp>
        <p:nvGrpSpPr>
          <p:cNvPr id="11" name="Gruppieren 10">
            <a:extLst>
              <a:ext uri="{FF2B5EF4-FFF2-40B4-BE49-F238E27FC236}">
                <a16:creationId xmlns:a16="http://schemas.microsoft.com/office/drawing/2014/main" id="{099C1A32-CB16-1E39-9680-58F97178C10B}"/>
              </a:ext>
            </a:extLst>
          </p:cNvPr>
          <p:cNvGrpSpPr/>
          <p:nvPr userDrawn="1"/>
        </p:nvGrpSpPr>
        <p:grpSpPr>
          <a:xfrm>
            <a:off x="1041163" y="1478450"/>
            <a:ext cx="5513949" cy="4216349"/>
            <a:chOff x="663943" y="5145903"/>
            <a:chExt cx="5513949" cy="4216349"/>
          </a:xfrm>
        </p:grpSpPr>
        <p:sp>
          <p:nvSpPr>
            <p:cNvPr id="12" name="Rechteck 11">
              <a:extLst>
                <a:ext uri="{FF2B5EF4-FFF2-40B4-BE49-F238E27FC236}">
                  <a16:creationId xmlns:a16="http://schemas.microsoft.com/office/drawing/2014/main" id="{80CC2DF7-3F98-B25C-2D16-132AC9B20A93}"/>
                </a:ext>
              </a:extLst>
            </p:cNvPr>
            <p:cNvSpPr/>
            <p:nvPr/>
          </p:nvSpPr>
          <p:spPr>
            <a:xfrm>
              <a:off x="663943" y="5145903"/>
              <a:ext cx="5513949" cy="42163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1600" dirty="0">
                <a:solidFill>
                  <a:schemeClr val="tx1"/>
                </a:solidFill>
                <a:latin typeface="helvetica" panose="020B0604020202020204" pitchFamily="34" charset="0"/>
                <a:cs typeface="helvetica" panose="020B0604020202020204" pitchFamily="34" charset="0"/>
              </a:endParaRPr>
            </a:p>
          </p:txBody>
        </p:sp>
        <p:graphicFrame>
          <p:nvGraphicFramePr>
            <p:cNvPr id="13" name="Tabelle 12">
              <a:extLst>
                <a:ext uri="{FF2B5EF4-FFF2-40B4-BE49-F238E27FC236}">
                  <a16:creationId xmlns:a16="http://schemas.microsoft.com/office/drawing/2014/main" id="{95A24D70-DC23-7FFA-52DA-CEC7904C23B5}"/>
                </a:ext>
              </a:extLst>
            </p:cNvPr>
            <p:cNvGraphicFramePr/>
            <p:nvPr>
              <p:extLst>
                <p:ext uri="{D42A27DB-BD31-4B8C-83A1-F6EECF244321}">
                  <p14:modId xmlns:p14="http://schemas.microsoft.com/office/powerpoint/2010/main" val="4099312454"/>
                </p:ext>
              </p:extLst>
            </p:nvPr>
          </p:nvGraphicFramePr>
          <p:xfrm>
            <a:off x="736230" y="5217166"/>
            <a:ext cx="5369373" cy="4073821"/>
          </p:xfrm>
          <a:graphic>
            <a:graphicData uri="http://schemas.openxmlformats.org/drawingml/2006/table">
              <a:tbl>
                <a:tblPr firstRow="1" firstCol="1" bandRow="1"/>
                <a:tblGrid>
                  <a:gridCol w="2736798">
                    <a:extLst>
                      <a:ext uri="{9D8B030D-6E8A-4147-A177-3AD203B41FA5}">
                        <a16:colId xmlns:a16="http://schemas.microsoft.com/office/drawing/2014/main" val="1763476854"/>
                      </a:ext>
                    </a:extLst>
                  </a:gridCol>
                  <a:gridCol w="2632575">
                    <a:extLst>
                      <a:ext uri="{9D8B030D-6E8A-4147-A177-3AD203B41FA5}">
                        <a16:colId xmlns:a16="http://schemas.microsoft.com/office/drawing/2014/main" val="1841724622"/>
                      </a:ext>
                    </a:extLst>
                  </a:gridCol>
                </a:tblGrid>
                <a:tr h="756896">
                  <a:tc>
                    <a:txBody>
                      <a:bodyPr/>
                      <a:lstStyle/>
                      <a:p>
                        <a:pPr>
                          <a:lnSpc>
                            <a:spcPct val="107000"/>
                          </a:lnSpc>
                          <a:spcAft>
                            <a:spcPts val="800"/>
                          </a:spcAft>
                        </a:pPr>
                        <a:r>
                          <a:rPr lang="de-DE" sz="1400" kern="100" dirty="0">
                            <a:effectLst/>
                            <a:latin typeface="helvetica" panose="020B0604020202020204" pitchFamily="34" charset="0"/>
                            <a:ea typeface="Calibri" panose="020F0502020204030204" pitchFamily="34" charset="0"/>
                            <a:cs typeface="helvetica" panose="020B0604020202020204" pitchFamily="34" charset="0"/>
                          </a:rPr>
                          <a:t>Die Festlegung von bestimmten Anforderungen an Unternehmen bezeichnet man als …</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07000"/>
                          </a:lnSpc>
                          <a:spcAft>
                            <a:spcPts val="800"/>
                          </a:spcAft>
                        </a:pPr>
                        <a:r>
                          <a:rPr lang="de-DE" sz="1400" kern="100" dirty="0">
                            <a:effectLst/>
                            <a:latin typeface="helvetica" panose="020B0604020202020204" pitchFamily="34" charset="0"/>
                            <a:ea typeface="Calibri" panose="020F0502020204030204" pitchFamily="34" charset="0"/>
                            <a:cs typeface="helvetica" panose="020B0604020202020204" pitchFamily="34" charset="0"/>
                          </a:rPr>
                          <a:t> </a:t>
                        </a:r>
                        <a:r>
                          <a:rPr lang="de-DE" sz="1400" kern="100" dirty="0">
                            <a:solidFill>
                              <a:schemeClr val="tx2"/>
                            </a:solidFill>
                            <a:effectLst/>
                            <a:latin typeface="Ink Free" panose="03080402000500000000" pitchFamily="66" charset="0"/>
                            <a:ea typeface="Calibri" panose="020F0502020204030204" pitchFamily="34" charset="0"/>
                            <a:cs typeface="helvetica" panose="020B0604020202020204" pitchFamily="34" charset="0"/>
                          </a:rPr>
                          <a:t>positives Screening.</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6909612"/>
                    </a:ext>
                  </a:extLst>
                </a:tr>
                <a:tr h="973350">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de-DE" sz="1400" kern="100" dirty="0">
                            <a:solidFill>
                              <a:schemeClr val="tx2"/>
                            </a:solidFill>
                            <a:effectLst/>
                            <a:latin typeface="Ink Free" panose="03080402000500000000" pitchFamily="66" charset="0"/>
                            <a:ea typeface="Calibri" panose="020F0502020204030204" pitchFamily="34" charset="0"/>
                            <a:cs typeface="helvetica" panose="020B0604020202020204" pitchFamily="34" charset="0"/>
                          </a:rPr>
                          <a:t>„Best in Class“ bedeutet,</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de-DE" sz="1400" kern="100" dirty="0">
                            <a:effectLst/>
                            <a:latin typeface="helvetica" panose="020B0604020202020204" pitchFamily="34" charset="0"/>
                            <a:ea typeface="Calibri" panose="020F0502020204030204" pitchFamily="34" charset="0"/>
                            <a:cs typeface="helvetica" panose="020B0604020202020204" pitchFamily="34" charset="0"/>
                          </a:rPr>
                          <a:t>… dass die nachhaltigsten Firmen einer Branche beim Investieren berücksichtigt werden.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366716"/>
                    </a:ext>
                  </a:extLst>
                </a:tr>
                <a:tr h="973350">
                  <a:tc>
                    <a:txBody>
                      <a:bodyPr/>
                      <a:lstStyle/>
                      <a:p>
                        <a:pPr>
                          <a:lnSpc>
                            <a:spcPct val="107000"/>
                          </a:lnSpc>
                          <a:spcAft>
                            <a:spcPts val="800"/>
                          </a:spcAft>
                        </a:pPr>
                        <a:r>
                          <a:rPr lang="de-DE" sz="1400" kern="100" dirty="0">
                            <a:effectLst/>
                            <a:latin typeface="helvetica" panose="020B0604020202020204" pitchFamily="34" charset="0"/>
                            <a:ea typeface="Calibri" panose="020F0502020204030204" pitchFamily="34" charset="0"/>
                            <a:cs typeface="helvetica" panose="020B0604020202020204" pitchFamily="34" charset="0"/>
                          </a:rPr>
                          <a:t>Beim „negativen Screening“ mithilfe von Ausschlusskriterien wird zwischen zwei Arten unterschieden: …</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de-DE" sz="1400" kern="100" dirty="0">
                            <a:solidFill>
                              <a:schemeClr val="tx2"/>
                            </a:solidFill>
                            <a:effectLst/>
                            <a:latin typeface="Ink Free" panose="03080402000500000000" pitchFamily="66" charset="0"/>
                            <a:ea typeface="Calibri" panose="020F0502020204030204" pitchFamily="34" charset="0"/>
                            <a:cs typeface="helvetica" panose="020B0604020202020204" pitchFamily="34" charset="0"/>
                          </a:rPr>
                          <a:t>normbasiertes und wertebasiertes Screening.</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0588469"/>
                    </a:ext>
                  </a:extLst>
                </a:tr>
                <a:tr h="578399">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de-DE" sz="1400" kern="100" dirty="0">
                            <a:solidFill>
                              <a:schemeClr val="tx2"/>
                            </a:solidFill>
                            <a:effectLst/>
                            <a:latin typeface="Ink Free" panose="03080402000500000000" pitchFamily="66" charset="0"/>
                            <a:ea typeface="Calibri" panose="020F0502020204030204" pitchFamily="34" charset="0"/>
                            <a:cs typeface="helvetica" panose="020B0604020202020204" pitchFamily="34" charset="0"/>
                          </a:rPr>
                          <a:t>Die Mischform von positivem und negativem Screening nennt man</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de-DE" sz="1400" kern="100" dirty="0">
                            <a:effectLst/>
                            <a:latin typeface="helvetica" panose="020B0604020202020204" pitchFamily="34" charset="0"/>
                            <a:ea typeface="Calibri" panose="020F0502020204030204" pitchFamily="34" charset="0"/>
                            <a:cs typeface="helvetica" panose="020B0604020202020204" pitchFamily="34" charset="0"/>
                          </a:rPr>
                          <a:t>… „Best </a:t>
                        </a:r>
                        <a:r>
                          <a:rPr lang="de-DE" sz="1400" kern="100" dirty="0" err="1">
                            <a:effectLst/>
                            <a:latin typeface="helvetica" panose="020B0604020202020204" pitchFamily="34" charset="0"/>
                            <a:ea typeface="Calibri" panose="020F0502020204030204" pitchFamily="34" charset="0"/>
                            <a:cs typeface="helvetica" panose="020B0604020202020204" pitchFamily="34" charset="0"/>
                          </a:rPr>
                          <a:t>of</a:t>
                        </a:r>
                        <a:r>
                          <a:rPr lang="de-DE" sz="1400" kern="100" dirty="0">
                            <a:effectLst/>
                            <a:latin typeface="helvetica" panose="020B0604020202020204" pitchFamily="34" charset="0"/>
                            <a:ea typeface="Calibri" panose="020F0502020204030204" pitchFamily="34" charset="0"/>
                            <a:cs typeface="helvetica" panose="020B0604020202020204" pitchFamily="34" charset="0"/>
                          </a:rPr>
                          <a:t> Class“-Ansatz.</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63726631"/>
                    </a:ext>
                  </a:extLst>
                </a:tr>
                <a:tr h="756896">
                  <a:tc>
                    <a:txBody>
                      <a:bodyPr/>
                      <a:lstStyle/>
                      <a:p>
                        <a:pPr>
                          <a:lnSpc>
                            <a:spcPct val="107000"/>
                          </a:lnSpc>
                          <a:spcAft>
                            <a:spcPts val="800"/>
                          </a:spcAft>
                        </a:pPr>
                        <a:r>
                          <a:rPr lang="de-DE" sz="1400" kern="100" dirty="0">
                            <a:effectLst/>
                            <a:latin typeface="helvetica" panose="020B0604020202020204" pitchFamily="34" charset="0"/>
                            <a:ea typeface="Calibri" panose="020F0502020204030204" pitchFamily="34" charset="0"/>
                            <a:cs typeface="helvetica" panose="020B0604020202020204" pitchFamily="34" charset="0"/>
                          </a:rPr>
                          <a:t>Den Ansatz, Firmen mit einer besonders positiven Entwicklung zu berücksichtigen, nennt man …</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07000"/>
                          </a:lnSpc>
                          <a:spcAft>
                            <a:spcPts val="800"/>
                          </a:spcAft>
                        </a:pPr>
                        <a:r>
                          <a:rPr lang="de-DE" sz="1400" kern="100" dirty="0">
                            <a:solidFill>
                              <a:schemeClr val="tx2"/>
                            </a:solidFill>
                            <a:effectLst/>
                            <a:latin typeface="Ink Free" panose="03080402000500000000" pitchFamily="66" charset="0"/>
                            <a:ea typeface="Calibri" panose="020F0502020204030204" pitchFamily="34" charset="0"/>
                            <a:cs typeface="helvetica" panose="020B0604020202020204" pitchFamily="34" charset="0"/>
                          </a:rPr>
                          <a:t>„Best in Progress“.</a:t>
                        </a: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8932136"/>
                    </a:ext>
                  </a:extLst>
                </a:tr>
              </a:tbl>
            </a:graphicData>
          </a:graphic>
        </p:graphicFrame>
      </p:grpSp>
      <p:sp>
        <p:nvSpPr>
          <p:cNvPr id="14" name="Ellipse 13">
            <a:extLst>
              <a:ext uri="{FF2B5EF4-FFF2-40B4-BE49-F238E27FC236}">
                <a16:creationId xmlns:a16="http://schemas.microsoft.com/office/drawing/2014/main" id="{0B52F71E-0F16-AB0B-9941-EBB7C438544C}"/>
              </a:ext>
            </a:extLst>
          </p:cNvPr>
          <p:cNvSpPr/>
          <p:nvPr userDrawn="1"/>
        </p:nvSpPr>
        <p:spPr>
          <a:xfrm>
            <a:off x="552028" y="1549713"/>
            <a:ext cx="553340" cy="553339"/>
          </a:xfrm>
          <a:prstGeom prst="ellipse">
            <a:avLst/>
          </a:prstGeom>
          <a:solidFill>
            <a:schemeClr val="tx2"/>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400" dirty="0">
                <a:solidFill>
                  <a:srgbClr val="FFFFFF"/>
                </a:solidFill>
                <a:latin typeface="helvetica" panose="020B0604020202020204" pitchFamily="34" charset="0"/>
                <a:cs typeface="helvetica" panose="020B0604020202020204" pitchFamily="34" charset="0"/>
              </a:rPr>
              <a:t>N-6</a:t>
            </a:r>
          </a:p>
        </p:txBody>
      </p:sp>
      <p:sp>
        <p:nvSpPr>
          <p:cNvPr id="15" name="Ellipse 14">
            <a:extLst>
              <a:ext uri="{FF2B5EF4-FFF2-40B4-BE49-F238E27FC236}">
                <a16:creationId xmlns:a16="http://schemas.microsoft.com/office/drawing/2014/main" id="{B7EB0832-AC4E-E19B-02AD-2D6BC3CBCD80}"/>
              </a:ext>
            </a:extLst>
          </p:cNvPr>
          <p:cNvSpPr/>
          <p:nvPr userDrawn="1"/>
        </p:nvSpPr>
        <p:spPr>
          <a:xfrm>
            <a:off x="560110" y="5801694"/>
            <a:ext cx="553340" cy="553339"/>
          </a:xfrm>
          <a:prstGeom prst="ellipse">
            <a:avLst/>
          </a:prstGeom>
          <a:solidFill>
            <a:schemeClr val="tx2"/>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400" dirty="0">
                <a:solidFill>
                  <a:srgbClr val="FFFFFF"/>
                </a:solidFill>
                <a:latin typeface="helvetica" panose="020B0604020202020204" pitchFamily="34" charset="0"/>
                <a:cs typeface="helvetica" panose="020B0604020202020204" pitchFamily="34" charset="0"/>
              </a:rPr>
              <a:t>N-7</a:t>
            </a:r>
          </a:p>
        </p:txBody>
      </p:sp>
    </p:spTree>
    <p:extLst>
      <p:ext uri="{BB962C8B-B14F-4D97-AF65-F5344CB8AC3E}">
        <p14:creationId xmlns:p14="http://schemas.microsoft.com/office/powerpoint/2010/main" val="1692561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c 4/4">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b="1" dirty="0">
                <a:solidFill>
                  <a:schemeClr val="tx1"/>
                </a:solidFill>
                <a:latin typeface="Helvetica" panose="020B0604020202020204" pitchFamily="34" charset="0"/>
                <a:cs typeface="Helvetica" panose="020B0604020202020204" pitchFamily="34" charset="0"/>
              </a:rPr>
              <a:t>Lösung zum Klassenmaterial N-6 und N-7 (Fortsetzung)</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F65B5658-1151-6369-EC76-7A6DFE73DA5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N-c 4/4</a:t>
            </a:r>
          </a:p>
        </p:txBody>
      </p:sp>
      <p:sp>
        <p:nvSpPr>
          <p:cNvPr id="6" name="Rechteck 5">
            <a:extLst>
              <a:ext uri="{FF2B5EF4-FFF2-40B4-BE49-F238E27FC236}">
                <a16:creationId xmlns:a16="http://schemas.microsoft.com/office/drawing/2014/main" id="{7546A426-B36C-926B-41F2-432BC485EDFD}"/>
              </a:ext>
            </a:extLst>
          </p:cNvPr>
          <p:cNvSpPr/>
          <p:nvPr userDrawn="1"/>
        </p:nvSpPr>
        <p:spPr>
          <a:xfrm>
            <a:off x="1095401" y="5961209"/>
            <a:ext cx="2535112" cy="1083360"/>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36000" rtlCol="0" anchor="t"/>
          <a:lstStyle/>
          <a:p>
            <a:pPr algn="ctr"/>
            <a:r>
              <a:rPr lang="de-DE" sz="1200" b="1" dirty="0">
                <a:solidFill>
                  <a:schemeClr val="tx1"/>
                </a:solidFill>
                <a:latin typeface="helvetica" panose="020B0604020202020204" pitchFamily="34" charset="0"/>
                <a:cs typeface="helvetica" panose="020B0604020202020204" pitchFamily="34" charset="0"/>
              </a:rPr>
              <a:t>Negatives Screening</a:t>
            </a:r>
          </a:p>
          <a:p>
            <a:pPr algn="ctr"/>
            <a:endParaRPr lang="de-DE" sz="1200" b="1" dirty="0">
              <a:solidFill>
                <a:schemeClr val="tx1"/>
              </a:solidFill>
              <a:latin typeface="helvetica" panose="020B0604020202020204" pitchFamily="34" charset="0"/>
              <a:cs typeface="helvetica" panose="020B0604020202020204" pitchFamily="34" charset="0"/>
            </a:endParaRPr>
          </a:p>
          <a:p>
            <a:pPr algn="ctr"/>
            <a:r>
              <a:rPr lang="de-DE" sz="1100" dirty="0">
                <a:solidFill>
                  <a:schemeClr val="tx1"/>
                </a:solidFill>
                <a:latin typeface="helvetica" panose="020B0604020202020204" pitchFamily="34" charset="0"/>
                <a:cs typeface="helvetica" panose="020B0604020202020204" pitchFamily="34" charset="0"/>
              </a:rPr>
              <a:t>Verwendung von Ausschlusskriterien</a:t>
            </a:r>
          </a:p>
        </p:txBody>
      </p:sp>
      <p:sp>
        <p:nvSpPr>
          <p:cNvPr id="13" name="Rechteck 12">
            <a:extLst>
              <a:ext uri="{FF2B5EF4-FFF2-40B4-BE49-F238E27FC236}">
                <a16:creationId xmlns:a16="http://schemas.microsoft.com/office/drawing/2014/main" id="{337026D0-BCCF-9B02-0E2C-F8CFD55CB17C}"/>
              </a:ext>
            </a:extLst>
          </p:cNvPr>
          <p:cNvSpPr/>
          <p:nvPr userDrawn="1"/>
        </p:nvSpPr>
        <p:spPr>
          <a:xfrm>
            <a:off x="3799849" y="5961209"/>
            <a:ext cx="2535113" cy="1083360"/>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36000" rtlCol="0" anchor="t"/>
          <a:lstStyle/>
          <a:p>
            <a:pPr algn="ctr"/>
            <a:r>
              <a:rPr lang="de-DE" sz="1200" b="1" dirty="0">
                <a:solidFill>
                  <a:schemeClr val="tx1"/>
                </a:solidFill>
                <a:latin typeface="helvetica" panose="020B0604020202020204" pitchFamily="34" charset="0"/>
                <a:cs typeface="helvetica" panose="020B0604020202020204" pitchFamily="34" charset="0"/>
              </a:rPr>
              <a:t>Positives Screening</a:t>
            </a:r>
          </a:p>
          <a:p>
            <a:pPr algn="ctr"/>
            <a:endParaRPr lang="de-DE" sz="1200" b="1" dirty="0">
              <a:solidFill>
                <a:schemeClr val="tx1"/>
              </a:solidFill>
              <a:latin typeface="helvetica" panose="020B0604020202020204" pitchFamily="34" charset="0"/>
              <a:cs typeface="helvetica" panose="020B0604020202020204" pitchFamily="34" charset="0"/>
            </a:endParaRPr>
          </a:p>
          <a:p>
            <a:pPr algn="ctr"/>
            <a:r>
              <a:rPr lang="de-DE" sz="1100" dirty="0">
                <a:solidFill>
                  <a:schemeClr val="tx1"/>
                </a:solidFill>
                <a:latin typeface="helvetica" panose="020B0604020202020204" pitchFamily="34" charset="0"/>
                <a:cs typeface="helvetica" panose="020B0604020202020204" pitchFamily="34" charset="0"/>
              </a:rPr>
              <a:t>Festlegung von Anforderungen</a:t>
            </a:r>
          </a:p>
        </p:txBody>
      </p:sp>
      <p:grpSp>
        <p:nvGrpSpPr>
          <p:cNvPr id="14" name="Gruppieren 13">
            <a:extLst>
              <a:ext uri="{FF2B5EF4-FFF2-40B4-BE49-F238E27FC236}">
                <a16:creationId xmlns:a16="http://schemas.microsoft.com/office/drawing/2014/main" id="{305A58C4-F927-B62C-722F-D7C8872EBA11}"/>
              </a:ext>
            </a:extLst>
          </p:cNvPr>
          <p:cNvGrpSpPr/>
          <p:nvPr userDrawn="1"/>
        </p:nvGrpSpPr>
        <p:grpSpPr>
          <a:xfrm>
            <a:off x="1084524" y="7529843"/>
            <a:ext cx="5261314" cy="2211391"/>
            <a:chOff x="825500" y="7307023"/>
            <a:chExt cx="5261314" cy="2030941"/>
          </a:xfrm>
        </p:grpSpPr>
        <p:sp>
          <p:nvSpPr>
            <p:cNvPr id="15" name="Rechteck 14">
              <a:extLst>
                <a:ext uri="{FF2B5EF4-FFF2-40B4-BE49-F238E27FC236}">
                  <a16:creationId xmlns:a16="http://schemas.microsoft.com/office/drawing/2014/main" id="{FA46415A-0D4C-4AD1-41D0-095332425B26}"/>
                </a:ext>
              </a:extLst>
            </p:cNvPr>
            <p:cNvSpPr/>
            <p:nvPr/>
          </p:nvSpPr>
          <p:spPr>
            <a:xfrm>
              <a:off x="1898627" y="7307023"/>
              <a:ext cx="976865" cy="2030941"/>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36000" rtlCol="0" anchor="t"/>
            <a:lstStyle/>
            <a:p>
              <a:pPr algn="ctr"/>
              <a:r>
                <a:rPr lang="de-DE" sz="1200" b="1" dirty="0">
                  <a:solidFill>
                    <a:schemeClr val="tx1"/>
                  </a:solidFill>
                  <a:latin typeface="helvetica" panose="020B0604020202020204" pitchFamily="34" charset="0"/>
                  <a:cs typeface="helvetica" panose="020B0604020202020204" pitchFamily="34" charset="0"/>
                </a:rPr>
                <a:t>Werte-basiertes Screening</a:t>
              </a:r>
            </a:p>
            <a:p>
              <a:pPr algn="ctr"/>
              <a:endParaRPr lang="de-DE" sz="1200" b="1" dirty="0">
                <a:solidFill>
                  <a:schemeClr val="tx1"/>
                </a:solidFill>
                <a:latin typeface="helvetica" panose="020B0604020202020204" pitchFamily="34" charset="0"/>
                <a:cs typeface="helvetica" panose="020B0604020202020204" pitchFamily="34" charset="0"/>
              </a:endParaRPr>
            </a:p>
            <a:p>
              <a:pPr algn="ctr"/>
              <a:r>
                <a:rPr lang="de-DE" sz="1100" dirty="0">
                  <a:solidFill>
                    <a:schemeClr val="tx1"/>
                  </a:solidFill>
                  <a:latin typeface="helvetica" panose="020B0604020202020204" pitchFamily="34" charset="0"/>
                  <a:cs typeface="helvetica" panose="020B0604020202020204" pitchFamily="34" charset="0"/>
                </a:rPr>
                <a:t>Individuelle Kriterien</a:t>
              </a:r>
            </a:p>
          </p:txBody>
        </p:sp>
        <p:sp>
          <p:nvSpPr>
            <p:cNvPr id="16" name="Rechteck 15">
              <a:extLst>
                <a:ext uri="{FF2B5EF4-FFF2-40B4-BE49-F238E27FC236}">
                  <a16:creationId xmlns:a16="http://schemas.microsoft.com/office/drawing/2014/main" id="{08BD5433-B7B3-FB66-8CAE-3D320DA4EEC2}"/>
                </a:ext>
              </a:extLst>
            </p:cNvPr>
            <p:cNvSpPr/>
            <p:nvPr/>
          </p:nvSpPr>
          <p:spPr>
            <a:xfrm>
              <a:off x="825500" y="7307023"/>
              <a:ext cx="976865" cy="2030941"/>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36000" rtlCol="0" anchor="t"/>
            <a:lstStyle/>
            <a:p>
              <a:pPr algn="ctr"/>
              <a:r>
                <a:rPr lang="de-DE" sz="1200" b="1" dirty="0">
                  <a:solidFill>
                    <a:schemeClr val="tx1"/>
                  </a:solidFill>
                  <a:latin typeface="helvetica" panose="020B0604020202020204" pitchFamily="34" charset="0"/>
                  <a:cs typeface="helvetica" panose="020B0604020202020204" pitchFamily="34" charset="0"/>
                </a:rPr>
                <a:t>Norm-basiertes Screening</a:t>
              </a:r>
            </a:p>
            <a:p>
              <a:pPr algn="ctr"/>
              <a:endParaRPr lang="de-DE" sz="1200" b="1" dirty="0">
                <a:solidFill>
                  <a:schemeClr val="tx1"/>
                </a:solidFill>
                <a:latin typeface="helvetica" panose="020B0604020202020204" pitchFamily="34" charset="0"/>
                <a:cs typeface="helvetica" panose="020B0604020202020204" pitchFamily="34" charset="0"/>
              </a:endParaRPr>
            </a:p>
            <a:p>
              <a:pPr algn="ctr"/>
              <a:r>
                <a:rPr lang="de-DE" sz="1100" dirty="0">
                  <a:solidFill>
                    <a:schemeClr val="tx1"/>
                  </a:solidFill>
                  <a:latin typeface="helvetica" panose="020B0604020202020204" pitchFamily="34" charset="0"/>
                  <a:cs typeface="helvetica" panose="020B0604020202020204" pitchFamily="34" charset="0"/>
                </a:rPr>
                <a:t>Standards </a:t>
              </a:r>
              <a:br>
                <a:rPr lang="de-DE" sz="1100" dirty="0">
                  <a:solidFill>
                    <a:schemeClr val="tx1"/>
                  </a:solidFill>
                  <a:latin typeface="helvetica" panose="020B0604020202020204" pitchFamily="34" charset="0"/>
                  <a:cs typeface="helvetica" panose="020B0604020202020204" pitchFamily="34" charset="0"/>
                </a:rPr>
              </a:br>
              <a:r>
                <a:rPr lang="de-DE" sz="1100" dirty="0">
                  <a:solidFill>
                    <a:schemeClr val="tx1"/>
                  </a:solidFill>
                  <a:latin typeface="helvetica" panose="020B0604020202020204" pitchFamily="34" charset="0"/>
                  <a:cs typeface="helvetica" panose="020B0604020202020204" pitchFamily="34" charset="0"/>
                </a:rPr>
                <a:t>von inter-nationalen Institutionen</a:t>
              </a:r>
            </a:p>
          </p:txBody>
        </p:sp>
        <p:sp>
          <p:nvSpPr>
            <p:cNvPr id="17" name="Rechteck 16">
              <a:extLst>
                <a:ext uri="{FF2B5EF4-FFF2-40B4-BE49-F238E27FC236}">
                  <a16:creationId xmlns:a16="http://schemas.microsoft.com/office/drawing/2014/main" id="{638E0B9A-09FD-7CD4-A417-A9374FFF4538}"/>
                </a:ext>
              </a:extLst>
            </p:cNvPr>
            <p:cNvSpPr/>
            <p:nvPr/>
          </p:nvSpPr>
          <p:spPr>
            <a:xfrm>
              <a:off x="4036823" y="7307023"/>
              <a:ext cx="976865" cy="2030941"/>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36000" rtlCol="0" anchor="t"/>
            <a:lstStyle/>
            <a:p>
              <a:pPr algn="ctr"/>
              <a:r>
                <a:rPr lang="de-DE" sz="1200" b="1" dirty="0">
                  <a:solidFill>
                    <a:schemeClr val="tx1"/>
                  </a:solidFill>
                  <a:latin typeface="helvetica" panose="020B0604020202020204" pitchFamily="34" charset="0"/>
                  <a:cs typeface="helvetica" panose="020B0604020202020204" pitchFamily="34" charset="0"/>
                </a:rPr>
                <a:t>Best in Class</a:t>
              </a:r>
            </a:p>
            <a:p>
              <a:pPr algn="ctr"/>
              <a:endParaRPr lang="de-DE" sz="1200" b="1" dirty="0">
                <a:solidFill>
                  <a:schemeClr val="tx1"/>
                </a:solidFill>
                <a:latin typeface="helvetica" panose="020B0604020202020204" pitchFamily="34" charset="0"/>
                <a:cs typeface="helvetica" panose="020B0604020202020204" pitchFamily="34" charset="0"/>
              </a:endParaRPr>
            </a:p>
            <a:p>
              <a:pPr algn="ctr"/>
              <a:endParaRPr lang="de-DE" sz="1200" b="1" dirty="0">
                <a:solidFill>
                  <a:schemeClr val="tx1"/>
                </a:solidFill>
                <a:latin typeface="helvetica" panose="020B0604020202020204" pitchFamily="34" charset="0"/>
                <a:cs typeface="helvetica" panose="020B0604020202020204" pitchFamily="34" charset="0"/>
              </a:endParaRPr>
            </a:p>
            <a:p>
              <a:pPr algn="ctr"/>
              <a:r>
                <a:rPr lang="de-DE" sz="1100" dirty="0">
                  <a:solidFill>
                    <a:schemeClr val="tx1"/>
                  </a:solidFill>
                  <a:latin typeface="helvetica" panose="020B0604020202020204" pitchFamily="34" charset="0"/>
                  <a:cs typeface="helvetica" panose="020B0604020202020204" pitchFamily="34" charset="0"/>
                </a:rPr>
                <a:t>Nachhaltigste Firmen einer Branche</a:t>
              </a:r>
            </a:p>
          </p:txBody>
        </p:sp>
        <p:sp>
          <p:nvSpPr>
            <p:cNvPr id="18" name="Rechteck 17">
              <a:extLst>
                <a:ext uri="{FF2B5EF4-FFF2-40B4-BE49-F238E27FC236}">
                  <a16:creationId xmlns:a16="http://schemas.microsoft.com/office/drawing/2014/main" id="{C9C0DA6A-EEFE-F5F8-6E19-E44F07FC356A}"/>
                </a:ext>
              </a:extLst>
            </p:cNvPr>
            <p:cNvSpPr/>
            <p:nvPr/>
          </p:nvSpPr>
          <p:spPr>
            <a:xfrm>
              <a:off x="5109949" y="7307023"/>
              <a:ext cx="976865" cy="2030941"/>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36000" rtlCol="0" anchor="t"/>
            <a:lstStyle/>
            <a:p>
              <a:pPr algn="ctr"/>
              <a:r>
                <a:rPr lang="de-DE" sz="1200" b="1" dirty="0">
                  <a:solidFill>
                    <a:schemeClr val="tx1"/>
                  </a:solidFill>
                  <a:latin typeface="helvetica" panose="020B0604020202020204" pitchFamily="34" charset="0"/>
                  <a:cs typeface="helvetica" panose="020B0604020202020204" pitchFamily="34" charset="0"/>
                </a:rPr>
                <a:t>Best in Progress</a:t>
              </a:r>
            </a:p>
            <a:p>
              <a:pPr algn="ctr"/>
              <a:endParaRPr lang="de-DE" sz="1200" b="1" dirty="0">
                <a:solidFill>
                  <a:schemeClr val="tx1"/>
                </a:solidFill>
                <a:latin typeface="helvetica" panose="020B0604020202020204" pitchFamily="34" charset="0"/>
                <a:cs typeface="helvetica" panose="020B0604020202020204" pitchFamily="34" charset="0"/>
              </a:endParaRPr>
            </a:p>
            <a:p>
              <a:pPr algn="ctr"/>
              <a:endParaRPr lang="de-DE" sz="1200" b="1" dirty="0">
                <a:solidFill>
                  <a:schemeClr val="tx1"/>
                </a:solidFill>
                <a:latin typeface="helvetica" panose="020B0604020202020204" pitchFamily="34" charset="0"/>
                <a:cs typeface="helvetica" panose="020B0604020202020204" pitchFamily="34" charset="0"/>
              </a:endParaRPr>
            </a:p>
            <a:p>
              <a:pPr algn="ctr"/>
              <a:r>
                <a:rPr lang="de-DE" sz="1100" dirty="0">
                  <a:solidFill>
                    <a:schemeClr val="tx1"/>
                  </a:solidFill>
                  <a:latin typeface="helvetica" panose="020B0604020202020204" pitchFamily="34" charset="0"/>
                  <a:cs typeface="helvetica" panose="020B0604020202020204" pitchFamily="34" charset="0"/>
                </a:rPr>
                <a:t>Firmen mit einer besonders positiven Entwicklung</a:t>
              </a:r>
            </a:p>
          </p:txBody>
        </p:sp>
        <p:sp>
          <p:nvSpPr>
            <p:cNvPr id="19" name="Rechteck 18">
              <a:extLst>
                <a:ext uri="{FF2B5EF4-FFF2-40B4-BE49-F238E27FC236}">
                  <a16:creationId xmlns:a16="http://schemas.microsoft.com/office/drawing/2014/main" id="{11B79DDF-429E-0B86-4872-184EF2D023D3}"/>
                </a:ext>
              </a:extLst>
            </p:cNvPr>
            <p:cNvSpPr/>
            <p:nvPr/>
          </p:nvSpPr>
          <p:spPr>
            <a:xfrm>
              <a:off x="2963696" y="7307023"/>
              <a:ext cx="976865" cy="2030941"/>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36000" rtlCol="0" anchor="t"/>
            <a:lstStyle/>
            <a:p>
              <a:pPr algn="ctr"/>
              <a:r>
                <a:rPr lang="de-DE" sz="1200" b="1" dirty="0">
                  <a:solidFill>
                    <a:schemeClr val="tx1"/>
                  </a:solidFill>
                  <a:latin typeface="helvetica" panose="020B0604020202020204" pitchFamily="34" charset="0"/>
                  <a:cs typeface="helvetica" panose="020B0604020202020204" pitchFamily="34" charset="0"/>
                </a:rPr>
                <a:t>Best </a:t>
              </a:r>
              <a:r>
                <a:rPr lang="de-DE" sz="1200" b="1" dirty="0" err="1">
                  <a:solidFill>
                    <a:schemeClr val="tx1"/>
                  </a:solidFill>
                  <a:latin typeface="helvetica" panose="020B0604020202020204" pitchFamily="34" charset="0"/>
                  <a:cs typeface="helvetica" panose="020B0604020202020204" pitchFamily="34" charset="0"/>
                </a:rPr>
                <a:t>of</a:t>
              </a:r>
              <a:r>
                <a:rPr lang="de-DE" sz="1200" b="1" dirty="0">
                  <a:solidFill>
                    <a:schemeClr val="tx1"/>
                  </a:solidFill>
                  <a:latin typeface="helvetica" panose="020B0604020202020204" pitchFamily="34" charset="0"/>
                  <a:cs typeface="helvetica" panose="020B0604020202020204" pitchFamily="34" charset="0"/>
                </a:rPr>
                <a:t> Class</a:t>
              </a:r>
            </a:p>
            <a:p>
              <a:pPr algn="ctr"/>
              <a:endParaRPr lang="de-DE" sz="1200" dirty="0">
                <a:solidFill>
                  <a:schemeClr val="tx1"/>
                </a:solidFill>
                <a:latin typeface="helvetica" panose="020B0604020202020204" pitchFamily="34" charset="0"/>
                <a:cs typeface="helvetica" panose="020B0604020202020204" pitchFamily="34" charset="0"/>
              </a:endParaRPr>
            </a:p>
            <a:p>
              <a:pPr algn="ctr"/>
              <a:endParaRPr lang="de-DE" sz="1200" dirty="0">
                <a:solidFill>
                  <a:schemeClr val="tx1"/>
                </a:solidFill>
                <a:latin typeface="helvetica" panose="020B0604020202020204" pitchFamily="34" charset="0"/>
                <a:cs typeface="helvetica" panose="020B0604020202020204" pitchFamily="34" charset="0"/>
              </a:endParaRPr>
            </a:p>
            <a:p>
              <a:pPr algn="ctr"/>
              <a:r>
                <a:rPr lang="de-DE" sz="1100" dirty="0">
                  <a:solidFill>
                    <a:schemeClr val="tx1"/>
                  </a:solidFill>
                  <a:latin typeface="helvetica" panose="020B0604020202020204" pitchFamily="34" charset="0"/>
                  <a:cs typeface="helvetica" panose="020B0604020202020204" pitchFamily="34" charset="0"/>
                </a:rPr>
                <a:t>Mischform aus positivem u. negativem Screening</a:t>
              </a:r>
            </a:p>
          </p:txBody>
        </p:sp>
      </p:grpSp>
      <p:grpSp>
        <p:nvGrpSpPr>
          <p:cNvPr id="20" name="Gruppieren 19">
            <a:extLst>
              <a:ext uri="{FF2B5EF4-FFF2-40B4-BE49-F238E27FC236}">
                <a16:creationId xmlns:a16="http://schemas.microsoft.com/office/drawing/2014/main" id="{105CE637-E31A-9806-A32B-6D51A2ADEDC1}"/>
              </a:ext>
            </a:extLst>
          </p:cNvPr>
          <p:cNvGrpSpPr/>
          <p:nvPr userDrawn="1"/>
        </p:nvGrpSpPr>
        <p:grpSpPr>
          <a:xfrm>
            <a:off x="1058493" y="4390676"/>
            <a:ext cx="3427687" cy="1083360"/>
            <a:chOff x="788592" y="3633499"/>
            <a:chExt cx="3427687" cy="1093375"/>
          </a:xfrm>
        </p:grpSpPr>
        <p:sp>
          <p:nvSpPr>
            <p:cNvPr id="21" name="Rechteck 20">
              <a:extLst>
                <a:ext uri="{FF2B5EF4-FFF2-40B4-BE49-F238E27FC236}">
                  <a16:creationId xmlns:a16="http://schemas.microsoft.com/office/drawing/2014/main" id="{EDBDFF76-1672-16B2-ECF9-FAC908EC414E}"/>
                </a:ext>
              </a:extLst>
            </p:cNvPr>
            <p:cNvSpPr/>
            <p:nvPr/>
          </p:nvSpPr>
          <p:spPr>
            <a:xfrm>
              <a:off x="2621539" y="3633499"/>
              <a:ext cx="1594740" cy="1093375"/>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36000" rtlCol="0" anchor="t"/>
            <a:lstStyle/>
            <a:p>
              <a:pPr algn="ctr"/>
              <a:r>
                <a:rPr lang="de-DE" sz="1200" b="1" dirty="0">
                  <a:solidFill>
                    <a:schemeClr val="tx1"/>
                  </a:solidFill>
                  <a:latin typeface="helvetica" panose="020B0604020202020204" pitchFamily="34" charset="0"/>
                  <a:cs typeface="helvetica" panose="020B0604020202020204" pitchFamily="34" charset="0"/>
                </a:rPr>
                <a:t>Passive Anlagestrategien</a:t>
              </a:r>
            </a:p>
          </p:txBody>
        </p:sp>
        <p:sp>
          <p:nvSpPr>
            <p:cNvPr id="22" name="Rechteck 21">
              <a:extLst>
                <a:ext uri="{FF2B5EF4-FFF2-40B4-BE49-F238E27FC236}">
                  <a16:creationId xmlns:a16="http://schemas.microsoft.com/office/drawing/2014/main" id="{2EEE9947-5DB7-85E1-6DFC-6CED31DC4227}"/>
                </a:ext>
              </a:extLst>
            </p:cNvPr>
            <p:cNvSpPr/>
            <p:nvPr/>
          </p:nvSpPr>
          <p:spPr>
            <a:xfrm>
              <a:off x="788592" y="3633499"/>
              <a:ext cx="1594740" cy="1093375"/>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36000" rtlCol="0" anchor="t"/>
            <a:lstStyle/>
            <a:p>
              <a:pPr algn="ctr"/>
              <a:r>
                <a:rPr lang="de-DE" sz="1200" b="1" dirty="0">
                  <a:solidFill>
                    <a:schemeClr val="tx1"/>
                  </a:solidFill>
                  <a:latin typeface="helvetica" panose="020B0604020202020204" pitchFamily="34" charset="0"/>
                  <a:cs typeface="helvetica" panose="020B0604020202020204" pitchFamily="34" charset="0"/>
                </a:rPr>
                <a:t>Aktive Anlagestrategien</a:t>
              </a:r>
            </a:p>
            <a:p>
              <a:pPr algn="ctr"/>
              <a:endParaRPr lang="de-DE" sz="1200" dirty="0">
                <a:solidFill>
                  <a:schemeClr val="tx1"/>
                </a:solidFill>
                <a:latin typeface="helvetica" panose="020B0604020202020204" pitchFamily="34" charset="0"/>
                <a:cs typeface="helvetica" panose="020B0604020202020204" pitchFamily="34" charset="0"/>
              </a:endParaRPr>
            </a:p>
            <a:p>
              <a:pPr algn="ctr"/>
              <a:r>
                <a:rPr lang="de-DE" sz="1100" dirty="0">
                  <a:solidFill>
                    <a:schemeClr val="tx1"/>
                  </a:solidFill>
                  <a:latin typeface="helvetica" panose="020B0604020202020204" pitchFamily="34" charset="0"/>
                  <a:cs typeface="helvetica" panose="020B0604020202020204" pitchFamily="34" charset="0"/>
                </a:rPr>
                <a:t>Versuch der direkten Einflussnahme</a:t>
              </a:r>
            </a:p>
          </p:txBody>
        </p:sp>
      </p:grpSp>
      <p:sp>
        <p:nvSpPr>
          <p:cNvPr id="23" name="Rechteck 22">
            <a:extLst>
              <a:ext uri="{FF2B5EF4-FFF2-40B4-BE49-F238E27FC236}">
                <a16:creationId xmlns:a16="http://schemas.microsoft.com/office/drawing/2014/main" id="{8A7618A4-A7C2-AA2C-AAEE-C14A5DE10CE7}"/>
              </a:ext>
            </a:extLst>
          </p:cNvPr>
          <p:cNvSpPr/>
          <p:nvPr userDrawn="1"/>
        </p:nvSpPr>
        <p:spPr>
          <a:xfrm>
            <a:off x="1056701" y="2938995"/>
            <a:ext cx="5261315" cy="96450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36000" rtlCol="0" anchor="t"/>
          <a:lstStyle/>
          <a:p>
            <a:pPr algn="ctr"/>
            <a:r>
              <a:rPr lang="de-DE" sz="1400" b="1" dirty="0">
                <a:solidFill>
                  <a:schemeClr val="tx1"/>
                </a:solidFill>
                <a:latin typeface="helvetica" panose="020B0604020202020204" pitchFamily="34" charset="0"/>
                <a:cs typeface="helvetica" panose="020B0604020202020204" pitchFamily="34" charset="0"/>
              </a:rPr>
              <a:t>Nachhaltiges Investieren nach </a:t>
            </a:r>
            <a:r>
              <a:rPr lang="de-DE" sz="1400" b="1" dirty="0">
                <a:solidFill>
                  <a:schemeClr val="tx1"/>
                </a:solidFill>
                <a:highlight>
                  <a:srgbClr val="C0C0C0"/>
                </a:highlight>
                <a:latin typeface="helvetica" panose="020B0604020202020204" pitchFamily="34" charset="0"/>
                <a:cs typeface="helvetica" panose="020B0604020202020204" pitchFamily="34" charset="0"/>
              </a:rPr>
              <a:t>ESG</a:t>
            </a:r>
            <a:r>
              <a:rPr lang="de-DE" sz="1400" b="1" dirty="0">
                <a:solidFill>
                  <a:schemeClr val="tx1"/>
                </a:solidFill>
                <a:latin typeface="helvetica" panose="020B0604020202020204" pitchFamily="34" charset="0"/>
                <a:cs typeface="helvetica" panose="020B0604020202020204" pitchFamily="34" charset="0"/>
              </a:rPr>
              <a:t>-Kriterien</a:t>
            </a:r>
          </a:p>
          <a:p>
            <a:pPr algn="ctr"/>
            <a:endParaRPr lang="de-DE" sz="1200" dirty="0">
              <a:solidFill>
                <a:schemeClr val="tx1"/>
              </a:solidFill>
              <a:latin typeface="helvetica" panose="020B0604020202020204" pitchFamily="34" charset="0"/>
              <a:cs typeface="helvetica" panose="020B0604020202020204" pitchFamily="34" charset="0"/>
            </a:endParaRPr>
          </a:p>
          <a:p>
            <a:pPr algn="ctr"/>
            <a:r>
              <a:rPr lang="de-DE" sz="1200" b="1" dirty="0">
                <a:solidFill>
                  <a:schemeClr val="tx1"/>
                </a:solidFill>
                <a:highlight>
                  <a:srgbClr val="C0C0C0"/>
                </a:highlight>
                <a:latin typeface="helvetica" panose="020B0604020202020204" pitchFamily="34" charset="0"/>
                <a:cs typeface="helvetica" panose="020B0604020202020204" pitchFamily="34" charset="0"/>
              </a:rPr>
              <a:t>E</a:t>
            </a:r>
            <a:r>
              <a:rPr lang="de-DE" sz="1200" b="1" dirty="0">
                <a:solidFill>
                  <a:schemeClr val="tx1"/>
                </a:solidFill>
                <a:latin typeface="helvetica" panose="020B0604020202020204" pitchFamily="34" charset="0"/>
                <a:cs typeface="helvetica" panose="020B0604020202020204" pitchFamily="34" charset="0"/>
              </a:rPr>
              <a:t>nvironment | </a:t>
            </a:r>
            <a:r>
              <a:rPr lang="de-DE" sz="1200" b="1" dirty="0" err="1">
                <a:solidFill>
                  <a:schemeClr val="tx1"/>
                </a:solidFill>
                <a:highlight>
                  <a:srgbClr val="C0C0C0"/>
                </a:highlight>
                <a:latin typeface="helvetica" panose="020B0604020202020204" pitchFamily="34" charset="0"/>
                <a:cs typeface="helvetica" panose="020B0604020202020204" pitchFamily="34" charset="0"/>
              </a:rPr>
              <a:t>S</a:t>
            </a:r>
            <a:r>
              <a:rPr lang="de-DE" sz="1200" b="1" dirty="0" err="1">
                <a:solidFill>
                  <a:schemeClr val="tx1"/>
                </a:solidFill>
                <a:latin typeface="helvetica" panose="020B0604020202020204" pitchFamily="34" charset="0"/>
                <a:cs typeface="helvetica" panose="020B0604020202020204" pitchFamily="34" charset="0"/>
              </a:rPr>
              <a:t>ocial</a:t>
            </a:r>
            <a:r>
              <a:rPr lang="de-DE" sz="1200" b="1" dirty="0">
                <a:solidFill>
                  <a:schemeClr val="tx1"/>
                </a:solidFill>
                <a:latin typeface="helvetica" panose="020B0604020202020204" pitchFamily="34" charset="0"/>
                <a:cs typeface="helvetica" panose="020B0604020202020204" pitchFamily="34" charset="0"/>
              </a:rPr>
              <a:t> | </a:t>
            </a:r>
            <a:r>
              <a:rPr lang="de-DE" sz="1200" b="1" dirty="0" err="1">
                <a:solidFill>
                  <a:schemeClr val="tx1"/>
                </a:solidFill>
                <a:highlight>
                  <a:srgbClr val="C0C0C0"/>
                </a:highlight>
                <a:latin typeface="helvetica" panose="020B0604020202020204" pitchFamily="34" charset="0"/>
                <a:cs typeface="helvetica" panose="020B0604020202020204" pitchFamily="34" charset="0"/>
              </a:rPr>
              <a:t>G</a:t>
            </a:r>
            <a:r>
              <a:rPr lang="de-DE" sz="1200" b="1" dirty="0" err="1">
                <a:solidFill>
                  <a:schemeClr val="tx1"/>
                </a:solidFill>
                <a:latin typeface="helvetica" panose="020B0604020202020204" pitchFamily="34" charset="0"/>
                <a:cs typeface="helvetica" panose="020B0604020202020204" pitchFamily="34" charset="0"/>
              </a:rPr>
              <a:t>overnance</a:t>
            </a:r>
            <a:endParaRPr lang="de-DE" sz="1200" dirty="0">
              <a:solidFill>
                <a:schemeClr val="tx1"/>
              </a:solidFill>
              <a:latin typeface="helvetica" panose="020B0604020202020204" pitchFamily="34" charset="0"/>
              <a:cs typeface="helvetica" panose="020B0604020202020204" pitchFamily="34" charset="0"/>
            </a:endParaRPr>
          </a:p>
        </p:txBody>
      </p:sp>
      <p:cxnSp>
        <p:nvCxnSpPr>
          <p:cNvPr id="24" name="Gerader Verbinder 23">
            <a:extLst>
              <a:ext uri="{FF2B5EF4-FFF2-40B4-BE49-F238E27FC236}">
                <a16:creationId xmlns:a16="http://schemas.microsoft.com/office/drawing/2014/main" id="{1C1AF92C-9FBC-36E0-2BA6-ACEBBF25103A}"/>
              </a:ext>
            </a:extLst>
          </p:cNvPr>
          <p:cNvCxnSpPr>
            <a:stCxn id="6" idx="3"/>
            <a:endCxn id="13" idx="1"/>
          </p:cNvCxnSpPr>
          <p:nvPr userDrawn="1"/>
        </p:nvCxnSpPr>
        <p:spPr>
          <a:xfrm>
            <a:off x="3630513" y="6502889"/>
            <a:ext cx="1693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8400DA90-9F04-F123-38DB-85EAEDAE9EC5}"/>
              </a:ext>
            </a:extLst>
          </p:cNvPr>
          <p:cNvCxnSpPr>
            <a:stCxn id="23" idx="2"/>
          </p:cNvCxnSpPr>
          <p:nvPr userDrawn="1"/>
        </p:nvCxnSpPr>
        <p:spPr>
          <a:xfrm flipH="1">
            <a:off x="3687357" y="3903501"/>
            <a:ext cx="2" cy="483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70381EE4-761D-22AD-6E18-535A23CA51B3}"/>
              </a:ext>
            </a:extLst>
          </p:cNvPr>
          <p:cNvCxnSpPr/>
          <p:nvPr userDrawn="1"/>
        </p:nvCxnSpPr>
        <p:spPr>
          <a:xfrm flipH="1">
            <a:off x="1855861" y="3903503"/>
            <a:ext cx="2" cy="48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F11DB193-A4DE-F016-E382-804D1220D6A7}"/>
              </a:ext>
            </a:extLst>
          </p:cNvPr>
          <p:cNvCxnSpPr/>
          <p:nvPr userDrawn="1"/>
        </p:nvCxnSpPr>
        <p:spPr>
          <a:xfrm flipH="1">
            <a:off x="3190167" y="5474035"/>
            <a:ext cx="2" cy="48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7D9A3511-8C63-0672-484E-146F9617F445}"/>
              </a:ext>
            </a:extLst>
          </p:cNvPr>
          <p:cNvCxnSpPr/>
          <p:nvPr userDrawn="1"/>
        </p:nvCxnSpPr>
        <p:spPr>
          <a:xfrm flipH="1">
            <a:off x="1536176" y="7044569"/>
            <a:ext cx="2" cy="48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2C2CDFA6-ACC5-5429-C13E-82842DD573A1}"/>
              </a:ext>
            </a:extLst>
          </p:cNvPr>
          <p:cNvCxnSpPr/>
          <p:nvPr userDrawn="1"/>
        </p:nvCxnSpPr>
        <p:spPr>
          <a:xfrm flipH="1">
            <a:off x="2642052" y="7044569"/>
            <a:ext cx="2" cy="48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B30858EA-AEEB-5B48-D3D9-845E0715C683}"/>
              </a:ext>
            </a:extLst>
          </p:cNvPr>
          <p:cNvCxnSpPr/>
          <p:nvPr userDrawn="1"/>
        </p:nvCxnSpPr>
        <p:spPr>
          <a:xfrm flipH="1">
            <a:off x="4784277" y="7044569"/>
            <a:ext cx="2" cy="48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E6E3C97C-0009-982F-5704-C5A2C067029B}"/>
              </a:ext>
            </a:extLst>
          </p:cNvPr>
          <p:cNvCxnSpPr/>
          <p:nvPr userDrawn="1"/>
        </p:nvCxnSpPr>
        <p:spPr>
          <a:xfrm flipH="1">
            <a:off x="5857403" y="7044569"/>
            <a:ext cx="2" cy="48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AE9E5728-5035-8F01-55C1-5E6199848C45}"/>
              </a:ext>
            </a:extLst>
          </p:cNvPr>
          <p:cNvCxnSpPr/>
          <p:nvPr userDrawn="1"/>
        </p:nvCxnSpPr>
        <p:spPr>
          <a:xfrm>
            <a:off x="3711151" y="6502889"/>
            <a:ext cx="0" cy="1021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Grafik 32" descr="Ein Bild, das Logo enthält.&#10;&#10;Automatisch generierte Beschreibung">
            <a:extLst>
              <a:ext uri="{FF2B5EF4-FFF2-40B4-BE49-F238E27FC236}">
                <a16:creationId xmlns:a16="http://schemas.microsoft.com/office/drawing/2014/main" id="{437334EE-0B66-E3F3-50DD-B89B4F341244}"/>
              </a:ext>
            </a:extLst>
          </p:cNvPr>
          <p:cNvPicPr/>
          <p:nvPr userDrawn="1"/>
        </p:nvPicPr>
        <p:blipFill rotWithShape="1">
          <a:blip r:embed="rId2">
            <a:grayscl/>
            <a:extLst>
              <a:ext uri="{28A0092B-C50C-407E-A947-70E740481C1C}">
                <a14:useLocalDpi xmlns:a14="http://schemas.microsoft.com/office/drawing/2010/main" val="0"/>
              </a:ext>
            </a:extLst>
          </a:blip>
          <a:srcRect l="4715" t="31713" r="16350" b="14047"/>
          <a:stretch/>
        </p:blipFill>
        <p:spPr>
          <a:xfrm rot="1731157" flipH="1">
            <a:off x="1669393" y="4262160"/>
            <a:ext cx="374053" cy="257031"/>
          </a:xfrm>
          <a:prstGeom prst="rect">
            <a:avLst/>
          </a:prstGeom>
        </p:spPr>
      </p:pic>
      <p:pic>
        <p:nvPicPr>
          <p:cNvPr id="34" name="Grafik 33" descr="Ein Bild, das Logo enthält.&#10;&#10;Automatisch generierte Beschreibung">
            <a:extLst>
              <a:ext uri="{FF2B5EF4-FFF2-40B4-BE49-F238E27FC236}">
                <a16:creationId xmlns:a16="http://schemas.microsoft.com/office/drawing/2014/main" id="{DC160EC5-7744-9D1B-8A2F-48FF5F876658}"/>
              </a:ext>
            </a:extLst>
          </p:cNvPr>
          <p:cNvPicPr/>
          <p:nvPr userDrawn="1"/>
        </p:nvPicPr>
        <p:blipFill rotWithShape="1">
          <a:blip r:embed="rId2">
            <a:grayscl/>
            <a:extLst>
              <a:ext uri="{28A0092B-C50C-407E-A947-70E740481C1C}">
                <a14:useLocalDpi xmlns:a14="http://schemas.microsoft.com/office/drawing/2010/main" val="0"/>
              </a:ext>
            </a:extLst>
          </a:blip>
          <a:srcRect l="4715" t="31713" r="16350" b="14047"/>
          <a:stretch/>
        </p:blipFill>
        <p:spPr>
          <a:xfrm rot="1731157" flipH="1">
            <a:off x="3501783" y="4262158"/>
            <a:ext cx="374053" cy="257031"/>
          </a:xfrm>
          <a:prstGeom prst="rect">
            <a:avLst/>
          </a:prstGeom>
        </p:spPr>
      </p:pic>
      <p:cxnSp>
        <p:nvCxnSpPr>
          <p:cNvPr id="35" name="Gerader Verbinder 34">
            <a:extLst>
              <a:ext uri="{FF2B5EF4-FFF2-40B4-BE49-F238E27FC236}">
                <a16:creationId xmlns:a16="http://schemas.microsoft.com/office/drawing/2014/main" id="{A519FF59-9242-3D7B-4C30-5493E5A634C5}"/>
              </a:ext>
            </a:extLst>
          </p:cNvPr>
          <p:cNvCxnSpPr/>
          <p:nvPr userDrawn="1"/>
        </p:nvCxnSpPr>
        <p:spPr>
          <a:xfrm flipH="1">
            <a:off x="4178758" y="5474035"/>
            <a:ext cx="2" cy="48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Grafik 35" descr="Ein Bild, das Logo enthält.&#10;&#10;Automatisch generierte Beschreibung">
            <a:extLst>
              <a:ext uri="{FF2B5EF4-FFF2-40B4-BE49-F238E27FC236}">
                <a16:creationId xmlns:a16="http://schemas.microsoft.com/office/drawing/2014/main" id="{F29DEC17-B98E-6503-6503-C2A0FB846863}"/>
              </a:ext>
            </a:extLst>
          </p:cNvPr>
          <p:cNvPicPr/>
          <p:nvPr userDrawn="1"/>
        </p:nvPicPr>
        <p:blipFill rotWithShape="1">
          <a:blip r:embed="rId2">
            <a:grayscl/>
            <a:extLst>
              <a:ext uri="{28A0092B-C50C-407E-A947-70E740481C1C}">
                <a14:useLocalDpi xmlns:a14="http://schemas.microsoft.com/office/drawing/2010/main" val="0"/>
              </a:ext>
            </a:extLst>
          </a:blip>
          <a:srcRect l="4715" t="31713" r="16350" b="14047"/>
          <a:stretch/>
        </p:blipFill>
        <p:spPr>
          <a:xfrm rot="1731157" flipH="1">
            <a:off x="1385929" y="7399425"/>
            <a:ext cx="374053" cy="257031"/>
          </a:xfrm>
          <a:prstGeom prst="rect">
            <a:avLst/>
          </a:prstGeom>
        </p:spPr>
      </p:pic>
      <p:pic>
        <p:nvPicPr>
          <p:cNvPr id="37" name="Grafik 36" descr="Ein Bild, das Logo enthält.&#10;&#10;Automatisch generierte Beschreibung">
            <a:extLst>
              <a:ext uri="{FF2B5EF4-FFF2-40B4-BE49-F238E27FC236}">
                <a16:creationId xmlns:a16="http://schemas.microsoft.com/office/drawing/2014/main" id="{0F42D1EC-3C26-4E73-C4CF-88EDEEE17821}"/>
              </a:ext>
            </a:extLst>
          </p:cNvPr>
          <p:cNvPicPr/>
          <p:nvPr userDrawn="1"/>
        </p:nvPicPr>
        <p:blipFill rotWithShape="1">
          <a:blip r:embed="rId2">
            <a:grayscl/>
            <a:extLst>
              <a:ext uri="{28A0092B-C50C-407E-A947-70E740481C1C}">
                <a14:useLocalDpi xmlns:a14="http://schemas.microsoft.com/office/drawing/2010/main" val="0"/>
              </a:ext>
            </a:extLst>
          </a:blip>
          <a:srcRect l="4715" t="31713" r="16350" b="14047"/>
          <a:stretch/>
        </p:blipFill>
        <p:spPr>
          <a:xfrm rot="1731157" flipH="1">
            <a:off x="2459056" y="7399425"/>
            <a:ext cx="374053" cy="257031"/>
          </a:xfrm>
          <a:prstGeom prst="rect">
            <a:avLst/>
          </a:prstGeom>
        </p:spPr>
      </p:pic>
      <p:pic>
        <p:nvPicPr>
          <p:cNvPr id="38" name="Grafik 37" descr="Ein Bild, das Logo enthält.&#10;&#10;Automatisch generierte Beschreibung">
            <a:extLst>
              <a:ext uri="{FF2B5EF4-FFF2-40B4-BE49-F238E27FC236}">
                <a16:creationId xmlns:a16="http://schemas.microsoft.com/office/drawing/2014/main" id="{5BE456E4-C20B-0ED9-4BB8-E82FB49E5B89}"/>
              </a:ext>
            </a:extLst>
          </p:cNvPr>
          <p:cNvPicPr/>
          <p:nvPr userDrawn="1"/>
        </p:nvPicPr>
        <p:blipFill rotWithShape="1">
          <a:blip r:embed="rId2">
            <a:grayscl/>
            <a:extLst>
              <a:ext uri="{28A0092B-C50C-407E-A947-70E740481C1C}">
                <a14:useLocalDpi xmlns:a14="http://schemas.microsoft.com/office/drawing/2010/main" val="0"/>
              </a:ext>
            </a:extLst>
          </a:blip>
          <a:srcRect l="4715" t="31713" r="16350" b="14047"/>
          <a:stretch/>
        </p:blipFill>
        <p:spPr>
          <a:xfrm rot="1731157" flipH="1">
            <a:off x="3524125" y="7399426"/>
            <a:ext cx="374053" cy="257031"/>
          </a:xfrm>
          <a:prstGeom prst="rect">
            <a:avLst/>
          </a:prstGeom>
        </p:spPr>
      </p:pic>
      <p:pic>
        <p:nvPicPr>
          <p:cNvPr id="39" name="Grafik 38" descr="Ein Bild, das Logo enthält.&#10;&#10;Automatisch generierte Beschreibung">
            <a:extLst>
              <a:ext uri="{FF2B5EF4-FFF2-40B4-BE49-F238E27FC236}">
                <a16:creationId xmlns:a16="http://schemas.microsoft.com/office/drawing/2014/main" id="{76414AB2-99AF-EACB-936E-CE3DEF7B848E}"/>
              </a:ext>
            </a:extLst>
          </p:cNvPr>
          <p:cNvPicPr/>
          <p:nvPr userDrawn="1"/>
        </p:nvPicPr>
        <p:blipFill rotWithShape="1">
          <a:blip r:embed="rId2">
            <a:grayscl/>
            <a:extLst>
              <a:ext uri="{28A0092B-C50C-407E-A947-70E740481C1C}">
                <a14:useLocalDpi xmlns:a14="http://schemas.microsoft.com/office/drawing/2010/main" val="0"/>
              </a:ext>
            </a:extLst>
          </a:blip>
          <a:srcRect l="4715" t="31713" r="16350" b="14047"/>
          <a:stretch/>
        </p:blipFill>
        <p:spPr>
          <a:xfrm rot="1731157" flipH="1">
            <a:off x="4597251" y="7399424"/>
            <a:ext cx="374053" cy="257031"/>
          </a:xfrm>
          <a:prstGeom prst="rect">
            <a:avLst/>
          </a:prstGeom>
        </p:spPr>
      </p:pic>
      <p:pic>
        <p:nvPicPr>
          <p:cNvPr id="40" name="Grafik 39" descr="Ein Bild, das Logo enthält.&#10;&#10;Automatisch generierte Beschreibung">
            <a:extLst>
              <a:ext uri="{FF2B5EF4-FFF2-40B4-BE49-F238E27FC236}">
                <a16:creationId xmlns:a16="http://schemas.microsoft.com/office/drawing/2014/main" id="{3C9C7726-BE95-CBFE-BF25-7AEA8C1F4814}"/>
              </a:ext>
            </a:extLst>
          </p:cNvPr>
          <p:cNvPicPr/>
          <p:nvPr userDrawn="1"/>
        </p:nvPicPr>
        <p:blipFill rotWithShape="1">
          <a:blip r:embed="rId2">
            <a:grayscl/>
            <a:extLst>
              <a:ext uri="{28A0092B-C50C-407E-A947-70E740481C1C}">
                <a14:useLocalDpi xmlns:a14="http://schemas.microsoft.com/office/drawing/2010/main" val="0"/>
              </a:ext>
            </a:extLst>
          </a:blip>
          <a:srcRect l="4715" t="31713" r="16350" b="14047"/>
          <a:stretch/>
        </p:blipFill>
        <p:spPr>
          <a:xfrm rot="1731157" flipH="1">
            <a:off x="5670377" y="7399425"/>
            <a:ext cx="374053" cy="257031"/>
          </a:xfrm>
          <a:prstGeom prst="rect">
            <a:avLst/>
          </a:prstGeom>
        </p:spPr>
      </p:pic>
      <p:pic>
        <p:nvPicPr>
          <p:cNvPr id="41" name="Grafik 40" descr="Ein Bild, das Logo enthält.&#10;&#10;Automatisch generierte Beschreibung">
            <a:extLst>
              <a:ext uri="{FF2B5EF4-FFF2-40B4-BE49-F238E27FC236}">
                <a16:creationId xmlns:a16="http://schemas.microsoft.com/office/drawing/2014/main" id="{31456234-6BE1-9204-D17E-6D8BA03A5BA2}"/>
              </a:ext>
            </a:extLst>
          </p:cNvPr>
          <p:cNvPicPr/>
          <p:nvPr userDrawn="1"/>
        </p:nvPicPr>
        <p:blipFill rotWithShape="1">
          <a:blip r:embed="rId2">
            <a:grayscl/>
            <a:extLst>
              <a:ext uri="{28A0092B-C50C-407E-A947-70E740481C1C}">
                <a14:useLocalDpi xmlns:a14="http://schemas.microsoft.com/office/drawing/2010/main" val="0"/>
              </a:ext>
            </a:extLst>
          </a:blip>
          <a:srcRect l="4715" t="31713" r="16350" b="14047"/>
          <a:stretch/>
        </p:blipFill>
        <p:spPr>
          <a:xfrm rot="1731157" flipH="1">
            <a:off x="3991732" y="5828890"/>
            <a:ext cx="374053" cy="257031"/>
          </a:xfrm>
          <a:prstGeom prst="rect">
            <a:avLst/>
          </a:prstGeom>
        </p:spPr>
      </p:pic>
      <p:pic>
        <p:nvPicPr>
          <p:cNvPr id="42" name="Grafik 41" descr="Ein Bild, das Logo enthält.&#10;&#10;Automatisch generierte Beschreibung">
            <a:extLst>
              <a:ext uri="{FF2B5EF4-FFF2-40B4-BE49-F238E27FC236}">
                <a16:creationId xmlns:a16="http://schemas.microsoft.com/office/drawing/2014/main" id="{2D72F43C-566E-5D38-DEDA-E55E0056BBB3}"/>
              </a:ext>
            </a:extLst>
          </p:cNvPr>
          <p:cNvPicPr/>
          <p:nvPr userDrawn="1"/>
        </p:nvPicPr>
        <p:blipFill rotWithShape="1">
          <a:blip r:embed="rId2">
            <a:grayscl/>
            <a:extLst>
              <a:ext uri="{28A0092B-C50C-407E-A947-70E740481C1C}">
                <a14:useLocalDpi xmlns:a14="http://schemas.microsoft.com/office/drawing/2010/main" val="0"/>
              </a:ext>
            </a:extLst>
          </a:blip>
          <a:srcRect l="4715" t="31713" r="16350" b="14047"/>
          <a:stretch/>
        </p:blipFill>
        <p:spPr>
          <a:xfrm rot="1731157" flipH="1">
            <a:off x="3003140" y="5828890"/>
            <a:ext cx="374053" cy="257031"/>
          </a:xfrm>
          <a:prstGeom prst="rect">
            <a:avLst/>
          </a:prstGeom>
        </p:spPr>
      </p:pic>
      <p:sp>
        <p:nvSpPr>
          <p:cNvPr id="43" name="Freihandform: Form 42">
            <a:extLst>
              <a:ext uri="{FF2B5EF4-FFF2-40B4-BE49-F238E27FC236}">
                <a16:creationId xmlns:a16="http://schemas.microsoft.com/office/drawing/2014/main" id="{ADD3100D-E095-5947-3B31-C8EE1C4214A9}"/>
              </a:ext>
            </a:extLst>
          </p:cNvPr>
          <p:cNvSpPr/>
          <p:nvPr userDrawn="1"/>
        </p:nvSpPr>
        <p:spPr>
          <a:xfrm>
            <a:off x="966734" y="1497350"/>
            <a:ext cx="5492738" cy="1157286"/>
          </a:xfrm>
          <a:custGeom>
            <a:avLst/>
            <a:gdLst>
              <a:gd name="connsiteX0" fmla="*/ 0 w 3463178"/>
              <a:gd name="connsiteY0" fmla="*/ 0 h 985605"/>
              <a:gd name="connsiteX1" fmla="*/ 3463178 w 3463178"/>
              <a:gd name="connsiteY1" fmla="*/ 0 h 985605"/>
              <a:gd name="connsiteX2" fmla="*/ 3400327 w 3463178"/>
              <a:gd name="connsiteY2" fmla="*/ 102922 h 985605"/>
              <a:gd name="connsiteX3" fmla="*/ 1731589 w 3463178"/>
              <a:gd name="connsiteY3" fmla="*/ 985605 h 985605"/>
              <a:gd name="connsiteX4" fmla="*/ 62851 w 3463178"/>
              <a:gd name="connsiteY4" fmla="*/ 102922 h 985605"/>
              <a:gd name="connsiteX5" fmla="*/ 0 w 3463178"/>
              <a:gd name="connsiteY5" fmla="*/ 0 h 98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3178" h="985605">
                <a:moveTo>
                  <a:pt x="0" y="0"/>
                </a:moveTo>
                <a:lnTo>
                  <a:pt x="3463178" y="0"/>
                </a:lnTo>
                <a:lnTo>
                  <a:pt x="3400327" y="102922"/>
                </a:lnTo>
                <a:cubicBezTo>
                  <a:pt x="3038679" y="635470"/>
                  <a:pt x="2426235" y="985605"/>
                  <a:pt x="1731589" y="985605"/>
                </a:cubicBezTo>
                <a:cubicBezTo>
                  <a:pt x="1036943" y="985605"/>
                  <a:pt x="424499" y="635470"/>
                  <a:pt x="62851" y="102922"/>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de-DE" sz="1600">
              <a:solidFill>
                <a:schemeClr val="tx1"/>
              </a:solidFill>
              <a:latin typeface="Inter" panose="020B0502030000000004" pitchFamily="34" charset="0"/>
              <a:ea typeface="Inter" panose="020B0502030000000004" pitchFamily="34" charset="0"/>
              <a:cs typeface="Inter" panose="020B0502030000000004" pitchFamily="34" charset="0"/>
            </a:endParaRPr>
          </a:p>
        </p:txBody>
      </p:sp>
      <p:sp>
        <p:nvSpPr>
          <p:cNvPr id="44" name="Textfeld 43">
            <a:extLst>
              <a:ext uri="{FF2B5EF4-FFF2-40B4-BE49-F238E27FC236}">
                <a16:creationId xmlns:a16="http://schemas.microsoft.com/office/drawing/2014/main" id="{DC749878-B369-C57E-CD5E-5642A19B1021}"/>
              </a:ext>
            </a:extLst>
          </p:cNvPr>
          <p:cNvSpPr txBox="1"/>
          <p:nvPr userDrawn="1"/>
        </p:nvSpPr>
        <p:spPr>
          <a:xfrm>
            <a:off x="1986601" y="1598775"/>
            <a:ext cx="3626496" cy="923330"/>
          </a:xfrm>
          <a:prstGeom prst="rect">
            <a:avLst/>
          </a:prstGeom>
          <a:noFill/>
        </p:spPr>
        <p:txBody>
          <a:bodyPr wrap="square" rtlCol="0">
            <a:spAutoFit/>
          </a:bodyPr>
          <a:lstStyle/>
          <a:p>
            <a:pPr algn="ctr"/>
            <a:r>
              <a:rPr lang="de-DE" b="1" dirty="0">
                <a:latin typeface="Helvetica" panose="020B0604020202020204" pitchFamily="34" charset="0"/>
                <a:ea typeface="Inter" panose="020B0502030000000004" pitchFamily="34" charset="0"/>
                <a:cs typeface="Helvetica" panose="020B0604020202020204" pitchFamily="34" charset="0"/>
              </a:rPr>
              <a:t>Investmentstrategien</a:t>
            </a:r>
            <a:br>
              <a:rPr lang="de-DE" b="1" dirty="0">
                <a:latin typeface="Helvetica" panose="020B0604020202020204" pitchFamily="34" charset="0"/>
                <a:ea typeface="Inter" panose="020B0502030000000004" pitchFamily="34" charset="0"/>
                <a:cs typeface="Helvetica" panose="020B0604020202020204" pitchFamily="34" charset="0"/>
              </a:rPr>
            </a:br>
            <a:r>
              <a:rPr lang="de-DE" b="1" dirty="0">
                <a:latin typeface="Helvetica" panose="020B0604020202020204" pitchFamily="34" charset="0"/>
                <a:ea typeface="Inter" panose="020B0502030000000004" pitchFamily="34" charset="0"/>
                <a:cs typeface="Helvetica" panose="020B0604020202020204" pitchFamily="34" charset="0"/>
              </a:rPr>
              <a:t>bei der nachhaltigen Geldanlage</a:t>
            </a:r>
          </a:p>
        </p:txBody>
      </p:sp>
      <p:sp>
        <p:nvSpPr>
          <p:cNvPr id="45" name="Ellipse 44">
            <a:extLst>
              <a:ext uri="{FF2B5EF4-FFF2-40B4-BE49-F238E27FC236}">
                <a16:creationId xmlns:a16="http://schemas.microsoft.com/office/drawing/2014/main" id="{7D1D2D3F-3D95-4D89-A8A4-1332F3379675}"/>
              </a:ext>
            </a:extLst>
          </p:cNvPr>
          <p:cNvSpPr/>
          <p:nvPr userDrawn="1"/>
        </p:nvSpPr>
        <p:spPr>
          <a:xfrm>
            <a:off x="5676872" y="9345515"/>
            <a:ext cx="361062" cy="361061"/>
          </a:xfrm>
          <a:prstGeom prst="ellipse">
            <a:avLst/>
          </a:prstGeom>
          <a:solidFill>
            <a:schemeClr val="tx2"/>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FF"/>
                </a:solidFill>
                <a:latin typeface="helvetica" panose="020B0604020202020204" pitchFamily="34" charset="0"/>
                <a:cs typeface="helvetica" panose="020B0604020202020204" pitchFamily="34" charset="0"/>
              </a:rPr>
              <a:t>8</a:t>
            </a:r>
          </a:p>
        </p:txBody>
      </p:sp>
      <p:grpSp>
        <p:nvGrpSpPr>
          <p:cNvPr id="46" name="Gruppieren 45">
            <a:extLst>
              <a:ext uri="{FF2B5EF4-FFF2-40B4-BE49-F238E27FC236}">
                <a16:creationId xmlns:a16="http://schemas.microsoft.com/office/drawing/2014/main" id="{E8BCCAB2-07C0-CC8C-708B-61E93879A0B9}"/>
              </a:ext>
            </a:extLst>
          </p:cNvPr>
          <p:cNvGrpSpPr/>
          <p:nvPr userDrawn="1"/>
        </p:nvGrpSpPr>
        <p:grpSpPr>
          <a:xfrm>
            <a:off x="4423214" y="9345515"/>
            <a:ext cx="722125" cy="361061"/>
            <a:chOff x="3065674" y="9424619"/>
            <a:chExt cx="1123414" cy="561705"/>
          </a:xfrm>
          <a:solidFill>
            <a:schemeClr val="tx2"/>
          </a:solidFill>
        </p:grpSpPr>
        <p:sp>
          <p:nvSpPr>
            <p:cNvPr id="47" name="Ellipse 46">
              <a:extLst>
                <a:ext uri="{FF2B5EF4-FFF2-40B4-BE49-F238E27FC236}">
                  <a16:creationId xmlns:a16="http://schemas.microsoft.com/office/drawing/2014/main" id="{79DC8240-B668-ED26-1929-742B4D123AD6}"/>
                </a:ext>
              </a:extLst>
            </p:cNvPr>
            <p:cNvSpPr/>
            <p:nvPr/>
          </p:nvSpPr>
          <p:spPr>
            <a:xfrm>
              <a:off x="3065674" y="9424619"/>
              <a:ext cx="561707" cy="561705"/>
            </a:xfrm>
            <a:prstGeom prst="ellipse">
              <a:avLst/>
            </a:prstGeom>
            <a:gr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FF"/>
                  </a:solidFill>
                  <a:latin typeface="helvetica" panose="020B0604020202020204" pitchFamily="34" charset="0"/>
                  <a:cs typeface="helvetica" panose="020B0604020202020204" pitchFamily="34" charset="0"/>
                </a:rPr>
                <a:t>5</a:t>
              </a:r>
            </a:p>
          </p:txBody>
        </p:sp>
        <p:sp>
          <p:nvSpPr>
            <p:cNvPr id="48" name="Ellipse 47">
              <a:extLst>
                <a:ext uri="{FF2B5EF4-FFF2-40B4-BE49-F238E27FC236}">
                  <a16:creationId xmlns:a16="http://schemas.microsoft.com/office/drawing/2014/main" id="{87E6D955-B32E-9AC6-40B2-FACD8B0B457C}"/>
                </a:ext>
              </a:extLst>
            </p:cNvPr>
            <p:cNvSpPr/>
            <p:nvPr/>
          </p:nvSpPr>
          <p:spPr>
            <a:xfrm>
              <a:off x="3627381" y="9424619"/>
              <a:ext cx="561707" cy="561705"/>
            </a:xfrm>
            <a:prstGeom prst="ellipse">
              <a:avLst/>
            </a:prstGeom>
            <a:gr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FF"/>
                  </a:solidFill>
                  <a:latin typeface="helvetica" panose="020B0604020202020204" pitchFamily="34" charset="0"/>
                  <a:cs typeface="helvetica" panose="020B0604020202020204" pitchFamily="34" charset="0"/>
                </a:rPr>
                <a:t>9</a:t>
              </a:r>
            </a:p>
          </p:txBody>
        </p:sp>
      </p:grpSp>
      <p:pic>
        <p:nvPicPr>
          <p:cNvPr id="49" name="Grafik 48">
            <a:extLst>
              <a:ext uri="{FF2B5EF4-FFF2-40B4-BE49-F238E27FC236}">
                <a16:creationId xmlns:a16="http://schemas.microsoft.com/office/drawing/2014/main" id="{118281D0-8D4A-76B9-1AEF-0C631595ACEB}"/>
              </a:ext>
            </a:extLst>
          </p:cNvPr>
          <p:cNvPicPr/>
          <p:nvPr userDrawn="1"/>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flipH="1">
            <a:off x="5121432" y="2167061"/>
            <a:ext cx="1174152" cy="795317"/>
          </a:xfrm>
          <a:prstGeom prst="rect">
            <a:avLst/>
          </a:prstGeom>
        </p:spPr>
      </p:pic>
      <p:grpSp>
        <p:nvGrpSpPr>
          <p:cNvPr id="50" name="Gruppieren 49">
            <a:extLst>
              <a:ext uri="{FF2B5EF4-FFF2-40B4-BE49-F238E27FC236}">
                <a16:creationId xmlns:a16="http://schemas.microsoft.com/office/drawing/2014/main" id="{CC40211A-B2C6-C75D-95F4-4B3A52C4360D}"/>
              </a:ext>
            </a:extLst>
          </p:cNvPr>
          <p:cNvGrpSpPr/>
          <p:nvPr userDrawn="1"/>
        </p:nvGrpSpPr>
        <p:grpSpPr>
          <a:xfrm>
            <a:off x="3202434" y="9163824"/>
            <a:ext cx="1093408" cy="724441"/>
            <a:chOff x="260698" y="9424619"/>
            <a:chExt cx="1701021" cy="1127017"/>
          </a:xfrm>
          <a:solidFill>
            <a:schemeClr val="tx2"/>
          </a:solidFill>
        </p:grpSpPr>
        <p:sp>
          <p:nvSpPr>
            <p:cNvPr id="51" name="Ellipse 50">
              <a:extLst>
                <a:ext uri="{FF2B5EF4-FFF2-40B4-BE49-F238E27FC236}">
                  <a16:creationId xmlns:a16="http://schemas.microsoft.com/office/drawing/2014/main" id="{A09C617E-60EF-BBF1-D42E-4F87382161A0}"/>
                </a:ext>
              </a:extLst>
            </p:cNvPr>
            <p:cNvSpPr/>
            <p:nvPr/>
          </p:nvSpPr>
          <p:spPr>
            <a:xfrm>
              <a:off x="260698" y="9424619"/>
              <a:ext cx="561707" cy="561705"/>
            </a:xfrm>
            <a:prstGeom prst="ellipse">
              <a:avLst/>
            </a:prstGeom>
            <a:gr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FF"/>
                  </a:solidFill>
                  <a:latin typeface="helvetica" panose="020B0604020202020204" pitchFamily="34" charset="0"/>
                  <a:cs typeface="helvetica" panose="020B0604020202020204" pitchFamily="34" charset="0"/>
                </a:rPr>
                <a:t>1</a:t>
              </a:r>
            </a:p>
          </p:txBody>
        </p:sp>
        <p:sp>
          <p:nvSpPr>
            <p:cNvPr id="52" name="Ellipse 51">
              <a:extLst>
                <a:ext uri="{FF2B5EF4-FFF2-40B4-BE49-F238E27FC236}">
                  <a16:creationId xmlns:a16="http://schemas.microsoft.com/office/drawing/2014/main" id="{439EA39B-1385-3512-ED01-8A5B537DAB4D}"/>
                </a:ext>
              </a:extLst>
            </p:cNvPr>
            <p:cNvSpPr/>
            <p:nvPr/>
          </p:nvSpPr>
          <p:spPr>
            <a:xfrm>
              <a:off x="1400012" y="9424619"/>
              <a:ext cx="561707" cy="561705"/>
            </a:xfrm>
            <a:prstGeom prst="ellipse">
              <a:avLst/>
            </a:prstGeom>
            <a:gr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FF"/>
                  </a:solidFill>
                  <a:latin typeface="helvetica" panose="020B0604020202020204" pitchFamily="34" charset="0"/>
                  <a:cs typeface="helvetica" panose="020B0604020202020204" pitchFamily="34" charset="0"/>
                </a:rPr>
                <a:t>3</a:t>
              </a:r>
            </a:p>
          </p:txBody>
        </p:sp>
        <p:sp>
          <p:nvSpPr>
            <p:cNvPr id="53" name="Ellipse 52">
              <a:extLst>
                <a:ext uri="{FF2B5EF4-FFF2-40B4-BE49-F238E27FC236}">
                  <a16:creationId xmlns:a16="http://schemas.microsoft.com/office/drawing/2014/main" id="{816E07F1-1071-5D16-7199-5117F42E7425}"/>
                </a:ext>
              </a:extLst>
            </p:cNvPr>
            <p:cNvSpPr/>
            <p:nvPr/>
          </p:nvSpPr>
          <p:spPr>
            <a:xfrm>
              <a:off x="260698" y="9989931"/>
              <a:ext cx="561707" cy="561705"/>
            </a:xfrm>
            <a:prstGeom prst="ellipse">
              <a:avLst/>
            </a:prstGeom>
            <a:gr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FF"/>
                  </a:solidFill>
                  <a:latin typeface="helvetica" panose="020B0604020202020204" pitchFamily="34" charset="0"/>
                  <a:cs typeface="helvetica" panose="020B0604020202020204" pitchFamily="34" charset="0"/>
                </a:rPr>
                <a:t>4</a:t>
              </a:r>
            </a:p>
          </p:txBody>
        </p:sp>
        <p:sp>
          <p:nvSpPr>
            <p:cNvPr id="54" name="Ellipse 53">
              <a:extLst>
                <a:ext uri="{FF2B5EF4-FFF2-40B4-BE49-F238E27FC236}">
                  <a16:creationId xmlns:a16="http://schemas.microsoft.com/office/drawing/2014/main" id="{C4C909EB-B1FB-D9BC-1867-C2CDF57AF054}"/>
                </a:ext>
              </a:extLst>
            </p:cNvPr>
            <p:cNvSpPr/>
            <p:nvPr/>
          </p:nvSpPr>
          <p:spPr>
            <a:xfrm>
              <a:off x="838305" y="9989931"/>
              <a:ext cx="561707" cy="561705"/>
            </a:xfrm>
            <a:prstGeom prst="ellipse">
              <a:avLst/>
            </a:prstGeom>
            <a:gr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FF"/>
                  </a:solidFill>
                  <a:latin typeface="helvetica" panose="020B0604020202020204" pitchFamily="34" charset="0"/>
                  <a:cs typeface="helvetica" panose="020B0604020202020204" pitchFamily="34" charset="0"/>
                </a:rPr>
                <a:t>6</a:t>
              </a:r>
            </a:p>
          </p:txBody>
        </p:sp>
        <p:sp>
          <p:nvSpPr>
            <p:cNvPr id="55" name="Ellipse 54">
              <a:extLst>
                <a:ext uri="{FF2B5EF4-FFF2-40B4-BE49-F238E27FC236}">
                  <a16:creationId xmlns:a16="http://schemas.microsoft.com/office/drawing/2014/main" id="{8537AC91-E44D-AFC6-A4FC-2552A32F6488}"/>
                </a:ext>
              </a:extLst>
            </p:cNvPr>
            <p:cNvSpPr/>
            <p:nvPr/>
          </p:nvSpPr>
          <p:spPr>
            <a:xfrm>
              <a:off x="1400011" y="9989931"/>
              <a:ext cx="561707" cy="561705"/>
            </a:xfrm>
            <a:prstGeom prst="ellipse">
              <a:avLst/>
            </a:prstGeom>
            <a:gr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FF"/>
                  </a:solidFill>
                  <a:latin typeface="helvetica" panose="020B0604020202020204" pitchFamily="34" charset="0"/>
                  <a:cs typeface="helvetica" panose="020B0604020202020204" pitchFamily="34" charset="0"/>
                </a:rPr>
                <a:t>7</a:t>
              </a:r>
            </a:p>
          </p:txBody>
        </p:sp>
        <p:sp>
          <p:nvSpPr>
            <p:cNvPr id="56" name="Ellipse 55">
              <a:extLst>
                <a:ext uri="{FF2B5EF4-FFF2-40B4-BE49-F238E27FC236}">
                  <a16:creationId xmlns:a16="http://schemas.microsoft.com/office/drawing/2014/main" id="{3DAEEC2D-D2CF-BCEA-B042-17A85EC97062}"/>
                </a:ext>
              </a:extLst>
            </p:cNvPr>
            <p:cNvSpPr/>
            <p:nvPr/>
          </p:nvSpPr>
          <p:spPr>
            <a:xfrm>
              <a:off x="838305" y="9424619"/>
              <a:ext cx="561707" cy="561705"/>
            </a:xfrm>
            <a:prstGeom prst="ellipse">
              <a:avLst/>
            </a:prstGeom>
            <a:gr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FF"/>
                  </a:solidFill>
                  <a:latin typeface="helvetica" panose="020B0604020202020204" pitchFamily="34" charset="0"/>
                  <a:cs typeface="helvetica" panose="020B0604020202020204" pitchFamily="34" charset="0"/>
                </a:rPr>
                <a:t>2</a:t>
              </a:r>
            </a:p>
          </p:txBody>
        </p:sp>
      </p:grpSp>
      <p:cxnSp>
        <p:nvCxnSpPr>
          <p:cNvPr id="57" name="Gerader Verbinder 56">
            <a:extLst>
              <a:ext uri="{FF2B5EF4-FFF2-40B4-BE49-F238E27FC236}">
                <a16:creationId xmlns:a16="http://schemas.microsoft.com/office/drawing/2014/main" id="{AB1E6FDD-0D1A-D8FB-B298-D7A0C02916B4}"/>
              </a:ext>
            </a:extLst>
          </p:cNvPr>
          <p:cNvCxnSpPr/>
          <p:nvPr userDrawn="1"/>
        </p:nvCxnSpPr>
        <p:spPr>
          <a:xfrm flipH="1">
            <a:off x="4178758" y="5474035"/>
            <a:ext cx="2" cy="48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Ellipse 57">
            <a:extLst>
              <a:ext uri="{FF2B5EF4-FFF2-40B4-BE49-F238E27FC236}">
                <a16:creationId xmlns:a16="http://schemas.microsoft.com/office/drawing/2014/main" id="{26B40192-246C-09F5-D7D3-6B2BDBA740B2}"/>
              </a:ext>
            </a:extLst>
          </p:cNvPr>
          <p:cNvSpPr/>
          <p:nvPr userDrawn="1"/>
        </p:nvSpPr>
        <p:spPr>
          <a:xfrm>
            <a:off x="4722934" y="3879235"/>
            <a:ext cx="1594740" cy="1594800"/>
          </a:xfrm>
          <a:prstGeom prst="ellipse">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b="1" i="1" dirty="0">
                <a:solidFill>
                  <a:schemeClr val="tx1"/>
                </a:solidFill>
                <a:latin typeface="helvetica" panose="020B0604020202020204" pitchFamily="34" charset="0"/>
                <a:cs typeface="helvetica" panose="020B0604020202020204" pitchFamily="34" charset="0"/>
              </a:rPr>
              <a:t>Impact Investment</a:t>
            </a:r>
          </a:p>
          <a:p>
            <a:pPr algn="ctr"/>
            <a:endParaRPr lang="de-DE" sz="1200" i="1" dirty="0">
              <a:solidFill>
                <a:schemeClr val="tx1"/>
              </a:solidFill>
              <a:latin typeface="helvetica" panose="020B0604020202020204" pitchFamily="34" charset="0"/>
              <a:cs typeface="helvetica" panose="020B0604020202020204" pitchFamily="34" charset="0"/>
            </a:endParaRPr>
          </a:p>
          <a:p>
            <a:pPr algn="ctr"/>
            <a:r>
              <a:rPr lang="de-DE" sz="1100" i="1" dirty="0">
                <a:solidFill>
                  <a:schemeClr val="tx1"/>
                </a:solidFill>
                <a:latin typeface="helvetica" panose="020B0604020202020204" pitchFamily="34" charset="0"/>
                <a:cs typeface="helvetica" panose="020B0604020202020204" pitchFamily="34" charset="0"/>
              </a:rPr>
              <a:t>Erreichen von messbaren Zielen</a:t>
            </a:r>
          </a:p>
        </p:txBody>
      </p:sp>
      <p:pic>
        <p:nvPicPr>
          <p:cNvPr id="59" name="Grafik 58" descr="Ein Bild, das Logo enthält.&#10;&#10;Automatisch generierte Beschreibung">
            <a:extLst>
              <a:ext uri="{FF2B5EF4-FFF2-40B4-BE49-F238E27FC236}">
                <a16:creationId xmlns:a16="http://schemas.microsoft.com/office/drawing/2014/main" id="{D0100F9A-2D48-2207-9B05-E4EFECD07312}"/>
              </a:ext>
            </a:extLst>
          </p:cNvPr>
          <p:cNvPicPr/>
          <p:nvPr userDrawn="1"/>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4715" t="31713" r="16350" b="14047"/>
          <a:stretch/>
        </p:blipFill>
        <p:spPr>
          <a:xfrm rot="1731157" flipH="1">
            <a:off x="5331826" y="3774986"/>
            <a:ext cx="374053" cy="257031"/>
          </a:xfrm>
          <a:prstGeom prst="rect">
            <a:avLst/>
          </a:prstGeom>
        </p:spPr>
      </p:pic>
      <p:sp>
        <p:nvSpPr>
          <p:cNvPr id="60" name="Ellipse 59">
            <a:extLst>
              <a:ext uri="{FF2B5EF4-FFF2-40B4-BE49-F238E27FC236}">
                <a16:creationId xmlns:a16="http://schemas.microsoft.com/office/drawing/2014/main" id="{032721F9-F19A-AD74-F825-4FBED248B7FF}"/>
              </a:ext>
            </a:extLst>
          </p:cNvPr>
          <p:cNvSpPr/>
          <p:nvPr userDrawn="1"/>
        </p:nvSpPr>
        <p:spPr>
          <a:xfrm>
            <a:off x="6177206" y="4797910"/>
            <a:ext cx="377906" cy="377905"/>
          </a:xfrm>
          <a:prstGeom prst="ellipse">
            <a:avLst/>
          </a:prstGeom>
          <a:solidFill>
            <a:schemeClr val="tx2"/>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FF"/>
                </a:solidFill>
                <a:latin typeface="helvetica" panose="020B0604020202020204" pitchFamily="34" charset="0"/>
                <a:cs typeface="helvetica" panose="020B0604020202020204" pitchFamily="34" charset="0"/>
              </a:rPr>
              <a:t>2</a:t>
            </a:r>
          </a:p>
        </p:txBody>
      </p:sp>
    </p:spTree>
    <p:extLst>
      <p:ext uri="{BB962C8B-B14F-4D97-AF65-F5344CB8AC3E}">
        <p14:creationId xmlns:p14="http://schemas.microsoft.com/office/powerpoint/2010/main" val="2086043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d 1/2">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4" name="Rechteck: abgerundete Ecken 3">
            <a:extLst>
              <a:ext uri="{FF2B5EF4-FFF2-40B4-BE49-F238E27FC236}">
                <a16:creationId xmlns:a16="http://schemas.microsoft.com/office/drawing/2014/main" id="{57E877F3-FA77-505F-2344-8EF6601B058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N-d 1/2</a:t>
            </a:r>
          </a:p>
        </p:txBody>
      </p:sp>
      <p:sp>
        <p:nvSpPr>
          <p:cNvPr id="9" name="Rechteck 8">
            <a:extLst>
              <a:ext uri="{FF2B5EF4-FFF2-40B4-BE49-F238E27FC236}">
                <a16:creationId xmlns:a16="http://schemas.microsoft.com/office/drawing/2014/main" id="{B9D7B764-7F62-A833-08BF-F43DCBE9150B}"/>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Impulse zur Einheit „Nachhaltige Geldanlage“</a:t>
            </a:r>
            <a:endParaRPr lang="de-DE" sz="1600" dirty="0">
              <a:solidFill>
                <a:schemeClr val="tx2"/>
              </a:solidFill>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FFD2F6C1-EC6B-A20D-CFF5-3D67E436EC0D}"/>
              </a:ext>
            </a:extLst>
          </p:cNvPr>
          <p:cNvSpPr/>
          <p:nvPr userDrawn="1"/>
        </p:nvSpPr>
        <p:spPr>
          <a:xfrm>
            <a:off x="1041162" y="1506430"/>
            <a:ext cx="5523669" cy="14868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Sollte es in der ersten Gruppenarbeitsphase, in der es um die Sammlung von Nachhaltigkeitskriterien geht, Schwierigkeiten in einzelnen Gruppen geben, können Sie den folgenden Zettel ausschneiden und den jeweiligen Gruppen als Hilfestellung geben. </a:t>
            </a:r>
          </a:p>
          <a:p>
            <a:endParaRPr lang="de-DE" sz="1200" dirty="0">
              <a:solidFill>
                <a:schemeClr val="tx1"/>
              </a:solidFill>
              <a:latin typeface="Helvetica" panose="020B0604020202020204" pitchFamily="34" charset="0"/>
              <a:cs typeface="Helvetica" panose="020B0604020202020204" pitchFamily="34" charset="0"/>
            </a:endParaRPr>
          </a:p>
          <a:p>
            <a:r>
              <a:rPr lang="de-DE" sz="1200" b="1" i="1" dirty="0">
                <a:solidFill>
                  <a:schemeClr val="tx1"/>
                </a:solidFill>
                <a:latin typeface="Helvetica" panose="020B0604020202020204" pitchFamily="34" charset="0"/>
                <a:cs typeface="Helvetica" panose="020B0604020202020204" pitchFamily="34" charset="0"/>
              </a:rPr>
              <a:t>Hinweis: </a:t>
            </a:r>
            <a:r>
              <a:rPr lang="de-DE" sz="1200" i="1" dirty="0">
                <a:solidFill>
                  <a:schemeClr val="tx1"/>
                </a:solidFill>
                <a:latin typeface="Helvetica" panose="020B0604020202020204" pitchFamily="34" charset="0"/>
                <a:cs typeface="Helvetica" panose="020B0604020202020204" pitchFamily="34" charset="0"/>
              </a:rPr>
              <a:t>Es handelt sich bewusst um eine Mischung von Positivkriterien, Ausschlusskriterien sowie Ansätzen nach Best in Class u. ä., um einerseits verschiedene Blickwinkel abzubilden und andererseits die Eigenleistung der Gruppe auch in den nachfolgenden Gruppenarbeitsphasen zu erhöhen.</a:t>
            </a:r>
          </a:p>
        </p:txBody>
      </p:sp>
      <p:pic>
        <p:nvPicPr>
          <p:cNvPr id="14" name="Grafik 13">
            <a:extLst>
              <a:ext uri="{FF2B5EF4-FFF2-40B4-BE49-F238E27FC236}">
                <a16:creationId xmlns:a16="http://schemas.microsoft.com/office/drawing/2014/main" id="{F5B45C24-DE6D-F5AA-0103-FE911E294C83}"/>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5953315" y="3198220"/>
            <a:ext cx="444500" cy="444500"/>
          </a:xfrm>
          <a:prstGeom prst="rect">
            <a:avLst/>
          </a:prstGeom>
        </p:spPr>
      </p:pic>
      <p:graphicFrame>
        <p:nvGraphicFramePr>
          <p:cNvPr id="16" name="Tabelle 15">
            <a:extLst>
              <a:ext uri="{FF2B5EF4-FFF2-40B4-BE49-F238E27FC236}">
                <a16:creationId xmlns:a16="http://schemas.microsoft.com/office/drawing/2014/main" id="{DE9684EB-DA44-B029-AF06-6EA5E5D720A1}"/>
              </a:ext>
            </a:extLst>
          </p:cNvPr>
          <p:cNvGraphicFramePr>
            <a:graphicFrameLocks noGrp="1"/>
          </p:cNvGraphicFramePr>
          <p:nvPr userDrawn="1">
            <p:extLst>
              <p:ext uri="{D42A27DB-BD31-4B8C-83A1-F6EECF244321}">
                <p14:modId xmlns:p14="http://schemas.microsoft.com/office/powerpoint/2010/main" val="2557298960"/>
              </p:ext>
            </p:extLst>
          </p:nvPr>
        </p:nvGraphicFramePr>
        <p:xfrm>
          <a:off x="1020525" y="3642720"/>
          <a:ext cx="5377290" cy="6145516"/>
        </p:xfrm>
        <a:graphic>
          <a:graphicData uri="http://schemas.openxmlformats.org/drawingml/2006/table">
            <a:tbl>
              <a:tblPr firstRow="1" firstCol="1" bandRow="1"/>
              <a:tblGrid>
                <a:gridCol w="5377290">
                  <a:extLst>
                    <a:ext uri="{9D8B030D-6E8A-4147-A177-3AD203B41FA5}">
                      <a16:colId xmlns:a16="http://schemas.microsoft.com/office/drawing/2014/main" val="1237443776"/>
                    </a:ext>
                  </a:extLst>
                </a:gridCol>
              </a:tblGrid>
              <a:tr h="1536379">
                <a:tc>
                  <a:txBody>
                    <a:bodyPr/>
                    <a:lstStyle/>
                    <a:p>
                      <a:pPr>
                        <a:lnSpc>
                          <a:spcPct val="107000"/>
                        </a:lnSpc>
                        <a:spcAft>
                          <a:spcPts val="800"/>
                        </a:spcAft>
                      </a:pPr>
                      <a:r>
                        <a:rPr lang="de-DE" sz="1100" b="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Diskutiert bei der Festlegung eurer Kriterien auch die folgenden Schlagworte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Waffenherstellung, klimaneutrales/umweltfreundliches Unternehmen, gerechte Arbeitsbedingungen, Glückspiel, Verzicht auf Kinderarbeit, Unternehmen mit besonders niedrigem CO2-Ausstoß, Atomenergie, erneuerbare Energien, fossile Energien, hohe Rendite, breite Aufstellung</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117491" marR="117491" marT="117491" marB="1174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8508474"/>
                  </a:ext>
                </a:extLst>
              </a:tr>
              <a:tr h="1536379">
                <a:tc>
                  <a:txBody>
                    <a:bodyPr/>
                    <a:lstStyle/>
                    <a:p>
                      <a:pPr>
                        <a:lnSpc>
                          <a:spcPct val="107000"/>
                        </a:lnSpc>
                        <a:spcAft>
                          <a:spcPts val="800"/>
                        </a:spcAft>
                      </a:pPr>
                      <a:r>
                        <a:rPr lang="de-DE" sz="1100" b="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Diskutiert bei der Festlegung eurer Kriterien auch die folgenden Schlagworte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Waffenherstellung, klimaneutrales/umweltfreundliches Unternehmen, gerechte Arbeitsbedingungen, Glückspiel, Verzicht auf Kinderarbeit, Unternehmen mit besonders niedrigem CO2-Ausstoß, Atomenergie, erneuerbare Energien, fossile Energien, hohe Rendite, breite Aufstellung</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117491" marR="117491" marT="117491" marB="1174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3420400"/>
                  </a:ext>
                </a:extLst>
              </a:tr>
              <a:tr h="1536379">
                <a:tc>
                  <a:txBody>
                    <a:bodyPr/>
                    <a:lstStyle/>
                    <a:p>
                      <a:pPr>
                        <a:lnSpc>
                          <a:spcPct val="107000"/>
                        </a:lnSpc>
                        <a:spcAft>
                          <a:spcPts val="800"/>
                        </a:spcAft>
                      </a:pPr>
                      <a:r>
                        <a:rPr lang="de-DE" sz="1100" b="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Diskutiert bei der Festlegung eurer Kriterien auch die folgenden Schlagworte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Waffenherstellung, klimaneutrales/umweltfreundliches Unternehmen, gerechte Arbeitsbedingungen, Glückspiel, Verzicht auf Kinderarbeit, Unternehmen mit besonders niedrigem CO2-Ausstoß, Atomenergie, erneuerbare Energien, fossile Energien, hohe Rendite, breite Aufstellung</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117491" marR="117491" marT="117491" marB="1174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087935"/>
                  </a:ext>
                </a:extLst>
              </a:tr>
              <a:tr h="1536379">
                <a:tc>
                  <a:txBody>
                    <a:bodyPr/>
                    <a:lstStyle/>
                    <a:p>
                      <a:pPr>
                        <a:lnSpc>
                          <a:spcPct val="107000"/>
                        </a:lnSpc>
                        <a:spcAft>
                          <a:spcPts val="800"/>
                        </a:spcAft>
                      </a:pPr>
                      <a:r>
                        <a:rPr lang="de-DE" sz="11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Diskutiert bei der Festlegung eurer Kriterien auch die folgenden Schlagworte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Waffenherstellung, klimaneutrales/umweltfreundliches Unternehmen, gerechte Arbeitsbedingungen, Glückspiel, Verzicht auf Kinderarbeit, Unternehmen mit besonders niedrigem CO2-Ausstoß, Atomenergie, erneuerbare Energien, fossile Energien, hohe Rendite, breite Aufstellung</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7491" marR="117491" marT="117491" marB="1174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6121240"/>
                  </a:ext>
                </a:extLst>
              </a:tr>
            </a:tbl>
          </a:graphicData>
        </a:graphic>
      </p:graphicFrame>
    </p:spTree>
    <p:extLst>
      <p:ext uri="{BB962C8B-B14F-4D97-AF65-F5344CB8AC3E}">
        <p14:creationId xmlns:p14="http://schemas.microsoft.com/office/powerpoint/2010/main" val="119830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62865D1-4F14-47F8-613E-A7F5EBD9EF2F}"/>
              </a:ext>
            </a:extLst>
          </p:cNvPr>
          <p:cNvSpPr/>
          <p:nvPr userDrawn="1"/>
        </p:nvSpPr>
        <p:spPr>
          <a:xfrm>
            <a:off x="1031300" y="5489778"/>
            <a:ext cx="5523669" cy="29781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Jede Klasse ist anders. Sie als Lehrkraft kennen Ihre Schülerinnen und Schüler am besten. Um die Materialien auf Ihre Klasse und Ihr individuelles Unterrichtssetting zuzuschneiden, können Sie sie auch als editierbare PowerPoint-Version über unsere Seite herunterladen. Diese Version ist auch für den digitalen Einsatz im Klassenzimmer geeignet.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Beachten Sie bitte, dass der Großteil der Präsentationen im Folienmaster erstellt ist. Damit stellen wir sicher, dass beim digitalen Einsatz der Materialien keine ungewollten Änderungen passieren. Nur die Elemente, die regulär für eine Bearbeitung vorgesehen sind, lassen sich im normalen Bearbeitungsmodus ändern.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Um Änderungen im Folienmaster vorzunehmen, gehen Sie im PowerPoint bitte auf die Registerkarte „Ansicht“ und wählen dort „Folienmaster“ aus (zu finden im Abschnitt „Masteransichten“, s. Screenshot).</a:t>
            </a:r>
          </a:p>
          <a:p>
            <a:pPr algn="ctr"/>
            <a:endParaRPr lang="de-DE" sz="1200" dirty="0"/>
          </a:p>
        </p:txBody>
      </p:sp>
      <p:sp>
        <p:nvSpPr>
          <p:cNvPr id="8" name="Rechteck 7">
            <a:extLst>
              <a:ext uri="{FF2B5EF4-FFF2-40B4-BE49-F238E27FC236}">
                <a16:creationId xmlns:a16="http://schemas.microsoft.com/office/drawing/2014/main" id="{5C5A47C3-9CD4-4B3B-E5E7-F4272B7A34AC}"/>
              </a:ext>
            </a:extLst>
          </p:cNvPr>
          <p:cNvSpPr/>
          <p:nvPr userDrawn="1"/>
        </p:nvSpPr>
        <p:spPr>
          <a:xfrm>
            <a:off x="1022861" y="517216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Editierbarkeit</a:t>
            </a:r>
            <a:endParaRPr lang="de-DE" sz="1400" dirty="0">
              <a:solidFill>
                <a:schemeClr val="tx1"/>
              </a:solidFill>
              <a:latin typeface="Helvetica" panose="020B0604020202020204" pitchFamily="34" charset="0"/>
              <a:cs typeface="Helvetica" panose="020B0604020202020204" pitchFamily="34" charset="0"/>
            </a:endParaRPr>
          </a:p>
        </p:txBody>
      </p:sp>
      <p:pic>
        <p:nvPicPr>
          <p:cNvPr id="9" name="Grafik 8">
            <a:extLst>
              <a:ext uri="{FF2B5EF4-FFF2-40B4-BE49-F238E27FC236}">
                <a16:creationId xmlns:a16="http://schemas.microsoft.com/office/drawing/2014/main" id="{224589DC-95C3-116B-E3F2-85BBC8F64DEE}"/>
              </a:ext>
            </a:extLst>
          </p:cNvPr>
          <p:cNvPicPr>
            <a:picLocks noChangeAspect="1"/>
          </p:cNvPicPr>
          <p:nvPr userDrawn="1"/>
        </p:nvPicPr>
        <p:blipFill rotWithShape="1">
          <a:blip r:embed="rId2"/>
          <a:srcRect t="4282" r="41591"/>
          <a:stretch/>
        </p:blipFill>
        <p:spPr>
          <a:xfrm>
            <a:off x="1031300" y="8570100"/>
            <a:ext cx="5497074" cy="928972"/>
          </a:xfrm>
          <a:prstGeom prst="rect">
            <a:avLst/>
          </a:prstGeom>
          <a:ln>
            <a:solidFill>
              <a:schemeClr val="bg2"/>
            </a:solidFill>
          </a:ln>
        </p:spPr>
      </p:pic>
      <p:grpSp>
        <p:nvGrpSpPr>
          <p:cNvPr id="10" name="Gruppieren 9">
            <a:extLst>
              <a:ext uri="{FF2B5EF4-FFF2-40B4-BE49-F238E27FC236}">
                <a16:creationId xmlns:a16="http://schemas.microsoft.com/office/drawing/2014/main" id="{15BDCBCE-7B8E-17DC-52EE-B4530F0FF890}"/>
              </a:ext>
            </a:extLst>
          </p:cNvPr>
          <p:cNvGrpSpPr/>
          <p:nvPr userDrawn="1"/>
        </p:nvGrpSpPr>
        <p:grpSpPr>
          <a:xfrm>
            <a:off x="1018001" y="1322443"/>
            <a:ext cx="5523669" cy="2561961"/>
            <a:chOff x="1008103" y="5345906"/>
            <a:chExt cx="5523669" cy="2561961"/>
          </a:xfrm>
        </p:grpSpPr>
        <p:sp>
          <p:nvSpPr>
            <p:cNvPr id="11" name="Rechteck 10">
              <a:extLst>
                <a:ext uri="{FF2B5EF4-FFF2-40B4-BE49-F238E27FC236}">
                  <a16:creationId xmlns:a16="http://schemas.microsoft.com/office/drawing/2014/main" id="{4820E140-558A-05AD-0AB1-F7E456189120}"/>
                </a:ext>
              </a:extLst>
            </p:cNvPr>
            <p:cNvSpPr/>
            <p:nvPr/>
          </p:nvSpPr>
          <p:spPr>
            <a:xfrm>
              <a:off x="1008103" y="5345906"/>
              <a:ext cx="5523669" cy="256196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3" name="Gruppieren 12">
              <a:extLst>
                <a:ext uri="{FF2B5EF4-FFF2-40B4-BE49-F238E27FC236}">
                  <a16:creationId xmlns:a16="http://schemas.microsoft.com/office/drawing/2014/main" id="{DDA38161-01F4-6F74-FBB5-D977F70DE8F0}"/>
                </a:ext>
              </a:extLst>
            </p:cNvPr>
            <p:cNvGrpSpPr/>
            <p:nvPr/>
          </p:nvGrpSpPr>
          <p:grpSpPr>
            <a:xfrm>
              <a:off x="1177558" y="5676105"/>
              <a:ext cx="2319182" cy="1901562"/>
              <a:chOff x="0" y="0"/>
              <a:chExt cx="2644775" cy="2168525"/>
            </a:xfrm>
          </p:grpSpPr>
          <p:pic>
            <p:nvPicPr>
              <p:cNvPr id="14" name="Grafik 13">
                <a:extLst>
                  <a:ext uri="{FF2B5EF4-FFF2-40B4-BE49-F238E27FC236}">
                    <a16:creationId xmlns:a16="http://schemas.microsoft.com/office/drawing/2014/main" id="{F2341CB5-488E-3BA4-B8FA-A859595D0D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88" r="11098"/>
              <a:stretch/>
            </p:blipFill>
            <p:spPr bwMode="auto">
              <a:xfrm>
                <a:off x="0" y="0"/>
                <a:ext cx="2644775" cy="1924050"/>
              </a:xfrm>
              <a:prstGeom prst="rect">
                <a:avLst/>
              </a:prstGeom>
              <a:noFill/>
              <a:ln>
                <a:noFill/>
              </a:ln>
              <a:extLst>
                <a:ext uri="{53640926-AAD7-44D8-BBD7-CCE9431645EC}">
                  <a14:shadowObscured xmlns:a14="http://schemas.microsoft.com/office/drawing/2010/main"/>
                </a:ext>
              </a:extLst>
            </p:spPr>
          </p:pic>
          <p:pic>
            <p:nvPicPr>
              <p:cNvPr id="15" name="Grafik 14">
                <a:extLst>
                  <a:ext uri="{FF2B5EF4-FFF2-40B4-BE49-F238E27FC236}">
                    <a16:creationId xmlns:a16="http://schemas.microsoft.com/office/drawing/2014/main" id="{92C58FA4-6559-8324-4888-75B0A777DE6F}"/>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350" y="1819275"/>
                <a:ext cx="2388235" cy="349250"/>
              </a:xfrm>
              <a:prstGeom prst="rect">
                <a:avLst/>
              </a:prstGeom>
            </p:spPr>
          </p:pic>
        </p:grpSp>
      </p:grpSp>
      <p:sp>
        <p:nvSpPr>
          <p:cNvPr id="16" name="Rechteck 15">
            <a:extLst>
              <a:ext uri="{FF2B5EF4-FFF2-40B4-BE49-F238E27FC236}">
                <a16:creationId xmlns:a16="http://schemas.microsoft.com/office/drawing/2014/main" id="{59D14F21-5476-DC2D-C0A8-01E45339CB8D}"/>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Herausgeber</a:t>
            </a:r>
            <a:endParaRPr lang="de-DE" sz="1400" dirty="0">
              <a:solidFill>
                <a:schemeClr val="tx1"/>
              </a:solidFill>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0F208A8B-F76C-2F13-82F0-75A553FCF9A5}"/>
              </a:ext>
            </a:extLst>
          </p:cNvPr>
          <p:cNvSpPr/>
          <p:nvPr userDrawn="1"/>
        </p:nvSpPr>
        <p:spPr>
          <a:xfrm>
            <a:off x="1022861" y="4183825"/>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Kontakt</a:t>
            </a:r>
            <a:endParaRPr lang="de-DE" sz="1400" dirty="0">
              <a:solidFill>
                <a:schemeClr val="tx1"/>
              </a:solidFill>
              <a:latin typeface="Helvetica" panose="020B0604020202020204" pitchFamily="34" charset="0"/>
              <a:cs typeface="Helvetica" panose="020B0604020202020204" pitchFamily="34" charset="0"/>
            </a:endParaRPr>
          </a:p>
        </p:txBody>
      </p:sp>
      <p:sp>
        <p:nvSpPr>
          <p:cNvPr id="19" name="Rechteck: abgerundete Ecken 18">
            <a:extLst>
              <a:ext uri="{FF2B5EF4-FFF2-40B4-BE49-F238E27FC236}">
                <a16:creationId xmlns:a16="http://schemas.microsoft.com/office/drawing/2014/main" id="{6CD57C1A-08C9-5A10-6CF0-963F34F93213}"/>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Tree>
    <p:extLst>
      <p:ext uri="{BB962C8B-B14F-4D97-AF65-F5344CB8AC3E}">
        <p14:creationId xmlns:p14="http://schemas.microsoft.com/office/powerpoint/2010/main" val="1406212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d 2/2">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4" name="Rechteck: abgerundete Ecken 3">
            <a:extLst>
              <a:ext uri="{FF2B5EF4-FFF2-40B4-BE49-F238E27FC236}">
                <a16:creationId xmlns:a16="http://schemas.microsoft.com/office/drawing/2014/main" id="{57E877F3-FA77-505F-2344-8EF6601B058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N-d 2/2</a:t>
            </a:r>
          </a:p>
        </p:txBody>
      </p:sp>
      <p:pic>
        <p:nvPicPr>
          <p:cNvPr id="14" name="Grafik 13">
            <a:extLst>
              <a:ext uri="{FF2B5EF4-FFF2-40B4-BE49-F238E27FC236}">
                <a16:creationId xmlns:a16="http://schemas.microsoft.com/office/drawing/2014/main" id="{F5B45C24-DE6D-F5AA-0103-FE911E294C83}"/>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5953315" y="2705100"/>
            <a:ext cx="444500" cy="444500"/>
          </a:xfrm>
          <a:prstGeom prst="rect">
            <a:avLst/>
          </a:prstGeom>
        </p:spPr>
      </p:pic>
      <p:sp>
        <p:nvSpPr>
          <p:cNvPr id="2" name="Rechteck 1">
            <a:extLst>
              <a:ext uri="{FF2B5EF4-FFF2-40B4-BE49-F238E27FC236}">
                <a16:creationId xmlns:a16="http://schemas.microsoft.com/office/drawing/2014/main" id="{FFD2F6C1-EC6B-A20D-CFF5-3D67E436EC0D}"/>
              </a:ext>
            </a:extLst>
          </p:cNvPr>
          <p:cNvSpPr/>
          <p:nvPr userDrawn="1"/>
        </p:nvSpPr>
        <p:spPr>
          <a:xfrm>
            <a:off x="1041162" y="1440527"/>
            <a:ext cx="5523669" cy="14868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Für den Fall, dass es bei der Diskussion der verschiedenen ETF/Fonds Schwierigkeiten in einzelnen Gruppen gibt, können Sie mit den folgenden Informationen Hilfestellung leisten. Je nach Bedarf können Sie einzelne Fragen mündlich mitteilen oder den ausgeschnittenen Zettel an Ihre Schülerinnen und Schüler geben:</a:t>
            </a:r>
            <a:endParaRPr lang="de-DE" sz="1200" i="1" dirty="0">
              <a:solidFill>
                <a:schemeClr val="tx1"/>
              </a:solidFill>
              <a:latin typeface="Helvetica" panose="020B0604020202020204" pitchFamily="34" charset="0"/>
              <a:cs typeface="Helvetica" panose="020B0604020202020204" pitchFamily="34" charset="0"/>
            </a:endParaRPr>
          </a:p>
        </p:txBody>
      </p:sp>
      <p:graphicFrame>
        <p:nvGraphicFramePr>
          <p:cNvPr id="7" name="Tabelle 6">
            <a:extLst>
              <a:ext uri="{FF2B5EF4-FFF2-40B4-BE49-F238E27FC236}">
                <a16:creationId xmlns:a16="http://schemas.microsoft.com/office/drawing/2014/main" id="{89F9B7B7-8DF8-0E07-F9A9-70D5AB5C273B}"/>
              </a:ext>
            </a:extLst>
          </p:cNvPr>
          <p:cNvGraphicFramePr>
            <a:graphicFrameLocks noGrp="1"/>
          </p:cNvGraphicFramePr>
          <p:nvPr userDrawn="1">
            <p:extLst>
              <p:ext uri="{D42A27DB-BD31-4B8C-83A1-F6EECF244321}">
                <p14:modId xmlns:p14="http://schemas.microsoft.com/office/powerpoint/2010/main" val="2532920362"/>
              </p:ext>
            </p:extLst>
          </p:nvPr>
        </p:nvGraphicFramePr>
        <p:xfrm>
          <a:off x="1020525" y="3149600"/>
          <a:ext cx="5377290" cy="6858004"/>
        </p:xfrm>
        <a:graphic>
          <a:graphicData uri="http://schemas.openxmlformats.org/drawingml/2006/table">
            <a:tbl>
              <a:tblPr firstRow="1" firstCol="1" bandRow="1"/>
              <a:tblGrid>
                <a:gridCol w="5377290">
                  <a:extLst>
                    <a:ext uri="{9D8B030D-6E8A-4147-A177-3AD203B41FA5}">
                      <a16:colId xmlns:a16="http://schemas.microsoft.com/office/drawing/2014/main" val="254794921"/>
                    </a:ext>
                  </a:extLst>
                </a:gridCol>
              </a:tblGrid>
              <a:tr h="1714501">
                <a:tc>
                  <a:txBody>
                    <a:bodyPr/>
                    <a:lstStyle/>
                    <a:p>
                      <a:pPr>
                        <a:lnSpc>
                          <a:spcPct val="107000"/>
                        </a:lnSpc>
                        <a:spcAft>
                          <a:spcPts val="800"/>
                        </a:spcAft>
                      </a:pPr>
                      <a:r>
                        <a:rPr lang="de-DE" sz="11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Beleuchtet die ETF/Fonds aus verschiedenen Blickwinkeln</a:t>
                      </a:r>
                    </a:p>
                    <a:p>
                      <a:pPr>
                        <a:lnSpc>
                          <a:spcPct val="107000"/>
                        </a:lnSpc>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Gibt es Dinge, die ihr kategorisch ausschließt?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Gibt es Schwerpunkte, die ihr setzen wollt?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Welchen Stellenwert haben Performance und Kosten für euch?</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Wie wichtig ist euch, dass der ETF/Fonds breit aufgestellt ist?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Wie gut passen die einzelnen Unternehmen zu euren Maßstäben?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994" marR="95994" marT="95994" marB="959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9844770"/>
                  </a:ext>
                </a:extLst>
              </a:tr>
              <a:tr h="1714501">
                <a:tc>
                  <a:txBody>
                    <a:bodyPr/>
                    <a:lstStyle/>
                    <a:p>
                      <a:pPr>
                        <a:lnSpc>
                          <a:spcPct val="107000"/>
                        </a:lnSpc>
                        <a:spcAft>
                          <a:spcPts val="800"/>
                        </a:spcAft>
                      </a:pPr>
                      <a:r>
                        <a:rPr lang="de-DE" sz="11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Beleuchtet die ETF/Fonds aus verschiedenen Blickwinkeln</a:t>
                      </a:r>
                    </a:p>
                    <a:p>
                      <a:pPr>
                        <a:lnSpc>
                          <a:spcPct val="107000"/>
                        </a:lnSpc>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Gibt es Dinge, die ihr kategorisch ausschließt?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Gibt es Schwerpunkte, die ihr setzen wollt?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Welchen Stellenwert haben Performance und Kosten für euch?</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Wie wichtig ist euch, dass der ETF/Fonds breit aufgestellt ist?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Wie gut passen die einzelnen Unternehmen zu euren Maßstäben?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994" marR="95994" marT="95994" marB="959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1085124"/>
                  </a:ext>
                </a:extLst>
              </a:tr>
              <a:tr h="1714501">
                <a:tc>
                  <a:txBody>
                    <a:bodyPr/>
                    <a:lstStyle/>
                    <a:p>
                      <a:pPr>
                        <a:lnSpc>
                          <a:spcPct val="107000"/>
                        </a:lnSpc>
                        <a:spcAft>
                          <a:spcPts val="800"/>
                        </a:spcAft>
                      </a:pPr>
                      <a:r>
                        <a:rPr lang="de-DE" sz="11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Beleuchtet die ETF/Fonds aus verschiedenen Blickwinkeln</a:t>
                      </a:r>
                    </a:p>
                    <a:p>
                      <a:pPr>
                        <a:lnSpc>
                          <a:spcPct val="107000"/>
                        </a:lnSpc>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Gibt es Dinge, die ihr kategorisch ausschließt?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Gibt es Schwerpunkte, die ihr setzen wollt?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Welchen Stellenwert haben Performance und Kosten für euch?</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Wie wichtig ist euch, dass der ETF/Fonds breit aufgestellt ist?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Wie gut passen die einzelnen Unternehmen zu euren Maßstäben?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994" marR="95994" marT="95994" marB="959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3088060"/>
                  </a:ext>
                </a:extLst>
              </a:tr>
              <a:tr h="1714501">
                <a:tc>
                  <a:txBody>
                    <a:bodyPr/>
                    <a:lstStyle/>
                    <a:p>
                      <a:pPr>
                        <a:lnSpc>
                          <a:spcPct val="107000"/>
                        </a:lnSpc>
                        <a:spcAft>
                          <a:spcPts val="800"/>
                        </a:spcAft>
                      </a:pPr>
                      <a:r>
                        <a:rPr lang="de-DE" sz="11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Beleuchtet die ETF/Fonds aus verschiedenen Blickwinkeln</a:t>
                      </a:r>
                    </a:p>
                    <a:p>
                      <a:pPr>
                        <a:lnSpc>
                          <a:spcPct val="107000"/>
                        </a:lnSpc>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Gibt es Dinge, die ihr kategorisch ausschließt?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Gibt es Schwerpunkte, die ihr setzen wollt?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Welchen Stellenwert haben Performance und Kosten für euch?</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Wie wichtig ist euch, dass der ETF/Fonds breit aufgestellt ist?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1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Wie gut passen die einzelnen Unternehmen zu euren Maßstäben?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994" marR="95994" marT="95994" marB="959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0012370"/>
                  </a:ext>
                </a:extLst>
              </a:tr>
            </a:tbl>
          </a:graphicData>
        </a:graphic>
      </p:graphicFrame>
    </p:spTree>
    <p:extLst>
      <p:ext uri="{BB962C8B-B14F-4D97-AF65-F5344CB8AC3E}">
        <p14:creationId xmlns:p14="http://schemas.microsoft.com/office/powerpoint/2010/main" val="176990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1/3">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95E1ABED-E937-4B03-C0A4-9F568330DE05}"/>
              </a:ext>
            </a:extLst>
          </p:cNvPr>
          <p:cNvSpPr/>
          <p:nvPr userDrawn="1"/>
        </p:nvSpPr>
        <p:spPr>
          <a:xfrm>
            <a:off x="1020525" y="3210977"/>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N-a</a:t>
            </a:r>
          </a:p>
        </p:txBody>
      </p:sp>
      <p:sp>
        <p:nvSpPr>
          <p:cNvPr id="8" name="Rechteck: abgerundete Ecken 7">
            <a:extLst>
              <a:ext uri="{FF2B5EF4-FFF2-40B4-BE49-F238E27FC236}">
                <a16:creationId xmlns:a16="http://schemas.microsoft.com/office/drawing/2014/main" id="{D841FB08-77D4-969F-B672-B72BA6DF635F}"/>
              </a:ext>
            </a:extLst>
          </p:cNvPr>
          <p:cNvSpPr/>
          <p:nvPr userDrawn="1"/>
        </p:nvSpPr>
        <p:spPr>
          <a:xfrm>
            <a:off x="1022753" y="3663990"/>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N-b</a:t>
            </a:r>
          </a:p>
        </p:txBody>
      </p:sp>
      <p:sp>
        <p:nvSpPr>
          <p:cNvPr id="9" name="Rechteck 8">
            <a:extLst>
              <a:ext uri="{FF2B5EF4-FFF2-40B4-BE49-F238E27FC236}">
                <a16:creationId xmlns:a16="http://schemas.microsoft.com/office/drawing/2014/main" id="{88E0BCFD-70D6-BB53-003B-9CC4F2C88CB4}"/>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Inhalte der Einheit „Nachhaltige Geldanlage“</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abgerundete Ecken 10">
            <a:extLst>
              <a:ext uri="{FF2B5EF4-FFF2-40B4-BE49-F238E27FC236}">
                <a16:creationId xmlns:a16="http://schemas.microsoft.com/office/drawing/2014/main" id="{D0404B70-6333-4F7F-0155-E18C025FC80A}"/>
              </a:ext>
            </a:extLst>
          </p:cNvPr>
          <p:cNvSpPr/>
          <p:nvPr userDrawn="1"/>
        </p:nvSpPr>
        <p:spPr>
          <a:xfrm>
            <a:off x="1020525" y="4112785"/>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N-c</a:t>
            </a:r>
          </a:p>
        </p:txBody>
      </p:sp>
      <p:sp>
        <p:nvSpPr>
          <p:cNvPr id="14" name="Rechteck: abgerundete Ecken 13">
            <a:extLst>
              <a:ext uri="{FF2B5EF4-FFF2-40B4-BE49-F238E27FC236}">
                <a16:creationId xmlns:a16="http://schemas.microsoft.com/office/drawing/2014/main" id="{9F98F104-F03D-68F3-CC5F-B8039C635D23}"/>
              </a:ext>
            </a:extLst>
          </p:cNvPr>
          <p:cNvSpPr/>
          <p:nvPr userDrawn="1"/>
        </p:nvSpPr>
        <p:spPr>
          <a:xfrm>
            <a:off x="1020525" y="4979318"/>
            <a:ext cx="670472" cy="355969"/>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N-1</a:t>
            </a:r>
          </a:p>
        </p:txBody>
      </p:sp>
      <p:sp>
        <p:nvSpPr>
          <p:cNvPr id="15" name="Rechteck: abgerundete Ecken 14">
            <a:extLst>
              <a:ext uri="{FF2B5EF4-FFF2-40B4-BE49-F238E27FC236}">
                <a16:creationId xmlns:a16="http://schemas.microsoft.com/office/drawing/2014/main" id="{2F3BB778-68F5-E4CE-E5CD-11B4427CA6A2}"/>
              </a:ext>
            </a:extLst>
          </p:cNvPr>
          <p:cNvSpPr/>
          <p:nvPr userDrawn="1"/>
        </p:nvSpPr>
        <p:spPr>
          <a:xfrm>
            <a:off x="1022753" y="5428113"/>
            <a:ext cx="670472" cy="355969"/>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N-2</a:t>
            </a:r>
          </a:p>
        </p:txBody>
      </p:sp>
      <p:sp>
        <p:nvSpPr>
          <p:cNvPr id="16" name="Rechteck: abgerundete Ecken 15">
            <a:extLst>
              <a:ext uri="{FF2B5EF4-FFF2-40B4-BE49-F238E27FC236}">
                <a16:creationId xmlns:a16="http://schemas.microsoft.com/office/drawing/2014/main" id="{31DE11FF-F0AA-2000-E927-4E08E5C54F1F}"/>
              </a:ext>
            </a:extLst>
          </p:cNvPr>
          <p:cNvSpPr/>
          <p:nvPr userDrawn="1"/>
        </p:nvSpPr>
        <p:spPr>
          <a:xfrm>
            <a:off x="1020525" y="5876908"/>
            <a:ext cx="670472" cy="355969"/>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N-3</a:t>
            </a:r>
          </a:p>
        </p:txBody>
      </p:sp>
      <p:sp>
        <p:nvSpPr>
          <p:cNvPr id="17" name="Rechteck: abgerundete Ecken 16">
            <a:extLst>
              <a:ext uri="{FF2B5EF4-FFF2-40B4-BE49-F238E27FC236}">
                <a16:creationId xmlns:a16="http://schemas.microsoft.com/office/drawing/2014/main" id="{AD3BAAB8-8CBF-1B3A-FE6A-64B6B921DB88}"/>
              </a:ext>
            </a:extLst>
          </p:cNvPr>
          <p:cNvSpPr/>
          <p:nvPr userDrawn="1"/>
        </p:nvSpPr>
        <p:spPr>
          <a:xfrm>
            <a:off x="1020525" y="6325703"/>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N-4</a:t>
            </a:r>
          </a:p>
        </p:txBody>
      </p:sp>
      <p:sp>
        <p:nvSpPr>
          <p:cNvPr id="18" name="Rechteck: abgerundete Ecken 17">
            <a:extLst>
              <a:ext uri="{FF2B5EF4-FFF2-40B4-BE49-F238E27FC236}">
                <a16:creationId xmlns:a16="http://schemas.microsoft.com/office/drawing/2014/main" id="{52275CD9-FDF9-5071-4200-B2300BB1BF8A}"/>
              </a:ext>
            </a:extLst>
          </p:cNvPr>
          <p:cNvSpPr/>
          <p:nvPr userDrawn="1"/>
        </p:nvSpPr>
        <p:spPr>
          <a:xfrm>
            <a:off x="1022753" y="6778716"/>
            <a:ext cx="670472" cy="355969"/>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N-5</a:t>
            </a:r>
          </a:p>
        </p:txBody>
      </p:sp>
      <p:sp>
        <p:nvSpPr>
          <p:cNvPr id="19" name="Rechteck: abgerundete Ecken 18">
            <a:extLst>
              <a:ext uri="{FF2B5EF4-FFF2-40B4-BE49-F238E27FC236}">
                <a16:creationId xmlns:a16="http://schemas.microsoft.com/office/drawing/2014/main" id="{5BCF4849-ED41-82C6-272B-7771174FD431}"/>
              </a:ext>
            </a:extLst>
          </p:cNvPr>
          <p:cNvSpPr/>
          <p:nvPr userDrawn="1"/>
        </p:nvSpPr>
        <p:spPr>
          <a:xfrm>
            <a:off x="1020525" y="7227511"/>
            <a:ext cx="670472" cy="355969"/>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N-6</a:t>
            </a:r>
          </a:p>
        </p:txBody>
      </p:sp>
      <p:sp>
        <p:nvSpPr>
          <p:cNvPr id="20" name="Rechteck 19">
            <a:extLst>
              <a:ext uri="{FF2B5EF4-FFF2-40B4-BE49-F238E27FC236}">
                <a16:creationId xmlns:a16="http://schemas.microsoft.com/office/drawing/2014/main" id="{F047959D-AF81-ABC3-7B9A-8987EFE562B1}"/>
              </a:ext>
            </a:extLst>
          </p:cNvPr>
          <p:cNvSpPr/>
          <p:nvPr userDrawn="1"/>
        </p:nvSpPr>
        <p:spPr>
          <a:xfrm>
            <a:off x="1797120" y="321097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Übersicht</a:t>
            </a:r>
            <a:r>
              <a:rPr lang="de-DE" sz="1200" dirty="0">
                <a:solidFill>
                  <a:schemeClr val="tx1"/>
                </a:solidFill>
                <a:latin typeface="Helvetica" panose="020B0604020202020204" pitchFamily="34" charset="0"/>
                <a:cs typeface="Helvetica" panose="020B0604020202020204" pitchFamily="34" charset="0"/>
              </a:rPr>
              <a:t> über Anwendungsmöglichkeiten, Lernziele und Kompetenzen</a:t>
            </a:r>
          </a:p>
        </p:txBody>
      </p:sp>
      <p:sp>
        <p:nvSpPr>
          <p:cNvPr id="21" name="Rechteck 20">
            <a:extLst>
              <a:ext uri="{FF2B5EF4-FFF2-40B4-BE49-F238E27FC236}">
                <a16:creationId xmlns:a16="http://schemas.microsoft.com/office/drawing/2014/main" id="{652AFF11-341E-9BFC-BC96-E7BBB9D8FD1C}"/>
              </a:ext>
            </a:extLst>
          </p:cNvPr>
          <p:cNvSpPr/>
          <p:nvPr userDrawn="1"/>
        </p:nvSpPr>
        <p:spPr>
          <a:xfrm>
            <a:off x="1797119" y="366399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Stundenverlaufsplan</a:t>
            </a:r>
            <a:r>
              <a:rPr lang="de-DE" sz="1200" dirty="0">
                <a:solidFill>
                  <a:schemeClr val="tx1"/>
                </a:solidFill>
                <a:latin typeface="Helvetica" panose="020B0604020202020204" pitchFamily="34" charset="0"/>
                <a:cs typeface="Helvetica" panose="020B0604020202020204" pitchFamily="34" charset="0"/>
              </a:rPr>
              <a:t> für bis zu vier Unterrichtsstunden</a:t>
            </a:r>
          </a:p>
        </p:txBody>
      </p:sp>
      <p:sp>
        <p:nvSpPr>
          <p:cNvPr id="22" name="Rechteck 21">
            <a:extLst>
              <a:ext uri="{FF2B5EF4-FFF2-40B4-BE49-F238E27FC236}">
                <a16:creationId xmlns:a16="http://schemas.microsoft.com/office/drawing/2014/main" id="{FF6B5713-C2E7-1691-6A1E-F24CCD84DC13}"/>
              </a:ext>
            </a:extLst>
          </p:cNvPr>
          <p:cNvSpPr/>
          <p:nvPr userDrawn="1"/>
        </p:nvSpPr>
        <p:spPr>
          <a:xfrm>
            <a:off x="1797119" y="410817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Lösungen und Ausfüllhinweise </a:t>
            </a:r>
            <a:r>
              <a:rPr lang="de-DE" sz="1200" dirty="0">
                <a:solidFill>
                  <a:schemeClr val="tx1"/>
                </a:solidFill>
                <a:latin typeface="Helvetica" panose="020B0604020202020204" pitchFamily="34" charset="0"/>
                <a:cs typeface="Helvetica" panose="020B0604020202020204" pitchFamily="34" charset="0"/>
              </a:rPr>
              <a:t>zu den Klassenmaterialien</a:t>
            </a:r>
          </a:p>
        </p:txBody>
      </p:sp>
      <p:sp>
        <p:nvSpPr>
          <p:cNvPr id="25" name="Rechteck 24">
            <a:extLst>
              <a:ext uri="{FF2B5EF4-FFF2-40B4-BE49-F238E27FC236}">
                <a16:creationId xmlns:a16="http://schemas.microsoft.com/office/drawing/2014/main" id="{6A0D7CC5-6D3B-5C64-B94A-7C160E08F4BD}"/>
              </a:ext>
            </a:extLst>
          </p:cNvPr>
          <p:cNvSpPr/>
          <p:nvPr userDrawn="1"/>
        </p:nvSpPr>
        <p:spPr>
          <a:xfrm>
            <a:off x="1797118" y="4979318"/>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Akrostichon </a:t>
            </a:r>
            <a:r>
              <a:rPr lang="de-DE" sz="1200" b="0" dirty="0">
                <a:solidFill>
                  <a:schemeClr val="tx1"/>
                </a:solidFill>
                <a:latin typeface="Helvetica" panose="020B0604020202020204" pitchFamily="34" charset="0"/>
                <a:cs typeface="Helvetica" panose="020B0604020202020204" pitchFamily="34" charset="0"/>
              </a:rPr>
              <a:t>zur Sammlung von Assoziationen zu Nachhaltigkeit</a:t>
            </a:r>
          </a:p>
        </p:txBody>
      </p:sp>
      <p:sp>
        <p:nvSpPr>
          <p:cNvPr id="26" name="Rechteck 25">
            <a:extLst>
              <a:ext uri="{FF2B5EF4-FFF2-40B4-BE49-F238E27FC236}">
                <a16:creationId xmlns:a16="http://schemas.microsoft.com/office/drawing/2014/main" id="{BCA53FFA-7C83-4A49-9FF8-0C8EF5705CE5}"/>
              </a:ext>
            </a:extLst>
          </p:cNvPr>
          <p:cNvSpPr/>
          <p:nvPr userDrawn="1"/>
        </p:nvSpPr>
        <p:spPr>
          <a:xfrm>
            <a:off x="1797118" y="5423895"/>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Arbeitsmaterial </a:t>
            </a:r>
            <a:r>
              <a:rPr lang="de-DE" sz="1200" b="0" dirty="0">
                <a:solidFill>
                  <a:schemeClr val="tx1"/>
                </a:solidFill>
                <a:latin typeface="Helvetica" panose="020B0604020202020204" pitchFamily="34" charset="0"/>
                <a:cs typeface="Helvetica" panose="020B0604020202020204" pitchFamily="34" charset="0"/>
              </a:rPr>
              <a:t>zur Definition von Nachhaltigkeit</a:t>
            </a:r>
          </a:p>
        </p:txBody>
      </p:sp>
      <p:sp>
        <p:nvSpPr>
          <p:cNvPr id="27" name="Rechteck 26">
            <a:extLst>
              <a:ext uri="{FF2B5EF4-FFF2-40B4-BE49-F238E27FC236}">
                <a16:creationId xmlns:a16="http://schemas.microsoft.com/office/drawing/2014/main" id="{BFA7FE67-5E96-5C3E-B62E-5002CF67303C}"/>
              </a:ext>
            </a:extLst>
          </p:cNvPr>
          <p:cNvSpPr/>
          <p:nvPr userDrawn="1"/>
        </p:nvSpPr>
        <p:spPr>
          <a:xfrm>
            <a:off x="1797117" y="5876120"/>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Fantasiereise </a:t>
            </a:r>
            <a:r>
              <a:rPr lang="de-DE" sz="1200" b="0" dirty="0">
                <a:solidFill>
                  <a:schemeClr val="tx1"/>
                </a:solidFill>
                <a:latin typeface="Helvetica" panose="020B0604020202020204" pitchFamily="34" charset="0"/>
                <a:cs typeface="Helvetica" panose="020B0604020202020204" pitchFamily="34" charset="0"/>
              </a:rPr>
              <a:t>als Setting für die Gruppenarbeit</a:t>
            </a:r>
          </a:p>
        </p:txBody>
      </p:sp>
      <p:sp>
        <p:nvSpPr>
          <p:cNvPr id="28" name="Rechteck 27">
            <a:extLst>
              <a:ext uri="{FF2B5EF4-FFF2-40B4-BE49-F238E27FC236}">
                <a16:creationId xmlns:a16="http://schemas.microsoft.com/office/drawing/2014/main" id="{EA8360EF-0521-F902-5C84-6211E4BF0845}"/>
              </a:ext>
            </a:extLst>
          </p:cNvPr>
          <p:cNvSpPr/>
          <p:nvPr userDrawn="1"/>
        </p:nvSpPr>
        <p:spPr>
          <a:xfrm>
            <a:off x="1797116" y="6320294"/>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Arbeitsblätter </a:t>
            </a:r>
            <a:r>
              <a:rPr lang="de-DE" sz="1200" b="0" dirty="0">
                <a:solidFill>
                  <a:schemeClr val="tx1"/>
                </a:solidFill>
                <a:latin typeface="Helvetica" panose="020B0604020202020204" pitchFamily="34" charset="0"/>
                <a:cs typeface="Helvetica" panose="020B0604020202020204" pitchFamily="34" charset="0"/>
              </a:rPr>
              <a:t>zur Gruppenarbeit (nachhaltige ETF/Fonds)</a:t>
            </a:r>
          </a:p>
        </p:txBody>
      </p:sp>
      <p:sp>
        <p:nvSpPr>
          <p:cNvPr id="29" name="Rechteck 28">
            <a:extLst>
              <a:ext uri="{FF2B5EF4-FFF2-40B4-BE49-F238E27FC236}">
                <a16:creationId xmlns:a16="http://schemas.microsoft.com/office/drawing/2014/main" id="{59B69867-709B-B7C5-2247-DA7E1DF4FA25}"/>
              </a:ext>
            </a:extLst>
          </p:cNvPr>
          <p:cNvSpPr/>
          <p:nvPr userDrawn="1"/>
        </p:nvSpPr>
        <p:spPr>
          <a:xfrm>
            <a:off x="1797116" y="6776606"/>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Fact Sheets </a:t>
            </a:r>
            <a:r>
              <a:rPr lang="de-DE" sz="1200" b="0" dirty="0">
                <a:solidFill>
                  <a:schemeClr val="tx1"/>
                </a:solidFill>
                <a:latin typeface="Helvetica" panose="020B0604020202020204" pitchFamily="34" charset="0"/>
                <a:cs typeface="Helvetica" panose="020B0604020202020204" pitchFamily="34" charset="0"/>
              </a:rPr>
              <a:t>zu neun fingierten ETF/Fonds </a:t>
            </a:r>
          </a:p>
        </p:txBody>
      </p:sp>
      <p:sp>
        <p:nvSpPr>
          <p:cNvPr id="30" name="Rechteck 29">
            <a:extLst>
              <a:ext uri="{FF2B5EF4-FFF2-40B4-BE49-F238E27FC236}">
                <a16:creationId xmlns:a16="http://schemas.microsoft.com/office/drawing/2014/main" id="{C390C07B-3A3F-B6AC-A2CD-A21BF78312C6}"/>
              </a:ext>
            </a:extLst>
          </p:cNvPr>
          <p:cNvSpPr/>
          <p:nvPr userDrawn="1"/>
        </p:nvSpPr>
        <p:spPr>
          <a:xfrm>
            <a:off x="1797115" y="7225401"/>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Arbeitsmaterial </a:t>
            </a:r>
            <a:r>
              <a:rPr lang="de-DE" sz="1200" b="0" dirty="0">
                <a:solidFill>
                  <a:schemeClr val="tx1"/>
                </a:solidFill>
                <a:latin typeface="Helvetica" panose="020B0604020202020204" pitchFamily="34" charset="0"/>
                <a:cs typeface="Helvetica" panose="020B0604020202020204" pitchFamily="34" charset="0"/>
              </a:rPr>
              <a:t>zu Investmentstrategien, kurze Version </a:t>
            </a:r>
          </a:p>
        </p:txBody>
      </p:sp>
      <p:sp>
        <p:nvSpPr>
          <p:cNvPr id="31" name="Textfeld 30">
            <a:extLst>
              <a:ext uri="{FF2B5EF4-FFF2-40B4-BE49-F238E27FC236}">
                <a16:creationId xmlns:a16="http://schemas.microsoft.com/office/drawing/2014/main" id="{61BA26F2-87A9-AAC4-ECC7-7FCA78FDB1ED}"/>
              </a:ext>
            </a:extLst>
          </p:cNvPr>
          <p:cNvSpPr txBox="1"/>
          <p:nvPr userDrawn="1"/>
        </p:nvSpPr>
        <p:spPr>
          <a:xfrm>
            <a:off x="1018184" y="8905136"/>
            <a:ext cx="5516286" cy="776175"/>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Materialien sind mit Kürzeln versehen: N steht für „Nachhaltige Geldanlage“, Ziffern nummerieren Klassenmaterialien, Lehrkräfte-Materialien werden durch Buchstaben gekennzeichnet. Klassenmaterialien sind farbenfroh gestaltet, Material für Lehrkräfte grau und orange gehalten.</a:t>
            </a:r>
          </a:p>
        </p:txBody>
      </p:sp>
      <p:sp>
        <p:nvSpPr>
          <p:cNvPr id="32" name="Rechteck 31">
            <a:extLst>
              <a:ext uri="{FF2B5EF4-FFF2-40B4-BE49-F238E27FC236}">
                <a16:creationId xmlns:a16="http://schemas.microsoft.com/office/drawing/2014/main" id="{9727E269-1D09-2925-4D56-58F1E72E1DD0}"/>
              </a:ext>
            </a:extLst>
          </p:cNvPr>
          <p:cNvSpPr/>
          <p:nvPr userDrawn="1"/>
        </p:nvSpPr>
        <p:spPr>
          <a:xfrm>
            <a:off x="1025200" y="274714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Liste aller enthaltenen Materialien</a:t>
            </a:r>
            <a:endParaRPr lang="de-DE" sz="1400" dirty="0">
              <a:solidFill>
                <a:schemeClr val="tx1"/>
              </a:solidFill>
              <a:latin typeface="Helvetica" panose="020B0604020202020204" pitchFamily="34" charset="0"/>
              <a:cs typeface="Helvetica" panose="020B0604020202020204" pitchFamily="34" charset="0"/>
            </a:endParaRPr>
          </a:p>
        </p:txBody>
      </p:sp>
      <p:sp>
        <p:nvSpPr>
          <p:cNvPr id="33" name="Rechteck: abgerundete Ecken 32">
            <a:extLst>
              <a:ext uri="{FF2B5EF4-FFF2-40B4-BE49-F238E27FC236}">
                <a16:creationId xmlns:a16="http://schemas.microsoft.com/office/drawing/2014/main" id="{B3BD88C0-34F0-B343-577E-9F3169F1331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4" name="Rechteck: abgerundete Ecken 33">
            <a:extLst>
              <a:ext uri="{FF2B5EF4-FFF2-40B4-BE49-F238E27FC236}">
                <a16:creationId xmlns:a16="http://schemas.microsoft.com/office/drawing/2014/main" id="{876A621A-B3D4-F11F-709E-33348B15B9AC}"/>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1/3</a:t>
            </a:r>
          </a:p>
        </p:txBody>
      </p:sp>
      <p:grpSp>
        <p:nvGrpSpPr>
          <p:cNvPr id="35" name="Gruppieren 34">
            <a:extLst>
              <a:ext uri="{FF2B5EF4-FFF2-40B4-BE49-F238E27FC236}">
                <a16:creationId xmlns:a16="http://schemas.microsoft.com/office/drawing/2014/main" id="{939D0712-642C-794A-121F-06EB0C0CBF49}"/>
              </a:ext>
            </a:extLst>
          </p:cNvPr>
          <p:cNvGrpSpPr>
            <a:grpSpLocks/>
          </p:cNvGrpSpPr>
          <p:nvPr userDrawn="1"/>
        </p:nvGrpSpPr>
        <p:grpSpPr>
          <a:xfrm>
            <a:off x="1031300" y="10073302"/>
            <a:ext cx="1069511" cy="253546"/>
            <a:chOff x="4740892" y="3380559"/>
            <a:chExt cx="716795" cy="169928"/>
          </a:xfrm>
        </p:grpSpPr>
        <p:pic>
          <p:nvPicPr>
            <p:cNvPr id="36" name="Grafik 35">
              <a:extLst>
                <a:ext uri="{FF2B5EF4-FFF2-40B4-BE49-F238E27FC236}">
                  <a16:creationId xmlns:a16="http://schemas.microsoft.com/office/drawing/2014/main" id="{98EBA585-7BEF-9BF6-1B27-DAD5BCA729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37" name="Textfeld 36">
              <a:extLst>
                <a:ext uri="{FF2B5EF4-FFF2-40B4-BE49-F238E27FC236}">
                  <a16:creationId xmlns:a16="http://schemas.microsoft.com/office/drawing/2014/main" id="{9450A7AD-87E1-E56E-8180-D6308A8C212E}"/>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4" name="Rechteck 3">
            <a:extLst>
              <a:ext uri="{FF2B5EF4-FFF2-40B4-BE49-F238E27FC236}">
                <a16:creationId xmlns:a16="http://schemas.microsoft.com/office/drawing/2014/main" id="{B665B885-2C46-D42D-4D31-E9A185452A0E}"/>
              </a:ext>
            </a:extLst>
          </p:cNvPr>
          <p:cNvSpPr/>
          <p:nvPr userDrawn="1"/>
        </p:nvSpPr>
        <p:spPr>
          <a:xfrm>
            <a:off x="1018184" y="1440067"/>
            <a:ext cx="5516286" cy="8317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b="1" dirty="0">
                <a:solidFill>
                  <a:schemeClr val="tx1"/>
                </a:solidFill>
                <a:latin typeface="Helvetica" panose="020B0604020202020204" pitchFamily="34" charset="0"/>
                <a:cs typeface="Helvetica" panose="020B0604020202020204" pitchFamily="34" charset="0"/>
              </a:rPr>
              <a:t>In diesem Modul geht es um ein Themenfeld, welches immer stärker in den Fokus der Anleger und politisch interessierten Öffentlichkeit rückt (Stichwort EU-Taxonomie): Nachhaltige Geldanlage. In dieser Einheit legen die Schülerinnen und Schüler eigene Nachhaltigkeitskriterien fest und wenden diese auf verschiedene ETF und Fonds an. </a:t>
            </a:r>
          </a:p>
        </p:txBody>
      </p:sp>
      <p:sp>
        <p:nvSpPr>
          <p:cNvPr id="2" name="Rechteck: abgerundete Ecken 1">
            <a:extLst>
              <a:ext uri="{FF2B5EF4-FFF2-40B4-BE49-F238E27FC236}">
                <a16:creationId xmlns:a16="http://schemas.microsoft.com/office/drawing/2014/main" id="{AF2F13CD-C1D7-CF23-264E-6EE57F9FAC36}"/>
              </a:ext>
            </a:extLst>
          </p:cNvPr>
          <p:cNvSpPr/>
          <p:nvPr userDrawn="1"/>
        </p:nvSpPr>
        <p:spPr>
          <a:xfrm>
            <a:off x="1025200" y="4535292"/>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N-d</a:t>
            </a:r>
          </a:p>
        </p:txBody>
      </p:sp>
      <p:sp>
        <p:nvSpPr>
          <p:cNvPr id="3" name="Rechteck 2">
            <a:extLst>
              <a:ext uri="{FF2B5EF4-FFF2-40B4-BE49-F238E27FC236}">
                <a16:creationId xmlns:a16="http://schemas.microsoft.com/office/drawing/2014/main" id="{BF32498B-D375-9A41-AA5C-F2E272887113}"/>
              </a:ext>
            </a:extLst>
          </p:cNvPr>
          <p:cNvSpPr/>
          <p:nvPr userDrawn="1"/>
        </p:nvSpPr>
        <p:spPr>
          <a:xfrm>
            <a:off x="1801794" y="4530680"/>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Hilfestellungen und Impulse </a:t>
            </a:r>
            <a:r>
              <a:rPr lang="de-DE" sz="1200" b="0" dirty="0">
                <a:solidFill>
                  <a:schemeClr val="tx1"/>
                </a:solidFill>
                <a:latin typeface="Helvetica" panose="020B0604020202020204" pitchFamily="34" charset="0"/>
                <a:cs typeface="Helvetica" panose="020B0604020202020204" pitchFamily="34" charset="0"/>
              </a:rPr>
              <a:t>für die Gruppenarbeitsphasen</a:t>
            </a:r>
            <a:endParaRPr lang="de-DE" sz="1200" dirty="0">
              <a:solidFill>
                <a:schemeClr val="tx1"/>
              </a:solidFill>
              <a:latin typeface="Helvetica" panose="020B0604020202020204" pitchFamily="34" charset="0"/>
              <a:cs typeface="Helvetica" panose="020B0604020202020204" pitchFamily="34" charset="0"/>
            </a:endParaRPr>
          </a:p>
        </p:txBody>
      </p:sp>
      <p:sp>
        <p:nvSpPr>
          <p:cNvPr id="5" name="Rechteck: abgerundete Ecken 4">
            <a:extLst>
              <a:ext uri="{FF2B5EF4-FFF2-40B4-BE49-F238E27FC236}">
                <a16:creationId xmlns:a16="http://schemas.microsoft.com/office/drawing/2014/main" id="{FE530ECD-3C78-D8DA-30AC-0ACA24BF58A0}"/>
              </a:ext>
            </a:extLst>
          </p:cNvPr>
          <p:cNvSpPr/>
          <p:nvPr userDrawn="1"/>
        </p:nvSpPr>
        <p:spPr>
          <a:xfrm>
            <a:off x="1025200" y="7678416"/>
            <a:ext cx="670472" cy="355969"/>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N-7</a:t>
            </a:r>
          </a:p>
        </p:txBody>
      </p:sp>
      <p:sp>
        <p:nvSpPr>
          <p:cNvPr id="6" name="Rechteck 5">
            <a:extLst>
              <a:ext uri="{FF2B5EF4-FFF2-40B4-BE49-F238E27FC236}">
                <a16:creationId xmlns:a16="http://schemas.microsoft.com/office/drawing/2014/main" id="{FF304AA1-A093-4224-143E-0E33CBD453AD}"/>
              </a:ext>
            </a:extLst>
          </p:cNvPr>
          <p:cNvSpPr/>
          <p:nvPr userDrawn="1"/>
        </p:nvSpPr>
        <p:spPr>
          <a:xfrm>
            <a:off x="1801790" y="7676306"/>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Arbeitsmaterial </a:t>
            </a:r>
            <a:r>
              <a:rPr lang="de-DE" sz="1200" b="0" dirty="0">
                <a:solidFill>
                  <a:schemeClr val="tx1"/>
                </a:solidFill>
                <a:latin typeface="Helvetica" panose="020B0604020202020204" pitchFamily="34" charset="0"/>
                <a:cs typeface="Helvetica" panose="020B0604020202020204" pitchFamily="34" charset="0"/>
              </a:rPr>
              <a:t>zu Investmentstrategien, lange Version</a:t>
            </a:r>
          </a:p>
        </p:txBody>
      </p:sp>
    </p:spTree>
    <p:extLst>
      <p:ext uri="{BB962C8B-B14F-4D97-AF65-F5344CB8AC3E}">
        <p14:creationId xmlns:p14="http://schemas.microsoft.com/office/powerpoint/2010/main" val="89585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2/3">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3A3B832-652D-C944-FA92-5C150DB49328}"/>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definieren Ihre Schülerinnen und Schüler den Begriff der Nachhaltigkeit. Ausgehend von der Sammlung eigener Assoziationen beschäftigen sie sich mit der Mehrdimensionalität von Nachhaltigkeit (Ökologie, Ökonomie, Gesellschaft) sowie mit den Nachhaltigkeitszielen der Vereinten Nationen.</a:t>
            </a:r>
          </a:p>
        </p:txBody>
      </p:sp>
      <p:sp>
        <p:nvSpPr>
          <p:cNvPr id="9" name="Rechteck 8">
            <a:extLst>
              <a:ext uri="{FF2B5EF4-FFF2-40B4-BE49-F238E27FC236}">
                <a16:creationId xmlns:a16="http://schemas.microsoft.com/office/drawing/2014/main" id="{F6D885EC-A22B-3BB2-2BAE-27E02C85C778}"/>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1: Der Begriff der Nachhaltigkeit</a:t>
            </a:r>
          </a:p>
          <a:p>
            <a:r>
              <a:rPr lang="de-DE" sz="1200" b="1" dirty="0">
                <a:solidFill>
                  <a:schemeClr val="tx1"/>
                </a:solidFill>
                <a:latin typeface="Helvetica" panose="020B0604020202020204" pitchFamily="34" charset="0"/>
                <a:cs typeface="Helvetica" panose="020B0604020202020204" pitchFamily="34" charset="0"/>
              </a:rPr>
              <a:t>45 Minuten | Unterrichtseinstieg plus Erarbeitung</a:t>
            </a:r>
          </a:p>
          <a:p>
            <a:endParaRPr lang="de-DE" sz="12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59AEC7F8-CA36-E65E-3543-418F3746A484}"/>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Bausteine der Einheit</a:t>
            </a:r>
            <a:endParaRPr lang="de-DE" sz="1400" dirty="0">
              <a:solidFill>
                <a:schemeClr val="tx1"/>
              </a:solidFill>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80EE6847-4BA4-4F37-0053-01752B80BA23}"/>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5B14E262-7848-31B0-81FD-8807EAB9F992}"/>
              </a:ext>
            </a:extLst>
          </p:cNvPr>
          <p:cNvSpPr/>
          <p:nvPr userDrawn="1"/>
        </p:nvSpPr>
        <p:spPr>
          <a:xfrm>
            <a:off x="1781031" y="3542292"/>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N-1</a:t>
            </a:r>
          </a:p>
        </p:txBody>
      </p:sp>
      <p:sp>
        <p:nvSpPr>
          <p:cNvPr id="15" name="Rechteck: abgerundete Ecken 14">
            <a:extLst>
              <a:ext uri="{FF2B5EF4-FFF2-40B4-BE49-F238E27FC236}">
                <a16:creationId xmlns:a16="http://schemas.microsoft.com/office/drawing/2014/main" id="{668FBB89-980F-D4A3-D1D8-E3C528431B82}"/>
              </a:ext>
            </a:extLst>
          </p:cNvPr>
          <p:cNvSpPr/>
          <p:nvPr userDrawn="1"/>
        </p:nvSpPr>
        <p:spPr>
          <a:xfrm>
            <a:off x="2495406" y="3544401"/>
            <a:ext cx="670472" cy="355969"/>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N-2</a:t>
            </a:r>
          </a:p>
        </p:txBody>
      </p:sp>
      <p:sp>
        <p:nvSpPr>
          <p:cNvPr id="18" name="Rechteck 17">
            <a:extLst>
              <a:ext uri="{FF2B5EF4-FFF2-40B4-BE49-F238E27FC236}">
                <a16:creationId xmlns:a16="http://schemas.microsoft.com/office/drawing/2014/main" id="{C3AFD97B-D706-C0FB-62F4-40B00AB96C69}"/>
              </a:ext>
            </a:extLst>
          </p:cNvPr>
          <p:cNvSpPr/>
          <p:nvPr userDrawn="1"/>
        </p:nvSpPr>
        <p:spPr>
          <a:xfrm>
            <a:off x="2545991" y="6171861"/>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definieren Ihre Schülerinnen und Schüler ausgehend von einer Fantasiereise eigene Nachhaltigkeitskriterien für die Geldanlage. An fingierten, aber an die Realität angelehnten, ETF und Fonds wenden sie die Kriterien an, decken fragwürdige Nachhaltigkeitsversprechen auf und treffen eigene Anlageentscheidungen.</a:t>
            </a:r>
            <a:endParaRPr lang="de-DE" sz="1200" i="1" dirty="0">
              <a:solidFill>
                <a:schemeClr val="tx1"/>
              </a:solidFill>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37803F57-3605-E2CF-C4FF-D1318C2CFC4D}"/>
              </a:ext>
            </a:extLst>
          </p:cNvPr>
          <p:cNvSpPr/>
          <p:nvPr userDrawn="1"/>
        </p:nvSpPr>
        <p:spPr>
          <a:xfrm>
            <a:off x="1020525" y="5510627"/>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2: Kriterien nachhaltiger Geldanlagen, nachhaltige ETF/Fonds</a:t>
            </a:r>
          </a:p>
          <a:p>
            <a:r>
              <a:rPr lang="de-DE" sz="1200" b="1" dirty="0">
                <a:solidFill>
                  <a:schemeClr val="tx1"/>
                </a:solidFill>
                <a:latin typeface="Helvetica" panose="020B0604020202020204" pitchFamily="34" charset="0"/>
                <a:cs typeface="Helvetica" panose="020B0604020202020204" pitchFamily="34" charset="0"/>
              </a:rPr>
              <a:t>90 Minuten | Erarbeitung und Anwendung</a:t>
            </a:r>
          </a:p>
        </p:txBody>
      </p:sp>
      <p:sp>
        <p:nvSpPr>
          <p:cNvPr id="22" name="Rechteck 21">
            <a:extLst>
              <a:ext uri="{FF2B5EF4-FFF2-40B4-BE49-F238E27FC236}">
                <a16:creationId xmlns:a16="http://schemas.microsoft.com/office/drawing/2014/main" id="{A1484A13-0112-DF9A-9248-F230349BEF5A}"/>
              </a:ext>
            </a:extLst>
          </p:cNvPr>
          <p:cNvSpPr/>
          <p:nvPr userDrawn="1"/>
        </p:nvSpPr>
        <p:spPr>
          <a:xfrm>
            <a:off x="1020525" y="7761169"/>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26" name="Rechteck: abgerundete Ecken 25">
            <a:extLst>
              <a:ext uri="{FF2B5EF4-FFF2-40B4-BE49-F238E27FC236}">
                <a16:creationId xmlns:a16="http://schemas.microsoft.com/office/drawing/2014/main" id="{3AF60B87-6AD7-72CC-5E22-0670480F8516}"/>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7" name="Rechteck: abgerundete Ecken 26">
            <a:extLst>
              <a:ext uri="{FF2B5EF4-FFF2-40B4-BE49-F238E27FC236}">
                <a16:creationId xmlns:a16="http://schemas.microsoft.com/office/drawing/2014/main" id="{0E514834-5F8A-9ED0-FE3F-9D481EC97E43}"/>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2/3</a:t>
            </a:r>
          </a:p>
        </p:txBody>
      </p:sp>
      <p:sp>
        <p:nvSpPr>
          <p:cNvPr id="21" name="Rechteck: abgerundete Ecken 20">
            <a:extLst>
              <a:ext uri="{FF2B5EF4-FFF2-40B4-BE49-F238E27FC236}">
                <a16:creationId xmlns:a16="http://schemas.microsoft.com/office/drawing/2014/main" id="{54A7F613-8F92-8677-80D0-2D341F5A5727}"/>
              </a:ext>
            </a:extLst>
          </p:cNvPr>
          <p:cNvSpPr/>
          <p:nvPr userDrawn="1"/>
        </p:nvSpPr>
        <p:spPr>
          <a:xfrm>
            <a:off x="3209673" y="354440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N-c</a:t>
            </a:r>
          </a:p>
        </p:txBody>
      </p:sp>
      <p:pic>
        <p:nvPicPr>
          <p:cNvPr id="10" name="Grafik 9">
            <a:extLst>
              <a:ext uri="{FF2B5EF4-FFF2-40B4-BE49-F238E27FC236}">
                <a16:creationId xmlns:a16="http://schemas.microsoft.com/office/drawing/2014/main" id="{C1951237-671D-6D85-6D8D-5326A4DB32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861" y="6178370"/>
            <a:ext cx="1426587" cy="1426587"/>
          </a:xfrm>
          <a:prstGeom prst="rect">
            <a:avLst/>
          </a:prstGeom>
        </p:spPr>
      </p:pic>
      <p:pic>
        <p:nvPicPr>
          <p:cNvPr id="20" name="Grafik 19">
            <a:extLst>
              <a:ext uri="{FF2B5EF4-FFF2-40B4-BE49-F238E27FC236}">
                <a16:creationId xmlns:a16="http://schemas.microsoft.com/office/drawing/2014/main" id="{C886B130-20A1-639D-5E8F-0A8A8DA70F7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8519" y="2015309"/>
            <a:ext cx="1430648" cy="1430648"/>
          </a:xfrm>
          <a:prstGeom prst="rect">
            <a:avLst/>
          </a:prstGeom>
        </p:spPr>
      </p:pic>
      <p:sp>
        <p:nvSpPr>
          <p:cNvPr id="30" name="Rechteck: abgerundete Ecken 29">
            <a:extLst>
              <a:ext uri="{FF2B5EF4-FFF2-40B4-BE49-F238E27FC236}">
                <a16:creationId xmlns:a16="http://schemas.microsoft.com/office/drawing/2014/main" id="{5CFF20BC-EE21-0028-6E65-22A51CC99475}"/>
              </a:ext>
            </a:extLst>
          </p:cNvPr>
          <p:cNvSpPr/>
          <p:nvPr userDrawn="1"/>
        </p:nvSpPr>
        <p:spPr>
          <a:xfrm>
            <a:off x="1781031" y="7700953"/>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N-3</a:t>
            </a:r>
          </a:p>
        </p:txBody>
      </p:sp>
      <p:sp>
        <p:nvSpPr>
          <p:cNvPr id="31" name="Rechteck: abgerundete Ecken 30">
            <a:extLst>
              <a:ext uri="{FF2B5EF4-FFF2-40B4-BE49-F238E27FC236}">
                <a16:creationId xmlns:a16="http://schemas.microsoft.com/office/drawing/2014/main" id="{17E252E1-DC5C-3635-9937-A3985B8DB7FC}"/>
              </a:ext>
            </a:extLst>
          </p:cNvPr>
          <p:cNvSpPr/>
          <p:nvPr userDrawn="1"/>
        </p:nvSpPr>
        <p:spPr>
          <a:xfrm>
            <a:off x="2495406" y="7703062"/>
            <a:ext cx="670472" cy="355969"/>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N-4</a:t>
            </a:r>
          </a:p>
        </p:txBody>
      </p:sp>
      <p:sp>
        <p:nvSpPr>
          <p:cNvPr id="32" name="Rechteck: abgerundete Ecken 31">
            <a:extLst>
              <a:ext uri="{FF2B5EF4-FFF2-40B4-BE49-F238E27FC236}">
                <a16:creationId xmlns:a16="http://schemas.microsoft.com/office/drawing/2014/main" id="{E900D6BF-4AE9-45B8-AB3D-FA7407D56618}"/>
              </a:ext>
            </a:extLst>
          </p:cNvPr>
          <p:cNvSpPr/>
          <p:nvPr userDrawn="1"/>
        </p:nvSpPr>
        <p:spPr>
          <a:xfrm>
            <a:off x="3905250" y="7703062"/>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N-c</a:t>
            </a:r>
          </a:p>
        </p:txBody>
      </p:sp>
      <p:sp>
        <p:nvSpPr>
          <p:cNvPr id="33" name="Rechteck: abgerundete Ecken 32">
            <a:extLst>
              <a:ext uri="{FF2B5EF4-FFF2-40B4-BE49-F238E27FC236}">
                <a16:creationId xmlns:a16="http://schemas.microsoft.com/office/drawing/2014/main" id="{DE4F5565-2663-C4BF-5D02-18B387949F11}"/>
              </a:ext>
            </a:extLst>
          </p:cNvPr>
          <p:cNvSpPr/>
          <p:nvPr userDrawn="1"/>
        </p:nvSpPr>
        <p:spPr>
          <a:xfrm>
            <a:off x="3190875" y="7700953"/>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N-5</a:t>
            </a:r>
          </a:p>
        </p:txBody>
      </p:sp>
      <p:sp>
        <p:nvSpPr>
          <p:cNvPr id="35" name="Rechteck: abgerundete Ecken 34">
            <a:extLst>
              <a:ext uri="{FF2B5EF4-FFF2-40B4-BE49-F238E27FC236}">
                <a16:creationId xmlns:a16="http://schemas.microsoft.com/office/drawing/2014/main" id="{4C8DAD56-78DB-598F-A592-2BCDEBAC5831}"/>
              </a:ext>
            </a:extLst>
          </p:cNvPr>
          <p:cNvSpPr/>
          <p:nvPr userDrawn="1"/>
        </p:nvSpPr>
        <p:spPr>
          <a:xfrm>
            <a:off x="4619625" y="7698844"/>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N-d</a:t>
            </a:r>
          </a:p>
        </p:txBody>
      </p:sp>
    </p:spTree>
    <p:extLst>
      <p:ext uri="{BB962C8B-B14F-4D97-AF65-F5344CB8AC3E}">
        <p14:creationId xmlns:p14="http://schemas.microsoft.com/office/powerpoint/2010/main" val="396253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3/3">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49175D27-F2C7-C8CB-607D-B48B9625DCAA}"/>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beschäftigen sich Ihre Schülerinnen und Schüler tiefergehend mit verschiedenen Anlagestrategien, die bei nachhaltigen Geldanlagen eine Rolle spielen. Mithilfe eines Informationstextes erstellen bzw. vervollständigen sie eine Strukturskizze. Dieses Material liegt Ihnen in zwei Schwierigkeitsgraden vor.</a:t>
            </a:r>
          </a:p>
        </p:txBody>
      </p:sp>
      <p:sp>
        <p:nvSpPr>
          <p:cNvPr id="12" name="Rechteck 11">
            <a:extLst>
              <a:ext uri="{FF2B5EF4-FFF2-40B4-BE49-F238E27FC236}">
                <a16:creationId xmlns:a16="http://schemas.microsoft.com/office/drawing/2014/main" id="{99DE7ECC-2279-AA93-980C-F4B438D6EC51}"/>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3: Anlagestrategien im Bereich der Nachhaltigkeit</a:t>
            </a:r>
          </a:p>
          <a:p>
            <a:r>
              <a:rPr lang="de-DE" sz="1200" b="1" dirty="0">
                <a:solidFill>
                  <a:schemeClr val="tx1"/>
                </a:solidFill>
                <a:latin typeface="Helvetica" panose="020B0604020202020204" pitchFamily="34" charset="0"/>
                <a:cs typeface="Helvetica" panose="020B0604020202020204" pitchFamily="34" charset="0"/>
              </a:rPr>
              <a:t>45 Minuten | fakultativ, Vertiefung</a:t>
            </a:r>
          </a:p>
        </p:txBody>
      </p:sp>
      <p:sp>
        <p:nvSpPr>
          <p:cNvPr id="13" name="Rechteck 12">
            <a:extLst>
              <a:ext uri="{FF2B5EF4-FFF2-40B4-BE49-F238E27FC236}">
                <a16:creationId xmlns:a16="http://schemas.microsoft.com/office/drawing/2014/main" id="{4C640C89-3C9D-7CBC-D5F6-6D2C8DAE714A}"/>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22" name="Rechteck: abgerundete Ecken 21">
            <a:extLst>
              <a:ext uri="{FF2B5EF4-FFF2-40B4-BE49-F238E27FC236}">
                <a16:creationId xmlns:a16="http://schemas.microsoft.com/office/drawing/2014/main" id="{4CC62417-225F-3E94-A8AD-0280EF8A6F6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3" name="Rechteck: abgerundete Ecken 22">
            <a:extLst>
              <a:ext uri="{FF2B5EF4-FFF2-40B4-BE49-F238E27FC236}">
                <a16:creationId xmlns:a16="http://schemas.microsoft.com/office/drawing/2014/main" id="{9CFB0225-AF0E-E002-BDED-2B66A8F11F5B}"/>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3/3</a:t>
            </a:r>
          </a:p>
        </p:txBody>
      </p:sp>
      <p:grpSp>
        <p:nvGrpSpPr>
          <p:cNvPr id="24" name="Gruppieren 23">
            <a:extLst>
              <a:ext uri="{FF2B5EF4-FFF2-40B4-BE49-F238E27FC236}">
                <a16:creationId xmlns:a16="http://schemas.microsoft.com/office/drawing/2014/main" id="{D7DCBD81-104B-DB1A-03C3-FE7E9B9B7756}"/>
              </a:ext>
            </a:extLst>
          </p:cNvPr>
          <p:cNvGrpSpPr>
            <a:grpSpLocks/>
          </p:cNvGrpSpPr>
          <p:nvPr userDrawn="1"/>
        </p:nvGrpSpPr>
        <p:grpSpPr>
          <a:xfrm>
            <a:off x="1031300" y="10073302"/>
            <a:ext cx="1069511" cy="253546"/>
            <a:chOff x="4740892" y="3380559"/>
            <a:chExt cx="716795" cy="169928"/>
          </a:xfrm>
        </p:grpSpPr>
        <p:pic>
          <p:nvPicPr>
            <p:cNvPr id="25" name="Grafik 24">
              <a:extLst>
                <a:ext uri="{FF2B5EF4-FFF2-40B4-BE49-F238E27FC236}">
                  <a16:creationId xmlns:a16="http://schemas.microsoft.com/office/drawing/2014/main" id="{8227A222-8DDA-5889-1219-7E3A225E26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26" name="Textfeld 25">
              <a:extLst>
                <a:ext uri="{FF2B5EF4-FFF2-40B4-BE49-F238E27FC236}">
                  <a16:creationId xmlns:a16="http://schemas.microsoft.com/office/drawing/2014/main" id="{201B3F6E-9A33-AFAC-96A7-8E213418D010}"/>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pic>
        <p:nvPicPr>
          <p:cNvPr id="3" name="Grafik 2">
            <a:extLst>
              <a:ext uri="{FF2B5EF4-FFF2-40B4-BE49-F238E27FC236}">
                <a16:creationId xmlns:a16="http://schemas.microsoft.com/office/drawing/2014/main" id="{4228B254-1915-CDDD-3014-1AD7F875EAA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8407" y="2015310"/>
            <a:ext cx="1432800" cy="1432800"/>
          </a:xfrm>
          <a:prstGeom prst="rect">
            <a:avLst/>
          </a:prstGeom>
        </p:spPr>
      </p:pic>
      <p:sp>
        <p:nvSpPr>
          <p:cNvPr id="4" name="Rechteck: abgerundete Ecken 3">
            <a:extLst>
              <a:ext uri="{FF2B5EF4-FFF2-40B4-BE49-F238E27FC236}">
                <a16:creationId xmlns:a16="http://schemas.microsoft.com/office/drawing/2014/main" id="{895F4E01-7A9B-6F7D-99FD-786B446439F7}"/>
              </a:ext>
            </a:extLst>
          </p:cNvPr>
          <p:cNvSpPr/>
          <p:nvPr userDrawn="1"/>
        </p:nvSpPr>
        <p:spPr>
          <a:xfrm>
            <a:off x="1781031" y="3542292"/>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N-6</a:t>
            </a:r>
          </a:p>
        </p:txBody>
      </p:sp>
      <p:sp>
        <p:nvSpPr>
          <p:cNvPr id="6" name="Rechteck: abgerundete Ecken 5">
            <a:extLst>
              <a:ext uri="{FF2B5EF4-FFF2-40B4-BE49-F238E27FC236}">
                <a16:creationId xmlns:a16="http://schemas.microsoft.com/office/drawing/2014/main" id="{8D9AC03D-1667-7462-85C2-895623852EA3}"/>
              </a:ext>
            </a:extLst>
          </p:cNvPr>
          <p:cNvSpPr/>
          <p:nvPr userDrawn="1"/>
        </p:nvSpPr>
        <p:spPr>
          <a:xfrm>
            <a:off x="2495406" y="3544401"/>
            <a:ext cx="670472" cy="355969"/>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N-7</a:t>
            </a:r>
          </a:p>
        </p:txBody>
      </p:sp>
      <p:sp>
        <p:nvSpPr>
          <p:cNvPr id="7" name="Rechteck: abgerundete Ecken 6">
            <a:extLst>
              <a:ext uri="{FF2B5EF4-FFF2-40B4-BE49-F238E27FC236}">
                <a16:creationId xmlns:a16="http://schemas.microsoft.com/office/drawing/2014/main" id="{6F799BDF-7142-8C65-75AC-209058DEE00F}"/>
              </a:ext>
            </a:extLst>
          </p:cNvPr>
          <p:cNvSpPr/>
          <p:nvPr userDrawn="1"/>
        </p:nvSpPr>
        <p:spPr>
          <a:xfrm>
            <a:off x="3209673" y="354440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N-c</a:t>
            </a:r>
          </a:p>
        </p:txBody>
      </p:sp>
    </p:spTree>
    <p:extLst>
      <p:ext uri="{BB962C8B-B14F-4D97-AF65-F5344CB8AC3E}">
        <p14:creationId xmlns:p14="http://schemas.microsoft.com/office/powerpoint/2010/main" val="395814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 1/4">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C8C6178-CB57-D842-EBAA-662E7A672424}"/>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Allgemeine 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4F8215C2-A12A-8C12-F32D-DEB75F8F19FE}"/>
              </a:ext>
            </a:extLst>
          </p:cNvPr>
          <p:cNvSpPr/>
          <p:nvPr userDrawn="1"/>
        </p:nvSpPr>
        <p:spPr>
          <a:xfrm>
            <a:off x="1020525" y="1790285"/>
            <a:ext cx="5513950" cy="127007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Dauer der Einheit:</a:t>
            </a:r>
            <a:r>
              <a:rPr lang="de-DE" sz="1200" dirty="0">
                <a:solidFill>
                  <a:schemeClr val="tx1"/>
                </a:solidFill>
                <a:latin typeface="Helvetica" panose="020B0604020202020204" pitchFamily="34" charset="0"/>
                <a:cs typeface="Helvetica" panose="020B0604020202020204" pitchFamily="34" charset="0"/>
              </a:rPr>
              <a:t>		45 + 90 Min. (ggf. + 45 Min. Vertiefung)</a:t>
            </a:r>
          </a:p>
          <a:p>
            <a:r>
              <a:rPr lang="de-DE" sz="1200" b="1" dirty="0">
                <a:solidFill>
                  <a:schemeClr val="tx1"/>
                </a:solidFill>
                <a:latin typeface="Helvetica" panose="020B0604020202020204" pitchFamily="34" charset="0"/>
                <a:cs typeface="Helvetica" panose="020B0604020202020204" pitchFamily="34" charset="0"/>
              </a:rPr>
              <a:t>Jahrgangsstufen:</a:t>
            </a:r>
            <a:r>
              <a:rPr lang="de-DE" sz="1200" dirty="0">
                <a:solidFill>
                  <a:schemeClr val="tx1"/>
                </a:solidFill>
                <a:latin typeface="Helvetica" panose="020B0604020202020204" pitchFamily="34" charset="0"/>
                <a:cs typeface="Helvetica" panose="020B0604020202020204" pitchFamily="34" charset="0"/>
              </a:rPr>
              <a:t>		ab Klasse 9</a:t>
            </a:r>
          </a:p>
          <a:p>
            <a:r>
              <a:rPr lang="de-DE" sz="1200" b="1" dirty="0">
                <a:solidFill>
                  <a:schemeClr val="tx1"/>
                </a:solidFill>
                <a:latin typeface="Helvetica" panose="020B0604020202020204" pitchFamily="34" charset="0"/>
                <a:cs typeface="Helvetica" panose="020B0604020202020204" pitchFamily="34" charset="0"/>
              </a:rPr>
              <a:t>Schulformen:</a:t>
            </a:r>
            <a:r>
              <a:rPr lang="de-DE" sz="1200" dirty="0">
                <a:solidFill>
                  <a:schemeClr val="tx1"/>
                </a:solidFill>
                <a:latin typeface="Helvetica" panose="020B0604020202020204" pitchFamily="34" charset="0"/>
                <a:cs typeface="Helvetica" panose="020B0604020202020204" pitchFamily="34" charset="0"/>
              </a:rPr>
              <a:t>		alle weiterführenden Schulen</a:t>
            </a:r>
          </a:p>
          <a:p>
            <a:r>
              <a:rPr lang="de-DE" sz="1200" b="1" dirty="0">
                <a:solidFill>
                  <a:schemeClr val="tx1"/>
                </a:solidFill>
                <a:latin typeface="Helvetica" panose="020B0604020202020204" pitchFamily="34" charset="0"/>
                <a:cs typeface="Helvetica" panose="020B0604020202020204" pitchFamily="34" charset="0"/>
              </a:rPr>
              <a:t>Fächerbezug:</a:t>
            </a:r>
            <a:r>
              <a:rPr lang="de-DE" sz="1200" dirty="0">
                <a:solidFill>
                  <a:schemeClr val="tx1"/>
                </a:solidFill>
                <a:latin typeface="Helvetica" panose="020B0604020202020204" pitchFamily="34" charset="0"/>
                <a:cs typeface="Helvetica" panose="020B0604020202020204" pitchFamily="34" charset="0"/>
              </a:rPr>
              <a:t>		Sozialwissenschaften, Wirtschaftsunterricht</a:t>
            </a:r>
          </a:p>
          <a:p>
            <a:r>
              <a:rPr lang="de-DE" sz="1200" i="1" dirty="0">
                <a:solidFill>
                  <a:schemeClr val="tx1"/>
                </a:solidFill>
                <a:latin typeface="Helvetica" panose="020B0604020202020204" pitchFamily="34" charset="0"/>
                <a:cs typeface="Helvetica" panose="020B0604020202020204" pitchFamily="34" charset="0"/>
              </a:rPr>
              <a:t>Die Einheit bietet sich nach dem </a:t>
            </a:r>
            <a:r>
              <a:rPr lang="de-DE" sz="1200" i="1" dirty="0">
                <a:solidFill>
                  <a:schemeClr val="tx1"/>
                </a:solidFill>
                <a:latin typeface="Helvetica" panose="020B0604020202020204" pitchFamily="34" charset="0"/>
                <a:cs typeface="Helvetica" panose="020B0604020202020204" pitchFamily="34" charset="0"/>
                <a:hlinkClick r:id="rId2"/>
              </a:rPr>
              <a:t>Modul Geldanlage</a:t>
            </a:r>
            <a:r>
              <a:rPr lang="de-DE" sz="1200" i="1" dirty="0">
                <a:solidFill>
                  <a:schemeClr val="tx1"/>
                </a:solidFill>
                <a:latin typeface="Helvetica" panose="020B0604020202020204" pitchFamily="34" charset="0"/>
                <a:cs typeface="Helvetica" panose="020B0604020202020204" pitchFamily="34" charset="0"/>
              </a:rPr>
              <a:t> an, kann aber auch unabhängig davon eingesetzt werden. </a:t>
            </a:r>
          </a:p>
        </p:txBody>
      </p:sp>
      <p:sp>
        <p:nvSpPr>
          <p:cNvPr id="9" name="Rechteck: abgerundete Ecken 8">
            <a:extLst>
              <a:ext uri="{FF2B5EF4-FFF2-40B4-BE49-F238E27FC236}">
                <a16:creationId xmlns:a16="http://schemas.microsoft.com/office/drawing/2014/main" id="{C43682D1-B20F-C7F3-4910-E62D142EE08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A8A02B5F-1106-82B3-187F-DEC7D65D2958}"/>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Übersicht zur Einheit „Nachhaltige Geldanlage“</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AF922BB2-96C1-2640-0273-8D67FAEFAEC7}"/>
              </a:ext>
            </a:extLst>
          </p:cNvPr>
          <p:cNvSpPr/>
          <p:nvPr userDrawn="1"/>
        </p:nvSpPr>
        <p:spPr>
          <a:xfrm>
            <a:off x="1041162" y="330994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Inhaltliche Relevanz des Themas</a:t>
            </a:r>
            <a:endParaRPr lang="de-DE" sz="1400" dirty="0">
              <a:solidFill>
                <a:schemeClr val="tx1"/>
              </a:solidFill>
              <a:latin typeface="Helvetica" panose="020B0604020202020204" pitchFamily="34" charset="0"/>
              <a:cs typeface="Helvetica" panose="020B0604020202020204" pitchFamily="34" charset="0"/>
            </a:endParaRPr>
          </a:p>
        </p:txBody>
      </p:sp>
      <p:sp>
        <p:nvSpPr>
          <p:cNvPr id="12" name="Rechteck 11">
            <a:extLst>
              <a:ext uri="{FF2B5EF4-FFF2-40B4-BE49-F238E27FC236}">
                <a16:creationId xmlns:a16="http://schemas.microsoft.com/office/drawing/2014/main" id="{929FCC91-37E8-2D89-DC99-588CB187258E}"/>
              </a:ext>
            </a:extLst>
          </p:cNvPr>
          <p:cNvSpPr/>
          <p:nvPr userDrawn="1"/>
        </p:nvSpPr>
        <p:spPr>
          <a:xfrm>
            <a:off x="1041162" y="3632440"/>
            <a:ext cx="5523669" cy="14868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Nachhaltige Geldanlagen werden immer häufiger von privaten Anlegern nachgefragt. Gleichzeitig können sich laut einer Bafin-Umfrage 60 Prozent der Befragten nichts unter dem Begriff „nachhaltige Geldanlage“ vorstellen. Es fehlen einheitliche Mindeststandards, was als nachhaltig gilt und was nicht. Verbraucher sind somit der Gefahr von Greenwashing ausgesetzt. </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Dieser Gefahr möchten wir mit dieser Unterrichtseinheit begegnen, in der die Schülerinnen und Schüler sich mit Kriterien für nachhaltiges Anlegen vertraut machen und einen Aushandlungsprozess vollziehen.</a:t>
            </a:r>
          </a:p>
        </p:txBody>
      </p:sp>
      <p:sp>
        <p:nvSpPr>
          <p:cNvPr id="13" name="Textfeld 12">
            <a:extLst>
              <a:ext uri="{FF2B5EF4-FFF2-40B4-BE49-F238E27FC236}">
                <a16:creationId xmlns:a16="http://schemas.microsoft.com/office/drawing/2014/main" id="{276B0635-8F1B-0F02-55DA-EBF547986CFA}"/>
              </a:ext>
            </a:extLst>
          </p:cNvPr>
          <p:cNvSpPr txBox="1"/>
          <p:nvPr userDrawn="1"/>
        </p:nvSpPr>
        <p:spPr>
          <a:xfrm>
            <a:off x="1061800" y="5908551"/>
            <a:ext cx="5523668" cy="1172822"/>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Fachlich-inhaltlich: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diese Unterrichtseinheit müssen die Schüler die Begriffe „ETF“, „Fonds“ sowie die Funktionsweise von ETF und Fonds kennen.</a:t>
            </a:r>
          </a:p>
          <a:p>
            <a:pPr marL="0" lvl="0" indent="0">
              <a:lnSpc>
                <a:spcPct val="107000"/>
              </a:lnSpc>
              <a:buFont typeface="Symbol" panose="05050102010706020507" pitchFamily="18" charset="2"/>
              <a:buNone/>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Methodisch:</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 Schülerinnen und Schüler müssen die Regeln der Gruppenarbeit und Präsentation kennen.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4BD61786-43E2-06D2-A5D4-3051EC942D39}"/>
              </a:ext>
            </a:extLst>
          </p:cNvPr>
          <p:cNvSpPr/>
          <p:nvPr userDrawn="1"/>
        </p:nvSpPr>
        <p:spPr>
          <a:xfrm>
            <a:off x="1041162" y="558247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Vorkenntnisse</a:t>
            </a:r>
            <a:endParaRPr lang="de-DE" sz="1400" dirty="0">
              <a:solidFill>
                <a:schemeClr val="tx1"/>
              </a:solidFill>
              <a:latin typeface="Helvetica" panose="020B0604020202020204" pitchFamily="34" charset="0"/>
              <a:cs typeface="Helvetica" panose="020B0604020202020204" pitchFamily="34" charset="0"/>
            </a:endParaRPr>
          </a:p>
        </p:txBody>
      </p:sp>
      <p:sp>
        <p:nvSpPr>
          <p:cNvPr id="15" name="Textfeld 14">
            <a:extLst>
              <a:ext uri="{FF2B5EF4-FFF2-40B4-BE49-F238E27FC236}">
                <a16:creationId xmlns:a16="http://schemas.microsoft.com/office/drawing/2014/main" id="{875F091C-B285-ADF1-1F1A-7299881A244F}"/>
              </a:ext>
            </a:extLst>
          </p:cNvPr>
          <p:cNvSpPr txBox="1"/>
          <p:nvPr userDrawn="1"/>
        </p:nvSpPr>
        <p:spPr>
          <a:xfrm>
            <a:off x="1061799" y="7727695"/>
            <a:ext cx="5513949" cy="1172822"/>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Diese Unterrichtseinheit können Sie </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vollständig analog durchführen</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Für den Einstieg, Besprechung von Arbeitsaufträgen und für die Schülerpräsentationen </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bietet sich aber eine Präsentationsmöglichkeit an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(z. B. Laptop/PC plus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Beamer</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Für Gruppenarbeitsphasen sind zudem Tablets für die Schülerinnen und Schüler sinnvoll, um den Druckaufwand zu verringern.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6" name="Rechteck 15">
            <a:extLst>
              <a:ext uri="{FF2B5EF4-FFF2-40B4-BE49-F238E27FC236}">
                <a16:creationId xmlns:a16="http://schemas.microsoft.com/office/drawing/2014/main" id="{5AF08036-7B2F-C8EB-0AB6-3385D6A4E19E}"/>
              </a:ext>
            </a:extLst>
          </p:cNvPr>
          <p:cNvSpPr/>
          <p:nvPr userDrawn="1"/>
        </p:nvSpPr>
        <p:spPr>
          <a:xfrm>
            <a:off x="1041162" y="739723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technische Ausstattung</a:t>
            </a:r>
            <a:endParaRPr lang="de-DE" sz="1400" dirty="0">
              <a:solidFill>
                <a:schemeClr val="tx1"/>
              </a:solidFill>
              <a:latin typeface="Helvetica" panose="020B0604020202020204" pitchFamily="34" charset="0"/>
              <a:cs typeface="Helvetica" panose="020B0604020202020204" pitchFamily="34" charset="0"/>
            </a:endParaRPr>
          </a:p>
        </p:txBody>
      </p:sp>
      <p:grpSp>
        <p:nvGrpSpPr>
          <p:cNvPr id="17" name="Gruppieren 16">
            <a:extLst>
              <a:ext uri="{FF2B5EF4-FFF2-40B4-BE49-F238E27FC236}">
                <a16:creationId xmlns:a16="http://schemas.microsoft.com/office/drawing/2014/main" id="{A4ABC4E2-ADD4-D6EB-FFC5-9D005021D1E8}"/>
              </a:ext>
            </a:extLst>
          </p:cNvPr>
          <p:cNvGrpSpPr>
            <a:grpSpLocks/>
          </p:cNvGrpSpPr>
          <p:nvPr userDrawn="1"/>
        </p:nvGrpSpPr>
        <p:grpSpPr>
          <a:xfrm>
            <a:off x="1031300" y="10073302"/>
            <a:ext cx="1069511" cy="253546"/>
            <a:chOff x="4740892" y="3380559"/>
            <a:chExt cx="716795" cy="169928"/>
          </a:xfrm>
        </p:grpSpPr>
        <p:pic>
          <p:nvPicPr>
            <p:cNvPr id="18" name="Grafik 17">
              <a:extLst>
                <a:ext uri="{FF2B5EF4-FFF2-40B4-BE49-F238E27FC236}">
                  <a16:creationId xmlns:a16="http://schemas.microsoft.com/office/drawing/2014/main" id="{98A17369-3E42-997D-222E-783B2043C3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2151" y="3420042"/>
              <a:ext cx="615536" cy="90000"/>
            </a:xfrm>
            <a:prstGeom prst="rect">
              <a:avLst/>
            </a:prstGeom>
          </p:spPr>
        </p:pic>
        <p:sp>
          <p:nvSpPr>
            <p:cNvPr id="19" name="Textfeld 18">
              <a:extLst>
                <a:ext uri="{FF2B5EF4-FFF2-40B4-BE49-F238E27FC236}">
                  <a16:creationId xmlns:a16="http://schemas.microsoft.com/office/drawing/2014/main" id="{0F35FB5D-48BD-3723-72C7-368B6874CC9A}"/>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2" name="Rechteck: abgerundete Ecken 1">
            <a:extLst>
              <a:ext uri="{FF2B5EF4-FFF2-40B4-BE49-F238E27FC236}">
                <a16:creationId xmlns:a16="http://schemas.microsoft.com/office/drawing/2014/main" id="{AD1CAE5C-29ED-7D56-0D38-F65F6B734220}"/>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N-a 1/4</a:t>
            </a:r>
          </a:p>
        </p:txBody>
      </p:sp>
    </p:spTree>
    <p:extLst>
      <p:ext uri="{BB962C8B-B14F-4D97-AF65-F5344CB8AC3E}">
        <p14:creationId xmlns:p14="http://schemas.microsoft.com/office/powerpoint/2010/main" val="295645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a 2/4">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215F60BC-218B-B98C-2CD0-0385B3FACE2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79A267CA-5BAB-D3DD-1338-0108C95DD759}"/>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Lernziele und Kompetenzen</a:t>
            </a:r>
            <a:endParaRPr lang="de-DE" sz="1400" dirty="0">
              <a:solidFill>
                <a:schemeClr val="tx1"/>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C7BEF658-889C-5331-2715-0A287BA208B8}"/>
              </a:ext>
            </a:extLst>
          </p:cNvPr>
          <p:cNvSpPr/>
          <p:nvPr userDrawn="1"/>
        </p:nvSpPr>
        <p:spPr>
          <a:xfrm>
            <a:off x="1041162" y="1336245"/>
            <a:ext cx="5523669" cy="83418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In diesem Modul erwerben bzw. stärken die Schülerinnen und Schüler folgende Kompetenzen.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Sachkompetenz: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den Begriff „Nachhaltigkeit“ in seiner Vielfalt und Mehrdimensionalität (Zusammenspiel von Ökonomie, Ökologie und Gesellschaft) erklären.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Kriterien festlegen und diese kategorisieren, um den Begriff Nachhaltigkeit zu konkretisieren.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kennen die ESG-Kriterien und können den Begriff der Nachhaltigkeit mit konkreten Zielen verbinden.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[Bei Nutzung der vierten Unterrichtsstunde: Sie können die Ansätze des negativen vom positiven Screening unterscheiden und in sich differenzieren („Best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of</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Class“, „Best in Class“ und „Best in Progress”).]</a:t>
            </a:r>
            <a:br>
              <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Methodenkompetenz: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die Gesprächsregeln beim Diskutieren/Debattieren sicher anwenden/einhalten.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werten fragegeleitet Tabellen und Texte aus, um eigene Kriterien für eine Bewertung festlegen zu können. </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identifizieren eindimensionale und hermetische Argumentationen bei der kritischen Auseinandersetzung mit anderen Präsentationen.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in Ansätzen aus der Analyse der Daten angemessene Lösungs- bzw. Handlungsstrategien ableiten und diese anwenden.</a:t>
            </a:r>
            <a:br>
              <a:rPr lang="de-DE" sz="1200" dirty="0">
                <a:solidFill>
                  <a:srgbClr val="243039"/>
                </a:solidFill>
                <a:latin typeface="Inter" panose="020B0502030000000004" pitchFamily="34" charset="0"/>
                <a:ea typeface="Calibri" panose="020F0502020204030204" pitchFamily="34" charset="0"/>
                <a:cs typeface="Times New Roman" panose="02020603050405020304" pitchFamily="18" charset="0"/>
              </a:rPr>
            </a:b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Urteilskompetenz: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sich eine eigene Meinung zum Thema nachhaltige Geldanlage bilden und erkennen, dass auch eigene Werte und Normen maßgeblich für das Urteil von Bedeutung sind. </a:t>
            </a:r>
          </a:p>
          <a:p>
            <a:pPr marL="0" lvl="0" indent="0">
              <a:lnSpc>
                <a:spcPct val="107000"/>
              </a:lnSpc>
              <a:buFont typeface="Symbol" panose="05050102010706020507" pitchFamily="18" charset="2"/>
              <a:buNone/>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ihre Meinung zum Thema überdenken, indem sie sich kritisch-konstruktiv mit der Meinung und den Argumenten der anderen Schülerinnen und Schüler auseinandersetzen.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3" name="Rechteck: abgerundete Ecken 2">
            <a:extLst>
              <a:ext uri="{FF2B5EF4-FFF2-40B4-BE49-F238E27FC236}">
                <a16:creationId xmlns:a16="http://schemas.microsoft.com/office/drawing/2014/main" id="{E2553D25-6CB9-3B1D-F4FB-4DC35FB97FC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N-a 2/4</a:t>
            </a:r>
          </a:p>
        </p:txBody>
      </p:sp>
    </p:spTree>
    <p:extLst>
      <p:ext uri="{BB962C8B-B14F-4D97-AF65-F5344CB8AC3E}">
        <p14:creationId xmlns:p14="http://schemas.microsoft.com/office/powerpoint/2010/main" val="201963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N-a 3/4">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215F60BC-218B-B98C-2CD0-0385B3FACE2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E2553D25-6CB9-3B1D-F4FB-4DC35FB97FC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N-a 3/4</a:t>
            </a:r>
          </a:p>
        </p:txBody>
      </p:sp>
      <p:sp>
        <p:nvSpPr>
          <p:cNvPr id="2" name="Rechteck 1">
            <a:extLst>
              <a:ext uri="{FF2B5EF4-FFF2-40B4-BE49-F238E27FC236}">
                <a16:creationId xmlns:a16="http://schemas.microsoft.com/office/drawing/2014/main" id="{C7BEF658-889C-5331-2715-0A287BA208B8}"/>
              </a:ext>
            </a:extLst>
          </p:cNvPr>
          <p:cNvSpPr/>
          <p:nvPr userDrawn="1"/>
        </p:nvSpPr>
        <p:spPr>
          <a:xfrm>
            <a:off x="1041162" y="1013752"/>
            <a:ext cx="5523669" cy="44980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Selbst- und Sozialkompetenz: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ihre eigene Meinung zum Thema sachlich kommunizieren und vertreten.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anderen Schülerinnen und Schülern aktiv zuhören und auf deren Gegenargumente eingehen.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in demokratischen Aushandlungsprozesse gemeinsame Entscheidungen treffen und übernehmen dabei Verantwortung für ihr Handeln.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Handlungspläne entwerfen und fach-, situationsbezogen und adressatengerecht die zugehörigen Rollen übernehmen.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ein Verständnis für Meinungen entwickeln, die ihrer eigenen widersprechen.</a:t>
            </a:r>
            <a:br>
              <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Medienkompetenz: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Tabellen und kurze Textausschnitte auswerten und die enthaltenen Aussagen für die Beantwortung der Ausgangsfrage reorganisieren.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4" name="Rechteck 3">
            <a:extLst>
              <a:ext uri="{FF2B5EF4-FFF2-40B4-BE49-F238E27FC236}">
                <a16:creationId xmlns:a16="http://schemas.microsoft.com/office/drawing/2014/main" id="{FA517660-A1FA-3030-9395-EAD98130CCD5}"/>
              </a:ext>
            </a:extLst>
          </p:cNvPr>
          <p:cNvSpPr/>
          <p:nvPr userDrawn="1"/>
        </p:nvSpPr>
        <p:spPr>
          <a:xfrm>
            <a:off x="1041162" y="557496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Hintergrundinformationen</a:t>
            </a:r>
            <a:endParaRPr lang="de-DE" sz="14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4896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 4/4">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31FAEE97-A6C6-C7C5-6832-2B1AFEBBF62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 name="Rechteck: abgerundete Ecken 1">
            <a:extLst>
              <a:ext uri="{FF2B5EF4-FFF2-40B4-BE49-F238E27FC236}">
                <a16:creationId xmlns:a16="http://schemas.microsoft.com/office/drawing/2014/main" id="{55371B92-ECC9-B5B1-ACBB-9AA9E922C089}"/>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N-a 4/4</a:t>
            </a:r>
          </a:p>
        </p:txBody>
      </p:sp>
      <p:grpSp>
        <p:nvGrpSpPr>
          <p:cNvPr id="20" name="Gruppieren 19">
            <a:extLst>
              <a:ext uri="{FF2B5EF4-FFF2-40B4-BE49-F238E27FC236}">
                <a16:creationId xmlns:a16="http://schemas.microsoft.com/office/drawing/2014/main" id="{4F5B014B-DB46-FDE5-6F59-B237E125C4DD}"/>
              </a:ext>
            </a:extLst>
          </p:cNvPr>
          <p:cNvGrpSpPr/>
          <p:nvPr userDrawn="1"/>
        </p:nvGrpSpPr>
        <p:grpSpPr>
          <a:xfrm>
            <a:off x="1061961" y="1377606"/>
            <a:ext cx="5523669" cy="2561961"/>
            <a:chOff x="1008103" y="5345906"/>
            <a:chExt cx="5523669" cy="2561961"/>
          </a:xfrm>
        </p:grpSpPr>
        <p:sp>
          <p:nvSpPr>
            <p:cNvPr id="21" name="Rechteck 20">
              <a:extLst>
                <a:ext uri="{FF2B5EF4-FFF2-40B4-BE49-F238E27FC236}">
                  <a16:creationId xmlns:a16="http://schemas.microsoft.com/office/drawing/2014/main" id="{E8B989B8-732C-BB81-1DF4-AA78A08DD237}"/>
                </a:ext>
              </a:extLst>
            </p:cNvPr>
            <p:cNvSpPr/>
            <p:nvPr/>
          </p:nvSpPr>
          <p:spPr>
            <a:xfrm>
              <a:off x="1008103" y="5345906"/>
              <a:ext cx="5523669" cy="2561961"/>
            </a:xfrm>
            <a:prstGeom prst="rect">
              <a:avLst/>
            </a:prstGeom>
            <a:solidFill>
              <a:schemeClr val="bg1"/>
            </a:solidFill>
            <a:ln>
              <a:solidFill>
                <a:schemeClr val="bg2"/>
              </a:solidFill>
            </a:ln>
            <a:effectLst>
              <a:outerShdw blurRad="50800" dist="381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3F50FB5C-10AC-66F3-38E6-4DFF8DCCA6C7}"/>
                </a:ext>
              </a:extLst>
            </p:cNvPr>
            <p:cNvSpPr/>
            <p:nvPr/>
          </p:nvSpPr>
          <p:spPr>
            <a:xfrm>
              <a:off x="3555552" y="5465650"/>
              <a:ext cx="2917408" cy="16249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Unterrichtseinheit „Geldanlage“</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Dauer: 45 + 90 Min.</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Jahrgangsstufen: ab Klasse 9</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Schulformen: alle weiterführenden Schulen</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Fächer: Wirtschaftsunterricht</a:t>
              </a:r>
            </a:p>
          </p:txBody>
        </p:sp>
      </p:grpSp>
      <p:sp>
        <p:nvSpPr>
          <p:cNvPr id="23" name="Rechteck 22">
            <a:extLst>
              <a:ext uri="{FF2B5EF4-FFF2-40B4-BE49-F238E27FC236}">
                <a16:creationId xmlns:a16="http://schemas.microsoft.com/office/drawing/2014/main" id="{11DE29BF-D08A-7851-4BE6-4E9E36BE2CB7}"/>
              </a:ext>
            </a:extLst>
          </p:cNvPr>
          <p:cNvSpPr/>
          <p:nvPr userDrawn="1"/>
        </p:nvSpPr>
        <p:spPr>
          <a:xfrm>
            <a:off x="1051561"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Weitere Unterrichtseinheiten</a:t>
            </a:r>
            <a:endParaRPr lang="de-DE" sz="1400" dirty="0">
              <a:solidFill>
                <a:schemeClr val="tx1"/>
              </a:solidFill>
              <a:latin typeface="Helvetica" panose="020B0604020202020204" pitchFamily="34" charset="0"/>
              <a:cs typeface="Helvetica" panose="020B0604020202020204" pitchFamily="34" charset="0"/>
            </a:endParaRPr>
          </a:p>
        </p:txBody>
      </p:sp>
      <p:sp>
        <p:nvSpPr>
          <p:cNvPr id="25" name="Rechteck: abgerundete Ecken 24">
            <a:hlinkClick r:id="rId2"/>
            <a:extLst>
              <a:ext uri="{FF2B5EF4-FFF2-40B4-BE49-F238E27FC236}">
                <a16:creationId xmlns:a16="http://schemas.microsoft.com/office/drawing/2014/main" id="{2F9D9EE6-DBDE-C944-9EDB-FFE29422F507}"/>
              </a:ext>
            </a:extLst>
          </p:cNvPr>
          <p:cNvSpPr>
            <a:spLocks/>
          </p:cNvSpPr>
          <p:nvPr userDrawn="1"/>
        </p:nvSpPr>
        <p:spPr>
          <a:xfrm>
            <a:off x="3667532" y="3270740"/>
            <a:ext cx="1857676" cy="446754"/>
          </a:xfrm>
          <a:prstGeom prst="roundRect">
            <a:avLst>
              <a:gd name="adj" fmla="val 50000"/>
            </a:avLst>
          </a:prstGeom>
          <a:solidFill>
            <a:srgbClr val="434E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zur Unterrichtseinheit</a:t>
            </a:r>
          </a:p>
        </p:txBody>
      </p:sp>
      <p:pic>
        <p:nvPicPr>
          <p:cNvPr id="26" name="Picture 2" descr="Superheldin mit Geldschein als Umhang">
            <a:extLst>
              <a:ext uri="{FF2B5EF4-FFF2-40B4-BE49-F238E27FC236}">
                <a16:creationId xmlns:a16="http://schemas.microsoft.com/office/drawing/2014/main" id="{D5DB0625-6E07-6111-751A-2B06BD748F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8422" y="1527602"/>
            <a:ext cx="2242937" cy="2249364"/>
          </a:xfrm>
          <a:prstGeom prst="roundRect">
            <a:avLst>
              <a:gd name="adj" fmla="val 6098"/>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173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22AB5874-0970-7E53-2E40-8D1FCCEDCD26}"/>
              </a:ext>
            </a:extLst>
          </p:cNvPr>
          <p:cNvGrpSpPr>
            <a:grpSpLocks/>
          </p:cNvGrpSpPr>
          <p:nvPr userDrawn="1"/>
        </p:nvGrpSpPr>
        <p:grpSpPr>
          <a:xfrm>
            <a:off x="1031300" y="10073302"/>
            <a:ext cx="1069511" cy="253546"/>
            <a:chOff x="4740892" y="3380559"/>
            <a:chExt cx="716795" cy="169928"/>
          </a:xfrm>
        </p:grpSpPr>
        <p:pic>
          <p:nvPicPr>
            <p:cNvPr id="8" name="Grafik 7">
              <a:extLst>
                <a:ext uri="{FF2B5EF4-FFF2-40B4-BE49-F238E27FC236}">
                  <a16:creationId xmlns:a16="http://schemas.microsoft.com/office/drawing/2014/main" id="{7CF051FD-DEE3-07C3-6FF2-BDE10AABD87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842151" y="3420042"/>
              <a:ext cx="615536" cy="90000"/>
            </a:xfrm>
            <a:prstGeom prst="rect">
              <a:avLst/>
            </a:prstGeom>
          </p:spPr>
        </p:pic>
        <p:sp>
          <p:nvSpPr>
            <p:cNvPr id="9" name="Textfeld 8">
              <a:extLst>
                <a:ext uri="{FF2B5EF4-FFF2-40B4-BE49-F238E27FC236}">
                  <a16:creationId xmlns:a16="http://schemas.microsoft.com/office/drawing/2014/main" id="{D622B3A8-7A30-7424-BDD9-015259918A58}"/>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Tree>
    <p:extLst>
      <p:ext uri="{BB962C8B-B14F-4D97-AF65-F5344CB8AC3E}">
        <p14:creationId xmlns:p14="http://schemas.microsoft.com/office/powerpoint/2010/main" val="2436609279"/>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78" r:id="rId8"/>
    <p:sldLayoutId id="2147483668" r:id="rId9"/>
    <p:sldLayoutId id="2147483669" r:id="rId10"/>
    <p:sldLayoutId id="2147483670" r:id="rId11"/>
    <p:sldLayoutId id="2147483681" r:id="rId12"/>
    <p:sldLayoutId id="2147483682" r:id="rId13"/>
    <p:sldLayoutId id="2147483683" r:id="rId14"/>
    <p:sldLayoutId id="2147483673" r:id="rId15"/>
    <p:sldLayoutId id="2147483675" r:id="rId16"/>
    <p:sldLayoutId id="2147483676" r:id="rId17"/>
    <p:sldLayoutId id="2147483677" r:id="rId18"/>
    <p:sldLayoutId id="2147483674" r:id="rId19"/>
    <p:sldLayoutId id="2147483680" r:id="rId20"/>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finanztip.schule/unterrichtsmaterial/geldanlage/" TargetMode="External"/><Relationship Id="rId2" Type="http://schemas.openxmlformats.org/officeDocument/2006/relationships/hyperlink" Target="https://www.un.org/sustainabledevelopment/"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inanztip.de/indexfonds-etf/nachhaltige-geldanlagen/#c102090" TargetMode="External"/><Relationship Id="rId2" Type="http://schemas.openxmlformats.org/officeDocument/2006/relationships/hyperlink" Target="https://www.ardmediathek.de/embed/Y3JpZDovL2hyLW9ubGluZS8xODI3NTA?startTime=1692.00&amp;endTime=2153.00"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68OGm3w-Dyg" TargetMode="External"/><Relationship Id="rId2" Type="http://schemas.openxmlformats.org/officeDocument/2006/relationships/hyperlink" Target="https://www.youtube.com/watch?v=Muaa8zcnnlM" TargetMode="External"/><Relationship Id="rId1" Type="http://schemas.openxmlformats.org/officeDocument/2006/relationships/slideLayout" Target="../slideLayouts/slideLayout14.xml"/><Relationship Id="rId4" Type="http://schemas.openxmlformats.org/officeDocument/2006/relationships/hyperlink" Target="https://www.youtube.com/watch?v=MOfVq6Hcp4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info@finanztip.schule" TargetMode="External"/><Relationship Id="rId2" Type="http://schemas.openxmlformats.org/officeDocument/2006/relationships/hyperlink" Target="https://www.finanztip.schul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verbraucherzentrale.de/wissen/geld-versicherungen/nachhaltige-geldanlage/geld-nachhaltig-anlegen-wie-sie-vorgehen-koennen-und-was-schwierig-ist-11071" TargetMode="External"/><Relationship Id="rId7" Type="http://schemas.openxmlformats.org/officeDocument/2006/relationships/hyperlink" Target="https://www.sueddeutsche.de/wirtschaft/nachhaltigkeit-1.5611935" TargetMode="External"/><Relationship Id="rId2" Type="http://schemas.openxmlformats.org/officeDocument/2006/relationships/hyperlink" Target="https://www.finanztip.de/indexfonds-etf/nachhaltige-geldanlagen/" TargetMode="External"/><Relationship Id="rId1" Type="http://schemas.openxmlformats.org/officeDocument/2006/relationships/slideLayout" Target="../slideLayouts/slideLayout8.xml"/><Relationship Id="rId6" Type="http://schemas.openxmlformats.org/officeDocument/2006/relationships/hyperlink" Target="https://fng-marktbericht.org/deutschland" TargetMode="External"/><Relationship Id="rId5" Type="http://schemas.openxmlformats.org/officeDocument/2006/relationships/hyperlink" Target="https://www.bafin.de/SharedDocs/Downloads/DE/BaFinJournal/2019/bj_1906.html" TargetMode="External"/><Relationship Id="rId4" Type="http://schemas.openxmlformats.org/officeDocument/2006/relationships/hyperlink" Target="https://www.facing-finance.org/de/our-projects/faire-fond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46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DDB96FE8-A6B7-750A-4085-83A291EC86E5}"/>
              </a:ext>
            </a:extLst>
          </p:cNvPr>
          <p:cNvGraphicFramePr>
            <a:graphicFrameLocks/>
          </p:cNvGraphicFramePr>
          <p:nvPr>
            <p:extLst>
              <p:ext uri="{D42A27DB-BD31-4B8C-83A1-F6EECF244321}">
                <p14:modId xmlns:p14="http://schemas.microsoft.com/office/powerpoint/2010/main" val="522963019"/>
              </p:ext>
            </p:extLst>
          </p:nvPr>
        </p:nvGraphicFramePr>
        <p:xfrm>
          <a:off x="1020525" y="1354075"/>
          <a:ext cx="5513949" cy="8684769"/>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16631">
                <a:tc gridSpan="3">
                  <a:txBody>
                    <a:bodyPr/>
                    <a:lstStyle/>
                    <a:p>
                      <a:r>
                        <a:rPr lang="de-DE" sz="1200" b="1" dirty="0">
                          <a:solidFill>
                            <a:schemeClr val="tx2"/>
                          </a:solidFill>
                          <a:latin typeface="Helvetica" panose="020B0604020202020204" pitchFamily="34" charset="0"/>
                          <a:cs typeface="Helvetica" panose="020B0604020202020204" pitchFamily="34" charset="0"/>
                        </a:rPr>
                        <a:t>Baustein 1: Der Begriff der Nachhaltigkeit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690826994"/>
                  </a:ext>
                </a:extLst>
              </a:tr>
              <a:tr h="370840">
                <a:tc>
                  <a:txBody>
                    <a:bodyPr/>
                    <a:lstStyle/>
                    <a:p>
                      <a:r>
                        <a:rPr lang="de-DE" sz="1200" dirty="0">
                          <a:latin typeface="Helvetica" panose="020B0604020202020204" pitchFamily="34" charset="0"/>
                          <a:cs typeface="Helvetica" panose="020B0604020202020204" pitchFamily="34" charset="0"/>
                        </a:rPr>
                        <a:t>10 Min.</a:t>
                      </a:r>
                    </a:p>
                    <a:p>
                      <a:br>
                        <a:rPr lang="de-DE" sz="1200" dirty="0">
                          <a:latin typeface="Helvetica" panose="020B0604020202020204" pitchFamily="34" charset="0"/>
                          <a:cs typeface="Helvetica" panose="020B0604020202020204" pitchFamily="34" charset="0"/>
                        </a:rPr>
                      </a:br>
                      <a:r>
                        <a:rPr lang="de-DE" sz="1200" dirty="0">
                          <a:latin typeface="Helvetica" panose="020B0604020202020204" pitchFamily="34" charset="0"/>
                          <a:cs typeface="Helvetica" panose="020B0604020202020204" pitchFamily="34" charset="0"/>
                        </a:rPr>
                        <a:t>Einstieg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Partnerarbeit/ Plenum</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solidFill>
                            <a:schemeClr val="tx1"/>
                          </a:solidFill>
                          <a:effectLst/>
                          <a:latin typeface="Helvetica" panose="020B0604020202020204" pitchFamily="34" charset="0"/>
                          <a:cs typeface="Helvetica" panose="020B0604020202020204" pitchFamily="34" charset="0"/>
                        </a:rPr>
                        <a:t>Die Lehrkraft (LK) gibt den Schülerinnen und Schülern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Zugriff auf das Arbeitsblatt N-1 bzw. teilt dieses an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aus.</a:t>
                      </a:r>
                    </a:p>
                    <a:p>
                      <a:endParaRPr lang="de-DE" sz="1200" dirty="0">
                        <a:solidFill>
                          <a:schemeClr val="tx1"/>
                        </a:solidFill>
                        <a:effectLst/>
                        <a:latin typeface="Helvetica" panose="020B0604020202020204" pitchFamily="34" charset="0"/>
                        <a:cs typeface="Helvetica" panose="020B0604020202020204" pitchFamily="34" charset="0"/>
                      </a:endParaRPr>
                    </a:p>
                    <a:p>
                      <a:r>
                        <a:rPr lang="de-DE" sz="1200" dirty="0">
                          <a:solidFill>
                            <a:schemeClr val="tx1"/>
                          </a:solidFill>
                          <a:effectLst/>
                          <a:latin typeface="Helvetica" panose="020B0604020202020204" pitchFamily="34" charset="0"/>
                          <a:cs typeface="Helvetica" panose="020B0604020202020204" pitchFamily="34" charset="0"/>
                        </a:rPr>
                        <a:t>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sammeln in Partnerarbeit Assoziationen zu dem Begriff „Nachhaltigkeit“ mit der Methode Akrostichon. Die Klasse trägt die Ergebnisse im Anschluss unter Moderation der LK zusammen.</a:t>
                      </a:r>
                    </a:p>
                    <a:p>
                      <a:endParaRPr lang="de-DE" sz="1200" dirty="0">
                        <a:solidFill>
                          <a:schemeClr val="tx1"/>
                        </a:solidFill>
                        <a:effectLst/>
                        <a:latin typeface="Helvetica" panose="020B0604020202020204" pitchFamily="34" charset="0"/>
                        <a:cs typeface="Helvetica" panose="020B0604020202020204" pitchFamily="34" charset="0"/>
                      </a:endParaRPr>
                    </a:p>
                    <a:p>
                      <a:r>
                        <a:rPr lang="de-DE" sz="1200" b="1" i="1" dirty="0">
                          <a:solidFill>
                            <a:schemeClr val="tx1"/>
                          </a:solidFill>
                          <a:effectLst/>
                          <a:latin typeface="Helvetica" panose="020B0604020202020204" pitchFamily="34" charset="0"/>
                          <a:cs typeface="Helvetica" panose="020B0604020202020204" pitchFamily="34" charset="0"/>
                        </a:rPr>
                        <a:t>Tipp: </a:t>
                      </a:r>
                      <a:r>
                        <a:rPr lang="de-DE" sz="1200" i="1" dirty="0">
                          <a:solidFill>
                            <a:schemeClr val="tx1"/>
                          </a:solidFill>
                          <a:effectLst/>
                          <a:latin typeface="Helvetica" panose="020B0604020202020204" pitchFamily="34" charset="0"/>
                          <a:cs typeface="Helvetica" panose="020B0604020202020204" pitchFamily="34" charset="0"/>
                        </a:rPr>
                        <a:t>Greifen Sie im Verlauf der Stunde wieder auf das Akrostichon zurück, um Begriffe näher zu erläutern und weitere Begriffe zu ergänzen, die in den nachfolgenden Arbeitsphasen Erwähnung finden.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8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Partnerarbeit oder Klassen-gespräch</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LK gibt den </a:t>
                      </a:r>
                      <a:r>
                        <a:rPr lang="de-DE" sz="1200" dirty="0" err="1">
                          <a:solidFill>
                            <a:srgbClr val="243039"/>
                          </a:solidFill>
                          <a:effectLst/>
                          <a:latin typeface="Helvetica" panose="020B0604020202020204" pitchFamily="34" charset="0"/>
                          <a:ea typeface="Calibri" panose="020F0502020204030204" pitchFamily="34" charset="0"/>
                          <a:cs typeface="Arial" panose="020B0604020202020204" pitchFamily="34" charset="0"/>
                        </a:rPr>
                        <a:t>SuS</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Zugriff auf das Material N-2 bzw. teilt dieses an die </a:t>
                      </a:r>
                      <a:r>
                        <a:rPr lang="de-DE" sz="1200" dirty="0" err="1">
                          <a:solidFill>
                            <a:srgbClr val="243039"/>
                          </a:solidFill>
                          <a:effectLst/>
                          <a:latin typeface="Helvetica" panose="020B0604020202020204" pitchFamily="34" charset="0"/>
                          <a:ea typeface="Calibri" panose="020F0502020204030204" pitchFamily="34" charset="0"/>
                          <a:cs typeface="Arial" panose="020B0604020202020204" pitchFamily="34" charset="0"/>
                        </a:rPr>
                        <a:t>SuS</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aus.</a:t>
                      </a:r>
                      <a:endParaRPr lang="de-DE" sz="1100" dirty="0">
                        <a:solidFill>
                          <a:srgbClr val="243039"/>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a:t>
                      </a:r>
                      <a:r>
                        <a:rPr lang="de-DE" sz="1200" dirty="0" err="1">
                          <a:solidFill>
                            <a:srgbClr val="243039"/>
                          </a:solidFill>
                          <a:effectLst/>
                          <a:latin typeface="Helvetica" panose="020B0604020202020204" pitchFamily="34" charset="0"/>
                          <a:ea typeface="Calibri" panose="020F0502020204030204" pitchFamily="34" charset="0"/>
                          <a:cs typeface="Arial" panose="020B0604020202020204" pitchFamily="34" charset="0"/>
                        </a:rPr>
                        <a:t>SuS</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setzen sich in Partnerarbeit mit einer Definition von Nachhaltigkeit auseinander. Darauf aufbauend definieren sie drei Säulen der Nachhaltigkeit, denen sie begründet Fotos zuordnen.</a:t>
                      </a:r>
                      <a:endParaRPr lang="de-DE" sz="1100" dirty="0">
                        <a:solidFill>
                          <a:srgbClr val="243039"/>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Im Klassengespräch erläutern die </a:t>
                      </a:r>
                      <a:r>
                        <a:rPr lang="de-DE" sz="1200" dirty="0" err="1">
                          <a:solidFill>
                            <a:srgbClr val="243039"/>
                          </a:solidFill>
                          <a:effectLst/>
                          <a:latin typeface="Helvetica" panose="020B0604020202020204" pitchFamily="34" charset="0"/>
                          <a:ea typeface="Calibri" panose="020F0502020204030204" pitchFamily="34" charset="0"/>
                          <a:cs typeface="Arial" panose="020B0604020202020204" pitchFamily="34" charset="0"/>
                        </a:rPr>
                        <a:t>SuS</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ihre Zuordnung und die Bezeichnung der drei Säulen. Unter Anleitung der LK legt sich die Klasse auf die Bezeichnungen der drei Säulen fest. Die LK hält die Oberbegriffe und die Zuordnung der Fotos zentral für alle sichtbar fest.</a:t>
                      </a:r>
                      <a:endParaRPr lang="de-DE" sz="1100" dirty="0">
                        <a:solidFill>
                          <a:srgbClr val="243039"/>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Alternative: </a:t>
                      </a: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Je nach Leistungsstand Ihrer </a:t>
                      </a:r>
                      <a:r>
                        <a:rPr lang="de-DE" sz="1200" i="1" dirty="0" err="1">
                          <a:solidFill>
                            <a:srgbClr val="243039"/>
                          </a:solidFill>
                          <a:effectLst/>
                          <a:latin typeface="Helvetica" panose="020B0604020202020204" pitchFamily="34" charset="0"/>
                          <a:ea typeface="Calibri" panose="020F0502020204030204" pitchFamily="34" charset="0"/>
                          <a:cs typeface="Arial" panose="020B0604020202020204" pitchFamily="34" charset="0"/>
                        </a:rPr>
                        <a:t>SuS</a:t>
                      </a: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und zeitlichem Rahmen können Sie diese Arbeitsphase auch vollständig im Plenum durchführen.</a:t>
                      </a:r>
                      <a:endParaRPr lang="de-DE" sz="1100" dirty="0">
                        <a:solidFill>
                          <a:srgbClr val="24303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370840">
                <a:tc>
                  <a:txBody>
                    <a:bodyPr/>
                    <a:lstStyle/>
                    <a:p>
                      <a:r>
                        <a:rPr lang="de-DE" sz="1200" dirty="0">
                          <a:latin typeface="Helvetica" panose="020B0604020202020204" pitchFamily="34" charset="0"/>
                          <a:cs typeface="Helvetica" panose="020B0604020202020204" pitchFamily="34" charset="0"/>
                        </a:rPr>
                        <a:t>15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r>
                        <a:rPr lang="de-DE" sz="1200" dirty="0">
                          <a:latin typeface="Helvetica" panose="020B0604020202020204" pitchFamily="34" charset="0"/>
                          <a:cs typeface="Helvetica" panose="020B0604020202020204" pitchFamily="34" charset="0"/>
                        </a:rPr>
                        <a:t>/ Vertiefung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Gruppenarbeit</a:t>
                      </a: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0" i="0" dirty="0">
                          <a:solidFill>
                            <a:schemeClr val="tx1"/>
                          </a:solidFill>
                          <a:effectLst/>
                          <a:latin typeface="Helvetica" panose="020B0604020202020204" pitchFamily="34" charset="0"/>
                          <a:cs typeface="Helvetica" panose="020B0604020202020204" pitchFamily="34" charset="0"/>
                        </a:rPr>
                        <a:t>Die </a:t>
                      </a:r>
                      <a:r>
                        <a:rPr lang="de-DE" sz="1200" b="0" i="0" dirty="0" err="1">
                          <a:solidFill>
                            <a:schemeClr val="tx1"/>
                          </a:solidFill>
                          <a:effectLst/>
                          <a:latin typeface="Helvetica" panose="020B0604020202020204" pitchFamily="34" charset="0"/>
                          <a:cs typeface="Helvetica" panose="020B0604020202020204" pitchFamily="34" charset="0"/>
                        </a:rPr>
                        <a:t>SuS</a:t>
                      </a:r>
                      <a:r>
                        <a:rPr lang="de-DE" sz="1200" b="0" i="0" dirty="0">
                          <a:solidFill>
                            <a:schemeClr val="tx1"/>
                          </a:solidFill>
                          <a:effectLst/>
                          <a:latin typeface="Helvetica" panose="020B0604020202020204" pitchFamily="34" charset="0"/>
                          <a:cs typeface="Helvetica" panose="020B0604020202020204" pitchFamily="34" charset="0"/>
                        </a:rPr>
                        <a:t> bilden 5 Gruppen. Die </a:t>
                      </a:r>
                      <a:r>
                        <a:rPr lang="de-DE" sz="1200" b="0" i="0" dirty="0" err="1">
                          <a:solidFill>
                            <a:schemeClr val="tx1"/>
                          </a:solidFill>
                          <a:effectLst/>
                          <a:latin typeface="Helvetica" panose="020B0604020202020204" pitchFamily="34" charset="0"/>
                          <a:cs typeface="Helvetica" panose="020B0604020202020204" pitchFamily="34" charset="0"/>
                        </a:rPr>
                        <a:t>SuS</a:t>
                      </a:r>
                      <a:r>
                        <a:rPr lang="de-DE" sz="1200" b="0" i="0" dirty="0">
                          <a:solidFill>
                            <a:schemeClr val="tx1"/>
                          </a:solidFill>
                          <a:effectLst/>
                          <a:latin typeface="Helvetica" panose="020B0604020202020204" pitchFamily="34" charset="0"/>
                          <a:cs typeface="Helvetica" panose="020B0604020202020204" pitchFamily="34" charset="0"/>
                        </a:rPr>
                        <a:t> ordnen in Gruppenarbeit ein Nachhaltigkeitsziel einer der drei Säulen zu und diskutieren, wie sich dieses Ziel realisieren lässt. </a:t>
                      </a:r>
                    </a:p>
                    <a:p>
                      <a:pPr marL="0" marR="0" lvl="0" indent="0" algn="r" defTabSz="755934" rtl="0" eaLnBrk="1" fontAlgn="auto" latinLnBrk="0" hangingPunct="1">
                        <a:lnSpc>
                          <a:spcPct val="107000"/>
                        </a:lnSpc>
                        <a:spcBef>
                          <a:spcPts val="0"/>
                        </a:spcBef>
                        <a:spcAft>
                          <a:spcPts val="800"/>
                        </a:spcAft>
                        <a:buClrTx/>
                        <a:buSzTx/>
                        <a:buFontTx/>
                        <a:buNone/>
                        <a:tabLst/>
                        <a:defRPr/>
                      </a:pPr>
                      <a:r>
                        <a:rPr lang="de-DE" sz="1200" b="0" i="1" dirty="0">
                          <a:solidFill>
                            <a:schemeClr val="tx1"/>
                          </a:solidFill>
                          <a:effectLst/>
                          <a:latin typeface="Helvetica" panose="020B0604020202020204" pitchFamily="34" charset="0"/>
                          <a:cs typeface="Helvetica" panose="020B0604020202020204" pitchFamily="34" charset="0"/>
                        </a:rPr>
                        <a:t>(Fortsetzung auf der nächsten Seite)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01940223"/>
                  </a:ext>
                </a:extLst>
              </a:tr>
            </a:tbl>
          </a:graphicData>
        </a:graphic>
      </p:graphicFrame>
      <p:sp>
        <p:nvSpPr>
          <p:cNvPr id="7" name="Rechteck: abgerundete Ecken 6">
            <a:extLst>
              <a:ext uri="{FF2B5EF4-FFF2-40B4-BE49-F238E27FC236}">
                <a16:creationId xmlns:a16="http://schemas.microsoft.com/office/drawing/2014/main" id="{599AD724-0F0E-95FF-40BF-54EE030DFBEF}"/>
              </a:ext>
            </a:extLst>
          </p:cNvPr>
          <p:cNvSpPr/>
          <p:nvPr/>
        </p:nvSpPr>
        <p:spPr>
          <a:xfrm>
            <a:off x="2002739" y="2545141"/>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N-1</a:t>
            </a:r>
          </a:p>
        </p:txBody>
      </p:sp>
      <p:sp>
        <p:nvSpPr>
          <p:cNvPr id="12" name="Rechteck: abgerundete Ecken 11">
            <a:extLst>
              <a:ext uri="{FF2B5EF4-FFF2-40B4-BE49-F238E27FC236}">
                <a16:creationId xmlns:a16="http://schemas.microsoft.com/office/drawing/2014/main" id="{098605AA-29F2-52C9-1151-3DDA2DC149D4}"/>
              </a:ext>
            </a:extLst>
          </p:cNvPr>
          <p:cNvSpPr/>
          <p:nvPr/>
        </p:nvSpPr>
        <p:spPr>
          <a:xfrm>
            <a:off x="2002739" y="2951776"/>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N-c</a:t>
            </a:r>
          </a:p>
        </p:txBody>
      </p:sp>
      <p:sp>
        <p:nvSpPr>
          <p:cNvPr id="13" name="Rechteck: abgerundete Ecken 12">
            <a:extLst>
              <a:ext uri="{FF2B5EF4-FFF2-40B4-BE49-F238E27FC236}">
                <a16:creationId xmlns:a16="http://schemas.microsoft.com/office/drawing/2014/main" id="{965EF994-670F-858E-36A1-36870BC03C49}"/>
              </a:ext>
            </a:extLst>
          </p:cNvPr>
          <p:cNvSpPr/>
          <p:nvPr/>
        </p:nvSpPr>
        <p:spPr>
          <a:xfrm>
            <a:off x="2002739" y="5593152"/>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N-2</a:t>
            </a:r>
          </a:p>
        </p:txBody>
      </p:sp>
      <p:sp>
        <p:nvSpPr>
          <p:cNvPr id="15" name="Rechteck: abgerundete Ecken 14">
            <a:extLst>
              <a:ext uri="{FF2B5EF4-FFF2-40B4-BE49-F238E27FC236}">
                <a16:creationId xmlns:a16="http://schemas.microsoft.com/office/drawing/2014/main" id="{3937E9A9-94B1-7620-443F-ADFD851C696F}"/>
              </a:ext>
            </a:extLst>
          </p:cNvPr>
          <p:cNvSpPr/>
          <p:nvPr/>
        </p:nvSpPr>
        <p:spPr>
          <a:xfrm>
            <a:off x="2002739" y="5999787"/>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N-c</a:t>
            </a:r>
          </a:p>
        </p:txBody>
      </p:sp>
      <p:sp>
        <p:nvSpPr>
          <p:cNvPr id="16" name="Rechteck: abgerundete Ecken 15">
            <a:extLst>
              <a:ext uri="{FF2B5EF4-FFF2-40B4-BE49-F238E27FC236}">
                <a16:creationId xmlns:a16="http://schemas.microsoft.com/office/drawing/2014/main" id="{7DB0D13F-AE7D-9F54-29C1-1D72FB78323A}"/>
              </a:ext>
            </a:extLst>
          </p:cNvPr>
          <p:cNvSpPr/>
          <p:nvPr/>
        </p:nvSpPr>
        <p:spPr>
          <a:xfrm>
            <a:off x="2002739" y="9157644"/>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N-2</a:t>
            </a:r>
          </a:p>
        </p:txBody>
      </p:sp>
      <p:sp>
        <p:nvSpPr>
          <p:cNvPr id="17" name="Rechteck: abgerundete Ecken 16">
            <a:extLst>
              <a:ext uri="{FF2B5EF4-FFF2-40B4-BE49-F238E27FC236}">
                <a16:creationId xmlns:a16="http://schemas.microsoft.com/office/drawing/2014/main" id="{6996B3A3-454E-CE62-2B61-67852B907E56}"/>
              </a:ext>
            </a:extLst>
          </p:cNvPr>
          <p:cNvSpPr/>
          <p:nvPr/>
        </p:nvSpPr>
        <p:spPr>
          <a:xfrm>
            <a:off x="2002739" y="9564279"/>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N-c</a:t>
            </a:r>
          </a:p>
        </p:txBody>
      </p:sp>
    </p:spTree>
    <p:extLst>
      <p:ext uri="{BB962C8B-B14F-4D97-AF65-F5344CB8AC3E}">
        <p14:creationId xmlns:p14="http://schemas.microsoft.com/office/powerpoint/2010/main" val="308385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p:extLst>
              <p:ext uri="{D42A27DB-BD31-4B8C-83A1-F6EECF244321}">
                <p14:modId xmlns:p14="http://schemas.microsoft.com/office/powerpoint/2010/main" val="4072900507"/>
              </p:ext>
            </p:extLst>
          </p:nvPr>
        </p:nvGraphicFramePr>
        <p:xfrm>
          <a:off x="1020525" y="1004827"/>
          <a:ext cx="5513949" cy="7948740"/>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gridSpan="2">
                  <a:txBody>
                    <a:bodyPr/>
                    <a:lstStyle/>
                    <a:p>
                      <a:r>
                        <a:rPr lang="de-DE" sz="1200" i="1" dirty="0">
                          <a:latin typeface="Helvetica" panose="020B0604020202020204" pitchFamily="34" charset="0"/>
                          <a:cs typeface="Helvetica" panose="020B0604020202020204" pitchFamily="34" charset="0"/>
                        </a:rPr>
                        <a:t>Fortsetzung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Tipp:</a:t>
                      </a: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Wählen Sie gemeinsam mit der Klasse fünf Ziele aus, die Sie gemeinsam bearbeiten möchten, und teilen Sie die Ziele dann den Gruppen zu. So vermeiden Sie, dass sich alle Gruppen dasselbe Ziel greifen.</a:t>
                      </a:r>
                      <a:endParaRPr lang="de-DE" sz="1100" dirty="0">
                        <a:solidFill>
                          <a:srgbClr val="243039"/>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Alternative:</a:t>
                      </a: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Je nach Leistungsstand Ihrer </a:t>
                      </a:r>
                      <a:r>
                        <a:rPr lang="de-DE" sz="1200" i="1" dirty="0" err="1">
                          <a:solidFill>
                            <a:srgbClr val="243039"/>
                          </a:solidFill>
                          <a:effectLst/>
                          <a:latin typeface="Helvetica" panose="020B0604020202020204" pitchFamily="34" charset="0"/>
                          <a:ea typeface="Calibri" panose="020F0502020204030204" pitchFamily="34" charset="0"/>
                          <a:cs typeface="Arial" panose="020B0604020202020204" pitchFamily="34" charset="0"/>
                        </a:rPr>
                        <a:t>SuS</a:t>
                      </a: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und zeitlichem Rahmen können Sie die Diskussion auch direkt als Klassendiskussion führen, statt dieser eine Gruppenphase voranzustellen.</a:t>
                      </a:r>
                      <a:endParaRPr lang="de-DE" sz="1100" dirty="0">
                        <a:solidFill>
                          <a:srgbClr val="243039"/>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Hinweis:</a:t>
                      </a: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Die übergreifenden Nachhaltigkeitsziele sind sehr allgemein gehalten. Für die Erarbeitung kann daher der Zugriff auf die </a:t>
                      </a:r>
                      <a:r>
                        <a:rPr lang="de-DE" sz="1200" i="1" u="sng" dirty="0">
                          <a:solidFill>
                            <a:srgbClr val="243039"/>
                          </a:solidFill>
                          <a:effectLst/>
                          <a:latin typeface="Helvetica" panose="020B0604020202020204" pitchFamily="34" charset="0"/>
                          <a:ea typeface="Calibri" panose="020F0502020204030204" pitchFamily="34" charset="0"/>
                          <a:cs typeface="Helvetica" panose="020B0604020202020204" pitchFamily="34" charset="0"/>
                          <a:hlinkClick r:id="rId2"/>
                        </a:rPr>
                        <a:t>Website der Vereinten Nationen</a:t>
                      </a: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hilfreich sein, wo die Ziele im Einzelnen noch einmal aufgeschlüsselt werden.</a:t>
                      </a:r>
                      <a:endParaRPr lang="de-DE" sz="1100" dirty="0">
                        <a:solidFill>
                          <a:srgbClr val="24303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11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Schüler-präsentation</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a:t>
                      </a:r>
                      <a:r>
                        <a:rPr lang="de-DE" sz="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präsentieren ihre Ergebnisse. Die Klasse diskutiert über die konkreten Ideen. </a:t>
                      </a:r>
                    </a:p>
                    <a:p>
                      <a:pPr>
                        <a:lnSpc>
                          <a:spcPct val="107000"/>
                        </a:lnSpc>
                        <a:spcAft>
                          <a:spcPts val="800"/>
                        </a:spcAft>
                      </a:pPr>
                      <a:r>
                        <a:rPr lang="de-DE" sz="1200" b="1"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Wichtig: </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Sorgen Sie dafür, dass die Gruppen ihre Ergebnisse so ablegen, dass später die gesamte Klasse darauf Zugriff hat.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40151820"/>
                  </a:ext>
                </a:extLst>
              </a:tr>
              <a:tr h="370840">
                <a:tc>
                  <a:txBody>
                    <a:bodyPr/>
                    <a:lstStyle/>
                    <a:p>
                      <a:r>
                        <a:rPr lang="de-DE" sz="1200" dirty="0">
                          <a:latin typeface="Helvetica" panose="020B0604020202020204" pitchFamily="34" charset="0"/>
                          <a:cs typeface="Helvetica" panose="020B0604020202020204" pitchFamily="34" charset="0"/>
                        </a:rPr>
                        <a:t>1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Ausblick</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Frontal-unterricht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kern="1200" dirty="0">
                          <a:solidFill>
                            <a:schemeClr val="dk1"/>
                          </a:solidFill>
                          <a:effectLst/>
                          <a:latin typeface="Helvetica" panose="020B0604020202020204" pitchFamily="34" charset="0"/>
                          <a:ea typeface="+mn-ea"/>
                          <a:cs typeface="Helvetica" panose="020B0604020202020204" pitchFamily="34" charset="0"/>
                        </a:rPr>
                        <a:t>Die LK weist die </a:t>
                      </a:r>
                      <a:r>
                        <a:rPr lang="de-DE" sz="1200" kern="1200" dirty="0" err="1">
                          <a:solidFill>
                            <a:schemeClr val="dk1"/>
                          </a:solidFill>
                          <a:effectLst/>
                          <a:latin typeface="Helvetica" panose="020B0604020202020204" pitchFamily="34" charset="0"/>
                          <a:ea typeface="+mn-ea"/>
                          <a:cs typeface="Helvetica" panose="020B0604020202020204" pitchFamily="34" charset="0"/>
                        </a:rPr>
                        <a:t>SuS</a:t>
                      </a:r>
                      <a:r>
                        <a:rPr lang="de-DE" sz="1200" kern="1200" dirty="0">
                          <a:solidFill>
                            <a:schemeClr val="dk1"/>
                          </a:solidFill>
                          <a:effectLst/>
                          <a:latin typeface="Helvetica" panose="020B0604020202020204" pitchFamily="34" charset="0"/>
                          <a:ea typeface="+mn-ea"/>
                          <a:cs typeface="Helvetica" panose="020B0604020202020204" pitchFamily="34" charset="0"/>
                        </a:rPr>
                        <a:t> darauf hin, dass auf den Materialien der Stunde häufig ein Sparschwein mit einem Kleeblatt im Mund zu sehen war, und kündigt damit das Thema der folgenden zwei Unterrichtsstunden an: Nachhaltige Geldanlage.</a:t>
                      </a:r>
                    </a:p>
                    <a:p>
                      <a:r>
                        <a:rPr lang="de-DE" sz="1200" kern="1200" dirty="0">
                          <a:solidFill>
                            <a:schemeClr val="dk1"/>
                          </a:solidFill>
                          <a:effectLst/>
                          <a:latin typeface="Helvetica" panose="020B0604020202020204" pitchFamily="34" charset="0"/>
                          <a:ea typeface="+mn-ea"/>
                          <a:cs typeface="Helvetica" panose="020B0604020202020204" pitchFamily="34" charset="0"/>
                        </a:rPr>
                        <a:t> </a:t>
                      </a:r>
                    </a:p>
                    <a:p>
                      <a:r>
                        <a:rPr lang="de-DE" sz="1200" b="1" i="1" kern="1200" dirty="0">
                          <a:solidFill>
                            <a:schemeClr val="dk1"/>
                          </a:solidFill>
                          <a:effectLst/>
                          <a:latin typeface="Helvetica" panose="020B0604020202020204" pitchFamily="34" charset="0"/>
                          <a:ea typeface="+mn-ea"/>
                          <a:cs typeface="Helvetica" panose="020B0604020202020204" pitchFamily="34" charset="0"/>
                        </a:rPr>
                        <a:t>Wichtig:</a:t>
                      </a:r>
                      <a:r>
                        <a:rPr lang="de-DE" sz="1200" i="1" kern="1200" dirty="0">
                          <a:solidFill>
                            <a:schemeClr val="dk1"/>
                          </a:solidFill>
                          <a:effectLst/>
                          <a:latin typeface="Helvetica" panose="020B0604020202020204" pitchFamily="34" charset="0"/>
                          <a:ea typeface="+mn-ea"/>
                          <a:cs typeface="Helvetica" panose="020B0604020202020204" pitchFamily="34" charset="0"/>
                        </a:rPr>
                        <a:t> Für die Folgestunde sind Kenntnisse über ETF und Fonds vonnöten. Geben Sie Ihren </a:t>
                      </a:r>
                      <a:r>
                        <a:rPr lang="de-DE" sz="1200" i="1" kern="1200" dirty="0" err="1">
                          <a:solidFill>
                            <a:schemeClr val="dk1"/>
                          </a:solidFill>
                          <a:effectLst/>
                          <a:latin typeface="Helvetica" panose="020B0604020202020204" pitchFamily="34" charset="0"/>
                          <a:ea typeface="+mn-ea"/>
                          <a:cs typeface="Helvetica" panose="020B0604020202020204" pitchFamily="34" charset="0"/>
                        </a:rPr>
                        <a:t>SuS</a:t>
                      </a:r>
                      <a:r>
                        <a:rPr lang="de-DE" sz="1200" i="1" kern="1200" dirty="0">
                          <a:solidFill>
                            <a:schemeClr val="dk1"/>
                          </a:solidFill>
                          <a:effectLst/>
                          <a:latin typeface="Helvetica" panose="020B0604020202020204" pitchFamily="34" charset="0"/>
                          <a:ea typeface="+mn-ea"/>
                          <a:cs typeface="Helvetica" panose="020B0604020202020204" pitchFamily="34" charset="0"/>
                        </a:rPr>
                        <a:t> daher den Auftrag, sich in Vorbereitung auf die kommende Stunde nochmals mit diesen Produkten zu beschäftigen (z. B. mithilfe der Steckbriefe aus der </a:t>
                      </a:r>
                      <a:r>
                        <a:rPr lang="de-DE" sz="1200" i="1" u="sng" kern="1200" dirty="0">
                          <a:solidFill>
                            <a:schemeClr val="dk1"/>
                          </a:solidFill>
                          <a:effectLst/>
                          <a:latin typeface="Helvetica" panose="020B0604020202020204" pitchFamily="34" charset="0"/>
                          <a:ea typeface="+mn-ea"/>
                          <a:cs typeface="Helvetica" panose="020B0604020202020204" pitchFamily="34" charset="0"/>
                          <a:hlinkClick r:id="rId3"/>
                        </a:rPr>
                        <a:t>Unterrichtseinheit Geldanlage</a:t>
                      </a:r>
                      <a:r>
                        <a:rPr lang="de-DE" sz="1200" i="1" kern="1200" dirty="0">
                          <a:solidFill>
                            <a:schemeClr val="dk1"/>
                          </a:solidFill>
                          <a:effectLst/>
                          <a:latin typeface="Helvetica" panose="020B0604020202020204" pitchFamily="34" charset="0"/>
                          <a:ea typeface="+mn-ea"/>
                          <a:cs typeface="Helvetica" panose="020B0604020202020204" pitchFamily="34" charset="0"/>
                        </a:rPr>
                        <a:t>).</a:t>
                      </a:r>
                      <a:endPar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962216782"/>
                  </a:ext>
                </a:extLst>
              </a:tr>
            </a:tbl>
          </a:graphicData>
        </a:graphic>
      </p:graphicFrame>
      <p:sp>
        <p:nvSpPr>
          <p:cNvPr id="3" name="Rechteck: abgerundete Ecken 2">
            <a:extLst>
              <a:ext uri="{FF2B5EF4-FFF2-40B4-BE49-F238E27FC236}">
                <a16:creationId xmlns:a16="http://schemas.microsoft.com/office/drawing/2014/main" id="{6C0F7AE4-D3C2-A579-A156-434589E8A137}"/>
              </a:ext>
            </a:extLst>
          </p:cNvPr>
          <p:cNvSpPr/>
          <p:nvPr/>
        </p:nvSpPr>
        <p:spPr>
          <a:xfrm>
            <a:off x="2002739" y="5379774"/>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N-2</a:t>
            </a:r>
          </a:p>
        </p:txBody>
      </p:sp>
      <p:sp>
        <p:nvSpPr>
          <p:cNvPr id="4" name="Rechteck: abgerundete Ecken 3">
            <a:extLst>
              <a:ext uri="{FF2B5EF4-FFF2-40B4-BE49-F238E27FC236}">
                <a16:creationId xmlns:a16="http://schemas.microsoft.com/office/drawing/2014/main" id="{5904266C-BCE6-8DEF-38D7-53C00446760D}"/>
              </a:ext>
            </a:extLst>
          </p:cNvPr>
          <p:cNvSpPr/>
          <p:nvPr/>
        </p:nvSpPr>
        <p:spPr>
          <a:xfrm>
            <a:off x="2002739" y="5786409"/>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N-c</a:t>
            </a:r>
          </a:p>
        </p:txBody>
      </p:sp>
    </p:spTree>
    <p:extLst>
      <p:ext uri="{BB962C8B-B14F-4D97-AF65-F5344CB8AC3E}">
        <p14:creationId xmlns:p14="http://schemas.microsoft.com/office/powerpoint/2010/main" val="360665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p:extLst>
              <p:ext uri="{D42A27DB-BD31-4B8C-83A1-F6EECF244321}">
                <p14:modId xmlns:p14="http://schemas.microsoft.com/office/powerpoint/2010/main" val="858548716"/>
              </p:ext>
            </p:extLst>
          </p:nvPr>
        </p:nvGraphicFramePr>
        <p:xfrm>
          <a:off x="1020525" y="1004827"/>
          <a:ext cx="5513949" cy="8981187"/>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72795">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2: Kriterien nachhaltiger Geldanlagen, nachhaltige ETF &amp; Fonds (90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521022059"/>
                  </a:ext>
                </a:extLst>
              </a:tr>
              <a:tr h="370840">
                <a:tc>
                  <a:txBody>
                    <a:bodyPr/>
                    <a:lstStyle/>
                    <a:p>
                      <a:r>
                        <a:rPr lang="de-DE" sz="1200" dirty="0">
                          <a:latin typeface="Helvetica" panose="020B0604020202020204" pitchFamily="34" charset="0"/>
                          <a:cs typeface="Helvetica" panose="020B0604020202020204" pitchFamily="34" charset="0"/>
                        </a:rPr>
                        <a:t>5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Einstieg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Frontal-unterricht/ Plenum</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latin typeface="Helvetica" panose="020B0604020202020204" pitchFamily="34" charset="0"/>
                          <a:cs typeface="Helvetica" panose="020B0604020202020204" pitchFamily="34" charset="0"/>
                        </a:rPr>
                        <a:t>Die </a:t>
                      </a:r>
                      <a:r>
                        <a:rPr lang="de-DE" sz="1200" dirty="0" err="1">
                          <a:latin typeface="Helvetica" panose="020B0604020202020204" pitchFamily="34" charset="0"/>
                          <a:cs typeface="Helvetica" panose="020B0604020202020204" pitchFamily="34" charset="0"/>
                        </a:rPr>
                        <a:t>SuS</a:t>
                      </a:r>
                      <a:r>
                        <a:rPr lang="de-DE" sz="1200" dirty="0">
                          <a:latin typeface="Helvetica" panose="020B0604020202020204" pitchFamily="34" charset="0"/>
                          <a:cs typeface="Helvetica" panose="020B0604020202020204" pitchFamily="34" charset="0"/>
                        </a:rPr>
                        <a:t> lesen gemeinsam mit der LK die Fantasiereise (Material N-3). </a:t>
                      </a:r>
                    </a:p>
                    <a:p>
                      <a:pPr>
                        <a:lnSpc>
                          <a:spcPct val="107000"/>
                        </a:lnSpc>
                        <a:spcAft>
                          <a:spcPts val="800"/>
                        </a:spcAft>
                      </a:pPr>
                      <a:r>
                        <a:rPr lang="de-DE" sz="1200" dirty="0">
                          <a:latin typeface="Helvetica" panose="020B0604020202020204" pitchFamily="34" charset="0"/>
                          <a:cs typeface="Helvetica" panose="020B0604020202020204" pitchFamily="34" charset="0"/>
                        </a:rPr>
                        <a:t>Die </a:t>
                      </a:r>
                      <a:r>
                        <a:rPr lang="de-DE" sz="1200" dirty="0" err="1">
                          <a:latin typeface="Helvetica" panose="020B0604020202020204" pitchFamily="34" charset="0"/>
                          <a:cs typeface="Helvetica" panose="020B0604020202020204" pitchFamily="34" charset="0"/>
                        </a:rPr>
                        <a:t>SuS</a:t>
                      </a:r>
                      <a:r>
                        <a:rPr lang="de-DE" sz="1200" dirty="0">
                          <a:latin typeface="Helvetica" panose="020B0604020202020204" pitchFamily="34" charset="0"/>
                          <a:cs typeface="Helvetica" panose="020B0604020202020204" pitchFamily="34" charset="0"/>
                        </a:rPr>
                        <a:t> erhalten von der LK Hinweise zum Setting der Stunde.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370840">
                <a:tc>
                  <a:txBody>
                    <a:bodyPr/>
                    <a:lstStyle/>
                    <a:p>
                      <a:r>
                        <a:rPr lang="de-DE" sz="1200" dirty="0">
                          <a:latin typeface="Helvetica" panose="020B0604020202020204" pitchFamily="34" charset="0"/>
                          <a:cs typeface="Helvetica" panose="020B0604020202020204" pitchFamily="34" charset="0"/>
                        </a:rPr>
                        <a:t>47 Min.</a:t>
                      </a:r>
                    </a:p>
                    <a:p>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Gruppenarbeit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a:t>
                      </a:r>
                      <a:r>
                        <a:rPr lang="de-DE" sz="1200" dirty="0" err="1">
                          <a:solidFill>
                            <a:srgbClr val="243039"/>
                          </a:solidFill>
                          <a:effectLst/>
                          <a:latin typeface="Helvetica" panose="020B0604020202020204" pitchFamily="34" charset="0"/>
                          <a:ea typeface="Calibri" panose="020F0502020204030204" pitchFamily="34" charset="0"/>
                          <a:cs typeface="Arial" panose="020B0604020202020204" pitchFamily="34" charset="0"/>
                        </a:rPr>
                        <a:t>SuS</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bilden unter Anleitung der LK Zufallsgruppen oder finden sich in freiwilligen Gruppen zusammen. </a:t>
                      </a:r>
                      <a:endParaRPr lang="de-DE" sz="1100" dirty="0">
                        <a:solidFill>
                          <a:srgbClr val="243039"/>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LK klärt mit den </a:t>
                      </a:r>
                      <a:r>
                        <a:rPr lang="de-DE" sz="1200" dirty="0" err="1">
                          <a:solidFill>
                            <a:srgbClr val="243039"/>
                          </a:solidFill>
                          <a:effectLst/>
                          <a:latin typeface="Helvetica" panose="020B0604020202020204" pitchFamily="34" charset="0"/>
                          <a:ea typeface="Calibri" panose="020F0502020204030204" pitchFamily="34" charset="0"/>
                          <a:cs typeface="Arial" panose="020B0604020202020204" pitchFamily="34" charset="0"/>
                        </a:rPr>
                        <a:t>SuS</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den organisatorischen Rahmen der Gruppenarbeit. Die </a:t>
                      </a:r>
                      <a:r>
                        <a:rPr lang="de-DE" sz="1200" dirty="0" err="1">
                          <a:solidFill>
                            <a:srgbClr val="243039"/>
                          </a:solidFill>
                          <a:effectLst/>
                          <a:latin typeface="Helvetica" panose="020B0604020202020204" pitchFamily="34" charset="0"/>
                          <a:ea typeface="Calibri" panose="020F0502020204030204" pitchFamily="34" charset="0"/>
                          <a:cs typeface="Arial" panose="020B0604020202020204" pitchFamily="34" charset="0"/>
                        </a:rPr>
                        <a:t>SuS</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lesen sich dafür die Arbeitsaufträge in N-4 durch. </a:t>
                      </a:r>
                      <a:endParaRPr lang="de-DE" sz="1100" dirty="0">
                        <a:solidFill>
                          <a:srgbClr val="243039"/>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a:t>
                      </a:r>
                      <a:r>
                        <a:rPr lang="de-DE" sz="1200" dirty="0" err="1">
                          <a:solidFill>
                            <a:srgbClr val="243039"/>
                          </a:solidFill>
                          <a:effectLst/>
                          <a:latin typeface="Helvetica" panose="020B0604020202020204" pitchFamily="34" charset="0"/>
                          <a:ea typeface="Calibri" panose="020F0502020204030204" pitchFamily="34" charset="0"/>
                          <a:cs typeface="Arial" panose="020B0604020202020204" pitchFamily="34" charset="0"/>
                        </a:rPr>
                        <a:t>SuS</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legen individuelle Kriterien für eine nachhaltige Geldanlage fest. Sie sichten drei ETF/Fonds (Material N-5). Nach Ergänzung weiterer Auswahlkriterien erfolgt in Gruppendiskussion eine Bewertung der ETF/Fonds und die Festlegung auf einen (oder mehrere) ETF/Fonds.</a:t>
                      </a:r>
                      <a:endParaRPr lang="de-DE" sz="1100" dirty="0">
                        <a:solidFill>
                          <a:srgbClr val="243039"/>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Hinweise: </a:t>
                      </a: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Bei 30 </a:t>
                      </a:r>
                      <a:r>
                        <a:rPr lang="de-DE" sz="1200" i="1" dirty="0" err="1">
                          <a:solidFill>
                            <a:srgbClr val="243039"/>
                          </a:solidFill>
                          <a:effectLst/>
                          <a:latin typeface="Helvetica" panose="020B0604020202020204" pitchFamily="34" charset="0"/>
                          <a:ea typeface="Calibri" panose="020F0502020204030204" pitchFamily="34" charset="0"/>
                          <a:cs typeface="Arial" panose="020B0604020202020204" pitchFamily="34" charset="0"/>
                        </a:rPr>
                        <a:t>SuS</a:t>
                      </a: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sind 8 Gruppen mit 3 bzw. 4 </a:t>
                      </a:r>
                      <a:r>
                        <a:rPr lang="de-DE" sz="1200" i="1" dirty="0" err="1">
                          <a:solidFill>
                            <a:srgbClr val="243039"/>
                          </a:solidFill>
                          <a:effectLst/>
                          <a:latin typeface="Helvetica" panose="020B0604020202020204" pitchFamily="34" charset="0"/>
                          <a:ea typeface="Calibri" panose="020F0502020204030204" pitchFamily="34" charset="0"/>
                          <a:cs typeface="Arial" panose="020B0604020202020204" pitchFamily="34" charset="0"/>
                        </a:rPr>
                        <a:t>SuS</a:t>
                      </a: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ideal, für den weiteren Unterrichtsverlauf bieten sich mindestens 6 Gruppen an.</a:t>
                      </a:r>
                      <a:endParaRPr lang="de-DE" sz="1100" dirty="0">
                        <a:solidFill>
                          <a:srgbClr val="243039"/>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Impulse, wie Sie bei Schwierigkeiten in der Gruppenarbeit Ihre </a:t>
                      </a:r>
                      <a:r>
                        <a:rPr lang="de-DE" sz="1200" i="1" dirty="0" err="1">
                          <a:solidFill>
                            <a:srgbClr val="243039"/>
                          </a:solidFill>
                          <a:effectLst/>
                          <a:latin typeface="Helvetica" panose="020B0604020202020204" pitchFamily="34" charset="0"/>
                          <a:ea typeface="Calibri" panose="020F0502020204030204" pitchFamily="34" charset="0"/>
                          <a:cs typeface="Arial" panose="020B0604020202020204" pitchFamily="34" charset="0"/>
                        </a:rPr>
                        <a:t>SuS</a:t>
                      </a: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unterstützen, finden Sie in N-d.</a:t>
                      </a:r>
                      <a:endParaRPr lang="de-DE" sz="1100" dirty="0">
                        <a:solidFill>
                          <a:srgbClr val="24303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4408325"/>
                  </a:ext>
                </a:extLst>
              </a:tr>
              <a:tr h="370840">
                <a:tc>
                  <a:txBody>
                    <a:bodyPr/>
                    <a:lstStyle/>
                    <a:p>
                      <a:r>
                        <a:rPr lang="de-DE" sz="1200" dirty="0">
                          <a:latin typeface="Helvetica" panose="020B0604020202020204" pitchFamily="34" charset="0"/>
                          <a:cs typeface="Helvetica" panose="020B0604020202020204" pitchFamily="34" charset="0"/>
                        </a:rPr>
                        <a:t>30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 </a:t>
                      </a:r>
                      <a:r>
                        <a:rPr lang="de-DE" sz="1200" dirty="0" err="1">
                          <a:latin typeface="Helvetica" panose="020B0604020202020204" pitchFamily="34" charset="0"/>
                          <a:cs typeface="Helvetica" panose="020B0604020202020204" pitchFamily="34" charset="0"/>
                        </a:rPr>
                        <a:t>sicherung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Schüler-präsentation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Drei Gruppen präsentieren ihre Ergebnisse der Klasse. Die übrigen Gruppen ergänzen ihre Einschätzungen oder greifen bei Bedarf korrigierend ein.</a:t>
                      </a: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Wichtig: </a:t>
                      </a:r>
                      <a:r>
                        <a:rPr lang="de-DE" sz="1200" i="1"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Wählen Sie die drei Gruppen so, dass alle ETF/Fonds Erwähnung finden. Das ist z. B. bei den Gruppen 1 bis 3 der Fall.</a:t>
                      </a: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878993740"/>
                  </a:ext>
                </a:extLst>
              </a:tr>
              <a:tr h="370840">
                <a:tc>
                  <a:txBody>
                    <a:bodyPr/>
                    <a:lstStyle/>
                    <a:p>
                      <a:r>
                        <a:rPr lang="de-DE" sz="1200" dirty="0">
                          <a:latin typeface="Helvetica" panose="020B0604020202020204" pitchFamily="34" charset="0"/>
                          <a:cs typeface="Helvetica" panose="020B0604020202020204" pitchFamily="34" charset="0"/>
                        </a:rPr>
                        <a:t>8 Min.</a:t>
                      </a:r>
                    </a:p>
                    <a:p>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Anwen</a:t>
                      </a:r>
                      <a:r>
                        <a:rPr lang="de-DE" sz="1200" dirty="0">
                          <a:latin typeface="Helvetica" panose="020B0604020202020204" pitchFamily="34" charset="0"/>
                          <a:cs typeface="Helvetica" panose="020B0604020202020204" pitchFamily="34" charset="0"/>
                        </a:rPr>
                        <a:t>-dung (optional)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i="0"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Alle </a:t>
                      </a:r>
                      <a:r>
                        <a:rPr lang="de-DE" sz="1200" i="0" dirty="0" err="1">
                          <a:solidFill>
                            <a:srgbClr val="243039"/>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 wählen individuell einen ETF/Fonds, für den sie sich entscheiden. Die Ergebnisse können als Umfrage gesammelt werden</a:t>
                      </a: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136834098"/>
                  </a:ext>
                </a:extLst>
              </a:tr>
            </a:tbl>
          </a:graphicData>
        </a:graphic>
      </p:graphicFrame>
      <p:sp>
        <p:nvSpPr>
          <p:cNvPr id="3" name="Rechteck: abgerundete Ecken 2">
            <a:extLst>
              <a:ext uri="{FF2B5EF4-FFF2-40B4-BE49-F238E27FC236}">
                <a16:creationId xmlns:a16="http://schemas.microsoft.com/office/drawing/2014/main" id="{6C0F7AE4-D3C2-A579-A156-434589E8A137}"/>
              </a:ext>
            </a:extLst>
          </p:cNvPr>
          <p:cNvSpPr/>
          <p:nvPr/>
        </p:nvSpPr>
        <p:spPr>
          <a:xfrm>
            <a:off x="2002739" y="3216614"/>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N-4</a:t>
            </a:r>
          </a:p>
        </p:txBody>
      </p:sp>
      <p:sp>
        <p:nvSpPr>
          <p:cNvPr id="4" name="Rechteck: abgerundete Ecken 3">
            <a:extLst>
              <a:ext uri="{FF2B5EF4-FFF2-40B4-BE49-F238E27FC236}">
                <a16:creationId xmlns:a16="http://schemas.microsoft.com/office/drawing/2014/main" id="{5904266C-BCE6-8DEF-38D7-53C00446760D}"/>
              </a:ext>
            </a:extLst>
          </p:cNvPr>
          <p:cNvSpPr/>
          <p:nvPr/>
        </p:nvSpPr>
        <p:spPr>
          <a:xfrm>
            <a:off x="2002739" y="3999169"/>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N-d</a:t>
            </a:r>
          </a:p>
        </p:txBody>
      </p:sp>
      <p:sp>
        <p:nvSpPr>
          <p:cNvPr id="5" name="Rechteck: abgerundete Ecken 4">
            <a:extLst>
              <a:ext uri="{FF2B5EF4-FFF2-40B4-BE49-F238E27FC236}">
                <a16:creationId xmlns:a16="http://schemas.microsoft.com/office/drawing/2014/main" id="{D91D0992-407B-A37F-5A3F-9B30266D1B06}"/>
              </a:ext>
            </a:extLst>
          </p:cNvPr>
          <p:cNvSpPr/>
          <p:nvPr/>
        </p:nvSpPr>
        <p:spPr>
          <a:xfrm>
            <a:off x="2002739" y="2543441"/>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N-3</a:t>
            </a:r>
          </a:p>
        </p:txBody>
      </p:sp>
      <p:sp>
        <p:nvSpPr>
          <p:cNvPr id="6" name="Rechteck: abgerundete Ecken 5">
            <a:extLst>
              <a:ext uri="{FF2B5EF4-FFF2-40B4-BE49-F238E27FC236}">
                <a16:creationId xmlns:a16="http://schemas.microsoft.com/office/drawing/2014/main" id="{D19FABA7-2EF9-0222-B87D-AA13497EF672}"/>
              </a:ext>
            </a:extLst>
          </p:cNvPr>
          <p:cNvSpPr/>
          <p:nvPr/>
        </p:nvSpPr>
        <p:spPr>
          <a:xfrm>
            <a:off x="2002739" y="3607891"/>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N-5</a:t>
            </a:r>
          </a:p>
        </p:txBody>
      </p:sp>
      <p:sp>
        <p:nvSpPr>
          <p:cNvPr id="10" name="Rechteck: abgerundete Ecken 9">
            <a:extLst>
              <a:ext uri="{FF2B5EF4-FFF2-40B4-BE49-F238E27FC236}">
                <a16:creationId xmlns:a16="http://schemas.microsoft.com/office/drawing/2014/main" id="{2579FCBE-BF2C-A061-B507-258AE9DE250B}"/>
              </a:ext>
            </a:extLst>
          </p:cNvPr>
          <p:cNvSpPr/>
          <p:nvPr/>
        </p:nvSpPr>
        <p:spPr>
          <a:xfrm>
            <a:off x="2002739" y="8184467"/>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N-4</a:t>
            </a:r>
          </a:p>
        </p:txBody>
      </p:sp>
      <p:sp>
        <p:nvSpPr>
          <p:cNvPr id="11" name="Rechteck: abgerundete Ecken 10">
            <a:extLst>
              <a:ext uri="{FF2B5EF4-FFF2-40B4-BE49-F238E27FC236}">
                <a16:creationId xmlns:a16="http://schemas.microsoft.com/office/drawing/2014/main" id="{741252C3-1820-32E4-371D-6C53677B773D}"/>
              </a:ext>
            </a:extLst>
          </p:cNvPr>
          <p:cNvSpPr/>
          <p:nvPr/>
        </p:nvSpPr>
        <p:spPr>
          <a:xfrm>
            <a:off x="2002739" y="7795953"/>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N-3</a:t>
            </a:r>
          </a:p>
        </p:txBody>
      </p:sp>
      <p:sp>
        <p:nvSpPr>
          <p:cNvPr id="12" name="Rechteck: abgerundete Ecken 11">
            <a:extLst>
              <a:ext uri="{FF2B5EF4-FFF2-40B4-BE49-F238E27FC236}">
                <a16:creationId xmlns:a16="http://schemas.microsoft.com/office/drawing/2014/main" id="{5C7600C2-3CC2-DD57-B1C8-AA89BA3E944E}"/>
              </a:ext>
            </a:extLst>
          </p:cNvPr>
          <p:cNvSpPr/>
          <p:nvPr/>
        </p:nvSpPr>
        <p:spPr>
          <a:xfrm>
            <a:off x="2002739" y="8575744"/>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N-5</a:t>
            </a:r>
          </a:p>
        </p:txBody>
      </p:sp>
    </p:spTree>
    <p:extLst>
      <p:ext uri="{BB962C8B-B14F-4D97-AF65-F5344CB8AC3E}">
        <p14:creationId xmlns:p14="http://schemas.microsoft.com/office/powerpoint/2010/main" val="3061196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p:extLst>
              <p:ext uri="{D42A27DB-BD31-4B8C-83A1-F6EECF244321}">
                <p14:modId xmlns:p14="http://schemas.microsoft.com/office/powerpoint/2010/main" val="278653687"/>
              </p:ext>
            </p:extLst>
          </p:nvPr>
        </p:nvGraphicFramePr>
        <p:xfrm>
          <a:off x="1020525" y="1004827"/>
          <a:ext cx="5513949" cy="8507985"/>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72795">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3: Investmentstrategien im Bereich der Nachhaltigkeit (45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521022059"/>
                  </a:ext>
                </a:extLst>
              </a:tr>
              <a:tr h="370840">
                <a:tc>
                  <a:txBody>
                    <a:bodyPr/>
                    <a:lstStyle/>
                    <a:p>
                      <a:r>
                        <a:rPr lang="de-DE" sz="1200" dirty="0">
                          <a:latin typeface="Helvetica" panose="020B0604020202020204" pitchFamily="34" charset="0"/>
                          <a:cs typeface="Helvetica" panose="020B0604020202020204" pitchFamily="34" charset="0"/>
                        </a:rPr>
                        <a:t>30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Gruppenarbeit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a:t>
                      </a:r>
                      <a:r>
                        <a:rPr lang="de-DE" sz="1200" dirty="0" err="1">
                          <a:solidFill>
                            <a:srgbClr val="243039"/>
                          </a:solidFill>
                          <a:effectLst/>
                          <a:latin typeface="Helvetica" panose="020B0604020202020204" pitchFamily="34" charset="0"/>
                          <a:ea typeface="Calibri" panose="020F0502020204030204" pitchFamily="34" charset="0"/>
                          <a:cs typeface="Arial" panose="020B0604020202020204" pitchFamily="34" charset="0"/>
                        </a:rPr>
                        <a:t>SuS</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finden sich erneut in ihren Gruppen zusammen. Sie lesen den Informationstext zur nachhaltigen Geldanlage und halten zentrale Aussagen des Informationstextes u. a. mithilfe einer Spiegeltabelle fest. Anhand eines (selbst erstellten) Schaubildes ordnen die </a:t>
                      </a:r>
                      <a:r>
                        <a:rPr lang="de-DE" sz="1200" dirty="0" err="1">
                          <a:solidFill>
                            <a:srgbClr val="243039"/>
                          </a:solidFill>
                          <a:effectLst/>
                          <a:latin typeface="Helvetica" panose="020B0604020202020204" pitchFamily="34" charset="0"/>
                          <a:ea typeface="Calibri" panose="020F0502020204030204" pitchFamily="34" charset="0"/>
                          <a:cs typeface="Arial" panose="020B0604020202020204" pitchFamily="34" charset="0"/>
                        </a:rPr>
                        <a:t>SuS</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ihre ETF/Fonds der jeweiligen Investmentstrategie zu.</a:t>
                      </a:r>
                      <a:endParaRPr lang="de-DE" sz="1100" dirty="0">
                        <a:solidFill>
                          <a:srgbClr val="243039"/>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Hinweis:</a:t>
                      </a: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 Diese Aufgabe steht in zwei Versionen zur Verfügung, sodass Sie sie an das Leistungsniveau Ihrer Klasse anpassen können.</a:t>
                      </a:r>
                      <a:endParaRPr lang="de-DE" sz="1100" dirty="0">
                        <a:solidFill>
                          <a:srgbClr val="243039"/>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370840">
                <a:tc>
                  <a:txBody>
                    <a:bodyPr/>
                    <a:lstStyle/>
                    <a:p>
                      <a:r>
                        <a:rPr lang="de-DE" sz="1200" dirty="0">
                          <a:latin typeface="Helvetica" panose="020B0604020202020204" pitchFamily="34" charset="0"/>
                          <a:cs typeface="Helvetica" panose="020B0604020202020204" pitchFamily="34" charset="0"/>
                        </a:rPr>
                        <a:t>15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Schüler-präsentation</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Drei Gruppen präsentieren ihre Zuordnungen der Klasse. Die übrigen Gruppen ergänzen ihre Einschätzungen oder greifen bei Bedarf korrigierend ein.</a:t>
                      </a:r>
                    </a:p>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Wichtig: Wählen Sie die drei Gruppen so, dass alle ETF/Fonds Erwähnung finden, aber andere Gruppen präsentieren als zu Beginn. Ideal ist hier eine Präsentation durch die Gruppen 4, 5 und 6. </a:t>
                      </a: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4408325"/>
                  </a:ext>
                </a:extLst>
              </a:tr>
              <a:tr h="370840">
                <a:tc gridSpan="3">
                  <a:txBody>
                    <a:bodyPr/>
                    <a:lstStyle/>
                    <a:p>
                      <a:r>
                        <a:rPr lang="de-DE" sz="1200" b="1" kern="1200" dirty="0">
                          <a:solidFill>
                            <a:schemeClr val="dk1"/>
                          </a:solidFill>
                          <a:effectLst/>
                          <a:latin typeface="Helvetica" panose="020B0604020202020204" pitchFamily="34" charset="0"/>
                          <a:ea typeface="+mn-ea"/>
                          <a:cs typeface="Helvetica" panose="020B0604020202020204" pitchFamily="34" charset="0"/>
                        </a:rPr>
                        <a:t>Didaktische Reserve, weitere Möglichkeiten der Vertiefung (z. B. durch ein Schülerreferat) </a:t>
                      </a:r>
                      <a:endParaRPr lang="de-DE" sz="1200" kern="1200" dirty="0">
                        <a:solidFill>
                          <a:schemeClr val="dk1"/>
                        </a:solidFill>
                        <a:effectLst/>
                        <a:latin typeface="Helvetica" panose="020B0604020202020204" pitchFamily="34" charset="0"/>
                        <a:ea typeface="+mn-ea"/>
                        <a:cs typeface="Helvetica" panose="020B0604020202020204" pitchFamily="34" charset="0"/>
                      </a:endParaRPr>
                    </a:p>
                    <a:p>
                      <a:r>
                        <a:rPr lang="de-DE" sz="1200" kern="1200" dirty="0">
                          <a:solidFill>
                            <a:schemeClr val="dk1"/>
                          </a:solidFill>
                          <a:effectLst/>
                          <a:latin typeface="Helvetica" panose="020B0604020202020204" pitchFamily="34" charset="0"/>
                          <a:ea typeface="+mn-ea"/>
                          <a:cs typeface="Helvetica" panose="020B0604020202020204" pitchFamily="34" charset="0"/>
                        </a:rPr>
                        <a:t> </a:t>
                      </a:r>
                    </a:p>
                    <a:p>
                      <a:r>
                        <a:rPr lang="de-DE" sz="1200" i="0" kern="1200" dirty="0">
                          <a:solidFill>
                            <a:schemeClr val="dk1"/>
                          </a:solidFill>
                          <a:effectLst/>
                          <a:latin typeface="Helvetica" panose="020B0604020202020204" pitchFamily="34" charset="0"/>
                          <a:ea typeface="+mn-ea"/>
                          <a:cs typeface="Helvetica" panose="020B0604020202020204" pitchFamily="34" charset="0"/>
                        </a:rPr>
                        <a:t>Aufgabenstellung: </a:t>
                      </a:r>
                      <a:r>
                        <a:rPr lang="de-DE" sz="1200" i="1" kern="1200" dirty="0">
                          <a:solidFill>
                            <a:schemeClr val="dk1"/>
                          </a:solidFill>
                          <a:effectLst/>
                          <a:latin typeface="Helvetica" panose="020B0604020202020204" pitchFamily="34" charset="0"/>
                          <a:ea typeface="+mn-ea"/>
                          <a:cs typeface="Helvetica" panose="020B0604020202020204" pitchFamily="34" charset="0"/>
                        </a:rPr>
                        <a:t>Problematisiere die eingeschränkte Einflussmöglichkeit des Verbrauchers durch seine Kaufentscheidung eines nachhaltigen Fonds/ETF, die darin enthaltenen Unternehmen positiv zu beeinflussen. Die unten aufgeführten folgenden Quellen helfen dir dabei. Formuliere abschließend ein eigenes Urteil zu der Frage, ob nachhaltiges Investieren sinnvoll ist. </a:t>
                      </a:r>
                      <a:endParaRPr lang="de-DE" sz="1200" kern="1200" dirty="0">
                        <a:solidFill>
                          <a:schemeClr val="dk1"/>
                        </a:solidFill>
                        <a:effectLst/>
                        <a:latin typeface="Helvetica" panose="020B0604020202020204" pitchFamily="34" charset="0"/>
                        <a:ea typeface="+mn-ea"/>
                        <a:cs typeface="Helvetica" panose="020B0604020202020204" pitchFamily="34" charset="0"/>
                      </a:endParaRPr>
                    </a:p>
                    <a:p>
                      <a:r>
                        <a:rPr lang="de-DE" sz="1200" kern="1200" dirty="0">
                          <a:solidFill>
                            <a:schemeClr val="dk1"/>
                          </a:solidFill>
                          <a:effectLst/>
                          <a:latin typeface="Helvetica" panose="020B0604020202020204" pitchFamily="34" charset="0"/>
                          <a:ea typeface="+mn-ea"/>
                          <a:cs typeface="Helvetica" panose="020B0604020202020204" pitchFamily="34" charset="0"/>
                        </a:rPr>
                        <a:t> </a:t>
                      </a:r>
                    </a:p>
                    <a:p>
                      <a:pPr marL="171450" indent="-171450">
                        <a:buFont typeface="Arial" panose="020B0604020202020204" pitchFamily="34" charset="0"/>
                        <a:buChar char="•"/>
                      </a:pPr>
                      <a:r>
                        <a:rPr lang="de-DE" sz="1200" kern="1200" dirty="0">
                          <a:solidFill>
                            <a:schemeClr val="dk1"/>
                          </a:solidFill>
                          <a:effectLst/>
                          <a:latin typeface="Helvetica" panose="020B0604020202020204" pitchFamily="34" charset="0"/>
                          <a:ea typeface="+mn-ea"/>
                          <a:cs typeface="Helvetica" panose="020B0604020202020204" pitchFamily="34" charset="0"/>
                        </a:rPr>
                        <a:t>Video: </a:t>
                      </a:r>
                      <a:r>
                        <a:rPr lang="de-DE" sz="1200" u="sng" kern="1200" dirty="0" err="1">
                          <a:solidFill>
                            <a:schemeClr val="dk1"/>
                          </a:solidFill>
                          <a:effectLst/>
                          <a:latin typeface="Helvetica" panose="020B0604020202020204" pitchFamily="34" charset="0"/>
                          <a:ea typeface="+mn-ea"/>
                          <a:cs typeface="Helvetica" panose="020B0604020202020204" pitchFamily="34" charset="0"/>
                          <a:hlinkClick r:id="rId2"/>
                        </a:rPr>
                        <a:t>Mex</a:t>
                      </a:r>
                      <a:r>
                        <a:rPr lang="de-DE" sz="1200" u="sng" kern="1200" dirty="0">
                          <a:solidFill>
                            <a:schemeClr val="dk1"/>
                          </a:solidFill>
                          <a:effectLst/>
                          <a:latin typeface="Helvetica" panose="020B0604020202020204" pitchFamily="34" charset="0"/>
                          <a:ea typeface="+mn-ea"/>
                          <a:cs typeface="Helvetica" panose="020B0604020202020204" pitchFamily="34" charset="0"/>
                          <a:hlinkClick r:id="rId2"/>
                        </a:rPr>
                        <a:t>, das Marktmagazin vom 28.09.2022 (ca. 8 Minuten, von Minute 28 bis 36)</a:t>
                      </a:r>
                      <a:endParaRPr lang="de-DE" sz="1200" kern="1200" dirty="0">
                        <a:solidFill>
                          <a:schemeClr val="dk1"/>
                        </a:solidFill>
                        <a:effectLst/>
                        <a:latin typeface="Helvetica" panose="020B0604020202020204" pitchFamily="34" charset="0"/>
                        <a:ea typeface="+mn-ea"/>
                        <a:cs typeface="Helvetica" panose="020B0604020202020204" pitchFamily="34" charset="0"/>
                      </a:endParaRPr>
                    </a:p>
                    <a:p>
                      <a:pPr marL="0" indent="0">
                        <a:buFont typeface="Arial" panose="020B0604020202020204" pitchFamily="34" charset="0"/>
                        <a:buNone/>
                      </a:pPr>
                      <a:endParaRPr lang="de-DE" sz="1200" kern="1200" dirty="0">
                        <a:solidFill>
                          <a:schemeClr val="dk1"/>
                        </a:solidFill>
                        <a:effectLst/>
                        <a:latin typeface="Helvetica" panose="020B0604020202020204" pitchFamily="34" charset="0"/>
                        <a:ea typeface="+mn-ea"/>
                        <a:cs typeface="Helvetica" panose="020B0604020202020204" pitchFamily="34" charset="0"/>
                      </a:endParaRPr>
                    </a:p>
                    <a:p>
                      <a:pPr marL="171450" indent="-171450">
                        <a:buFont typeface="Arial" panose="020B0604020202020204" pitchFamily="34" charset="0"/>
                        <a:buChar char="•"/>
                      </a:pPr>
                      <a:r>
                        <a:rPr lang="de-DE" sz="1200" kern="1200" dirty="0">
                          <a:solidFill>
                            <a:schemeClr val="dk1"/>
                          </a:solidFill>
                          <a:effectLst/>
                          <a:latin typeface="Helvetica" panose="020B0604020202020204" pitchFamily="34" charset="0"/>
                          <a:ea typeface="+mn-ea"/>
                          <a:cs typeface="Helvetica" panose="020B0604020202020204" pitchFamily="34" charset="0"/>
                        </a:rPr>
                        <a:t>Abschnitt „Placebo oder unverzichtbar: Solltest Du nachhaltig investieren?“ des Ratgeber-Beitrags von Finanztip: </a:t>
                      </a:r>
                      <a:r>
                        <a:rPr lang="de-DE" sz="1200" u="sng" kern="1200" dirty="0">
                          <a:solidFill>
                            <a:schemeClr val="dk1"/>
                          </a:solidFill>
                          <a:effectLst/>
                          <a:latin typeface="Helvetica" panose="020B0604020202020204" pitchFamily="34" charset="0"/>
                          <a:ea typeface="+mn-ea"/>
                          <a:cs typeface="Helvetica" panose="020B0604020202020204" pitchFamily="34" charset="0"/>
                          <a:hlinkClick r:id="rId3"/>
                        </a:rPr>
                        <a:t>„Nachhaltige Geldanlagen: Mit einem nachhaltigen ETF gelingt der Einstieg“</a:t>
                      </a:r>
                      <a:r>
                        <a:rPr lang="de-DE" sz="1200" kern="1200" dirty="0">
                          <a:solidFill>
                            <a:schemeClr val="dk1"/>
                          </a:solidFill>
                          <a:effectLst/>
                          <a:latin typeface="Helvetica" panose="020B0604020202020204" pitchFamily="34" charset="0"/>
                          <a:ea typeface="+mn-ea"/>
                          <a:cs typeface="Helvetica" panose="020B0604020202020204" pitchFamily="34" charset="0"/>
                        </a:rPr>
                        <a:t> </a:t>
                      </a:r>
                    </a:p>
                    <a:p>
                      <a:pPr marL="171450" indent="-171450">
                        <a:buFont typeface="Arial" panose="020B0604020202020204" pitchFamily="34" charset="0"/>
                        <a:buChar char="•"/>
                      </a:pPr>
                      <a:endParaRPr lang="de-DE" sz="1200" kern="1200" dirty="0">
                        <a:solidFill>
                          <a:schemeClr val="dk1"/>
                        </a:solidFill>
                        <a:effectLst/>
                        <a:latin typeface="Helvetica" panose="020B0604020202020204" pitchFamily="34" charset="0"/>
                        <a:ea typeface="+mn-ea"/>
                        <a:cs typeface="Helvetica" panose="020B0604020202020204" pitchFamily="34" charset="0"/>
                      </a:endParaRPr>
                    </a:p>
                    <a:p>
                      <a:pPr marL="0" indent="0" algn="r">
                        <a:buFont typeface="Arial" panose="020B0604020202020204" pitchFamily="34" charset="0"/>
                        <a:buNone/>
                      </a:pPr>
                      <a:r>
                        <a:rPr lang="de-DE" sz="1200" i="1" kern="1200" dirty="0">
                          <a:solidFill>
                            <a:schemeClr val="dk1"/>
                          </a:solidFill>
                          <a:effectLst/>
                          <a:latin typeface="Helvetica" panose="020B0604020202020204" pitchFamily="34" charset="0"/>
                          <a:ea typeface="+mn-ea"/>
                          <a:cs typeface="Helvetica" panose="020B0604020202020204" pitchFamily="34" charset="0"/>
                        </a:rPr>
                        <a:t>(Fortsetzung auf der nächsten Seite)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nSpc>
                          <a:spcPct val="107000"/>
                        </a:lnSpc>
                        <a:spcAft>
                          <a:spcPts val="800"/>
                        </a:spcAft>
                      </a:pPr>
                      <a:endParaRPr lang="de-DE" sz="1200" i="1" dirty="0">
                        <a:solidFill>
                          <a:srgbClr val="243039"/>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878993740"/>
                  </a:ext>
                </a:extLst>
              </a:tr>
            </a:tbl>
          </a:graphicData>
        </a:graphic>
      </p:graphicFrame>
      <p:sp>
        <p:nvSpPr>
          <p:cNvPr id="3" name="Rechteck: abgerundete Ecken 2">
            <a:extLst>
              <a:ext uri="{FF2B5EF4-FFF2-40B4-BE49-F238E27FC236}">
                <a16:creationId xmlns:a16="http://schemas.microsoft.com/office/drawing/2014/main" id="{6C0F7AE4-D3C2-A579-A156-434589E8A137}"/>
              </a:ext>
            </a:extLst>
          </p:cNvPr>
          <p:cNvSpPr/>
          <p:nvPr/>
        </p:nvSpPr>
        <p:spPr>
          <a:xfrm>
            <a:off x="2002739" y="1967065"/>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N-6</a:t>
            </a:r>
          </a:p>
        </p:txBody>
      </p:sp>
      <p:sp>
        <p:nvSpPr>
          <p:cNvPr id="4" name="Rechteck: abgerundete Ecken 3">
            <a:extLst>
              <a:ext uri="{FF2B5EF4-FFF2-40B4-BE49-F238E27FC236}">
                <a16:creationId xmlns:a16="http://schemas.microsoft.com/office/drawing/2014/main" id="{5904266C-BCE6-8DEF-38D7-53C00446760D}"/>
              </a:ext>
            </a:extLst>
          </p:cNvPr>
          <p:cNvSpPr/>
          <p:nvPr/>
        </p:nvSpPr>
        <p:spPr>
          <a:xfrm>
            <a:off x="2002739" y="2749620"/>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N-c</a:t>
            </a:r>
          </a:p>
        </p:txBody>
      </p:sp>
      <p:sp>
        <p:nvSpPr>
          <p:cNvPr id="6" name="Rechteck: abgerundete Ecken 5">
            <a:extLst>
              <a:ext uri="{FF2B5EF4-FFF2-40B4-BE49-F238E27FC236}">
                <a16:creationId xmlns:a16="http://schemas.microsoft.com/office/drawing/2014/main" id="{D19FABA7-2EF9-0222-B87D-AA13497EF672}"/>
              </a:ext>
            </a:extLst>
          </p:cNvPr>
          <p:cNvSpPr/>
          <p:nvPr/>
        </p:nvSpPr>
        <p:spPr>
          <a:xfrm>
            <a:off x="2002739" y="2358342"/>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N-7</a:t>
            </a:r>
          </a:p>
        </p:txBody>
      </p:sp>
      <p:sp>
        <p:nvSpPr>
          <p:cNvPr id="7" name="Rechteck: abgerundete Ecken 6">
            <a:extLst>
              <a:ext uri="{FF2B5EF4-FFF2-40B4-BE49-F238E27FC236}">
                <a16:creationId xmlns:a16="http://schemas.microsoft.com/office/drawing/2014/main" id="{5ADC072C-708E-30BB-BC89-3A1FD9D5B0D9}"/>
              </a:ext>
            </a:extLst>
          </p:cNvPr>
          <p:cNvSpPr/>
          <p:nvPr/>
        </p:nvSpPr>
        <p:spPr>
          <a:xfrm>
            <a:off x="2002739" y="4786465"/>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N-6</a:t>
            </a:r>
          </a:p>
        </p:txBody>
      </p:sp>
      <p:sp>
        <p:nvSpPr>
          <p:cNvPr id="8" name="Rechteck: abgerundete Ecken 7">
            <a:extLst>
              <a:ext uri="{FF2B5EF4-FFF2-40B4-BE49-F238E27FC236}">
                <a16:creationId xmlns:a16="http://schemas.microsoft.com/office/drawing/2014/main" id="{208C6D93-0557-807F-C1F2-45091CDA9724}"/>
              </a:ext>
            </a:extLst>
          </p:cNvPr>
          <p:cNvSpPr/>
          <p:nvPr/>
        </p:nvSpPr>
        <p:spPr>
          <a:xfrm>
            <a:off x="2002739" y="5569020"/>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N-c</a:t>
            </a:r>
          </a:p>
        </p:txBody>
      </p:sp>
      <p:sp>
        <p:nvSpPr>
          <p:cNvPr id="9" name="Rechteck: abgerundete Ecken 8">
            <a:extLst>
              <a:ext uri="{FF2B5EF4-FFF2-40B4-BE49-F238E27FC236}">
                <a16:creationId xmlns:a16="http://schemas.microsoft.com/office/drawing/2014/main" id="{D56D7EA3-1C43-FB5B-53B5-B53805A0CD64}"/>
              </a:ext>
            </a:extLst>
          </p:cNvPr>
          <p:cNvSpPr/>
          <p:nvPr/>
        </p:nvSpPr>
        <p:spPr>
          <a:xfrm>
            <a:off x="2002739" y="5177742"/>
            <a:ext cx="670472" cy="360187"/>
          </a:xfrm>
          <a:prstGeom prst="roundRect">
            <a:avLst>
              <a:gd name="adj" fmla="val 50000"/>
            </a:avLst>
          </a:prstGeom>
          <a:solidFill>
            <a:srgbClr val="95C4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N-7</a:t>
            </a:r>
          </a:p>
        </p:txBody>
      </p:sp>
    </p:spTree>
    <p:extLst>
      <p:ext uri="{BB962C8B-B14F-4D97-AF65-F5344CB8AC3E}">
        <p14:creationId xmlns:p14="http://schemas.microsoft.com/office/powerpoint/2010/main" val="314015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p:extLst>
              <p:ext uri="{D42A27DB-BD31-4B8C-83A1-F6EECF244321}">
                <p14:modId xmlns:p14="http://schemas.microsoft.com/office/powerpoint/2010/main" val="4233930072"/>
              </p:ext>
            </p:extLst>
          </p:nvPr>
        </p:nvGraphicFramePr>
        <p:xfrm>
          <a:off x="1020525" y="1004827"/>
          <a:ext cx="5513949" cy="2560320"/>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gridSpan="3">
                  <a:txBody>
                    <a:bodyPr/>
                    <a:lstStyle/>
                    <a:p>
                      <a:r>
                        <a:rPr lang="de-DE" sz="1200" b="1" kern="1200" dirty="0">
                          <a:solidFill>
                            <a:schemeClr val="dk1"/>
                          </a:solidFill>
                          <a:effectLst/>
                          <a:latin typeface="Helvetica" panose="020B0604020202020204" pitchFamily="34" charset="0"/>
                          <a:ea typeface="+mn-ea"/>
                          <a:cs typeface="Helvetica" panose="020B0604020202020204" pitchFamily="34" charset="0"/>
                        </a:rPr>
                        <a:t>Weitere interessante Videos, die sich für einen Einsatz im Klassenzimmer eignen:</a:t>
                      </a:r>
                    </a:p>
                    <a:p>
                      <a:endParaRPr lang="de-DE" sz="1200" kern="1200" dirty="0">
                        <a:solidFill>
                          <a:schemeClr val="dk1"/>
                        </a:solidFill>
                        <a:effectLst/>
                        <a:latin typeface="Helvetica" panose="020B0604020202020204" pitchFamily="34" charset="0"/>
                        <a:ea typeface="+mn-ea"/>
                        <a:cs typeface="Helvetica" panose="020B0604020202020204" pitchFamily="34" charset="0"/>
                      </a:endParaRPr>
                    </a:p>
                    <a:p>
                      <a:pPr marL="171450" indent="-171450">
                        <a:buFont typeface="Arial" panose="020B0604020202020204" pitchFamily="34" charset="0"/>
                        <a:buChar char="•"/>
                      </a:pPr>
                      <a:r>
                        <a:rPr lang="de-DE" sz="1200" u="sng" kern="1200" dirty="0">
                          <a:solidFill>
                            <a:schemeClr val="dk1"/>
                          </a:solidFill>
                          <a:effectLst/>
                          <a:latin typeface="Helvetica" panose="020B0604020202020204" pitchFamily="34" charset="0"/>
                          <a:ea typeface="+mn-ea"/>
                          <a:cs typeface="Helvetica" panose="020B0604020202020204" pitchFamily="34" charset="0"/>
                          <a:hlinkClick r:id="rId2"/>
                        </a:rPr>
                        <a:t>„Umwelt-Taxonomie der EU-Kommission: Nachhaltige Atomkraft, soziale Rüstungsindustrie?“ (SZ Video)</a:t>
                      </a:r>
                      <a:endParaRPr lang="de-DE" sz="1200" u="sng" kern="1200" dirty="0">
                        <a:solidFill>
                          <a:schemeClr val="dk1"/>
                        </a:solidFill>
                        <a:effectLst/>
                        <a:latin typeface="Helvetica" panose="020B0604020202020204" pitchFamily="34" charset="0"/>
                        <a:ea typeface="+mn-ea"/>
                        <a:cs typeface="Helvetica" panose="020B0604020202020204" pitchFamily="34" charset="0"/>
                      </a:endParaRPr>
                    </a:p>
                    <a:p>
                      <a:pPr marL="171450" indent="-171450">
                        <a:buFont typeface="Arial" panose="020B0604020202020204" pitchFamily="34" charset="0"/>
                        <a:buChar char="•"/>
                      </a:pPr>
                      <a:endParaRPr lang="de-DE" sz="1200" kern="1200" dirty="0">
                        <a:solidFill>
                          <a:schemeClr val="dk1"/>
                        </a:solidFill>
                        <a:effectLst/>
                        <a:latin typeface="Helvetica" panose="020B0604020202020204" pitchFamily="34" charset="0"/>
                        <a:ea typeface="+mn-ea"/>
                        <a:cs typeface="Helvetica" panose="020B0604020202020204" pitchFamily="34" charset="0"/>
                      </a:endParaRPr>
                    </a:p>
                    <a:p>
                      <a:pPr marL="171450" indent="-171450">
                        <a:buFont typeface="Arial" panose="020B0604020202020204" pitchFamily="34" charset="0"/>
                        <a:buChar char="•"/>
                      </a:pPr>
                      <a:r>
                        <a:rPr lang="de-DE" sz="1200" u="sng" kern="1200" dirty="0">
                          <a:solidFill>
                            <a:schemeClr val="dk1"/>
                          </a:solidFill>
                          <a:effectLst/>
                          <a:latin typeface="Helvetica" panose="020B0604020202020204" pitchFamily="34" charset="0"/>
                          <a:ea typeface="+mn-ea"/>
                          <a:cs typeface="Helvetica" panose="020B0604020202020204" pitchFamily="34" charset="0"/>
                          <a:hlinkClick r:id="rId3"/>
                        </a:rPr>
                        <a:t>„Nachhaltiges Wirtschaften oder Greenwashing: ESG-Kriterien für Unternehmen“ (Ausschnitt aus der Tagesschau)</a:t>
                      </a:r>
                      <a:endParaRPr lang="de-DE" sz="1200" u="sng" kern="1200" dirty="0">
                        <a:solidFill>
                          <a:schemeClr val="dk1"/>
                        </a:solidFill>
                        <a:effectLst/>
                        <a:latin typeface="Helvetica" panose="020B0604020202020204" pitchFamily="34" charset="0"/>
                        <a:ea typeface="+mn-ea"/>
                        <a:cs typeface="Helvetica" panose="020B0604020202020204" pitchFamily="34" charset="0"/>
                      </a:endParaRPr>
                    </a:p>
                    <a:p>
                      <a:pPr marL="171450" indent="-171450">
                        <a:buFont typeface="Arial" panose="020B0604020202020204" pitchFamily="34" charset="0"/>
                        <a:buChar char="•"/>
                      </a:pPr>
                      <a:endParaRPr lang="de-DE" sz="1200" kern="1200" dirty="0">
                        <a:solidFill>
                          <a:schemeClr val="dk1"/>
                        </a:solidFill>
                        <a:effectLst/>
                        <a:latin typeface="Helvetica" panose="020B0604020202020204" pitchFamily="34" charset="0"/>
                        <a:ea typeface="+mn-ea"/>
                        <a:cs typeface="Helvetica" panose="020B0604020202020204" pitchFamily="34" charset="0"/>
                      </a:endParaRPr>
                    </a:p>
                    <a:p>
                      <a:pPr marL="171450" indent="-171450">
                        <a:buFont typeface="Arial" panose="020B0604020202020204" pitchFamily="34" charset="0"/>
                        <a:buChar char="•"/>
                      </a:pPr>
                      <a:r>
                        <a:rPr lang="de-DE" sz="1200" u="sng" kern="1200" dirty="0">
                          <a:solidFill>
                            <a:schemeClr val="dk1"/>
                          </a:solidFill>
                          <a:effectLst/>
                          <a:latin typeface="Helvetica" panose="020B0604020202020204" pitchFamily="34" charset="0"/>
                          <a:ea typeface="+mn-ea"/>
                          <a:cs typeface="Helvetica" panose="020B0604020202020204" pitchFamily="34" charset="0"/>
                          <a:hlinkClick r:id="rId4"/>
                        </a:rPr>
                        <a:t>„Nachhaltig investieren: Sinnvoll oder eher Greenwashing?“ (Interview von Finanzrocker mit Prof. Dr. Walz)</a:t>
                      </a:r>
                      <a:r>
                        <a:rPr lang="de-DE" sz="1200" kern="1200" dirty="0">
                          <a:solidFill>
                            <a:schemeClr val="dk1"/>
                          </a:solidFill>
                          <a:effectLst/>
                          <a:latin typeface="Helvetica" panose="020B0604020202020204" pitchFamily="34" charset="0"/>
                          <a:ea typeface="+mn-ea"/>
                          <a:cs typeface="Helvetica" panose="020B0604020202020204" pitchFamily="34" charset="0"/>
                        </a:rPr>
                        <a:t>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nSpc>
                          <a:spcPct val="107000"/>
                        </a:lnSpc>
                        <a:spcAft>
                          <a:spcPts val="800"/>
                        </a:spcAft>
                      </a:pPr>
                      <a:endParaRPr lang="de-DE" sz="1200" i="1" dirty="0">
                        <a:solidFill>
                          <a:srgbClr val="243039"/>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878993740"/>
                  </a:ext>
                </a:extLst>
              </a:tr>
            </a:tbl>
          </a:graphicData>
        </a:graphic>
      </p:graphicFrame>
    </p:spTree>
    <p:extLst>
      <p:ext uri="{BB962C8B-B14F-4D97-AF65-F5344CB8AC3E}">
        <p14:creationId xmlns:p14="http://schemas.microsoft.com/office/powerpoint/2010/main" val="2502570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529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54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506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31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11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A30A8B0-E598-3349-5932-BF652B319E20}"/>
              </a:ext>
            </a:extLst>
          </p:cNvPr>
          <p:cNvSpPr>
            <a:spLocks noGrp="1" noRot="1" noMove="1" noResize="1" noEditPoints="1" noAdjustHandles="1" noChangeArrowheads="1" noChangeShapeType="1"/>
          </p:cNvSpPr>
          <p:nvPr/>
        </p:nvSpPr>
        <p:spPr>
          <a:xfrm>
            <a:off x="3565450" y="1318948"/>
            <a:ext cx="2917408" cy="25654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Diese Materialien werden Ihnen von Finanztip Schule – der Bildungsinitiative der Finanztip Stiftung – zur Verfügung gestellt.</a:t>
            </a:r>
            <a:endParaRPr lang="de-DE" sz="1200" dirty="0">
              <a:effectLst/>
              <a:latin typeface="Inter" panose="020B05020300000000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Weitere kostenlose Unterrichts-materialien finden Sie unter </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hlinkClick r:id="rId2"/>
              </a:rPr>
              <a:t>www.finanztip.schule</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Wir danken Ihnen, dass Sie sich mit uns gemeinsam für mehr Finanzbildung an deutschen Schulen einsetzen!</a:t>
            </a:r>
            <a:endParaRPr lang="de-DE" sz="1200" dirty="0"/>
          </a:p>
        </p:txBody>
      </p:sp>
      <p:sp>
        <p:nvSpPr>
          <p:cNvPr id="4" name="Rechteck 3">
            <a:extLst>
              <a:ext uri="{FF2B5EF4-FFF2-40B4-BE49-F238E27FC236}">
                <a16:creationId xmlns:a16="http://schemas.microsoft.com/office/drawing/2014/main" id="{0937492E-2155-A95D-C91F-819B4800C43D}"/>
              </a:ext>
            </a:extLst>
          </p:cNvPr>
          <p:cNvSpPr>
            <a:spLocks noGrp="1" noRot="1" noMove="1" noResize="1" noEditPoints="1" noAdjustHandles="1" noChangeArrowheads="1" noChangeShapeType="1"/>
          </p:cNvSpPr>
          <p:nvPr/>
        </p:nvSpPr>
        <p:spPr>
          <a:xfrm>
            <a:off x="1018184" y="4501442"/>
            <a:ext cx="5516286" cy="4734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dirty="0">
                <a:solidFill>
                  <a:schemeClr val="tx1"/>
                </a:solidFill>
                <a:latin typeface="Helvetica" panose="020B0604020202020204" pitchFamily="34" charset="0"/>
                <a:cs typeface="Helvetica" panose="020B0604020202020204" pitchFamily="34" charset="0"/>
              </a:rPr>
              <a:t>Bei Fragen, Anregungen, Lob oder Kritik steht Ihnen das Team von Finanztip Schule gern per Mail zur Verfügung: </a:t>
            </a:r>
            <a:r>
              <a:rPr lang="de-DE" sz="1200" dirty="0" err="1">
                <a:solidFill>
                  <a:schemeClr val="tx1"/>
                </a:solidFill>
                <a:latin typeface="Helvetica" panose="020B0604020202020204" pitchFamily="34" charset="0"/>
                <a:cs typeface="Helvetica" panose="020B0604020202020204" pitchFamily="34" charset="0"/>
                <a:hlinkClick r:id="rId3"/>
              </a:rPr>
              <a:t>info@finanztip.schule</a:t>
            </a:r>
            <a:r>
              <a:rPr lang="de-DE" sz="1200" dirty="0">
                <a:solidFill>
                  <a:schemeClr val="tx1"/>
                </a:solidFill>
                <a:latin typeface="Helvetica" panose="020B0604020202020204" pitchFamily="34" charset="0"/>
                <a:cs typeface="Helvetica" panose="020B0604020202020204" pitchFamily="34" charset="0"/>
              </a:rPr>
              <a:t>.</a:t>
            </a:r>
          </a:p>
          <a:p>
            <a:endParaRPr lang="de-DE" sz="1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42671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96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6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0A9B3B9-11D6-D00A-C31A-992E17C2FC2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3" name="Rechteck 2">
            <a:extLst>
              <a:ext uri="{FF2B5EF4-FFF2-40B4-BE49-F238E27FC236}">
                <a16:creationId xmlns:a16="http://schemas.microsoft.com/office/drawing/2014/main" id="{85C027A4-2806-8708-41DC-96BAC4B62C5E}"/>
              </a:ext>
            </a:extLst>
          </p:cNvPr>
          <p:cNvSpPr>
            <a:spLocks noGrp="1" noRot="1" noMove="1" noResize="1" noEditPoints="1" noAdjustHandles="1" noChangeArrowheads="1" noChangeShapeType="1"/>
          </p:cNvSpPr>
          <p:nvPr/>
        </p:nvSpPr>
        <p:spPr>
          <a:xfrm>
            <a:off x="1020525" y="8207369"/>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67510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9EE36CF-D6F6-BCFB-1A82-1A2E6A79527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202510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79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6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D5F044FF-21E2-ECBF-FD57-6C97DC5C231E}"/>
              </a:ext>
            </a:extLst>
          </p:cNvPr>
          <p:cNvSpPr>
            <a:spLocks noGrp="1" noRot="1" noMove="1" noResize="1" noEditPoints="1" noAdjustHandles="1" noChangeArrowheads="1" noChangeShapeType="1"/>
          </p:cNvSpPr>
          <p:nvPr/>
        </p:nvSpPr>
        <p:spPr>
          <a:xfrm>
            <a:off x="1041162" y="5888790"/>
            <a:ext cx="5523669" cy="33906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Wenn Sie sich vorab noch eingehender über das Thema nachhaltige Geldanlage informieren möchten, empfehlen wir Ihnen die folgenden Seiten:</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hlinkClick r:id="rId2"/>
              </a:rPr>
              <a:t>Finanztip-Ratgeber zum Thema nachhaltige Geldanlage</a:t>
            </a:r>
            <a:endPar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hlinkClick r:id="rId3"/>
              </a:rPr>
              <a:t>Beitrag der Verbraucherzentralen zu Schwierigkeiten und Vorgehensweise bei der nachhaltigen Geldanlage</a:t>
            </a:r>
            <a:endPar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hlinkClick r:id="rId4"/>
              </a:rPr>
              <a:t>Projekt „Faire Fonds“ von </a:t>
            </a:r>
            <a:r>
              <a:rPr kumimoji="0" lang="de-DE" sz="1200" b="0" i="0" u="none" strike="noStrike" kern="1200" cap="none" spc="0" normalizeH="0" baseline="0" noProof="0" dirty="0" err="1">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hlinkClick r:id="rId4"/>
              </a:rPr>
              <a:t>Facing</a:t>
            </a:r>
            <a:r>
              <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hlinkClick r:id="rId4"/>
              </a:rPr>
              <a:t> Finance</a:t>
            </a:r>
            <a:endPar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hlinkClick r:id="rId5"/>
              </a:rPr>
              <a:t>Hintergrundinformationen zu nachhaltigen Investments im Bafin Journal</a:t>
            </a:r>
            <a:endPar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hlinkClick r:id="rId6"/>
              </a:rPr>
              <a:t>Marktbericht vom Forum Nachhaltige Geldanlagen (FNG) </a:t>
            </a:r>
            <a:endPar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srgbClr val="243039"/>
                </a:solidFill>
                <a:effectLst/>
                <a:uLnTx/>
                <a:uFillTx/>
                <a:latin typeface="Helvetica" panose="020B0604020202020204" pitchFamily="34" charset="0"/>
                <a:ea typeface="Calibri" panose="020F0502020204030204" pitchFamily="34" charset="0"/>
                <a:cs typeface="Times New Roman" panose="02020603050405020304" pitchFamily="18" charset="0"/>
                <a:hlinkClick r:id="rId7"/>
              </a:rPr>
              <a:t>Beitrag auf SZ Online über fehlende Standards bei nachhaltigen Geldanlagen</a:t>
            </a:r>
            <a:endParaRPr lang="de-DE" sz="1200" dirty="0">
              <a:solidFill>
                <a:srgbClr val="243039"/>
              </a:solidFill>
              <a:latin typeface="Helvetica"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8882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214436"/>
      </p:ext>
    </p:extLst>
  </p:cSld>
  <p:clrMapOvr>
    <a:masterClrMapping/>
  </p:clrMapOvr>
</p:sld>
</file>

<file path=ppt/theme/theme1.xml><?xml version="1.0" encoding="utf-8"?>
<a:theme xmlns:a="http://schemas.openxmlformats.org/drawingml/2006/main" name="Office">
  <a:themeElements>
    <a:clrScheme name="Finanztip">
      <a:dk1>
        <a:srgbClr val="243039"/>
      </a:dk1>
      <a:lt1>
        <a:srgbClr val="FFFFFF"/>
      </a:lt1>
      <a:dk2>
        <a:srgbClr val="FC6E44"/>
      </a:dk2>
      <a:lt2>
        <a:srgbClr val="F5F5F5"/>
      </a:lt2>
      <a:accent1>
        <a:srgbClr val="CCF6E5"/>
      </a:accent1>
      <a:accent2>
        <a:srgbClr val="EBB5C5"/>
      </a:accent2>
      <a:accent3>
        <a:srgbClr val="54183E"/>
      </a:accent3>
      <a:accent4>
        <a:srgbClr val="CDE9FF"/>
      </a:accent4>
      <a:accent5>
        <a:srgbClr val="FAB347"/>
      </a:accent5>
      <a:accent6>
        <a:srgbClr val="006E78"/>
      </a:accent6>
      <a:hlink>
        <a:srgbClr val="243039"/>
      </a:hlink>
      <a:folHlink>
        <a:srgbClr val="243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8BA7B89BE078A48A6AD3D2A71A87705" ma:contentTypeVersion="16" ma:contentTypeDescription="Ein neues Dokument erstellen." ma:contentTypeScope="" ma:versionID="90396efd7769842602e8a7d9fb1a44c4">
  <xsd:schema xmlns:xsd="http://www.w3.org/2001/XMLSchema" xmlns:xs="http://www.w3.org/2001/XMLSchema" xmlns:p="http://schemas.microsoft.com/office/2006/metadata/properties" xmlns:ns2="14e3e585-18c1-444e-a2b2-7bdbe51b187b" xmlns:ns3="436f5ecc-5095-4337-8a5c-a427a102b955" targetNamespace="http://schemas.microsoft.com/office/2006/metadata/properties" ma:root="true" ma:fieldsID="87cfb989a3765ed6db2cba152cf9779f" ns2:_="" ns3:_="">
    <xsd:import namespace="14e3e585-18c1-444e-a2b2-7bdbe51b187b"/>
    <xsd:import namespace="436f5ecc-5095-4337-8a5c-a427a102b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3e585-18c1-444e-a2b2-7bdbe51b1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716ac760-1a2c-4294-b1ae-1042d39305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f5ecc-5095-4337-8a5c-a427a102b9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d20f98-f235-4af3-b20d-66000ab2e8a4}" ma:internalName="TaxCatchAll" ma:showField="CatchAllData" ma:web="436f5ecc-5095-4337-8a5c-a427a102b9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CE5B99-457F-4BB0-A90D-8B356CF19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e3e585-18c1-444e-a2b2-7bdbe51b187b"/>
    <ds:schemaRef ds:uri="436f5ecc-5095-4337-8a5c-a427a102b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AA0A14-3720-484D-8A65-D3E8BA67F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1339</Words>
  <Application>Microsoft Office PowerPoint</Application>
  <PresentationFormat>Benutzerdefiniert</PresentationFormat>
  <Paragraphs>161</Paragraphs>
  <Slides>20</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20</vt:i4>
      </vt:variant>
    </vt:vector>
  </HeadingPairs>
  <TitlesOfParts>
    <vt:vector size="28" baseType="lpstr">
      <vt:lpstr>Arial</vt:lpstr>
      <vt:lpstr>Calibri</vt:lpstr>
      <vt:lpstr>Helvetica</vt:lpstr>
      <vt:lpstr>Helvetica</vt:lpstr>
      <vt:lpstr>Ink Free</vt:lpstr>
      <vt:lpstr>Inter</vt:lpstr>
      <vt:lpstr>Symbol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Händschel</dc:creator>
  <cp:lastModifiedBy>Franziska Händschel</cp:lastModifiedBy>
  <cp:revision>3</cp:revision>
  <dcterms:created xsi:type="dcterms:W3CDTF">2024-01-22T12:43:56Z</dcterms:created>
  <dcterms:modified xsi:type="dcterms:W3CDTF">2024-04-24T12:24:42Z</dcterms:modified>
</cp:coreProperties>
</file>