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56" r:id="rId8"/>
    <p:sldId id="271" r:id="rId9"/>
    <p:sldId id="272" r:id="rId10"/>
    <p:sldId id="273" r:id="rId11"/>
    <p:sldId id="274" r:id="rId12"/>
    <p:sldId id="275" r:id="rId13"/>
    <p:sldId id="284" r:id="rId14"/>
    <p:sldId id="285" r:id="rId15"/>
    <p:sldId id="278" r:id="rId16"/>
    <p:sldId id="286" r:id="rId17"/>
    <p:sldId id="287" r:id="rId18"/>
    <p:sldId id="288" r:id="rId19"/>
    <p:sldId id="289" r:id="rId20"/>
    <p:sldId id="290" r:id="rId21"/>
    <p:sldId id="291" r:id="rId22"/>
    <p:sldId id="292" r:id="rId23"/>
    <p:sldId id="280" r:id="rId24"/>
    <p:sldId id="293" r:id="rId25"/>
    <p:sldId id="281" r:id="rId2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p:normalViewPr>
  <p:slideViewPr>
    <p:cSldViewPr snapToGrid="0">
      <p:cViewPr>
        <p:scale>
          <a:sx n="66" d="100"/>
          <a:sy n="66" d="100"/>
        </p:scale>
        <p:origin x="1840" y="-7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E62F676C-2915-4FEB-ADC0-D4BB90B0D74A}"/>
    <pc:docChg chg="undo redo custSel addSld delSld modSld modMainMaster">
      <pc:chgData name="Franziska Händschel" userId="e2149472-3187-4d00-b16a-a19eff6fc04a" providerId="ADAL" clId="{E62F676C-2915-4FEB-ADC0-D4BB90B0D74A}" dt="2024-02-20T15:18:03.917" v="1873" actId="478"/>
      <pc:docMkLst>
        <pc:docMk/>
      </pc:docMkLst>
      <pc:sldChg chg="addSp delSp modSp mod">
        <pc:chgData name="Franziska Händschel" userId="e2149472-3187-4d00-b16a-a19eff6fc04a" providerId="ADAL" clId="{E62F676C-2915-4FEB-ADC0-D4BB90B0D74A}" dt="2024-02-19T15:59:23.703" v="6" actId="478"/>
        <pc:sldMkLst>
          <pc:docMk/>
          <pc:sldMk cId="3007467789" sldId="268"/>
        </pc:sldMkLst>
        <pc:picChg chg="add del mod">
          <ac:chgData name="Franziska Händschel" userId="e2149472-3187-4d00-b16a-a19eff6fc04a" providerId="ADAL" clId="{E62F676C-2915-4FEB-ADC0-D4BB90B0D74A}" dt="2024-02-19T15:59:23.703" v="6" actId="478"/>
          <ac:picMkLst>
            <pc:docMk/>
            <pc:sldMk cId="3007467789" sldId="268"/>
            <ac:picMk id="2" creationId="{23508975-21C5-1EA9-D6D2-3C4FADED5C99}"/>
          </ac:picMkLst>
        </pc:picChg>
        <pc:picChg chg="add mod">
          <ac:chgData name="Franziska Händschel" userId="e2149472-3187-4d00-b16a-a19eff6fc04a" providerId="ADAL" clId="{E62F676C-2915-4FEB-ADC0-D4BB90B0D74A}" dt="2024-02-19T15:59:12.847" v="1"/>
          <ac:picMkLst>
            <pc:docMk/>
            <pc:sldMk cId="3007467789" sldId="268"/>
            <ac:picMk id="3" creationId="{1442225C-287D-F7B8-547F-7831B53C73AA}"/>
          </ac:picMkLst>
        </pc:picChg>
        <pc:picChg chg="add del mod">
          <ac:chgData name="Franziska Händschel" userId="e2149472-3187-4d00-b16a-a19eff6fc04a" providerId="ADAL" clId="{E62F676C-2915-4FEB-ADC0-D4BB90B0D74A}" dt="2024-02-19T15:59:21.997" v="5" actId="21"/>
          <ac:picMkLst>
            <pc:docMk/>
            <pc:sldMk cId="3007467789" sldId="268"/>
            <ac:picMk id="4" creationId="{9CDAD8D1-FCF8-F2BB-0F9B-15510F8AF724}"/>
          </ac:picMkLst>
        </pc:picChg>
      </pc:sldChg>
      <pc:sldChg chg="modSp mod">
        <pc:chgData name="Franziska Händschel" userId="e2149472-3187-4d00-b16a-a19eff6fc04a" providerId="ADAL" clId="{E62F676C-2915-4FEB-ADC0-D4BB90B0D74A}" dt="2024-02-19T16:20:34.960" v="489" actId="34135"/>
        <pc:sldMkLst>
          <pc:docMk/>
          <pc:sldMk cId="1488821042" sldId="273"/>
        </pc:sldMkLst>
        <pc:spChg chg="mod">
          <ac:chgData name="Franziska Händschel" userId="e2149472-3187-4d00-b16a-a19eff6fc04a" providerId="ADAL" clId="{E62F676C-2915-4FEB-ADC0-D4BB90B0D74A}" dt="2024-02-19T16:20:34.960" v="489" actId="34135"/>
          <ac:spMkLst>
            <pc:docMk/>
            <pc:sldMk cId="1488821042" sldId="273"/>
            <ac:spMk id="14" creationId="{2F9D9EE6-DBDE-C944-9EDB-FFE29422F507}"/>
          </ac:spMkLst>
        </pc:spChg>
        <pc:spChg chg="mod">
          <ac:chgData name="Franziska Händschel" userId="e2149472-3187-4d00-b16a-a19eff6fc04a" providerId="ADAL" clId="{E62F676C-2915-4FEB-ADC0-D4BB90B0D74A}" dt="2024-02-19T16:18:53.494" v="430" actId="34135"/>
          <ac:spMkLst>
            <pc:docMk/>
            <pc:sldMk cId="1488821042" sldId="273"/>
            <ac:spMk id="15" creationId="{D5F044FF-21E2-ECBF-FD57-6C97DC5C231E}"/>
          </ac:spMkLst>
        </pc:spChg>
      </pc:sldChg>
      <pc:sldChg chg="addSp delSp modSp mod">
        <pc:chgData name="Franziska Händschel" userId="e2149472-3187-4d00-b16a-a19eff6fc04a" providerId="ADAL" clId="{E62F676C-2915-4FEB-ADC0-D4BB90B0D74A}" dt="2024-02-19T17:32:25.019" v="1859" actId="34135"/>
        <pc:sldMkLst>
          <pc:docMk/>
          <pc:sldMk cId="3083859578" sldId="274"/>
        </pc:sldMkLst>
        <pc:spChg chg="add mod">
          <ac:chgData name="Franziska Händschel" userId="e2149472-3187-4d00-b16a-a19eff6fc04a" providerId="ADAL" clId="{E62F676C-2915-4FEB-ADC0-D4BB90B0D74A}" dt="2024-02-19T17:32:25.019" v="1859" actId="34135"/>
          <ac:spMkLst>
            <pc:docMk/>
            <pc:sldMk cId="3083859578" sldId="274"/>
            <ac:spMk id="2" creationId="{AD7D82F6-A73C-FFB4-835C-DF982E72AEDE}"/>
          </ac:spMkLst>
        </pc:spChg>
        <pc:spChg chg="add del mod">
          <ac:chgData name="Franziska Händschel" userId="e2149472-3187-4d00-b16a-a19eff6fc04a" providerId="ADAL" clId="{E62F676C-2915-4FEB-ADC0-D4BB90B0D74A}" dt="2024-02-19T16:42:57.971" v="945" actId="21"/>
          <ac:spMkLst>
            <pc:docMk/>
            <pc:sldMk cId="3083859578" sldId="274"/>
            <ac:spMk id="4" creationId="{F35CA285-C1A6-BDFC-1AA0-E56B7C374173}"/>
          </ac:spMkLst>
        </pc:spChg>
        <pc:spChg chg="add mod">
          <ac:chgData name="Franziska Händschel" userId="e2149472-3187-4d00-b16a-a19eff6fc04a" providerId="ADAL" clId="{E62F676C-2915-4FEB-ADC0-D4BB90B0D74A}" dt="2024-02-19T17:32:25.019" v="1859" actId="34135"/>
          <ac:spMkLst>
            <pc:docMk/>
            <pc:sldMk cId="3083859578" sldId="274"/>
            <ac:spMk id="5" creationId="{0D3BD6F7-C0B3-0A49-94F7-1FB6BCBA8AFB}"/>
          </ac:spMkLst>
        </pc:spChg>
        <pc:spChg chg="add del mod">
          <ac:chgData name="Franziska Händschel" userId="e2149472-3187-4d00-b16a-a19eff6fc04a" providerId="ADAL" clId="{E62F676C-2915-4FEB-ADC0-D4BB90B0D74A}" dt="2024-02-19T17:32:20.277" v="1858" actId="21"/>
          <ac:spMkLst>
            <pc:docMk/>
            <pc:sldMk cId="3083859578" sldId="274"/>
            <ac:spMk id="6" creationId="{BDC21B64-91BD-E4C9-5F62-0E982E3C93E5}"/>
          </ac:spMkLst>
        </pc:spChg>
        <pc:spChg chg="add del mod">
          <ac:chgData name="Franziska Händschel" userId="e2149472-3187-4d00-b16a-a19eff6fc04a" providerId="ADAL" clId="{E62F676C-2915-4FEB-ADC0-D4BB90B0D74A}" dt="2024-02-19T17:32:20.277" v="1858" actId="21"/>
          <ac:spMkLst>
            <pc:docMk/>
            <pc:sldMk cId="3083859578" sldId="274"/>
            <ac:spMk id="7" creationId="{73AA695E-F495-3A62-4C2B-90A188284C84}"/>
          </ac:spMkLst>
        </pc:spChg>
        <pc:graphicFrameChg chg="mod modGraphic">
          <ac:chgData name="Franziska Händschel" userId="e2149472-3187-4d00-b16a-a19eff6fc04a" providerId="ADAL" clId="{E62F676C-2915-4FEB-ADC0-D4BB90B0D74A}" dt="2024-02-19T17:32:25.019" v="1859" actId="34135"/>
          <ac:graphicFrameMkLst>
            <pc:docMk/>
            <pc:sldMk cId="3083859578" sldId="274"/>
            <ac:graphicFrameMk id="3" creationId="{DDB96FE8-A6B7-750A-4085-83A291EC86E5}"/>
          </ac:graphicFrameMkLst>
        </pc:graphicFrameChg>
      </pc:sldChg>
      <pc:sldChg chg="addSp delSp modSp mod">
        <pc:chgData name="Franziska Händschel" userId="e2149472-3187-4d00-b16a-a19eff6fc04a" providerId="ADAL" clId="{E62F676C-2915-4FEB-ADC0-D4BB90B0D74A}" dt="2024-02-19T17:32:02.432" v="1856" actId="34135"/>
        <pc:sldMkLst>
          <pc:docMk/>
          <pc:sldMk cId="360665750" sldId="275"/>
        </pc:sldMkLst>
        <pc:spChg chg="add del mod">
          <ac:chgData name="Franziska Händschel" userId="e2149472-3187-4d00-b16a-a19eff6fc04a" providerId="ADAL" clId="{E62F676C-2915-4FEB-ADC0-D4BB90B0D74A}" dt="2024-02-19T17:31:59.262" v="1855" actId="21"/>
          <ac:spMkLst>
            <pc:docMk/>
            <pc:sldMk cId="360665750" sldId="275"/>
            <ac:spMk id="3" creationId="{01514B13-1DB2-E93D-56B3-180982AF5C78}"/>
          </ac:spMkLst>
        </pc:spChg>
        <pc:spChg chg="add del mod">
          <ac:chgData name="Franziska Händschel" userId="e2149472-3187-4d00-b16a-a19eff6fc04a" providerId="ADAL" clId="{E62F676C-2915-4FEB-ADC0-D4BB90B0D74A}" dt="2024-02-19T17:31:59.262" v="1855" actId="21"/>
          <ac:spMkLst>
            <pc:docMk/>
            <pc:sldMk cId="360665750" sldId="275"/>
            <ac:spMk id="4" creationId="{F35CA285-C1A6-BDFC-1AA0-E56B7C374173}"/>
          </ac:spMkLst>
        </pc:spChg>
        <pc:spChg chg="add del mod">
          <ac:chgData name="Franziska Händschel" userId="e2149472-3187-4d00-b16a-a19eff6fc04a" providerId="ADAL" clId="{E62F676C-2915-4FEB-ADC0-D4BB90B0D74A}" dt="2024-02-19T17:31:59.262" v="1855" actId="21"/>
          <ac:spMkLst>
            <pc:docMk/>
            <pc:sldMk cId="360665750" sldId="275"/>
            <ac:spMk id="5" creationId="{176F4CB0-E07B-5240-F76E-36076A0CCD31}"/>
          </ac:spMkLst>
        </pc:spChg>
        <pc:spChg chg="add del mod">
          <ac:chgData name="Franziska Händschel" userId="e2149472-3187-4d00-b16a-a19eff6fc04a" providerId="ADAL" clId="{E62F676C-2915-4FEB-ADC0-D4BB90B0D74A}" dt="2024-02-19T17:31:59.262" v="1855" actId="21"/>
          <ac:spMkLst>
            <pc:docMk/>
            <pc:sldMk cId="360665750" sldId="275"/>
            <ac:spMk id="6" creationId="{23A7BB90-C37E-149F-A8F4-0C45B88D39AE}"/>
          </ac:spMkLst>
        </pc:spChg>
        <pc:spChg chg="add del mod">
          <ac:chgData name="Franziska Händschel" userId="e2149472-3187-4d00-b16a-a19eff6fc04a" providerId="ADAL" clId="{E62F676C-2915-4FEB-ADC0-D4BB90B0D74A}" dt="2024-02-19T17:31:59.262" v="1855" actId="21"/>
          <ac:spMkLst>
            <pc:docMk/>
            <pc:sldMk cId="360665750" sldId="275"/>
            <ac:spMk id="7" creationId="{A32A497F-A719-6110-DA5B-3221ABECED01}"/>
          </ac:spMkLst>
        </pc:spChg>
        <pc:spChg chg="add del mod">
          <ac:chgData name="Franziska Händschel" userId="e2149472-3187-4d00-b16a-a19eff6fc04a" providerId="ADAL" clId="{E62F676C-2915-4FEB-ADC0-D4BB90B0D74A}" dt="2024-02-19T17:31:59.262" v="1855" actId="21"/>
          <ac:spMkLst>
            <pc:docMk/>
            <pc:sldMk cId="360665750" sldId="275"/>
            <ac:spMk id="8" creationId="{256CBC98-7C04-F285-DD81-81C128B98400}"/>
          </ac:spMkLst>
        </pc:spChg>
        <pc:spChg chg="add del mod">
          <ac:chgData name="Franziska Händschel" userId="e2149472-3187-4d00-b16a-a19eff6fc04a" providerId="ADAL" clId="{E62F676C-2915-4FEB-ADC0-D4BB90B0D74A}" dt="2024-02-19T17:31:59.262" v="1855" actId="21"/>
          <ac:spMkLst>
            <pc:docMk/>
            <pc:sldMk cId="360665750" sldId="275"/>
            <ac:spMk id="9" creationId="{9E867DE7-295B-9177-0DA5-632DFD510AF7}"/>
          </ac:spMkLst>
        </pc:spChg>
        <pc:spChg chg="add del mod">
          <ac:chgData name="Franziska Händschel" userId="e2149472-3187-4d00-b16a-a19eff6fc04a" providerId="ADAL" clId="{E62F676C-2915-4FEB-ADC0-D4BB90B0D74A}" dt="2024-02-19T17:31:59.262" v="1855" actId="21"/>
          <ac:spMkLst>
            <pc:docMk/>
            <pc:sldMk cId="360665750" sldId="275"/>
            <ac:spMk id="10" creationId="{867742C6-1A6A-EEFA-048A-238A3381264F}"/>
          </ac:spMkLst>
        </pc:spChg>
        <pc:spChg chg="add del mod">
          <ac:chgData name="Franziska Händschel" userId="e2149472-3187-4d00-b16a-a19eff6fc04a" providerId="ADAL" clId="{E62F676C-2915-4FEB-ADC0-D4BB90B0D74A}" dt="2024-02-19T17:31:59.262" v="1855" actId="21"/>
          <ac:spMkLst>
            <pc:docMk/>
            <pc:sldMk cId="360665750" sldId="275"/>
            <ac:spMk id="11" creationId="{4C86FE49-B312-3ABC-2E05-4D10DF488887}"/>
          </ac:spMkLst>
        </pc:spChg>
        <pc:spChg chg="add del mod">
          <ac:chgData name="Franziska Händschel" userId="e2149472-3187-4d00-b16a-a19eff6fc04a" providerId="ADAL" clId="{E62F676C-2915-4FEB-ADC0-D4BB90B0D74A}" dt="2024-02-19T17:31:59.262" v="1855" actId="21"/>
          <ac:spMkLst>
            <pc:docMk/>
            <pc:sldMk cId="360665750" sldId="275"/>
            <ac:spMk id="12" creationId="{91AADBCF-D769-D883-D127-2D329F4F988C}"/>
          </ac:spMkLst>
        </pc:spChg>
        <pc:graphicFrameChg chg="mod modGraphic">
          <ac:chgData name="Franziska Händschel" userId="e2149472-3187-4d00-b16a-a19eff6fc04a" providerId="ADAL" clId="{E62F676C-2915-4FEB-ADC0-D4BB90B0D74A}" dt="2024-02-19T17:32:02.432" v="1856" actId="34135"/>
          <ac:graphicFrameMkLst>
            <pc:docMk/>
            <pc:sldMk cId="360665750" sldId="275"/>
            <ac:graphicFrameMk id="2" creationId="{4993B478-CE14-0A2B-D978-FBDC8DAF26C9}"/>
          </ac:graphicFrameMkLst>
        </pc:graphicFrameChg>
      </pc:sldChg>
      <pc:sldChg chg="addSp delSp modSp mod">
        <pc:chgData name="Franziska Händschel" userId="e2149472-3187-4d00-b16a-a19eff6fc04a" providerId="ADAL" clId="{E62F676C-2915-4FEB-ADC0-D4BB90B0D74A}" dt="2024-02-19T17:31:38.330" v="1852" actId="34135"/>
        <pc:sldMkLst>
          <pc:docMk/>
          <pc:sldMk cId="2869529445" sldId="278"/>
        </pc:sldMkLst>
        <pc:spChg chg="del">
          <ac:chgData name="Franziska Händschel" userId="e2149472-3187-4d00-b16a-a19eff6fc04a" providerId="ADAL" clId="{E62F676C-2915-4FEB-ADC0-D4BB90B0D74A}" dt="2024-02-19T17:26:27.099" v="1800" actId="478"/>
          <ac:spMkLst>
            <pc:docMk/>
            <pc:sldMk cId="2869529445" sldId="278"/>
            <ac:spMk id="2" creationId="{7F48CAEE-027D-0509-0A4D-E77139BB1F6B}"/>
          </ac:spMkLst>
        </pc:spChg>
        <pc:spChg chg="del">
          <ac:chgData name="Franziska Händschel" userId="e2149472-3187-4d00-b16a-a19eff6fc04a" providerId="ADAL" clId="{E62F676C-2915-4FEB-ADC0-D4BB90B0D74A}" dt="2024-02-19T17:26:27.099" v="1800" actId="478"/>
          <ac:spMkLst>
            <pc:docMk/>
            <pc:sldMk cId="2869529445" sldId="278"/>
            <ac:spMk id="3" creationId="{DD70C9F3-0759-76AE-030F-AAD6152DFFE1}"/>
          </ac:spMkLst>
        </pc:spChg>
        <pc:spChg chg="del">
          <ac:chgData name="Franziska Händschel" userId="e2149472-3187-4d00-b16a-a19eff6fc04a" providerId="ADAL" clId="{E62F676C-2915-4FEB-ADC0-D4BB90B0D74A}" dt="2024-02-19T17:26:27.099" v="1800" actId="478"/>
          <ac:spMkLst>
            <pc:docMk/>
            <pc:sldMk cId="2869529445" sldId="278"/>
            <ac:spMk id="4" creationId="{FF86A48E-2CA0-59C3-E6B0-35C30CF6B706}"/>
          </ac:spMkLst>
        </pc:spChg>
        <pc:spChg chg="del">
          <ac:chgData name="Franziska Händschel" userId="e2149472-3187-4d00-b16a-a19eff6fc04a" providerId="ADAL" clId="{E62F676C-2915-4FEB-ADC0-D4BB90B0D74A}" dt="2024-02-19T17:26:27.099" v="1800" actId="478"/>
          <ac:spMkLst>
            <pc:docMk/>
            <pc:sldMk cId="2869529445" sldId="278"/>
            <ac:spMk id="5" creationId="{7EBA0169-9264-706B-0DA8-20ACCB229CE6}"/>
          </ac:spMkLst>
        </pc:spChg>
        <pc:spChg chg="del">
          <ac:chgData name="Franziska Händschel" userId="e2149472-3187-4d00-b16a-a19eff6fc04a" providerId="ADAL" clId="{E62F676C-2915-4FEB-ADC0-D4BB90B0D74A}" dt="2024-02-19T17:26:27.099" v="1800" actId="478"/>
          <ac:spMkLst>
            <pc:docMk/>
            <pc:sldMk cId="2869529445" sldId="278"/>
            <ac:spMk id="6" creationId="{46E17C0E-C112-957E-EB78-3C1ADA015F2E}"/>
          </ac:spMkLst>
        </pc:spChg>
        <pc:spChg chg="del">
          <ac:chgData name="Franziska Händschel" userId="e2149472-3187-4d00-b16a-a19eff6fc04a" providerId="ADAL" clId="{E62F676C-2915-4FEB-ADC0-D4BB90B0D74A}" dt="2024-02-19T17:26:27.099" v="1800" actId="478"/>
          <ac:spMkLst>
            <pc:docMk/>
            <pc:sldMk cId="2869529445" sldId="278"/>
            <ac:spMk id="7" creationId="{90B650AD-5A7F-2B3C-7899-340D4147F065}"/>
          </ac:spMkLst>
        </pc:spChg>
        <pc:spChg chg="del">
          <ac:chgData name="Franziska Händschel" userId="e2149472-3187-4d00-b16a-a19eff6fc04a" providerId="ADAL" clId="{E62F676C-2915-4FEB-ADC0-D4BB90B0D74A}" dt="2024-02-19T17:26:27.099" v="1800" actId="478"/>
          <ac:spMkLst>
            <pc:docMk/>
            <pc:sldMk cId="2869529445" sldId="278"/>
            <ac:spMk id="8" creationId="{30D8B9FC-DB54-75D5-02E2-32905B54DFDE}"/>
          </ac:spMkLst>
        </pc:spChg>
        <pc:spChg chg="del">
          <ac:chgData name="Franziska Händschel" userId="e2149472-3187-4d00-b16a-a19eff6fc04a" providerId="ADAL" clId="{E62F676C-2915-4FEB-ADC0-D4BB90B0D74A}" dt="2024-02-19T17:26:27.099" v="1800" actId="478"/>
          <ac:spMkLst>
            <pc:docMk/>
            <pc:sldMk cId="2869529445" sldId="278"/>
            <ac:spMk id="9" creationId="{219F77FF-7876-48C4-7AA6-BCF2AA853CCC}"/>
          </ac:spMkLst>
        </pc:spChg>
        <pc:spChg chg="del">
          <ac:chgData name="Franziska Händschel" userId="e2149472-3187-4d00-b16a-a19eff6fc04a" providerId="ADAL" clId="{E62F676C-2915-4FEB-ADC0-D4BB90B0D74A}" dt="2024-02-19T17:26:27.099" v="1800" actId="478"/>
          <ac:spMkLst>
            <pc:docMk/>
            <pc:sldMk cId="2869529445" sldId="278"/>
            <ac:spMk id="10" creationId="{AF20F66B-4FBA-3016-7563-F2792224678F}"/>
          </ac:spMkLst>
        </pc:spChg>
        <pc:spChg chg="del">
          <ac:chgData name="Franziska Händschel" userId="e2149472-3187-4d00-b16a-a19eff6fc04a" providerId="ADAL" clId="{E62F676C-2915-4FEB-ADC0-D4BB90B0D74A}" dt="2024-02-19T17:26:27.099" v="1800" actId="478"/>
          <ac:spMkLst>
            <pc:docMk/>
            <pc:sldMk cId="2869529445" sldId="278"/>
            <ac:spMk id="11" creationId="{FEECF4DD-5F7C-8DFC-9C4E-299CA9F857C9}"/>
          </ac:spMkLst>
        </pc:spChg>
        <pc:spChg chg="del">
          <ac:chgData name="Franziska Händschel" userId="e2149472-3187-4d00-b16a-a19eff6fc04a" providerId="ADAL" clId="{E62F676C-2915-4FEB-ADC0-D4BB90B0D74A}" dt="2024-02-19T17:26:27.099" v="1800" actId="478"/>
          <ac:spMkLst>
            <pc:docMk/>
            <pc:sldMk cId="2869529445" sldId="278"/>
            <ac:spMk id="12" creationId="{9C8ED19D-8653-A54D-548D-CF8934217455}"/>
          </ac:spMkLst>
        </pc:spChg>
        <pc:spChg chg="del">
          <ac:chgData name="Franziska Händschel" userId="e2149472-3187-4d00-b16a-a19eff6fc04a" providerId="ADAL" clId="{E62F676C-2915-4FEB-ADC0-D4BB90B0D74A}" dt="2024-02-19T17:26:27.099" v="1800" actId="478"/>
          <ac:spMkLst>
            <pc:docMk/>
            <pc:sldMk cId="2869529445" sldId="278"/>
            <ac:spMk id="13" creationId="{0F914212-A4FC-9492-1C89-81E0A21E346C}"/>
          </ac:spMkLst>
        </pc:spChg>
        <pc:spChg chg="del">
          <ac:chgData name="Franziska Händschel" userId="e2149472-3187-4d00-b16a-a19eff6fc04a" providerId="ADAL" clId="{E62F676C-2915-4FEB-ADC0-D4BB90B0D74A}" dt="2024-02-19T17:26:27.099" v="1800" actId="478"/>
          <ac:spMkLst>
            <pc:docMk/>
            <pc:sldMk cId="2869529445" sldId="278"/>
            <ac:spMk id="14" creationId="{35C6100A-CC1E-8544-65E6-9066094216A4}"/>
          </ac:spMkLst>
        </pc:spChg>
        <pc:spChg chg="del">
          <ac:chgData name="Franziska Händschel" userId="e2149472-3187-4d00-b16a-a19eff6fc04a" providerId="ADAL" clId="{E62F676C-2915-4FEB-ADC0-D4BB90B0D74A}" dt="2024-02-19T17:26:27.099" v="1800" actId="478"/>
          <ac:spMkLst>
            <pc:docMk/>
            <pc:sldMk cId="2869529445" sldId="278"/>
            <ac:spMk id="15" creationId="{18733FEA-85F2-8B9F-2CEF-F40A7BB6DFAA}"/>
          </ac:spMkLst>
        </pc:spChg>
        <pc:spChg chg="add mod">
          <ac:chgData name="Franziska Händschel" userId="e2149472-3187-4d00-b16a-a19eff6fc04a" providerId="ADAL" clId="{E62F676C-2915-4FEB-ADC0-D4BB90B0D74A}" dt="2024-02-19T17:31:38.330" v="1852" actId="34135"/>
          <ac:spMkLst>
            <pc:docMk/>
            <pc:sldMk cId="2869529445" sldId="278"/>
            <ac:spMk id="16" creationId="{B2CFF59C-22CA-CC8F-5334-9CA578F2716E}"/>
          </ac:spMkLst>
        </pc:spChg>
        <pc:spChg chg="add mod">
          <ac:chgData name="Franziska Händschel" userId="e2149472-3187-4d00-b16a-a19eff6fc04a" providerId="ADAL" clId="{E62F676C-2915-4FEB-ADC0-D4BB90B0D74A}" dt="2024-02-19T17:31:38.330" v="1852" actId="34135"/>
          <ac:spMkLst>
            <pc:docMk/>
            <pc:sldMk cId="2869529445" sldId="278"/>
            <ac:spMk id="17" creationId="{3042338C-0DF7-2B7A-1AA8-5286E34FE0D7}"/>
          </ac:spMkLst>
        </pc:spChg>
        <pc:spChg chg="add mod">
          <ac:chgData name="Franziska Händschel" userId="e2149472-3187-4d00-b16a-a19eff6fc04a" providerId="ADAL" clId="{E62F676C-2915-4FEB-ADC0-D4BB90B0D74A}" dt="2024-02-19T17:31:38.330" v="1852" actId="34135"/>
          <ac:spMkLst>
            <pc:docMk/>
            <pc:sldMk cId="2869529445" sldId="278"/>
            <ac:spMk id="18" creationId="{EA3189C7-BF11-FE3E-BE72-FB782ECA702F}"/>
          </ac:spMkLst>
        </pc:spChg>
      </pc:sldChg>
      <pc:sldChg chg="addSp delSp modSp mod">
        <pc:chgData name="Franziska Händschel" userId="e2149472-3187-4d00-b16a-a19eff6fc04a" providerId="ADAL" clId="{E62F676C-2915-4FEB-ADC0-D4BB90B0D74A}" dt="2024-02-19T17:30:59.822" v="1840" actId="34135"/>
        <pc:sldMkLst>
          <pc:docMk/>
          <pc:sldMk cId="1979549056" sldId="280"/>
        </pc:sldMkLst>
        <pc:spChg chg="del">
          <ac:chgData name="Franziska Händschel" userId="e2149472-3187-4d00-b16a-a19eff6fc04a" providerId="ADAL" clId="{E62F676C-2915-4FEB-ADC0-D4BB90B0D74A}" dt="2024-02-19T17:26:30.036" v="1801" actId="478"/>
          <ac:spMkLst>
            <pc:docMk/>
            <pc:sldMk cId="1979549056" sldId="280"/>
            <ac:spMk id="2" creationId="{65775432-E8D8-6185-54CE-606739F6ECA5}"/>
          </ac:spMkLst>
        </pc:spChg>
        <pc:spChg chg="del">
          <ac:chgData name="Franziska Händschel" userId="e2149472-3187-4d00-b16a-a19eff6fc04a" providerId="ADAL" clId="{E62F676C-2915-4FEB-ADC0-D4BB90B0D74A}" dt="2024-02-19T17:26:30.036" v="1801" actId="478"/>
          <ac:spMkLst>
            <pc:docMk/>
            <pc:sldMk cId="1979549056" sldId="280"/>
            <ac:spMk id="3" creationId="{595F4072-796B-E829-49D3-2297A4B41A10}"/>
          </ac:spMkLst>
        </pc:spChg>
        <pc:spChg chg="del">
          <ac:chgData name="Franziska Händschel" userId="e2149472-3187-4d00-b16a-a19eff6fc04a" providerId="ADAL" clId="{E62F676C-2915-4FEB-ADC0-D4BB90B0D74A}" dt="2024-02-19T17:26:30.036" v="1801" actId="478"/>
          <ac:spMkLst>
            <pc:docMk/>
            <pc:sldMk cId="1979549056" sldId="280"/>
            <ac:spMk id="4" creationId="{403F51C4-A6A1-1382-DCF5-731421A75AAE}"/>
          </ac:spMkLst>
        </pc:spChg>
        <pc:spChg chg="del">
          <ac:chgData name="Franziska Händschel" userId="e2149472-3187-4d00-b16a-a19eff6fc04a" providerId="ADAL" clId="{E62F676C-2915-4FEB-ADC0-D4BB90B0D74A}" dt="2024-02-19T17:26:30.036" v="1801" actId="478"/>
          <ac:spMkLst>
            <pc:docMk/>
            <pc:sldMk cId="1979549056" sldId="280"/>
            <ac:spMk id="5" creationId="{4DFDDA8D-6938-1ECF-2FDF-BE5FC03B034B}"/>
          </ac:spMkLst>
        </pc:spChg>
        <pc:spChg chg="del">
          <ac:chgData name="Franziska Händschel" userId="e2149472-3187-4d00-b16a-a19eff6fc04a" providerId="ADAL" clId="{E62F676C-2915-4FEB-ADC0-D4BB90B0D74A}" dt="2024-02-19T17:26:30.036" v="1801" actId="478"/>
          <ac:spMkLst>
            <pc:docMk/>
            <pc:sldMk cId="1979549056" sldId="280"/>
            <ac:spMk id="6" creationId="{8461BF1F-4C02-40DA-B33E-79BB0ABD11D1}"/>
          </ac:spMkLst>
        </pc:spChg>
        <pc:spChg chg="del">
          <ac:chgData name="Franziska Händschel" userId="e2149472-3187-4d00-b16a-a19eff6fc04a" providerId="ADAL" clId="{E62F676C-2915-4FEB-ADC0-D4BB90B0D74A}" dt="2024-02-19T17:26:30.036" v="1801" actId="478"/>
          <ac:spMkLst>
            <pc:docMk/>
            <pc:sldMk cId="1979549056" sldId="280"/>
            <ac:spMk id="7" creationId="{DCF64200-7A6F-7BD8-B98A-605F20C555FF}"/>
          </ac:spMkLst>
        </pc:spChg>
        <pc:spChg chg="del">
          <ac:chgData name="Franziska Händschel" userId="e2149472-3187-4d00-b16a-a19eff6fc04a" providerId="ADAL" clId="{E62F676C-2915-4FEB-ADC0-D4BB90B0D74A}" dt="2024-02-19T17:26:30.036" v="1801" actId="478"/>
          <ac:spMkLst>
            <pc:docMk/>
            <pc:sldMk cId="1979549056" sldId="280"/>
            <ac:spMk id="8" creationId="{66987C1E-C69B-73D7-8913-605DE5B7E0C0}"/>
          </ac:spMkLst>
        </pc:spChg>
        <pc:spChg chg="del">
          <ac:chgData name="Franziska Händschel" userId="e2149472-3187-4d00-b16a-a19eff6fc04a" providerId="ADAL" clId="{E62F676C-2915-4FEB-ADC0-D4BB90B0D74A}" dt="2024-02-19T17:26:30.036" v="1801" actId="478"/>
          <ac:spMkLst>
            <pc:docMk/>
            <pc:sldMk cId="1979549056" sldId="280"/>
            <ac:spMk id="9" creationId="{185177A0-5742-5BF5-71FF-E88E68329CF4}"/>
          </ac:spMkLst>
        </pc:spChg>
        <pc:spChg chg="del">
          <ac:chgData name="Franziska Händschel" userId="e2149472-3187-4d00-b16a-a19eff6fc04a" providerId="ADAL" clId="{E62F676C-2915-4FEB-ADC0-D4BB90B0D74A}" dt="2024-02-19T17:26:30.036" v="1801" actId="478"/>
          <ac:spMkLst>
            <pc:docMk/>
            <pc:sldMk cId="1979549056" sldId="280"/>
            <ac:spMk id="10" creationId="{563C8788-DBE3-F8E0-9294-3E7EA29030C3}"/>
          </ac:spMkLst>
        </pc:spChg>
        <pc:spChg chg="del">
          <ac:chgData name="Franziska Händschel" userId="e2149472-3187-4d00-b16a-a19eff6fc04a" providerId="ADAL" clId="{E62F676C-2915-4FEB-ADC0-D4BB90B0D74A}" dt="2024-02-19T17:26:30.036" v="1801" actId="478"/>
          <ac:spMkLst>
            <pc:docMk/>
            <pc:sldMk cId="1979549056" sldId="280"/>
            <ac:spMk id="11" creationId="{53CEED68-E7E7-A64D-623F-C6A8E5DC4B68}"/>
          </ac:spMkLst>
        </pc:spChg>
        <pc:spChg chg="del">
          <ac:chgData name="Franziska Händschel" userId="e2149472-3187-4d00-b16a-a19eff6fc04a" providerId="ADAL" clId="{E62F676C-2915-4FEB-ADC0-D4BB90B0D74A}" dt="2024-02-19T17:26:30.036" v="1801" actId="478"/>
          <ac:spMkLst>
            <pc:docMk/>
            <pc:sldMk cId="1979549056" sldId="280"/>
            <ac:spMk id="12" creationId="{2908D293-0ABB-952A-991C-1417C2D9511E}"/>
          </ac:spMkLst>
        </pc:spChg>
        <pc:spChg chg="del">
          <ac:chgData name="Franziska Händschel" userId="e2149472-3187-4d00-b16a-a19eff6fc04a" providerId="ADAL" clId="{E62F676C-2915-4FEB-ADC0-D4BB90B0D74A}" dt="2024-02-19T17:26:30.036" v="1801" actId="478"/>
          <ac:spMkLst>
            <pc:docMk/>
            <pc:sldMk cId="1979549056" sldId="280"/>
            <ac:spMk id="13" creationId="{A1519E88-BC22-FE7E-BC9D-C4F31292E1AC}"/>
          </ac:spMkLst>
        </pc:spChg>
        <pc:spChg chg="del">
          <ac:chgData name="Franziska Händschel" userId="e2149472-3187-4d00-b16a-a19eff6fc04a" providerId="ADAL" clId="{E62F676C-2915-4FEB-ADC0-D4BB90B0D74A}" dt="2024-02-19T17:26:30.036" v="1801" actId="478"/>
          <ac:spMkLst>
            <pc:docMk/>
            <pc:sldMk cId="1979549056" sldId="280"/>
            <ac:spMk id="14" creationId="{7584B8C3-0F91-CA4A-81AA-120E38DA9150}"/>
          </ac:spMkLst>
        </pc:spChg>
        <pc:spChg chg="del">
          <ac:chgData name="Franziska Händschel" userId="e2149472-3187-4d00-b16a-a19eff6fc04a" providerId="ADAL" clId="{E62F676C-2915-4FEB-ADC0-D4BB90B0D74A}" dt="2024-02-19T17:26:30.036" v="1801" actId="478"/>
          <ac:spMkLst>
            <pc:docMk/>
            <pc:sldMk cId="1979549056" sldId="280"/>
            <ac:spMk id="15" creationId="{8B8AE431-39A8-BD1F-04BF-297CDFF454FF}"/>
          </ac:spMkLst>
        </pc:spChg>
        <pc:spChg chg="del">
          <ac:chgData name="Franziska Händschel" userId="e2149472-3187-4d00-b16a-a19eff6fc04a" providerId="ADAL" clId="{E62F676C-2915-4FEB-ADC0-D4BB90B0D74A}" dt="2024-02-19T17:26:30.036" v="1801" actId="478"/>
          <ac:spMkLst>
            <pc:docMk/>
            <pc:sldMk cId="1979549056" sldId="280"/>
            <ac:spMk id="16" creationId="{90E6F6CA-1A07-29B7-C92F-5389FBA46A98}"/>
          </ac:spMkLst>
        </pc:spChg>
        <pc:spChg chg="del">
          <ac:chgData name="Franziska Händschel" userId="e2149472-3187-4d00-b16a-a19eff6fc04a" providerId="ADAL" clId="{E62F676C-2915-4FEB-ADC0-D4BB90B0D74A}" dt="2024-02-19T17:26:30.036" v="1801" actId="478"/>
          <ac:spMkLst>
            <pc:docMk/>
            <pc:sldMk cId="1979549056" sldId="280"/>
            <ac:spMk id="17" creationId="{11730CEC-D008-EDBD-FA30-2432C831D1C8}"/>
          </ac:spMkLst>
        </pc:spChg>
        <pc:spChg chg="del">
          <ac:chgData name="Franziska Händschel" userId="e2149472-3187-4d00-b16a-a19eff6fc04a" providerId="ADAL" clId="{E62F676C-2915-4FEB-ADC0-D4BB90B0D74A}" dt="2024-02-19T17:26:30.036" v="1801" actId="478"/>
          <ac:spMkLst>
            <pc:docMk/>
            <pc:sldMk cId="1979549056" sldId="280"/>
            <ac:spMk id="18" creationId="{EA3AE88F-70EB-9081-2F84-888844AB36FE}"/>
          </ac:spMkLst>
        </pc:spChg>
        <pc:spChg chg="del">
          <ac:chgData name="Franziska Händschel" userId="e2149472-3187-4d00-b16a-a19eff6fc04a" providerId="ADAL" clId="{E62F676C-2915-4FEB-ADC0-D4BB90B0D74A}" dt="2024-02-19T17:26:30.036" v="1801" actId="478"/>
          <ac:spMkLst>
            <pc:docMk/>
            <pc:sldMk cId="1979549056" sldId="280"/>
            <ac:spMk id="19" creationId="{9B86D3DE-AF97-B34A-E938-BF80BD01B78B}"/>
          </ac:spMkLst>
        </pc:spChg>
        <pc:spChg chg="mod">
          <ac:chgData name="Franziska Händschel" userId="e2149472-3187-4d00-b16a-a19eff6fc04a" providerId="ADAL" clId="{E62F676C-2915-4FEB-ADC0-D4BB90B0D74A}" dt="2024-02-19T17:30:59.822" v="1840" actId="34135"/>
          <ac:spMkLst>
            <pc:docMk/>
            <pc:sldMk cId="1979549056" sldId="280"/>
            <ac:spMk id="78" creationId="{2A42B7F2-B8D6-2696-DCC0-20EC2D47D7B7}"/>
          </ac:spMkLst>
        </pc:spChg>
        <pc:spChg chg="mod">
          <ac:chgData name="Franziska Händschel" userId="e2149472-3187-4d00-b16a-a19eff6fc04a" providerId="ADAL" clId="{E62F676C-2915-4FEB-ADC0-D4BB90B0D74A}" dt="2024-02-19T17:30:59.822" v="1840" actId="34135"/>
          <ac:spMkLst>
            <pc:docMk/>
            <pc:sldMk cId="1979549056" sldId="280"/>
            <ac:spMk id="80" creationId="{AECFE81F-AE43-326D-7286-5762EE01498F}"/>
          </ac:spMkLst>
        </pc:spChg>
        <pc:spChg chg="mod">
          <ac:chgData name="Franziska Händschel" userId="e2149472-3187-4d00-b16a-a19eff6fc04a" providerId="ADAL" clId="{E62F676C-2915-4FEB-ADC0-D4BB90B0D74A}" dt="2024-02-19T17:30:59.822" v="1840" actId="34135"/>
          <ac:spMkLst>
            <pc:docMk/>
            <pc:sldMk cId="1979549056" sldId="280"/>
            <ac:spMk id="86" creationId="{ED79C9EA-04C6-0B22-8C86-720D98F0D1E1}"/>
          </ac:spMkLst>
        </pc:spChg>
        <pc:spChg chg="mod">
          <ac:chgData name="Franziska Händschel" userId="e2149472-3187-4d00-b16a-a19eff6fc04a" providerId="ADAL" clId="{E62F676C-2915-4FEB-ADC0-D4BB90B0D74A}" dt="2024-02-19T17:30:59.822" v="1840" actId="34135"/>
          <ac:spMkLst>
            <pc:docMk/>
            <pc:sldMk cId="1979549056" sldId="280"/>
            <ac:spMk id="88" creationId="{A71837C9-0CB2-D373-2919-29C66A77E8BB}"/>
          </ac:spMkLst>
        </pc:spChg>
        <pc:spChg chg="mod">
          <ac:chgData name="Franziska Händschel" userId="e2149472-3187-4d00-b16a-a19eff6fc04a" providerId="ADAL" clId="{E62F676C-2915-4FEB-ADC0-D4BB90B0D74A}" dt="2024-02-19T17:30:59.822" v="1840" actId="34135"/>
          <ac:spMkLst>
            <pc:docMk/>
            <pc:sldMk cId="1979549056" sldId="280"/>
            <ac:spMk id="93" creationId="{75E38C4E-54B6-6DF5-C1EE-00C965F4DFC3}"/>
          </ac:spMkLst>
        </pc:spChg>
        <pc:spChg chg="mod">
          <ac:chgData name="Franziska Händschel" userId="e2149472-3187-4d00-b16a-a19eff6fc04a" providerId="ADAL" clId="{E62F676C-2915-4FEB-ADC0-D4BB90B0D74A}" dt="2024-02-19T17:30:59.822" v="1840" actId="34135"/>
          <ac:spMkLst>
            <pc:docMk/>
            <pc:sldMk cId="1979549056" sldId="280"/>
            <ac:spMk id="95" creationId="{AB257D99-D4AF-46CB-A0DD-8E6BDA4B881A}"/>
          </ac:spMkLst>
        </pc:spChg>
        <pc:grpChg chg="add mod">
          <ac:chgData name="Franziska Händschel" userId="e2149472-3187-4d00-b16a-a19eff6fc04a" providerId="ADAL" clId="{E62F676C-2915-4FEB-ADC0-D4BB90B0D74A}" dt="2024-02-19T17:30:59.822" v="1840" actId="34135"/>
          <ac:grpSpMkLst>
            <pc:docMk/>
            <pc:sldMk cId="1979549056" sldId="280"/>
            <ac:grpSpMk id="76" creationId="{63D1988D-115D-2CFC-DADC-A8088E7569D3}"/>
          </ac:grpSpMkLst>
        </pc:grpChg>
        <pc:grpChg chg="mod">
          <ac:chgData name="Franziska Händschel" userId="e2149472-3187-4d00-b16a-a19eff6fc04a" providerId="ADAL" clId="{E62F676C-2915-4FEB-ADC0-D4BB90B0D74A}" dt="2024-02-19T17:30:59.822" v="1840" actId="34135"/>
          <ac:grpSpMkLst>
            <pc:docMk/>
            <pc:sldMk cId="1979549056" sldId="280"/>
            <ac:grpSpMk id="90" creationId="{C6A06C4A-E1AE-CBB3-A809-8E9B73A77C56}"/>
          </ac:grpSpMkLst>
        </pc:grpChg>
        <pc:grpChg chg="mod">
          <ac:chgData name="Franziska Händschel" userId="e2149472-3187-4d00-b16a-a19eff6fc04a" providerId="ADAL" clId="{E62F676C-2915-4FEB-ADC0-D4BB90B0D74A}" dt="2024-02-19T17:30:59.822" v="1840" actId="34135"/>
          <ac:grpSpMkLst>
            <pc:docMk/>
            <pc:sldMk cId="1979549056" sldId="280"/>
            <ac:grpSpMk id="92" creationId="{453E8C9A-25DE-74E7-1884-72B7131E2071}"/>
          </ac:grpSpMkLst>
        </pc:grpChg>
        <pc:picChg chg="mod">
          <ac:chgData name="Franziska Händschel" userId="e2149472-3187-4d00-b16a-a19eff6fc04a" providerId="ADAL" clId="{E62F676C-2915-4FEB-ADC0-D4BB90B0D74A}" dt="2024-02-19T17:30:59.822" v="1840" actId="34135"/>
          <ac:picMkLst>
            <pc:docMk/>
            <pc:sldMk cId="1979549056" sldId="280"/>
            <ac:picMk id="82" creationId="{17766F5C-8249-A278-D40D-A36754F30C1F}"/>
          </ac:picMkLst>
        </pc:picChg>
        <pc:picChg chg="mod">
          <ac:chgData name="Franziska Händschel" userId="e2149472-3187-4d00-b16a-a19eff6fc04a" providerId="ADAL" clId="{E62F676C-2915-4FEB-ADC0-D4BB90B0D74A}" dt="2024-02-19T17:30:59.822" v="1840" actId="34135"/>
          <ac:picMkLst>
            <pc:docMk/>
            <pc:sldMk cId="1979549056" sldId="280"/>
            <ac:picMk id="84" creationId="{1ACFF0FB-BE21-1183-A409-FA4A9205639B}"/>
          </ac:picMkLst>
        </pc:picChg>
        <pc:picChg chg="mod">
          <ac:chgData name="Franziska Händschel" userId="e2149472-3187-4d00-b16a-a19eff6fc04a" providerId="ADAL" clId="{E62F676C-2915-4FEB-ADC0-D4BB90B0D74A}" dt="2024-02-19T17:30:59.822" v="1840" actId="34135"/>
          <ac:picMkLst>
            <pc:docMk/>
            <pc:sldMk cId="1979549056" sldId="280"/>
            <ac:picMk id="94" creationId="{7A1C9E7A-86EA-EAFE-91AB-226805E5C63C}"/>
          </ac:picMkLst>
        </pc:picChg>
        <pc:picChg chg="mod">
          <ac:chgData name="Franziska Händschel" userId="e2149472-3187-4d00-b16a-a19eff6fc04a" providerId="ADAL" clId="{E62F676C-2915-4FEB-ADC0-D4BB90B0D74A}" dt="2024-02-19T17:30:59.822" v="1840" actId="34135"/>
          <ac:picMkLst>
            <pc:docMk/>
            <pc:sldMk cId="1979549056" sldId="280"/>
            <ac:picMk id="96" creationId="{A840F976-81DE-634C-1EE5-93973BE454E4}"/>
          </ac:picMkLst>
        </pc:picChg>
      </pc:sldChg>
      <pc:sldChg chg="delSp mod">
        <pc:chgData name="Franziska Händschel" userId="e2149472-3187-4d00-b16a-a19eff6fc04a" providerId="ADAL" clId="{E62F676C-2915-4FEB-ADC0-D4BB90B0D74A}" dt="2024-02-19T17:26:32.616" v="1802" actId="478"/>
        <pc:sldMkLst>
          <pc:docMk/>
          <pc:sldMk cId="3121506263" sldId="281"/>
        </pc:sldMkLst>
        <pc:spChg chg="del">
          <ac:chgData name="Franziska Händschel" userId="e2149472-3187-4d00-b16a-a19eff6fc04a" providerId="ADAL" clId="{E62F676C-2915-4FEB-ADC0-D4BB90B0D74A}" dt="2024-02-19T17:26:32.616" v="1802" actId="478"/>
          <ac:spMkLst>
            <pc:docMk/>
            <pc:sldMk cId="3121506263" sldId="281"/>
            <ac:spMk id="2" creationId="{9C412DFD-EEBF-336F-D567-01003133CB2B}"/>
          </ac:spMkLst>
        </pc:spChg>
        <pc:spChg chg="del">
          <ac:chgData name="Franziska Händschel" userId="e2149472-3187-4d00-b16a-a19eff6fc04a" providerId="ADAL" clId="{E62F676C-2915-4FEB-ADC0-D4BB90B0D74A}" dt="2024-02-19T17:26:32.616" v="1802" actId="478"/>
          <ac:spMkLst>
            <pc:docMk/>
            <pc:sldMk cId="3121506263" sldId="281"/>
            <ac:spMk id="3" creationId="{88844532-38B8-35E4-5277-F66D0DBB067B}"/>
          </ac:spMkLst>
        </pc:spChg>
        <pc:spChg chg="del">
          <ac:chgData name="Franziska Händschel" userId="e2149472-3187-4d00-b16a-a19eff6fc04a" providerId="ADAL" clId="{E62F676C-2915-4FEB-ADC0-D4BB90B0D74A}" dt="2024-02-19T17:26:32.616" v="1802" actId="478"/>
          <ac:spMkLst>
            <pc:docMk/>
            <pc:sldMk cId="3121506263" sldId="281"/>
            <ac:spMk id="4" creationId="{3BC1C188-C818-D0D0-5A85-896E0F4785BE}"/>
          </ac:spMkLst>
        </pc:spChg>
        <pc:spChg chg="del">
          <ac:chgData name="Franziska Händschel" userId="e2149472-3187-4d00-b16a-a19eff6fc04a" providerId="ADAL" clId="{E62F676C-2915-4FEB-ADC0-D4BB90B0D74A}" dt="2024-02-19T17:26:32.616" v="1802" actId="478"/>
          <ac:spMkLst>
            <pc:docMk/>
            <pc:sldMk cId="3121506263" sldId="281"/>
            <ac:spMk id="5" creationId="{C0AEB26E-657F-9FF5-021D-F84012C7D81E}"/>
          </ac:spMkLst>
        </pc:spChg>
        <pc:spChg chg="del">
          <ac:chgData name="Franziska Händschel" userId="e2149472-3187-4d00-b16a-a19eff6fc04a" providerId="ADAL" clId="{E62F676C-2915-4FEB-ADC0-D4BB90B0D74A}" dt="2024-02-19T17:26:32.616" v="1802" actId="478"/>
          <ac:spMkLst>
            <pc:docMk/>
            <pc:sldMk cId="3121506263" sldId="281"/>
            <ac:spMk id="6" creationId="{09561AB6-2829-88DC-B93D-056F598D8217}"/>
          </ac:spMkLst>
        </pc:spChg>
        <pc:spChg chg="del">
          <ac:chgData name="Franziska Händschel" userId="e2149472-3187-4d00-b16a-a19eff6fc04a" providerId="ADAL" clId="{E62F676C-2915-4FEB-ADC0-D4BB90B0D74A}" dt="2024-02-19T17:26:32.616" v="1802" actId="478"/>
          <ac:spMkLst>
            <pc:docMk/>
            <pc:sldMk cId="3121506263" sldId="281"/>
            <ac:spMk id="7" creationId="{F32B21A7-66FA-E425-0EC1-BBF8E7BBC1BD}"/>
          </ac:spMkLst>
        </pc:spChg>
        <pc:spChg chg="del">
          <ac:chgData name="Franziska Händschel" userId="e2149472-3187-4d00-b16a-a19eff6fc04a" providerId="ADAL" clId="{E62F676C-2915-4FEB-ADC0-D4BB90B0D74A}" dt="2024-02-19T17:26:32.616" v="1802" actId="478"/>
          <ac:spMkLst>
            <pc:docMk/>
            <pc:sldMk cId="3121506263" sldId="281"/>
            <ac:spMk id="8" creationId="{A781F0CB-453A-EFAC-903B-8679E2D98C71}"/>
          </ac:spMkLst>
        </pc:spChg>
      </pc:sldChg>
      <pc:sldChg chg="del">
        <pc:chgData name="Franziska Händschel" userId="e2149472-3187-4d00-b16a-a19eff6fc04a" providerId="ADAL" clId="{E62F676C-2915-4FEB-ADC0-D4BB90B0D74A}" dt="2024-02-19T17:22:21.345" v="1726" actId="47"/>
        <pc:sldMkLst>
          <pc:docMk/>
          <pc:sldMk cId="566316030" sldId="282"/>
        </pc:sldMkLst>
      </pc:sldChg>
      <pc:sldChg chg="del">
        <pc:chgData name="Franziska Händschel" userId="e2149472-3187-4d00-b16a-a19eff6fc04a" providerId="ADAL" clId="{E62F676C-2915-4FEB-ADC0-D4BB90B0D74A}" dt="2024-02-19T17:22:20.189" v="1725" actId="47"/>
        <pc:sldMkLst>
          <pc:docMk/>
          <pc:sldMk cId="2911112069" sldId="283"/>
        </pc:sldMkLst>
      </pc:sldChg>
      <pc:sldChg chg="addSp delSp modSp add mod modClrScheme chgLayout">
        <pc:chgData name="Franziska Händschel" userId="e2149472-3187-4d00-b16a-a19eff6fc04a" providerId="ADAL" clId="{E62F676C-2915-4FEB-ADC0-D4BB90B0D74A}" dt="2024-02-19T17:31:53.708" v="1854" actId="34135"/>
        <pc:sldMkLst>
          <pc:docMk/>
          <pc:sldMk cId="1703690963" sldId="284"/>
        </pc:sldMkLst>
        <pc:spChg chg="del">
          <ac:chgData name="Franziska Händschel" userId="e2149472-3187-4d00-b16a-a19eff6fc04a" providerId="ADAL" clId="{E62F676C-2915-4FEB-ADC0-D4BB90B0D74A}" dt="2024-02-19T17:02:56.038" v="1420" actId="478"/>
          <ac:spMkLst>
            <pc:docMk/>
            <pc:sldMk cId="1703690963" sldId="284"/>
            <ac:spMk id="3" creationId="{01514B13-1DB2-E93D-56B3-180982AF5C78}"/>
          </ac:spMkLst>
        </pc:spChg>
        <pc:spChg chg="del">
          <ac:chgData name="Franziska Händschel" userId="e2149472-3187-4d00-b16a-a19eff6fc04a" providerId="ADAL" clId="{E62F676C-2915-4FEB-ADC0-D4BB90B0D74A}" dt="2024-02-19T17:03:25.246" v="1422" actId="478"/>
          <ac:spMkLst>
            <pc:docMk/>
            <pc:sldMk cId="1703690963" sldId="284"/>
            <ac:spMk id="4" creationId="{F35CA285-C1A6-BDFC-1AA0-E56B7C374173}"/>
          </ac:spMkLst>
        </pc:spChg>
        <pc:spChg chg="del">
          <ac:chgData name="Franziska Händschel" userId="e2149472-3187-4d00-b16a-a19eff6fc04a" providerId="ADAL" clId="{E62F676C-2915-4FEB-ADC0-D4BB90B0D74A}" dt="2024-02-19T17:02:56.038" v="1420" actId="478"/>
          <ac:spMkLst>
            <pc:docMk/>
            <pc:sldMk cId="1703690963" sldId="284"/>
            <ac:spMk id="5" creationId="{176F4CB0-E07B-5240-F76E-36076A0CCD31}"/>
          </ac:spMkLst>
        </pc:spChg>
        <pc:spChg chg="del">
          <ac:chgData name="Franziska Händschel" userId="e2149472-3187-4d00-b16a-a19eff6fc04a" providerId="ADAL" clId="{E62F676C-2915-4FEB-ADC0-D4BB90B0D74A}" dt="2024-02-19T17:03:25.246" v="1422" actId="478"/>
          <ac:spMkLst>
            <pc:docMk/>
            <pc:sldMk cId="1703690963" sldId="284"/>
            <ac:spMk id="6" creationId="{23A7BB90-C37E-149F-A8F4-0C45B88D39AE}"/>
          </ac:spMkLst>
        </pc:spChg>
        <pc:spChg chg="del">
          <ac:chgData name="Franziska Händschel" userId="e2149472-3187-4d00-b16a-a19eff6fc04a" providerId="ADAL" clId="{E62F676C-2915-4FEB-ADC0-D4BB90B0D74A}" dt="2024-02-19T17:04:28.439" v="1431" actId="478"/>
          <ac:spMkLst>
            <pc:docMk/>
            <pc:sldMk cId="1703690963" sldId="284"/>
            <ac:spMk id="7" creationId="{A32A497F-A719-6110-DA5B-3221ABECED01}"/>
          </ac:spMkLst>
        </pc:spChg>
        <pc:spChg chg="del">
          <ac:chgData name="Franziska Händschel" userId="e2149472-3187-4d00-b16a-a19eff6fc04a" providerId="ADAL" clId="{E62F676C-2915-4FEB-ADC0-D4BB90B0D74A}" dt="2024-02-19T17:04:28.439" v="1431" actId="478"/>
          <ac:spMkLst>
            <pc:docMk/>
            <pc:sldMk cId="1703690963" sldId="284"/>
            <ac:spMk id="8" creationId="{256CBC98-7C04-F285-DD81-81C128B98400}"/>
          </ac:spMkLst>
        </pc:spChg>
        <pc:spChg chg="del">
          <ac:chgData name="Franziska Händschel" userId="e2149472-3187-4d00-b16a-a19eff6fc04a" providerId="ADAL" clId="{E62F676C-2915-4FEB-ADC0-D4BB90B0D74A}" dt="2024-02-19T17:04:28.439" v="1431" actId="478"/>
          <ac:spMkLst>
            <pc:docMk/>
            <pc:sldMk cId="1703690963" sldId="284"/>
            <ac:spMk id="9" creationId="{9E867DE7-295B-9177-0DA5-632DFD510AF7}"/>
          </ac:spMkLst>
        </pc:spChg>
        <pc:spChg chg="del">
          <ac:chgData name="Franziska Händschel" userId="e2149472-3187-4d00-b16a-a19eff6fc04a" providerId="ADAL" clId="{E62F676C-2915-4FEB-ADC0-D4BB90B0D74A}" dt="2024-02-19T17:04:28.439" v="1431" actId="478"/>
          <ac:spMkLst>
            <pc:docMk/>
            <pc:sldMk cId="1703690963" sldId="284"/>
            <ac:spMk id="10" creationId="{867742C6-1A6A-EEFA-048A-238A3381264F}"/>
          </ac:spMkLst>
        </pc:spChg>
        <pc:spChg chg="del">
          <ac:chgData name="Franziska Händschel" userId="e2149472-3187-4d00-b16a-a19eff6fc04a" providerId="ADAL" clId="{E62F676C-2915-4FEB-ADC0-D4BB90B0D74A}" dt="2024-02-19T17:04:48.343" v="1461" actId="478"/>
          <ac:spMkLst>
            <pc:docMk/>
            <pc:sldMk cId="1703690963" sldId="284"/>
            <ac:spMk id="11" creationId="{4C86FE49-B312-3ABC-2E05-4D10DF488887}"/>
          </ac:spMkLst>
        </pc:spChg>
        <pc:spChg chg="del mod">
          <ac:chgData name="Franziska Händschel" userId="e2149472-3187-4d00-b16a-a19eff6fc04a" providerId="ADAL" clId="{E62F676C-2915-4FEB-ADC0-D4BB90B0D74A}" dt="2024-02-19T17:04:48.343" v="1461" actId="478"/>
          <ac:spMkLst>
            <pc:docMk/>
            <pc:sldMk cId="1703690963" sldId="284"/>
            <ac:spMk id="12" creationId="{91AADBCF-D769-D883-D127-2D329F4F988C}"/>
          </ac:spMkLst>
        </pc:spChg>
        <pc:spChg chg="add mod">
          <ac:chgData name="Franziska Händschel" userId="e2149472-3187-4d00-b16a-a19eff6fc04a" providerId="ADAL" clId="{E62F676C-2915-4FEB-ADC0-D4BB90B0D74A}" dt="2024-02-19T17:31:53.708" v="1854" actId="34135"/>
          <ac:spMkLst>
            <pc:docMk/>
            <pc:sldMk cId="1703690963" sldId="284"/>
            <ac:spMk id="13" creationId="{1D75C59E-6140-2443-7B80-6458C9BCE955}"/>
          </ac:spMkLst>
        </pc:spChg>
        <pc:graphicFrameChg chg="mod modGraphic">
          <ac:chgData name="Franziska Händschel" userId="e2149472-3187-4d00-b16a-a19eff6fc04a" providerId="ADAL" clId="{E62F676C-2915-4FEB-ADC0-D4BB90B0D74A}" dt="2024-02-19T17:31:53.708" v="1854" actId="34135"/>
          <ac:graphicFrameMkLst>
            <pc:docMk/>
            <pc:sldMk cId="1703690963" sldId="284"/>
            <ac:graphicFrameMk id="2" creationId="{4993B478-CE14-0A2B-D978-FBDC8DAF26C9}"/>
          </ac:graphicFrameMkLst>
        </pc:graphicFrameChg>
      </pc:sldChg>
      <pc:sldChg chg="delSp modSp add mod modClrScheme chgLayout">
        <pc:chgData name="Franziska Händschel" userId="e2149472-3187-4d00-b16a-a19eff6fc04a" providerId="ADAL" clId="{E62F676C-2915-4FEB-ADC0-D4BB90B0D74A}" dt="2024-02-19T17:31:48.367" v="1853" actId="34135"/>
        <pc:sldMkLst>
          <pc:docMk/>
          <pc:sldMk cId="871708676" sldId="285"/>
        </pc:sldMkLst>
        <pc:spChg chg="del">
          <ac:chgData name="Franziska Händschel" userId="e2149472-3187-4d00-b16a-a19eff6fc04a" providerId="ADAL" clId="{E62F676C-2915-4FEB-ADC0-D4BB90B0D74A}" dt="2024-02-19T17:06:56.070" v="1474" actId="478"/>
          <ac:spMkLst>
            <pc:docMk/>
            <pc:sldMk cId="871708676" sldId="285"/>
            <ac:spMk id="13" creationId="{1D75C59E-6140-2443-7B80-6458C9BCE955}"/>
          </ac:spMkLst>
        </pc:spChg>
        <pc:graphicFrameChg chg="mod modGraphic">
          <ac:chgData name="Franziska Händschel" userId="e2149472-3187-4d00-b16a-a19eff6fc04a" providerId="ADAL" clId="{E62F676C-2915-4FEB-ADC0-D4BB90B0D74A}" dt="2024-02-19T17:31:48.367" v="1853" actId="34135"/>
          <ac:graphicFrameMkLst>
            <pc:docMk/>
            <pc:sldMk cId="871708676" sldId="285"/>
            <ac:graphicFrameMk id="2" creationId="{4993B478-CE14-0A2B-D978-FBDC8DAF26C9}"/>
          </ac:graphicFrameMkLst>
        </pc:graphicFrameChg>
      </pc:sldChg>
      <pc:sldChg chg="addSp modSp new mod">
        <pc:chgData name="Franziska Händschel" userId="e2149472-3187-4d00-b16a-a19eff6fc04a" providerId="ADAL" clId="{E62F676C-2915-4FEB-ADC0-D4BB90B0D74A}" dt="2024-02-19T17:31:31.647" v="1850" actId="34135"/>
        <pc:sldMkLst>
          <pc:docMk/>
          <pc:sldMk cId="2053994788" sldId="286"/>
        </pc:sldMkLst>
        <pc:spChg chg="add mod">
          <ac:chgData name="Franziska Händschel" userId="e2149472-3187-4d00-b16a-a19eff6fc04a" providerId="ADAL" clId="{E62F676C-2915-4FEB-ADC0-D4BB90B0D74A}" dt="2024-02-19T17:31:31.647" v="1850" actId="34135"/>
          <ac:spMkLst>
            <pc:docMk/>
            <pc:sldMk cId="2053994788" sldId="286"/>
            <ac:spMk id="32" creationId="{34D95DBA-71E3-785C-5841-FFF745817781}"/>
          </ac:spMkLst>
        </pc:spChg>
        <pc:spChg chg="add mod">
          <ac:chgData name="Franziska Händschel" userId="e2149472-3187-4d00-b16a-a19eff6fc04a" providerId="ADAL" clId="{E62F676C-2915-4FEB-ADC0-D4BB90B0D74A}" dt="2024-02-19T17:31:31.647" v="1850" actId="34135"/>
          <ac:spMkLst>
            <pc:docMk/>
            <pc:sldMk cId="2053994788" sldId="286"/>
            <ac:spMk id="34" creationId="{29783AAB-4792-FCC4-E989-FA21B4CA28DB}"/>
          </ac:spMkLst>
        </pc:spChg>
        <pc:spChg chg="add mod">
          <ac:chgData name="Franziska Händschel" userId="e2149472-3187-4d00-b16a-a19eff6fc04a" providerId="ADAL" clId="{E62F676C-2915-4FEB-ADC0-D4BB90B0D74A}" dt="2024-02-19T17:31:31.647" v="1850" actId="34135"/>
          <ac:spMkLst>
            <pc:docMk/>
            <pc:sldMk cId="2053994788" sldId="286"/>
            <ac:spMk id="36" creationId="{8E5D7763-A3AF-BD18-661D-E13F9581A9AF}"/>
          </ac:spMkLst>
        </pc:spChg>
      </pc:sldChg>
      <pc:sldChg chg="addSp modSp new mod">
        <pc:chgData name="Franziska Händschel" userId="e2149472-3187-4d00-b16a-a19eff6fc04a" providerId="ADAL" clId="{E62F676C-2915-4FEB-ADC0-D4BB90B0D74A}" dt="2024-02-19T17:31:26.579" v="1848" actId="34135"/>
        <pc:sldMkLst>
          <pc:docMk/>
          <pc:sldMk cId="2378768124" sldId="287"/>
        </pc:sldMkLst>
        <pc:spChg chg="add mod">
          <ac:chgData name="Franziska Händschel" userId="e2149472-3187-4d00-b16a-a19eff6fc04a" providerId="ADAL" clId="{E62F676C-2915-4FEB-ADC0-D4BB90B0D74A}" dt="2024-02-19T17:31:26.579" v="1848" actId="34135"/>
          <ac:spMkLst>
            <pc:docMk/>
            <pc:sldMk cId="2378768124" sldId="287"/>
            <ac:spMk id="15" creationId="{3F6F4B42-031C-515B-C1EB-50090EF81A09}"/>
          </ac:spMkLst>
        </pc:spChg>
        <pc:spChg chg="add mod">
          <ac:chgData name="Franziska Händschel" userId="e2149472-3187-4d00-b16a-a19eff6fc04a" providerId="ADAL" clId="{E62F676C-2915-4FEB-ADC0-D4BB90B0D74A}" dt="2024-02-19T17:31:26.579" v="1848" actId="34135"/>
          <ac:spMkLst>
            <pc:docMk/>
            <pc:sldMk cId="2378768124" sldId="287"/>
            <ac:spMk id="17" creationId="{49D039A5-374F-493C-2684-1A63C0F45A64}"/>
          </ac:spMkLst>
        </pc:spChg>
        <pc:spChg chg="add mod">
          <ac:chgData name="Franziska Händschel" userId="e2149472-3187-4d00-b16a-a19eff6fc04a" providerId="ADAL" clId="{E62F676C-2915-4FEB-ADC0-D4BB90B0D74A}" dt="2024-02-19T17:31:26.579" v="1848" actId="34135"/>
          <ac:spMkLst>
            <pc:docMk/>
            <pc:sldMk cId="2378768124" sldId="287"/>
            <ac:spMk id="19" creationId="{544FCD7B-620D-7A1A-5D0D-A7C6C06996A9}"/>
          </ac:spMkLst>
        </pc:spChg>
      </pc:sldChg>
      <pc:sldChg chg="addSp modSp new mod">
        <pc:chgData name="Franziska Händschel" userId="e2149472-3187-4d00-b16a-a19eff6fc04a" providerId="ADAL" clId="{E62F676C-2915-4FEB-ADC0-D4BB90B0D74A}" dt="2024-02-19T17:31:21.379" v="1846" actId="34135"/>
        <pc:sldMkLst>
          <pc:docMk/>
          <pc:sldMk cId="3474393717" sldId="288"/>
        </pc:sldMkLst>
        <pc:spChg chg="add mod">
          <ac:chgData name="Franziska Händschel" userId="e2149472-3187-4d00-b16a-a19eff6fc04a" providerId="ADAL" clId="{E62F676C-2915-4FEB-ADC0-D4BB90B0D74A}" dt="2024-02-19T17:31:21.379" v="1846" actId="34135"/>
          <ac:spMkLst>
            <pc:docMk/>
            <pc:sldMk cId="3474393717" sldId="288"/>
            <ac:spMk id="23" creationId="{9D326D3D-5432-6399-D130-A445E47BCA2E}"/>
          </ac:spMkLst>
        </pc:spChg>
        <pc:spChg chg="add mod">
          <ac:chgData name="Franziska Händschel" userId="e2149472-3187-4d00-b16a-a19eff6fc04a" providerId="ADAL" clId="{E62F676C-2915-4FEB-ADC0-D4BB90B0D74A}" dt="2024-02-19T17:31:21.379" v="1846" actId="34135"/>
          <ac:spMkLst>
            <pc:docMk/>
            <pc:sldMk cId="3474393717" sldId="288"/>
            <ac:spMk id="25" creationId="{F1890065-D3BA-4116-A573-DAF390AE5969}"/>
          </ac:spMkLst>
        </pc:spChg>
        <pc:spChg chg="add mod">
          <ac:chgData name="Franziska Händschel" userId="e2149472-3187-4d00-b16a-a19eff6fc04a" providerId="ADAL" clId="{E62F676C-2915-4FEB-ADC0-D4BB90B0D74A}" dt="2024-02-19T17:31:21.379" v="1846" actId="34135"/>
          <ac:spMkLst>
            <pc:docMk/>
            <pc:sldMk cId="3474393717" sldId="288"/>
            <ac:spMk id="27" creationId="{F924AAFB-4585-863A-408E-39BF8EEA2443}"/>
          </ac:spMkLst>
        </pc:spChg>
      </pc:sldChg>
      <pc:sldChg chg="addSp modSp new mod">
        <pc:chgData name="Franziska Händschel" userId="e2149472-3187-4d00-b16a-a19eff6fc04a" providerId="ADAL" clId="{E62F676C-2915-4FEB-ADC0-D4BB90B0D74A}" dt="2024-02-19T17:31:14.917" v="1844" actId="34135"/>
        <pc:sldMkLst>
          <pc:docMk/>
          <pc:sldMk cId="554473447" sldId="289"/>
        </pc:sldMkLst>
        <pc:spChg chg="add mod">
          <ac:chgData name="Franziska Händschel" userId="e2149472-3187-4d00-b16a-a19eff6fc04a" providerId="ADAL" clId="{E62F676C-2915-4FEB-ADC0-D4BB90B0D74A}" dt="2024-02-19T17:31:14.917" v="1844" actId="34135"/>
          <ac:spMkLst>
            <pc:docMk/>
            <pc:sldMk cId="554473447" sldId="289"/>
            <ac:spMk id="15" creationId="{B498D1B2-4982-63A2-762D-09E5BFD91174}"/>
          </ac:spMkLst>
        </pc:spChg>
        <pc:spChg chg="add mod">
          <ac:chgData name="Franziska Händschel" userId="e2149472-3187-4d00-b16a-a19eff6fc04a" providerId="ADAL" clId="{E62F676C-2915-4FEB-ADC0-D4BB90B0D74A}" dt="2024-02-19T17:31:14.917" v="1844" actId="34135"/>
          <ac:spMkLst>
            <pc:docMk/>
            <pc:sldMk cId="554473447" sldId="289"/>
            <ac:spMk id="17" creationId="{077F20B6-3BE4-AB9E-8027-830595ED855C}"/>
          </ac:spMkLst>
        </pc:spChg>
        <pc:spChg chg="add mod">
          <ac:chgData name="Franziska Händschel" userId="e2149472-3187-4d00-b16a-a19eff6fc04a" providerId="ADAL" clId="{E62F676C-2915-4FEB-ADC0-D4BB90B0D74A}" dt="2024-02-19T17:31:14.917" v="1844" actId="34135"/>
          <ac:spMkLst>
            <pc:docMk/>
            <pc:sldMk cId="554473447" sldId="289"/>
            <ac:spMk id="19" creationId="{9BACC1B3-BD2B-05E1-4DF2-B5741BB42DFC}"/>
          </ac:spMkLst>
        </pc:spChg>
      </pc:sldChg>
      <pc:sldChg chg="addSp modSp new mod">
        <pc:chgData name="Franziska Händschel" userId="e2149472-3187-4d00-b16a-a19eff6fc04a" providerId="ADAL" clId="{E62F676C-2915-4FEB-ADC0-D4BB90B0D74A}" dt="2024-02-19T17:31:08.115" v="1842" actId="34135"/>
        <pc:sldMkLst>
          <pc:docMk/>
          <pc:sldMk cId="3239384142" sldId="290"/>
        </pc:sldMkLst>
        <pc:spChg chg="add mod">
          <ac:chgData name="Franziska Händschel" userId="e2149472-3187-4d00-b16a-a19eff6fc04a" providerId="ADAL" clId="{E62F676C-2915-4FEB-ADC0-D4BB90B0D74A}" dt="2024-02-19T17:31:08.115" v="1842" actId="34135"/>
          <ac:spMkLst>
            <pc:docMk/>
            <pc:sldMk cId="3239384142" sldId="290"/>
            <ac:spMk id="54" creationId="{21456879-6AEB-F247-5E04-365048E5CF9D}"/>
          </ac:spMkLst>
        </pc:spChg>
        <pc:spChg chg="add mod">
          <ac:chgData name="Franziska Händschel" userId="e2149472-3187-4d00-b16a-a19eff6fc04a" providerId="ADAL" clId="{E62F676C-2915-4FEB-ADC0-D4BB90B0D74A}" dt="2024-02-19T17:31:08.115" v="1842" actId="34135"/>
          <ac:spMkLst>
            <pc:docMk/>
            <pc:sldMk cId="3239384142" sldId="290"/>
            <ac:spMk id="56" creationId="{06A1BA84-A4D7-1B6B-3516-652284E5D962}"/>
          </ac:spMkLst>
        </pc:spChg>
        <pc:spChg chg="add mod">
          <ac:chgData name="Franziska Händschel" userId="e2149472-3187-4d00-b16a-a19eff6fc04a" providerId="ADAL" clId="{E62F676C-2915-4FEB-ADC0-D4BB90B0D74A}" dt="2024-02-19T17:31:08.115" v="1842" actId="34135"/>
          <ac:spMkLst>
            <pc:docMk/>
            <pc:sldMk cId="3239384142" sldId="290"/>
            <ac:spMk id="58" creationId="{603712ED-3E2D-B434-E34D-63D9EA48C384}"/>
          </ac:spMkLst>
        </pc:spChg>
      </pc:sldChg>
      <pc:sldChg chg="addSp modSp new mod">
        <pc:chgData name="Franziska Händschel" userId="e2149472-3187-4d00-b16a-a19eff6fc04a" providerId="ADAL" clId="{E62F676C-2915-4FEB-ADC0-D4BB90B0D74A}" dt="2024-02-19T17:30:54.451" v="1839" actId="34135"/>
        <pc:sldMkLst>
          <pc:docMk/>
          <pc:sldMk cId="2924716174" sldId="291"/>
        </pc:sldMkLst>
        <pc:spChg chg="add mod">
          <ac:chgData name="Franziska Händschel" userId="e2149472-3187-4d00-b16a-a19eff6fc04a" providerId="ADAL" clId="{E62F676C-2915-4FEB-ADC0-D4BB90B0D74A}" dt="2024-02-19T17:30:54.451" v="1839" actId="34135"/>
          <ac:spMkLst>
            <pc:docMk/>
            <pc:sldMk cId="2924716174" sldId="291"/>
            <ac:spMk id="39" creationId="{91E5588F-C83D-5C96-9212-62361B3FB707}"/>
          </ac:spMkLst>
        </pc:spChg>
        <pc:spChg chg="add mod">
          <ac:chgData name="Franziska Händschel" userId="e2149472-3187-4d00-b16a-a19eff6fc04a" providerId="ADAL" clId="{E62F676C-2915-4FEB-ADC0-D4BB90B0D74A}" dt="2024-02-19T17:30:54.451" v="1839" actId="34135"/>
          <ac:spMkLst>
            <pc:docMk/>
            <pc:sldMk cId="2924716174" sldId="291"/>
            <ac:spMk id="41" creationId="{49489F6A-91B6-1F2D-3517-18217194CE64}"/>
          </ac:spMkLst>
        </pc:spChg>
        <pc:spChg chg="add mod">
          <ac:chgData name="Franziska Händschel" userId="e2149472-3187-4d00-b16a-a19eff6fc04a" providerId="ADAL" clId="{E62F676C-2915-4FEB-ADC0-D4BB90B0D74A}" dt="2024-02-19T17:30:54.451" v="1839" actId="34135"/>
          <ac:spMkLst>
            <pc:docMk/>
            <pc:sldMk cId="2924716174" sldId="291"/>
            <ac:spMk id="43" creationId="{2E453973-C0CA-0128-356A-04AE272E66C5}"/>
          </ac:spMkLst>
        </pc:spChg>
      </pc:sldChg>
      <pc:sldChg chg="addSp modSp new mod">
        <pc:chgData name="Franziska Händschel" userId="e2149472-3187-4d00-b16a-a19eff6fc04a" providerId="ADAL" clId="{E62F676C-2915-4FEB-ADC0-D4BB90B0D74A}" dt="2024-02-19T17:30:45.865" v="1837" actId="34135"/>
        <pc:sldMkLst>
          <pc:docMk/>
          <pc:sldMk cId="2624073609" sldId="292"/>
        </pc:sldMkLst>
        <pc:spChg chg="add mod">
          <ac:chgData name="Franziska Händschel" userId="e2149472-3187-4d00-b16a-a19eff6fc04a" providerId="ADAL" clId="{E62F676C-2915-4FEB-ADC0-D4BB90B0D74A}" dt="2024-02-19T17:30:45.865" v="1837" actId="34135"/>
          <ac:spMkLst>
            <pc:docMk/>
            <pc:sldMk cId="2624073609" sldId="292"/>
            <ac:spMk id="15" creationId="{4E2FEEC8-817F-C96D-4D23-B7E00FD670CA}"/>
          </ac:spMkLst>
        </pc:spChg>
        <pc:spChg chg="add mod">
          <ac:chgData name="Franziska Händschel" userId="e2149472-3187-4d00-b16a-a19eff6fc04a" providerId="ADAL" clId="{E62F676C-2915-4FEB-ADC0-D4BB90B0D74A}" dt="2024-02-19T17:30:45.865" v="1837" actId="34135"/>
          <ac:spMkLst>
            <pc:docMk/>
            <pc:sldMk cId="2624073609" sldId="292"/>
            <ac:spMk id="17" creationId="{72FBF35D-FA31-0E1F-F297-47AE9DA8BC57}"/>
          </ac:spMkLst>
        </pc:spChg>
        <pc:spChg chg="add mod">
          <ac:chgData name="Franziska Händschel" userId="e2149472-3187-4d00-b16a-a19eff6fc04a" providerId="ADAL" clId="{E62F676C-2915-4FEB-ADC0-D4BB90B0D74A}" dt="2024-02-19T17:30:45.865" v="1837" actId="34135"/>
          <ac:spMkLst>
            <pc:docMk/>
            <pc:sldMk cId="2624073609" sldId="292"/>
            <ac:spMk id="19" creationId="{5D467F53-3792-4854-285C-9CD04812DADA}"/>
          </ac:spMkLst>
        </pc:spChg>
      </pc:sldChg>
      <pc:sldChg chg="addSp modSp new mod">
        <pc:chgData name="Franziska Händschel" userId="e2149472-3187-4d00-b16a-a19eff6fc04a" providerId="ADAL" clId="{E62F676C-2915-4FEB-ADC0-D4BB90B0D74A}" dt="2024-02-19T17:30:28.208" v="1835" actId="34135"/>
        <pc:sldMkLst>
          <pc:docMk/>
          <pc:sldMk cId="554727400" sldId="293"/>
        </pc:sldMkLst>
        <pc:spChg chg="add mod">
          <ac:chgData name="Franziska Händschel" userId="e2149472-3187-4d00-b16a-a19eff6fc04a" providerId="ADAL" clId="{E62F676C-2915-4FEB-ADC0-D4BB90B0D74A}" dt="2024-02-19T17:30:28.208" v="1835" actId="34135"/>
          <ac:spMkLst>
            <pc:docMk/>
            <pc:sldMk cId="554727400" sldId="293"/>
            <ac:spMk id="11" creationId="{458A44BB-CD4D-EC24-A91F-1D318E936C50}"/>
          </ac:spMkLst>
        </pc:spChg>
        <pc:spChg chg="add mod">
          <ac:chgData name="Franziska Händschel" userId="e2149472-3187-4d00-b16a-a19eff6fc04a" providerId="ADAL" clId="{E62F676C-2915-4FEB-ADC0-D4BB90B0D74A}" dt="2024-02-19T17:30:28.208" v="1835" actId="34135"/>
          <ac:spMkLst>
            <pc:docMk/>
            <pc:sldMk cId="554727400" sldId="293"/>
            <ac:spMk id="13" creationId="{918A8646-1700-F0D8-A838-ADAD5153FECB}"/>
          </ac:spMkLst>
        </pc:spChg>
        <pc:spChg chg="add mod">
          <ac:chgData name="Franziska Händschel" userId="e2149472-3187-4d00-b16a-a19eff6fc04a" providerId="ADAL" clId="{E62F676C-2915-4FEB-ADC0-D4BB90B0D74A}" dt="2024-02-19T17:30:28.208" v="1835" actId="34135"/>
          <ac:spMkLst>
            <pc:docMk/>
            <pc:sldMk cId="554727400" sldId="293"/>
            <ac:spMk id="14" creationId="{6D4A8797-263B-0661-CD6F-391A426846A5}"/>
          </ac:spMkLst>
        </pc:spChg>
        <pc:spChg chg="add mod">
          <ac:chgData name="Franziska Händschel" userId="e2149472-3187-4d00-b16a-a19eff6fc04a" providerId="ADAL" clId="{E62F676C-2915-4FEB-ADC0-D4BB90B0D74A}" dt="2024-02-19T17:30:28.208" v="1835" actId="34135"/>
          <ac:spMkLst>
            <pc:docMk/>
            <pc:sldMk cId="554727400" sldId="293"/>
            <ac:spMk id="15" creationId="{AF3437CD-2FB9-7E72-D381-DFA0DFF7E7AC}"/>
          </ac:spMkLst>
        </pc:spChg>
        <pc:spChg chg="add mod">
          <ac:chgData name="Franziska Händschel" userId="e2149472-3187-4d00-b16a-a19eff6fc04a" providerId="ADAL" clId="{E62F676C-2915-4FEB-ADC0-D4BB90B0D74A}" dt="2024-02-19T17:30:28.208" v="1835" actId="34135"/>
          <ac:spMkLst>
            <pc:docMk/>
            <pc:sldMk cId="554727400" sldId="293"/>
            <ac:spMk id="23" creationId="{E541D3CC-6FA2-333C-FF98-BEA3C9D103A6}"/>
          </ac:spMkLst>
        </pc:spChg>
        <pc:spChg chg="add mod">
          <ac:chgData name="Franziska Händschel" userId="e2149472-3187-4d00-b16a-a19eff6fc04a" providerId="ADAL" clId="{E62F676C-2915-4FEB-ADC0-D4BB90B0D74A}" dt="2024-02-19T17:30:28.208" v="1835" actId="34135"/>
          <ac:spMkLst>
            <pc:docMk/>
            <pc:sldMk cId="554727400" sldId="293"/>
            <ac:spMk id="25" creationId="{BEEE68D4-DD56-DA9E-B624-B28694047D26}"/>
          </ac:spMkLst>
        </pc:spChg>
        <pc:spChg chg="add mod">
          <ac:chgData name="Franziska Händschel" userId="e2149472-3187-4d00-b16a-a19eff6fc04a" providerId="ADAL" clId="{E62F676C-2915-4FEB-ADC0-D4BB90B0D74A}" dt="2024-02-19T17:30:28.208" v="1835" actId="34135"/>
          <ac:spMkLst>
            <pc:docMk/>
            <pc:sldMk cId="554727400" sldId="293"/>
            <ac:spMk id="26" creationId="{53A7D633-9239-F2F2-2417-920CB081A56B}"/>
          </ac:spMkLst>
        </pc:spChg>
        <pc:spChg chg="add mod">
          <ac:chgData name="Franziska Händschel" userId="e2149472-3187-4d00-b16a-a19eff6fc04a" providerId="ADAL" clId="{E62F676C-2915-4FEB-ADC0-D4BB90B0D74A}" dt="2024-02-19T17:30:28.208" v="1835" actId="34135"/>
          <ac:spMkLst>
            <pc:docMk/>
            <pc:sldMk cId="554727400" sldId="293"/>
            <ac:spMk id="27" creationId="{827D312F-4459-DFB4-10CF-3584C73B92D2}"/>
          </ac:spMkLst>
        </pc:spChg>
        <pc:spChg chg="add mod">
          <ac:chgData name="Franziska Händschel" userId="e2149472-3187-4d00-b16a-a19eff6fc04a" providerId="ADAL" clId="{E62F676C-2915-4FEB-ADC0-D4BB90B0D74A}" dt="2024-02-19T17:30:28.208" v="1835" actId="34135"/>
          <ac:spMkLst>
            <pc:docMk/>
            <pc:sldMk cId="554727400" sldId="293"/>
            <ac:spMk id="29" creationId="{23EBE8C5-1382-175D-C3A7-F71D4F130FE1}"/>
          </ac:spMkLst>
        </pc:spChg>
        <pc:spChg chg="add mod">
          <ac:chgData name="Franziska Händschel" userId="e2149472-3187-4d00-b16a-a19eff6fc04a" providerId="ADAL" clId="{E62F676C-2915-4FEB-ADC0-D4BB90B0D74A}" dt="2024-02-19T17:30:28.208" v="1835" actId="34135"/>
          <ac:spMkLst>
            <pc:docMk/>
            <pc:sldMk cId="554727400" sldId="293"/>
            <ac:spMk id="31" creationId="{A5BC8BD4-DDD3-6D83-4B97-9338E48D3453}"/>
          </ac:spMkLst>
        </pc:spChg>
        <pc:spChg chg="add mod">
          <ac:chgData name="Franziska Händschel" userId="e2149472-3187-4d00-b16a-a19eff6fc04a" providerId="ADAL" clId="{E62F676C-2915-4FEB-ADC0-D4BB90B0D74A}" dt="2024-02-19T17:30:28.208" v="1835" actId="34135"/>
          <ac:spMkLst>
            <pc:docMk/>
            <pc:sldMk cId="554727400" sldId="293"/>
            <ac:spMk id="32" creationId="{56B26064-9773-9137-2B01-1E3E40F5032B}"/>
          </ac:spMkLst>
        </pc:spChg>
        <pc:spChg chg="add mod">
          <ac:chgData name="Franziska Händschel" userId="e2149472-3187-4d00-b16a-a19eff6fc04a" providerId="ADAL" clId="{E62F676C-2915-4FEB-ADC0-D4BB90B0D74A}" dt="2024-02-19T17:30:28.208" v="1835" actId="34135"/>
          <ac:spMkLst>
            <pc:docMk/>
            <pc:sldMk cId="554727400" sldId="293"/>
            <ac:spMk id="33" creationId="{CDAA1DE5-BA9F-58E2-2BFB-1AE3E993F715}"/>
          </ac:spMkLst>
        </pc:spChg>
        <pc:spChg chg="add mod">
          <ac:chgData name="Franziska Händschel" userId="e2149472-3187-4d00-b16a-a19eff6fc04a" providerId="ADAL" clId="{E62F676C-2915-4FEB-ADC0-D4BB90B0D74A}" dt="2024-02-19T17:30:28.208" v="1835" actId="34135"/>
          <ac:spMkLst>
            <pc:docMk/>
            <pc:sldMk cId="554727400" sldId="293"/>
            <ac:spMk id="35" creationId="{E6B8256C-DCF9-2725-C2AE-30570CCC7CB5}"/>
          </ac:spMkLst>
        </pc:spChg>
        <pc:spChg chg="add mod">
          <ac:chgData name="Franziska Händschel" userId="e2149472-3187-4d00-b16a-a19eff6fc04a" providerId="ADAL" clId="{E62F676C-2915-4FEB-ADC0-D4BB90B0D74A}" dt="2024-02-19T17:30:28.208" v="1835" actId="34135"/>
          <ac:spMkLst>
            <pc:docMk/>
            <pc:sldMk cId="554727400" sldId="293"/>
            <ac:spMk id="37" creationId="{8A0FA520-6151-84F1-273B-B3728DAB423E}"/>
          </ac:spMkLst>
        </pc:spChg>
        <pc:spChg chg="add mod">
          <ac:chgData name="Franziska Händschel" userId="e2149472-3187-4d00-b16a-a19eff6fc04a" providerId="ADAL" clId="{E62F676C-2915-4FEB-ADC0-D4BB90B0D74A}" dt="2024-02-19T17:30:28.208" v="1835" actId="34135"/>
          <ac:spMkLst>
            <pc:docMk/>
            <pc:sldMk cId="554727400" sldId="293"/>
            <ac:spMk id="38" creationId="{583B18DC-1AAF-B12D-F3A0-EA9843A12CA9}"/>
          </ac:spMkLst>
        </pc:spChg>
        <pc:spChg chg="add mod">
          <ac:chgData name="Franziska Händschel" userId="e2149472-3187-4d00-b16a-a19eff6fc04a" providerId="ADAL" clId="{E62F676C-2915-4FEB-ADC0-D4BB90B0D74A}" dt="2024-02-19T17:30:28.208" v="1835" actId="34135"/>
          <ac:spMkLst>
            <pc:docMk/>
            <pc:sldMk cId="554727400" sldId="293"/>
            <ac:spMk id="39" creationId="{AC2E6602-2FAF-A514-BE97-6E12960CAC42}"/>
          </ac:spMkLst>
        </pc:spChg>
        <pc:spChg chg="add mod">
          <ac:chgData name="Franziska Händschel" userId="e2149472-3187-4d00-b16a-a19eff6fc04a" providerId="ADAL" clId="{E62F676C-2915-4FEB-ADC0-D4BB90B0D74A}" dt="2024-02-19T17:30:28.208" v="1835" actId="34135"/>
          <ac:spMkLst>
            <pc:docMk/>
            <pc:sldMk cId="554727400" sldId="293"/>
            <ac:spMk id="41" creationId="{1C68FC60-7E3A-65E0-4BAC-9AB756CD0D89}"/>
          </ac:spMkLst>
        </pc:spChg>
        <pc:spChg chg="add mod">
          <ac:chgData name="Franziska Händschel" userId="e2149472-3187-4d00-b16a-a19eff6fc04a" providerId="ADAL" clId="{E62F676C-2915-4FEB-ADC0-D4BB90B0D74A}" dt="2024-02-19T17:30:28.208" v="1835" actId="34135"/>
          <ac:spMkLst>
            <pc:docMk/>
            <pc:sldMk cId="554727400" sldId="293"/>
            <ac:spMk id="43" creationId="{E1F3BC00-5834-CC88-3202-BFC3330ADE49}"/>
          </ac:spMkLst>
        </pc:spChg>
        <pc:spChg chg="add mod">
          <ac:chgData name="Franziska Händschel" userId="e2149472-3187-4d00-b16a-a19eff6fc04a" providerId="ADAL" clId="{E62F676C-2915-4FEB-ADC0-D4BB90B0D74A}" dt="2024-02-19T17:30:28.208" v="1835" actId="34135"/>
          <ac:spMkLst>
            <pc:docMk/>
            <pc:sldMk cId="554727400" sldId="293"/>
            <ac:spMk id="44" creationId="{53ED3598-F431-4282-AF48-6789CF2B539A}"/>
          </ac:spMkLst>
        </pc:spChg>
        <pc:spChg chg="add mod">
          <ac:chgData name="Franziska Händschel" userId="e2149472-3187-4d00-b16a-a19eff6fc04a" providerId="ADAL" clId="{E62F676C-2915-4FEB-ADC0-D4BB90B0D74A}" dt="2024-02-19T17:30:28.208" v="1835" actId="34135"/>
          <ac:spMkLst>
            <pc:docMk/>
            <pc:sldMk cId="554727400" sldId="293"/>
            <ac:spMk id="45" creationId="{EF430543-7ACC-BD52-2405-99EF4EA240E8}"/>
          </ac:spMkLst>
        </pc:spChg>
        <pc:spChg chg="add mod">
          <ac:chgData name="Franziska Händschel" userId="e2149472-3187-4d00-b16a-a19eff6fc04a" providerId="ADAL" clId="{E62F676C-2915-4FEB-ADC0-D4BB90B0D74A}" dt="2024-02-19T17:30:28.208" v="1835" actId="34135"/>
          <ac:spMkLst>
            <pc:docMk/>
            <pc:sldMk cId="554727400" sldId="293"/>
            <ac:spMk id="46" creationId="{3D788506-8265-9C36-51A3-62EA37D649F1}"/>
          </ac:spMkLst>
        </pc:spChg>
        <pc:spChg chg="add mod">
          <ac:chgData name="Franziska Händschel" userId="e2149472-3187-4d00-b16a-a19eff6fc04a" providerId="ADAL" clId="{E62F676C-2915-4FEB-ADC0-D4BB90B0D74A}" dt="2024-02-19T17:30:28.208" v="1835" actId="34135"/>
          <ac:spMkLst>
            <pc:docMk/>
            <pc:sldMk cId="554727400" sldId="293"/>
            <ac:spMk id="47" creationId="{25BAA117-80A8-38D3-C217-5A65045FA852}"/>
          </ac:spMkLst>
        </pc:spChg>
      </pc:sldChg>
      <pc:sldMasterChg chg="addSldLayout delSldLayout modSldLayout">
        <pc:chgData name="Franziska Händschel" userId="e2149472-3187-4d00-b16a-a19eff6fc04a" providerId="ADAL" clId="{E62F676C-2915-4FEB-ADC0-D4BB90B0D74A}" dt="2024-02-20T15:18:03.917" v="1873" actId="478"/>
        <pc:sldMasterMkLst>
          <pc:docMk/>
          <pc:sldMasterMk cId="2436609279" sldId="2147483660"/>
        </pc:sldMasterMkLst>
        <pc:sldLayoutChg chg="addSp delSp modSp mod">
          <pc:chgData name="Franziska Händschel" userId="e2149472-3187-4d00-b16a-a19eff6fc04a" providerId="ADAL" clId="{E62F676C-2915-4FEB-ADC0-D4BB90B0D74A}" dt="2024-02-19T17:08:54.241" v="1490" actId="6014"/>
          <pc:sldLayoutMkLst>
            <pc:docMk/>
            <pc:sldMasterMk cId="2436609279" sldId="2147483660"/>
            <pc:sldLayoutMk cId="576979586" sldId="2147483662"/>
          </pc:sldLayoutMkLst>
          <pc:spChg chg="mod">
            <ac:chgData name="Franziska Händschel" userId="e2149472-3187-4d00-b16a-a19eff6fc04a" providerId="ADAL" clId="{E62F676C-2915-4FEB-ADC0-D4BB90B0D74A}" dt="2024-02-19T15:59:43.039" v="22"/>
            <ac:spMkLst>
              <pc:docMk/>
              <pc:sldMasterMk cId="2436609279" sldId="2147483660"/>
              <pc:sldLayoutMk cId="576979586" sldId="2147483662"/>
              <ac:spMk id="2" creationId="{64501117-BF46-C965-0146-7132487ECCC4}"/>
            </ac:spMkLst>
          </pc:spChg>
          <pc:picChg chg="add mod">
            <ac:chgData name="Franziska Händschel" userId="e2149472-3187-4d00-b16a-a19eff6fc04a" providerId="ADAL" clId="{E62F676C-2915-4FEB-ADC0-D4BB90B0D74A}" dt="2024-02-19T15:59:28.332" v="8"/>
            <ac:picMkLst>
              <pc:docMk/>
              <pc:sldMasterMk cId="2436609279" sldId="2147483660"/>
              <pc:sldLayoutMk cId="576979586" sldId="2147483662"/>
              <ac:picMk id="4" creationId="{9CDAD8D1-FCF8-F2BB-0F9B-15510F8AF724}"/>
            </ac:picMkLst>
          </pc:picChg>
          <pc:picChg chg="del">
            <ac:chgData name="Franziska Händschel" userId="e2149472-3187-4d00-b16a-a19eff6fc04a" providerId="ADAL" clId="{E62F676C-2915-4FEB-ADC0-D4BB90B0D74A}" dt="2024-02-19T15:59:27.977" v="7" actId="478"/>
            <ac:picMkLst>
              <pc:docMk/>
              <pc:sldMasterMk cId="2436609279" sldId="2147483660"/>
              <pc:sldLayoutMk cId="576979586" sldId="2147483662"/>
              <ac:picMk id="13" creationId="{9939F1F2-742A-EECB-1AC4-E3F8FA21AB3C}"/>
            </ac:picMkLst>
          </pc:picChg>
        </pc:sldLayoutChg>
        <pc:sldLayoutChg chg="modSp mod">
          <pc:chgData name="Franziska Händschel" userId="e2149472-3187-4d00-b16a-a19eff6fc04a" providerId="ADAL" clId="{E62F676C-2915-4FEB-ADC0-D4BB90B0D74A}" dt="2024-02-19T16:06:43.495" v="128" actId="113"/>
          <pc:sldLayoutMkLst>
            <pc:docMk/>
            <pc:sldMasterMk cId="2436609279" sldId="2147483660"/>
            <pc:sldLayoutMk cId="895852067" sldId="2147483663"/>
          </pc:sldLayoutMkLst>
          <pc:spChg chg="mod">
            <ac:chgData name="Franziska Händschel" userId="e2149472-3187-4d00-b16a-a19eff6fc04a" providerId="ADAL" clId="{E62F676C-2915-4FEB-ADC0-D4BB90B0D74A}" dt="2024-02-19T16:00:28.546" v="44"/>
            <ac:spMkLst>
              <pc:docMk/>
              <pc:sldMasterMk cId="2436609279" sldId="2147483660"/>
              <pc:sldLayoutMk cId="895852067" sldId="2147483663"/>
              <ac:spMk id="4" creationId="{B665B885-2C46-D42D-4D31-E9A185452A0E}"/>
            </ac:spMkLst>
          </pc:spChg>
          <pc:spChg chg="mod">
            <ac:chgData name="Franziska Händschel" userId="e2149472-3187-4d00-b16a-a19eff6fc04a" providerId="ADAL" clId="{E62F676C-2915-4FEB-ADC0-D4BB90B0D74A}" dt="2024-02-19T16:00:59.837" v="53"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E62F676C-2915-4FEB-ADC0-D4BB90B0D74A}" dt="2024-02-19T16:01:01.763" v="57"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E62F676C-2915-4FEB-ADC0-D4BB90B0D74A}" dt="2024-02-19T16:00:13.916" v="37" actId="20577"/>
            <ac:spMkLst>
              <pc:docMk/>
              <pc:sldMasterMk cId="2436609279" sldId="2147483660"/>
              <pc:sldLayoutMk cId="895852067" sldId="2147483663"/>
              <ac:spMk id="9" creationId="{88E0BCFD-70D6-BB53-003B-9CC4F2C88CB4}"/>
            </ac:spMkLst>
          </pc:spChg>
          <pc:spChg chg="mod">
            <ac:chgData name="Franziska Händschel" userId="e2149472-3187-4d00-b16a-a19eff6fc04a" providerId="ADAL" clId="{E62F676C-2915-4FEB-ADC0-D4BB90B0D74A}" dt="2024-02-19T16:01:03.765" v="61" actId="20577"/>
            <ac:spMkLst>
              <pc:docMk/>
              <pc:sldMasterMk cId="2436609279" sldId="2147483660"/>
              <pc:sldLayoutMk cId="895852067" sldId="2147483663"/>
              <ac:spMk id="11" creationId="{D0404B70-6333-4F7F-0155-E18C025FC80A}"/>
            </ac:spMkLst>
          </pc:spChg>
          <pc:spChg chg="mod">
            <ac:chgData name="Franziska Händschel" userId="e2149472-3187-4d00-b16a-a19eff6fc04a" providerId="ADAL" clId="{E62F676C-2915-4FEB-ADC0-D4BB90B0D74A}" dt="2024-02-19T16:01:49.989" v="87"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E62F676C-2915-4FEB-ADC0-D4BB90B0D74A}" dt="2024-02-19T16:01:49.989" v="87"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E62F676C-2915-4FEB-ADC0-D4BB90B0D74A}" dt="2024-02-19T16:01:49.989" v="87"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E62F676C-2915-4FEB-ADC0-D4BB90B0D74A}" dt="2024-02-19T16:01:49.989" v="87" actId="207"/>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E62F676C-2915-4FEB-ADC0-D4BB90B0D74A}" dt="2024-02-19T16:01:49.989" v="87" actId="207"/>
            <ac:spMkLst>
              <pc:docMk/>
              <pc:sldMasterMk cId="2436609279" sldId="2147483660"/>
              <pc:sldLayoutMk cId="895852067" sldId="2147483663"/>
              <ac:spMk id="18" creationId="{52275CD9-FDF9-5071-4200-B2300BB1BF8A}"/>
            </ac:spMkLst>
          </pc:spChg>
          <pc:spChg chg="mod">
            <ac:chgData name="Franziska Händschel" userId="e2149472-3187-4d00-b16a-a19eff6fc04a" providerId="ADAL" clId="{E62F676C-2915-4FEB-ADC0-D4BB90B0D74A}" dt="2024-02-19T16:01:49.989" v="87" actId="207"/>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E62F676C-2915-4FEB-ADC0-D4BB90B0D74A}" dt="2024-02-19T16:00:49.161" v="49" actId="20577"/>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E62F676C-2915-4FEB-ADC0-D4BB90B0D74A}" dt="2024-02-19T16:05:33.918" v="108" actId="113"/>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E62F676C-2915-4FEB-ADC0-D4BB90B0D74A}" dt="2024-02-19T16:05:49.495" v="112" actId="113"/>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E62F676C-2915-4FEB-ADC0-D4BB90B0D74A}" dt="2024-02-19T16:06:02.264" v="116" actId="113"/>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E62F676C-2915-4FEB-ADC0-D4BB90B0D74A}" dt="2024-02-19T16:06:17.645" v="120" actId="113"/>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E62F676C-2915-4FEB-ADC0-D4BB90B0D74A}" dt="2024-02-19T16:06:30.147" v="124" actId="113"/>
            <ac:spMkLst>
              <pc:docMk/>
              <pc:sldMasterMk cId="2436609279" sldId="2147483660"/>
              <pc:sldLayoutMk cId="895852067" sldId="2147483663"/>
              <ac:spMk id="29" creationId="{59B69867-709B-B7C5-2247-DA7E1DF4FA25}"/>
            </ac:spMkLst>
          </pc:spChg>
          <pc:spChg chg="mod">
            <ac:chgData name="Franziska Händschel" userId="e2149472-3187-4d00-b16a-a19eff6fc04a" providerId="ADAL" clId="{E62F676C-2915-4FEB-ADC0-D4BB90B0D74A}" dt="2024-02-19T16:06:43.495" v="128" actId="113"/>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E62F676C-2915-4FEB-ADC0-D4BB90B0D74A}" dt="2024-02-19T16:04:34.711" v="104" actId="20577"/>
            <ac:spMkLst>
              <pc:docMk/>
              <pc:sldMasterMk cId="2436609279" sldId="2147483660"/>
              <pc:sldLayoutMk cId="895852067" sldId="2147483663"/>
              <ac:spMk id="31" creationId="{61BA26F2-87A9-AAC4-ECC7-7FCA78FDB1ED}"/>
            </ac:spMkLst>
          </pc:spChg>
        </pc:sldLayoutChg>
        <pc:sldLayoutChg chg="addSp delSp modSp mod">
          <pc:chgData name="Franziska Händschel" userId="e2149472-3187-4d00-b16a-a19eff6fc04a" providerId="ADAL" clId="{E62F676C-2915-4FEB-ADC0-D4BB90B0D74A}" dt="2024-02-19T16:35:02.627" v="775" actId="207"/>
          <pc:sldLayoutMkLst>
            <pc:docMk/>
            <pc:sldMasterMk cId="2436609279" sldId="2147483660"/>
            <pc:sldLayoutMk cId="3962537421" sldId="2147483664"/>
          </pc:sldLayoutMkLst>
          <pc:spChg chg="mod">
            <ac:chgData name="Franziska Händschel" userId="e2149472-3187-4d00-b16a-a19eff6fc04a" providerId="ADAL" clId="{E62F676C-2915-4FEB-ADC0-D4BB90B0D74A}" dt="2024-02-19T16:23:14.173" v="574" actId="20577"/>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E62F676C-2915-4FEB-ADC0-D4BB90B0D74A}" dt="2024-02-19T16:31:59.646" v="733"/>
            <ac:spMkLst>
              <pc:docMk/>
              <pc:sldMasterMk cId="2436609279" sldId="2147483660"/>
              <pc:sldLayoutMk cId="3962537421" sldId="2147483664"/>
              <ac:spMk id="9" creationId="{F6D885EC-A22B-3BB2-2BAE-27E02C85C778}"/>
            </ac:spMkLst>
          </pc:spChg>
          <pc:spChg chg="add del mod">
            <ac:chgData name="Franziska Händschel" userId="e2149472-3187-4d00-b16a-a19eff6fc04a" providerId="ADAL" clId="{E62F676C-2915-4FEB-ADC0-D4BB90B0D74A}" dt="2024-02-19T16:34:37.699" v="765" actId="478"/>
            <ac:spMkLst>
              <pc:docMk/>
              <pc:sldMasterMk cId="2436609279" sldId="2147483660"/>
              <pc:sldLayoutMk cId="3962537421" sldId="2147483664"/>
              <ac:spMk id="10" creationId="{CCD8B5AF-A168-84F6-8ED6-BFAF364AF74B}"/>
            </ac:spMkLst>
          </pc:spChg>
          <pc:spChg chg="mod">
            <ac:chgData name="Franziska Händschel" userId="e2149472-3187-4d00-b16a-a19eff6fc04a" providerId="ADAL" clId="{E62F676C-2915-4FEB-ADC0-D4BB90B0D74A}" dt="2024-02-19T16:34:02.997" v="757" actId="207"/>
            <ac:spMkLst>
              <pc:docMk/>
              <pc:sldMasterMk cId="2436609279" sldId="2147483660"/>
              <pc:sldLayoutMk cId="3962537421" sldId="2147483664"/>
              <ac:spMk id="14" creationId="{5B14E262-7848-31B0-81FD-8807EAB9F992}"/>
            </ac:spMkLst>
          </pc:spChg>
          <pc:spChg chg="mod">
            <ac:chgData name="Franziska Händschel" userId="e2149472-3187-4d00-b16a-a19eff6fc04a" providerId="ADAL" clId="{E62F676C-2915-4FEB-ADC0-D4BB90B0D74A}" dt="2024-02-19T16:34:02.997" v="757" actId="207"/>
            <ac:spMkLst>
              <pc:docMk/>
              <pc:sldMasterMk cId="2436609279" sldId="2147483660"/>
              <pc:sldLayoutMk cId="3962537421" sldId="2147483664"/>
              <ac:spMk id="15" creationId="{668FBB89-980F-D4A3-D1D8-E3C528431B82}"/>
            </ac:spMkLst>
          </pc:spChg>
          <pc:spChg chg="mod">
            <ac:chgData name="Franziska Händschel" userId="e2149472-3187-4d00-b16a-a19eff6fc04a" providerId="ADAL" clId="{E62F676C-2915-4FEB-ADC0-D4BB90B0D74A}" dt="2024-02-19T16:34:02.997" v="757" actId="207"/>
            <ac:spMkLst>
              <pc:docMk/>
              <pc:sldMasterMk cId="2436609279" sldId="2147483660"/>
              <pc:sldLayoutMk cId="3962537421" sldId="2147483664"/>
              <ac:spMk id="16" creationId="{4C64F30B-3B18-552A-FF2A-C51AE2B5503A}"/>
            </ac:spMkLst>
          </pc:spChg>
          <pc:spChg chg="mod">
            <ac:chgData name="Franziska Händschel" userId="e2149472-3187-4d00-b16a-a19eff6fc04a" providerId="ADAL" clId="{E62F676C-2915-4FEB-ADC0-D4BB90B0D74A}" dt="2024-02-19T16:34:02.997" v="757" actId="207"/>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E62F676C-2915-4FEB-ADC0-D4BB90B0D74A}" dt="2024-02-19T16:23:39.449" v="577"/>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E62F676C-2915-4FEB-ADC0-D4BB90B0D74A}" dt="2024-02-19T16:31:06.009" v="698" actId="20577"/>
            <ac:spMkLst>
              <pc:docMk/>
              <pc:sldMasterMk cId="2436609279" sldId="2147483660"/>
              <pc:sldLayoutMk cId="3962537421" sldId="2147483664"/>
              <ac:spMk id="19" creationId="{37803F57-3605-E2CF-C4FF-D1318C2CFC4D}"/>
            </ac:spMkLst>
          </pc:spChg>
          <pc:spChg chg="add mod">
            <ac:chgData name="Franziska Händschel" userId="e2149472-3187-4d00-b16a-a19eff6fc04a" providerId="ADAL" clId="{E62F676C-2915-4FEB-ADC0-D4BB90B0D74A}" dt="2024-02-19T16:34:40.696" v="767" actId="20577"/>
            <ac:spMkLst>
              <pc:docMk/>
              <pc:sldMasterMk cId="2436609279" sldId="2147483660"/>
              <pc:sldLayoutMk cId="3962537421" sldId="2147483664"/>
              <ac:spMk id="20" creationId="{03FEA479-463A-EF77-5109-146B9E711786}"/>
            </ac:spMkLst>
          </pc:spChg>
          <pc:spChg chg="mod">
            <ac:chgData name="Franziska Händschel" userId="e2149472-3187-4d00-b16a-a19eff6fc04a" providerId="ADAL" clId="{E62F676C-2915-4FEB-ADC0-D4BB90B0D74A}" dt="2024-02-19T16:33:56.264" v="755" actId="20577"/>
            <ac:spMkLst>
              <pc:docMk/>
              <pc:sldMasterMk cId="2436609279" sldId="2147483660"/>
              <pc:sldLayoutMk cId="3962537421" sldId="2147483664"/>
              <ac:spMk id="21" creationId="{54A7F613-8F92-8677-80D0-2D341F5A5727}"/>
            </ac:spMkLst>
          </pc:spChg>
          <pc:spChg chg="mod">
            <ac:chgData name="Franziska Händschel" userId="e2149472-3187-4d00-b16a-a19eff6fc04a" providerId="ADAL" clId="{E62F676C-2915-4FEB-ADC0-D4BB90B0D74A}" dt="2024-02-19T16:35:02.627" v="775" actId="207"/>
            <ac:spMkLst>
              <pc:docMk/>
              <pc:sldMasterMk cId="2436609279" sldId="2147483660"/>
              <pc:sldLayoutMk cId="3962537421" sldId="2147483664"/>
              <ac:spMk id="23" creationId="{9E0090A7-49B4-A309-2630-C25EFD437829}"/>
            </ac:spMkLst>
          </pc:spChg>
          <pc:spChg chg="add mod">
            <ac:chgData name="Franziska Händschel" userId="e2149472-3187-4d00-b16a-a19eff6fc04a" providerId="ADAL" clId="{E62F676C-2915-4FEB-ADC0-D4BB90B0D74A}" dt="2024-02-19T16:34:56.254" v="773" actId="207"/>
            <ac:spMkLst>
              <pc:docMk/>
              <pc:sldMasterMk cId="2436609279" sldId="2147483660"/>
              <pc:sldLayoutMk cId="3962537421" sldId="2147483664"/>
              <ac:spMk id="24" creationId="{9D691DFE-387B-1FFC-EB7A-2AFC8C0DD7F0}"/>
            </ac:spMkLst>
          </pc:spChg>
          <pc:picChg chg="add del mod">
            <ac:chgData name="Franziska Händschel" userId="e2149472-3187-4d00-b16a-a19eff6fc04a" providerId="ADAL" clId="{E62F676C-2915-4FEB-ADC0-D4BB90B0D74A}" dt="2024-02-19T16:30:41.752" v="670" actId="21"/>
            <ac:picMkLst>
              <pc:docMk/>
              <pc:sldMasterMk cId="2436609279" sldId="2147483660"/>
              <pc:sldLayoutMk cId="3962537421" sldId="2147483664"/>
              <ac:picMk id="3" creationId="{5597485A-76CD-648D-54D7-D657775BD11E}"/>
            </ac:picMkLst>
          </pc:picChg>
          <pc:picChg chg="add mod">
            <ac:chgData name="Franziska Händschel" userId="e2149472-3187-4d00-b16a-a19eff6fc04a" providerId="ADAL" clId="{E62F676C-2915-4FEB-ADC0-D4BB90B0D74A}" dt="2024-02-19T16:30:43.452" v="672"/>
            <ac:picMkLst>
              <pc:docMk/>
              <pc:sldMasterMk cId="2436609279" sldId="2147483660"/>
              <pc:sldLayoutMk cId="3962537421" sldId="2147483664"/>
              <ac:picMk id="4" creationId="{5597485A-76CD-648D-54D7-D657775BD11E}"/>
            </ac:picMkLst>
          </pc:picChg>
          <pc:picChg chg="add del mod">
            <ac:chgData name="Franziska Händschel" userId="e2149472-3187-4d00-b16a-a19eff6fc04a" providerId="ADAL" clId="{E62F676C-2915-4FEB-ADC0-D4BB90B0D74A}" dt="2024-02-19T16:31:28.888" v="702" actId="21"/>
            <ac:picMkLst>
              <pc:docMk/>
              <pc:sldMasterMk cId="2436609279" sldId="2147483660"/>
              <pc:sldLayoutMk cId="3962537421" sldId="2147483664"/>
              <ac:picMk id="6" creationId="{57B8E5C5-A545-BCAF-F240-92883FF08A97}"/>
            </ac:picMkLst>
          </pc:picChg>
          <pc:picChg chg="add mod">
            <ac:chgData name="Franziska Händschel" userId="e2149472-3187-4d00-b16a-a19eff6fc04a" providerId="ADAL" clId="{E62F676C-2915-4FEB-ADC0-D4BB90B0D74A}" dt="2024-02-19T16:31:30.716" v="704"/>
            <ac:picMkLst>
              <pc:docMk/>
              <pc:sldMasterMk cId="2436609279" sldId="2147483660"/>
              <pc:sldLayoutMk cId="3962537421" sldId="2147483664"/>
              <ac:picMk id="7" creationId="{57B8E5C5-A545-BCAF-F240-92883FF08A97}"/>
            </ac:picMkLst>
          </pc:picChg>
          <pc:picChg chg="del">
            <ac:chgData name="Franziska Händschel" userId="e2149472-3187-4d00-b16a-a19eff6fc04a" providerId="ADAL" clId="{E62F676C-2915-4FEB-ADC0-D4BB90B0D74A}" dt="2024-02-19T16:31:30.073" v="703" actId="478"/>
            <ac:picMkLst>
              <pc:docMk/>
              <pc:sldMasterMk cId="2436609279" sldId="2147483660"/>
              <pc:sldLayoutMk cId="3962537421" sldId="2147483664"/>
              <ac:picMk id="12" creationId="{E2FD9107-6A5A-07F3-1622-BCDD8CFC86B2}"/>
            </ac:picMkLst>
          </pc:picChg>
          <pc:picChg chg="del">
            <ac:chgData name="Franziska Händschel" userId="e2149472-3187-4d00-b16a-a19eff6fc04a" providerId="ADAL" clId="{E62F676C-2915-4FEB-ADC0-D4BB90B0D74A}" dt="2024-02-19T16:30:42.699" v="671" actId="478"/>
            <ac:picMkLst>
              <pc:docMk/>
              <pc:sldMasterMk cId="2436609279" sldId="2147483660"/>
              <pc:sldLayoutMk cId="3962537421" sldId="2147483664"/>
              <ac:picMk id="28" creationId="{BEC1EF2E-06F4-8F98-6B7E-7697E2F52AF6}"/>
            </ac:picMkLst>
          </pc:picChg>
        </pc:sldLayoutChg>
        <pc:sldLayoutChg chg="addSp delSp modSp mod">
          <pc:chgData name="Franziska Händschel" userId="e2149472-3187-4d00-b16a-a19eff6fc04a" providerId="ADAL" clId="{E62F676C-2915-4FEB-ADC0-D4BB90B0D74A}" dt="2024-02-19T16:30:08.487" v="665"/>
          <pc:sldLayoutMkLst>
            <pc:docMk/>
            <pc:sldMasterMk cId="2436609279" sldId="2147483660"/>
            <pc:sldLayoutMk cId="3958149729" sldId="2147483665"/>
          </pc:sldLayoutMkLst>
          <pc:spChg chg="mod">
            <ac:chgData name="Franziska Händschel" userId="e2149472-3187-4d00-b16a-a19eff6fc04a" providerId="ADAL" clId="{E62F676C-2915-4FEB-ADC0-D4BB90B0D74A}" dt="2024-02-19T16:24:29.058" v="618" actId="20577"/>
            <ac:spMkLst>
              <pc:docMk/>
              <pc:sldMasterMk cId="2436609279" sldId="2147483660"/>
              <pc:sldLayoutMk cId="3958149729" sldId="2147483665"/>
              <ac:spMk id="10" creationId="{49175D27-F2C7-C8CB-607D-B48B9625DCAA}"/>
            </ac:spMkLst>
          </pc:spChg>
          <pc:spChg chg="mod">
            <ac:chgData name="Franziska Händschel" userId="e2149472-3187-4d00-b16a-a19eff6fc04a" providerId="ADAL" clId="{E62F676C-2915-4FEB-ADC0-D4BB90B0D74A}" dt="2024-02-19T16:25:41.222" v="654"/>
            <ac:spMkLst>
              <pc:docMk/>
              <pc:sldMasterMk cId="2436609279" sldId="2147483660"/>
              <pc:sldLayoutMk cId="3958149729" sldId="2147483665"/>
              <ac:spMk id="12" creationId="{99DE7ECC-2279-AA93-980C-F4B438D6EC51}"/>
            </ac:spMkLst>
          </pc:spChg>
          <pc:spChg chg="mod">
            <ac:chgData name="Franziska Händschel" userId="e2149472-3187-4d00-b16a-a19eff6fc04a" providerId="ADAL" clId="{E62F676C-2915-4FEB-ADC0-D4BB90B0D74A}" dt="2024-02-19T16:24:54.408" v="626" actId="207"/>
            <ac:spMkLst>
              <pc:docMk/>
              <pc:sldMasterMk cId="2436609279" sldId="2147483660"/>
              <pc:sldLayoutMk cId="3958149729" sldId="2147483665"/>
              <ac:spMk id="14" creationId="{BE4C58BD-93F7-38B1-3361-28CC8EA505AE}"/>
            </ac:spMkLst>
          </pc:spChg>
          <pc:picChg chg="del">
            <ac:chgData name="Franziska Händschel" userId="e2149472-3187-4d00-b16a-a19eff6fc04a" providerId="ADAL" clId="{E62F676C-2915-4FEB-ADC0-D4BB90B0D74A}" dt="2024-02-19T16:30:05" v="661" actId="478"/>
            <ac:picMkLst>
              <pc:docMk/>
              <pc:sldMasterMk cId="2436609279" sldId="2147483660"/>
              <pc:sldLayoutMk cId="3958149729" sldId="2147483665"/>
              <ac:picMk id="3" creationId="{027F3AA2-B09B-F288-DCDC-064F33C8A6CA}"/>
            </ac:picMkLst>
          </pc:picChg>
          <pc:picChg chg="add del mod">
            <ac:chgData name="Franziska Händschel" userId="e2149472-3187-4d00-b16a-a19eff6fc04a" providerId="ADAL" clId="{E62F676C-2915-4FEB-ADC0-D4BB90B0D74A}" dt="2024-02-19T16:30:03.893" v="660" actId="21"/>
            <ac:picMkLst>
              <pc:docMk/>
              <pc:sldMasterMk cId="2436609279" sldId="2147483660"/>
              <pc:sldLayoutMk cId="3958149729" sldId="2147483665"/>
              <ac:picMk id="4" creationId="{9E2A6FA0-4780-A013-B91A-B0889A16A68F}"/>
            </ac:picMkLst>
          </pc:picChg>
          <pc:picChg chg="add del mod">
            <ac:chgData name="Franziska Händschel" userId="e2149472-3187-4d00-b16a-a19eff6fc04a" providerId="ADAL" clId="{E62F676C-2915-4FEB-ADC0-D4BB90B0D74A}" dt="2024-02-19T16:30:06.998" v="663" actId="21"/>
            <ac:picMkLst>
              <pc:docMk/>
              <pc:sldMasterMk cId="2436609279" sldId="2147483660"/>
              <pc:sldLayoutMk cId="3958149729" sldId="2147483665"/>
              <ac:picMk id="5" creationId="{9E2A6FA0-4780-A013-B91A-B0889A16A68F}"/>
            </ac:picMkLst>
          </pc:picChg>
          <pc:picChg chg="add mod">
            <ac:chgData name="Franziska Händschel" userId="e2149472-3187-4d00-b16a-a19eff6fc04a" providerId="ADAL" clId="{E62F676C-2915-4FEB-ADC0-D4BB90B0D74A}" dt="2024-02-19T16:30:08.487" v="665"/>
            <ac:picMkLst>
              <pc:docMk/>
              <pc:sldMasterMk cId="2436609279" sldId="2147483660"/>
              <pc:sldLayoutMk cId="3958149729" sldId="2147483665"/>
              <ac:picMk id="6" creationId="{9E2A6FA0-4780-A013-B91A-B0889A16A68F}"/>
            </ac:picMkLst>
          </pc:picChg>
          <pc:picChg chg="del">
            <ac:chgData name="Franziska Händschel" userId="e2149472-3187-4d00-b16a-a19eff6fc04a" providerId="ADAL" clId="{E62F676C-2915-4FEB-ADC0-D4BB90B0D74A}" dt="2024-02-19T16:30:08.131" v="664" actId="478"/>
            <ac:picMkLst>
              <pc:docMk/>
              <pc:sldMasterMk cId="2436609279" sldId="2147483660"/>
              <pc:sldLayoutMk cId="3958149729" sldId="2147483665"/>
              <ac:picMk id="17" creationId="{388F23DB-6A95-D452-34FC-F89CD10F9A02}"/>
            </ac:picMkLst>
          </pc:picChg>
        </pc:sldLayoutChg>
        <pc:sldLayoutChg chg="modSp mod">
          <pc:chgData name="Franziska Händschel" userId="e2149472-3187-4d00-b16a-a19eff6fc04a" providerId="ADAL" clId="{E62F676C-2915-4FEB-ADC0-D4BB90B0D74A}" dt="2024-02-19T17:32:51.603" v="1870" actId="1036"/>
          <pc:sldLayoutMkLst>
            <pc:docMk/>
            <pc:sldMasterMk cId="2436609279" sldId="2147483660"/>
            <pc:sldLayoutMk cId="2956458864" sldId="2147483666"/>
          </pc:sldLayoutMkLst>
          <pc:spChg chg="mod">
            <ac:chgData name="Franziska Händschel" userId="e2149472-3187-4d00-b16a-a19eff6fc04a" providerId="ADAL" clId="{E62F676C-2915-4FEB-ADC0-D4BB90B0D74A}" dt="2024-02-19T16:13:37.617" v="296" actId="20577"/>
            <ac:spMkLst>
              <pc:docMk/>
              <pc:sldMasterMk cId="2436609279" sldId="2147483660"/>
              <pc:sldLayoutMk cId="2956458864" sldId="2147483666"/>
              <ac:spMk id="2" creationId="{AD1CAE5C-29ED-7D56-0D38-F65F6B734220}"/>
            </ac:spMkLst>
          </pc:spChg>
          <pc:spChg chg="mod">
            <ac:chgData name="Franziska Händschel" userId="e2149472-3187-4d00-b16a-a19eff6fc04a" providerId="ADAL" clId="{E62F676C-2915-4FEB-ADC0-D4BB90B0D74A}" dt="2024-02-19T16:09:21.920" v="166" actId="20577"/>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E62F676C-2915-4FEB-ADC0-D4BB90B0D74A}" dt="2024-02-19T16:09:27.166" v="179"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E62F676C-2915-4FEB-ADC0-D4BB90B0D74A}" dt="2024-02-19T17:32:48.295" v="1861"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E62F676C-2915-4FEB-ADC0-D4BB90B0D74A}" dt="2024-02-19T17:32:51.603" v="1870" actId="1036"/>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E62F676C-2915-4FEB-ADC0-D4BB90B0D74A}" dt="2024-02-19T17:32:51.603" v="1870" actId="1036"/>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E62F676C-2915-4FEB-ADC0-D4BB90B0D74A}" dt="2024-02-19T17:32:51.603" v="1870" actId="1036"/>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E62F676C-2915-4FEB-ADC0-D4BB90B0D74A}" dt="2024-02-19T17:32:51.603" v="1870" actId="1036"/>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E62F676C-2915-4FEB-ADC0-D4BB90B0D74A}" dt="2024-02-19T17:08:31.567" v="1488" actId="6014"/>
          <pc:sldLayoutMkLst>
            <pc:docMk/>
            <pc:sldMasterMk cId="2436609279" sldId="2147483660"/>
            <pc:sldLayoutMk cId="2019634000" sldId="2147483667"/>
          </pc:sldLayoutMkLst>
          <pc:spChg chg="mod">
            <ac:chgData name="Franziska Händschel" userId="e2149472-3187-4d00-b16a-a19eff6fc04a" providerId="ADAL" clId="{E62F676C-2915-4FEB-ADC0-D4BB90B0D74A}" dt="2024-02-19T16:13:42.165" v="300"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E62F676C-2915-4FEB-ADC0-D4BB90B0D74A}" dt="2024-02-19T16:13:30.967" v="292" actId="6549"/>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E62F676C-2915-4FEB-ADC0-D4BB90B0D74A}" dt="2024-02-20T15:18:03.917" v="1873" actId="478"/>
          <pc:sldLayoutMkLst>
            <pc:docMk/>
            <pc:sldMasterMk cId="2436609279" sldId="2147483660"/>
            <pc:sldLayoutMk cId="4124173424" sldId="2147483668"/>
          </pc:sldLayoutMkLst>
          <pc:spChg chg="mod">
            <ac:chgData name="Franziska Händschel" userId="e2149472-3187-4d00-b16a-a19eff6fc04a" providerId="ADAL" clId="{E62F676C-2915-4FEB-ADC0-D4BB90B0D74A}" dt="2024-02-19T16:13:47.072" v="304" actId="20577"/>
            <ac:spMkLst>
              <pc:docMk/>
              <pc:sldMasterMk cId="2436609279" sldId="2147483660"/>
              <pc:sldLayoutMk cId="4124173424" sldId="2147483668"/>
              <ac:spMk id="2" creationId="{55371B92-ECC9-B5B1-ACBB-9AA9E922C089}"/>
            </ac:spMkLst>
          </pc:spChg>
          <pc:spChg chg="add del mod">
            <ac:chgData name="Franziska Händschel" userId="e2149472-3187-4d00-b16a-a19eff6fc04a" providerId="ADAL" clId="{E62F676C-2915-4FEB-ADC0-D4BB90B0D74A}" dt="2024-02-19T16:13:20.241" v="271" actId="21"/>
            <ac:spMkLst>
              <pc:docMk/>
              <pc:sldMasterMk cId="2436609279" sldId="2147483660"/>
              <pc:sldLayoutMk cId="4124173424" sldId="2147483668"/>
              <ac:spMk id="3" creationId="{343E0D47-2846-28E7-34E4-C8F35EA91A40}"/>
            </ac:spMkLst>
          </pc:spChg>
          <pc:spChg chg="add mod">
            <ac:chgData name="Franziska Händschel" userId="e2149472-3187-4d00-b16a-a19eff6fc04a" providerId="ADAL" clId="{E62F676C-2915-4FEB-ADC0-D4BB90B0D74A}" dt="2024-02-19T16:13:24.882" v="291"/>
            <ac:spMkLst>
              <pc:docMk/>
              <pc:sldMasterMk cId="2436609279" sldId="2147483660"/>
              <pc:sldLayoutMk cId="4124173424" sldId="2147483668"/>
              <ac:spMk id="4" creationId="{343E0D47-2846-28E7-34E4-C8F35EA91A40}"/>
            </ac:spMkLst>
          </pc:spChg>
          <pc:spChg chg="mod">
            <ac:chgData name="Franziska Händschel" userId="e2149472-3187-4d00-b16a-a19eff6fc04a" providerId="ADAL" clId="{E62F676C-2915-4FEB-ADC0-D4BB90B0D74A}" dt="2024-02-19T16:19:55.509" v="487" actId="14100"/>
            <ac:spMkLst>
              <pc:docMk/>
              <pc:sldMasterMk cId="2436609279" sldId="2147483660"/>
              <pc:sldLayoutMk cId="4124173424" sldId="2147483668"/>
              <ac:spMk id="6" creationId="{B481163A-1A0B-F654-7AF7-9B49C071DDB1}"/>
            </ac:spMkLst>
          </pc:spChg>
          <pc:spChg chg="mod">
            <ac:chgData name="Franziska Händschel" userId="e2149472-3187-4d00-b16a-a19eff6fc04a" providerId="ADAL" clId="{E62F676C-2915-4FEB-ADC0-D4BB90B0D74A}" dt="2024-02-19T16:19:22.674" v="457" actId="14100"/>
            <ac:spMkLst>
              <pc:docMk/>
              <pc:sldMasterMk cId="2436609279" sldId="2147483660"/>
              <pc:sldLayoutMk cId="4124173424" sldId="2147483668"/>
              <ac:spMk id="7" creationId="{3668CFA6-4137-C93E-4034-8D404CE82C9C}"/>
            </ac:spMkLst>
          </pc:spChg>
          <pc:spChg chg="mod">
            <ac:chgData name="Franziska Händschel" userId="e2149472-3187-4d00-b16a-a19eff6fc04a" providerId="ADAL" clId="{E62F676C-2915-4FEB-ADC0-D4BB90B0D74A}" dt="2024-02-19T16:19:27.619" v="480" actId="1035"/>
            <ac:spMkLst>
              <pc:docMk/>
              <pc:sldMasterMk cId="2436609279" sldId="2147483660"/>
              <pc:sldLayoutMk cId="4124173424" sldId="2147483668"/>
              <ac:spMk id="10" creationId="{FDFEB977-489F-8911-98DB-46A063DC7396}"/>
            </ac:spMkLst>
          </pc:spChg>
          <pc:spChg chg="add mod ord">
            <ac:chgData name="Franziska Händschel" userId="e2149472-3187-4d00-b16a-a19eff6fc04a" providerId="ADAL" clId="{E62F676C-2915-4FEB-ADC0-D4BB90B0D74A}" dt="2024-02-19T16:21:11.002" v="491" actId="207"/>
            <ac:spMkLst>
              <pc:docMk/>
              <pc:sldMasterMk cId="2436609279" sldId="2147483660"/>
              <pc:sldLayoutMk cId="4124173424" sldId="2147483668"/>
              <ac:spMk id="12" creationId="{F7F722B1-E79F-8BCE-0666-621DFF1EE9F0}"/>
            </ac:spMkLst>
          </pc:spChg>
          <pc:spChg chg="add del mod">
            <ac:chgData name="Franziska Händschel" userId="e2149472-3187-4d00-b16a-a19eff6fc04a" providerId="ADAL" clId="{E62F676C-2915-4FEB-ADC0-D4BB90B0D74A}" dt="2024-02-20T15:17:52.198" v="1872" actId="478"/>
            <ac:spMkLst>
              <pc:docMk/>
              <pc:sldMasterMk cId="2436609279" sldId="2147483660"/>
              <pc:sldLayoutMk cId="4124173424" sldId="2147483668"/>
              <ac:spMk id="13" creationId="{5C0F2ED2-AF50-3EF3-827E-E18FA76435CA}"/>
            </ac:spMkLst>
          </pc:spChg>
          <pc:spChg chg="add del mod">
            <ac:chgData name="Franziska Händschel" userId="e2149472-3187-4d00-b16a-a19eff6fc04a" providerId="ADAL" clId="{E62F676C-2915-4FEB-ADC0-D4BB90B0D74A}" dt="2024-02-20T15:18:03.917" v="1873" actId="478"/>
            <ac:spMkLst>
              <pc:docMk/>
              <pc:sldMasterMk cId="2436609279" sldId="2147483660"/>
              <pc:sldLayoutMk cId="4124173424" sldId="2147483668"/>
              <ac:spMk id="15" creationId="{1251A49F-6193-ACF8-6028-08900749C911}"/>
            </ac:spMkLst>
          </pc:spChg>
          <pc:spChg chg="add del mod">
            <ac:chgData name="Franziska Händschel" userId="e2149472-3187-4d00-b16a-a19eff6fc04a" providerId="ADAL" clId="{E62F676C-2915-4FEB-ADC0-D4BB90B0D74A}" dt="2024-02-19T16:21:12.670" v="492" actId="478"/>
            <ac:spMkLst>
              <pc:docMk/>
              <pc:sldMasterMk cId="2436609279" sldId="2147483660"/>
              <pc:sldLayoutMk cId="4124173424" sldId="2147483668"/>
              <ac:spMk id="16" creationId="{3304DF98-CF4D-1CF9-CEA2-4E36BA76D9E8}"/>
            </ac:spMkLst>
          </pc:spChg>
          <pc:grpChg chg="mod ord">
            <ac:chgData name="Franziska Händschel" userId="e2149472-3187-4d00-b16a-a19eff6fc04a" providerId="ADAL" clId="{E62F676C-2915-4FEB-ADC0-D4BB90B0D74A}" dt="2024-02-19T16:19:51.078" v="486" actId="14100"/>
            <ac:grpSpMkLst>
              <pc:docMk/>
              <pc:sldMasterMk cId="2436609279" sldId="2147483660"/>
              <pc:sldLayoutMk cId="4124173424" sldId="2147483668"/>
              <ac:grpSpMk id="5" creationId="{3A727F07-6600-CEEB-37C7-C7C53C08D966}"/>
            </ac:grpSpMkLst>
          </pc:grpChg>
          <pc:grpChg chg="add mod">
            <ac:chgData name="Franziska Händschel" userId="e2149472-3187-4d00-b16a-a19eff6fc04a" providerId="ADAL" clId="{E62F676C-2915-4FEB-ADC0-D4BB90B0D74A}" dt="2024-02-19T16:19:27.619" v="480" actId="1035"/>
            <ac:grpSpMkLst>
              <pc:docMk/>
              <pc:sldMasterMk cId="2436609279" sldId="2147483660"/>
              <pc:sldLayoutMk cId="4124173424" sldId="2147483668"/>
              <ac:grpSpMk id="14" creationId="{A79DB068-BD33-A899-1DA7-1AAD8E76764F}"/>
            </ac:grpSpMkLst>
          </pc:grpChg>
          <pc:picChg chg="add mod">
            <ac:chgData name="Franziska Händschel" userId="e2149472-3187-4d00-b16a-a19eff6fc04a" providerId="ADAL" clId="{E62F676C-2915-4FEB-ADC0-D4BB90B0D74A}" dt="2024-02-19T16:15:58.588" v="396" actId="164"/>
            <ac:picMkLst>
              <pc:docMk/>
              <pc:sldMasterMk cId="2436609279" sldId="2147483660"/>
              <pc:sldLayoutMk cId="4124173424" sldId="2147483668"/>
              <ac:picMk id="8" creationId="{4E287BB2-7933-A3CD-E69E-7CAEED5AE149}"/>
            </ac:picMkLst>
          </pc:picChg>
          <pc:picChg chg="del mod">
            <ac:chgData name="Franziska Händschel" userId="e2149472-3187-4d00-b16a-a19eff6fc04a" providerId="ADAL" clId="{E62F676C-2915-4FEB-ADC0-D4BB90B0D74A}" dt="2024-02-19T16:15:51.005" v="395" actId="478"/>
            <ac:picMkLst>
              <pc:docMk/>
              <pc:sldMasterMk cId="2436609279" sldId="2147483660"/>
              <pc:sldLayoutMk cId="4124173424" sldId="2147483668"/>
              <ac:picMk id="11" creationId="{C63D4BB4-5858-E1E3-7C49-AF8D15C8CB55}"/>
            </ac:picMkLst>
          </pc:picChg>
        </pc:sldLayoutChg>
        <pc:sldLayoutChg chg="addSp delSp modSp mod">
          <pc:chgData name="Franziska Händschel" userId="e2149472-3187-4d00-b16a-a19eff6fc04a" providerId="ADAL" clId="{E62F676C-2915-4FEB-ADC0-D4BB90B0D74A}" dt="2024-02-19T17:32:26.576" v="1860"/>
          <pc:sldLayoutMkLst>
            <pc:docMk/>
            <pc:sldMasterMk cId="2436609279" sldId="2147483660"/>
            <pc:sldLayoutMk cId="1879408552" sldId="2147483669"/>
          </pc:sldLayoutMkLst>
          <pc:spChg chg="del">
            <ac:chgData name="Franziska Händschel" userId="e2149472-3187-4d00-b16a-a19eff6fc04a" providerId="ADAL" clId="{E62F676C-2915-4FEB-ADC0-D4BB90B0D74A}" dt="2024-02-19T16:39:04.915" v="850" actId="21"/>
            <ac:spMkLst>
              <pc:docMk/>
              <pc:sldMasterMk cId="2436609279" sldId="2147483660"/>
              <pc:sldLayoutMk cId="1879408552" sldId="2147483669"/>
              <ac:spMk id="2" creationId="{AD7D82F6-A73C-FFB4-835C-DF982E72AEDE}"/>
            </ac:spMkLst>
          </pc:spChg>
          <pc:spChg chg="del">
            <ac:chgData name="Franziska Händschel" userId="e2149472-3187-4d00-b16a-a19eff6fc04a" providerId="ADAL" clId="{E62F676C-2915-4FEB-ADC0-D4BB90B0D74A}" dt="2024-02-19T16:39:04.915" v="850" actId="21"/>
            <ac:spMkLst>
              <pc:docMk/>
              <pc:sldMasterMk cId="2436609279" sldId="2147483660"/>
              <pc:sldLayoutMk cId="1879408552" sldId="2147483669"/>
              <ac:spMk id="3" creationId="{F35CA285-C1A6-BDFC-1AA0-E56B7C374173}"/>
            </ac:spMkLst>
          </pc:spChg>
          <pc:spChg chg="del mod">
            <ac:chgData name="Franziska Händschel" userId="e2149472-3187-4d00-b16a-a19eff6fc04a" providerId="ADAL" clId="{E62F676C-2915-4FEB-ADC0-D4BB90B0D74A}" dt="2024-02-19T16:42:32.670" v="938" actId="21"/>
            <ac:spMkLst>
              <pc:docMk/>
              <pc:sldMasterMk cId="2436609279" sldId="2147483660"/>
              <pc:sldLayoutMk cId="1879408552" sldId="2147483669"/>
              <ac:spMk id="4" creationId="{BDC21B64-91BD-E4C9-5F62-0E982E3C93E5}"/>
            </ac:spMkLst>
          </pc:spChg>
          <pc:spChg chg="del mod">
            <ac:chgData name="Franziska Händschel" userId="e2149472-3187-4d00-b16a-a19eff6fc04a" providerId="ADAL" clId="{E62F676C-2915-4FEB-ADC0-D4BB90B0D74A}" dt="2024-02-19T16:42:23.861" v="935" actId="478"/>
            <ac:spMkLst>
              <pc:docMk/>
              <pc:sldMasterMk cId="2436609279" sldId="2147483660"/>
              <pc:sldLayoutMk cId="1879408552" sldId="2147483669"/>
              <ac:spMk id="5" creationId="{9AC47C7A-20C6-7EBC-87F2-5CE5BDABE5B6}"/>
            </ac:spMkLst>
          </pc:spChg>
          <pc:spChg chg="mod">
            <ac:chgData name="Franziska Händschel" userId="e2149472-3187-4d00-b16a-a19eff6fc04a" providerId="ADAL" clId="{E62F676C-2915-4FEB-ADC0-D4BB90B0D74A}" dt="2024-02-19T17:09:17.661" v="1494" actId="20577"/>
            <ac:spMkLst>
              <pc:docMk/>
              <pc:sldMasterMk cId="2436609279" sldId="2147483660"/>
              <pc:sldLayoutMk cId="1879408552" sldId="2147483669"/>
              <ac:spMk id="6" creationId="{7B3E4000-8DB5-11E5-2107-44FEBAF6EF7A}"/>
            </ac:spMkLst>
          </pc:spChg>
          <pc:spChg chg="add mod">
            <ac:chgData name="Franziska Händschel" userId="e2149472-3187-4d00-b16a-a19eff6fc04a" providerId="ADAL" clId="{E62F676C-2915-4FEB-ADC0-D4BB90B0D74A}" dt="2024-02-19T17:32:26.576" v="1860"/>
            <ac:spMkLst>
              <pc:docMk/>
              <pc:sldMasterMk cId="2436609279" sldId="2147483660"/>
              <pc:sldLayoutMk cId="1879408552" sldId="2147483669"/>
              <ac:spMk id="7" creationId="{BDC21B64-91BD-E4C9-5F62-0E982E3C93E5}"/>
            </ac:spMkLst>
          </pc:spChg>
          <pc:spChg chg="mod">
            <ac:chgData name="Franziska Händschel" userId="e2149472-3187-4d00-b16a-a19eff6fc04a" providerId="ADAL" clId="{E62F676C-2915-4FEB-ADC0-D4BB90B0D74A}" dt="2024-02-19T16:36:27.863" v="790" actId="20577"/>
            <ac:spMkLst>
              <pc:docMk/>
              <pc:sldMasterMk cId="2436609279" sldId="2147483660"/>
              <pc:sldLayoutMk cId="1879408552" sldId="2147483669"/>
              <ac:spMk id="8" creationId="{C198A9B0-CEC1-F7F1-E9E1-7E0C98E3026C}"/>
            </ac:spMkLst>
          </pc:spChg>
          <pc:spChg chg="add mod">
            <ac:chgData name="Franziska Händschel" userId="e2149472-3187-4d00-b16a-a19eff6fc04a" providerId="ADAL" clId="{E62F676C-2915-4FEB-ADC0-D4BB90B0D74A}" dt="2024-02-19T17:32:26.576" v="1860"/>
            <ac:spMkLst>
              <pc:docMk/>
              <pc:sldMasterMk cId="2436609279" sldId="2147483660"/>
              <pc:sldLayoutMk cId="1879408552" sldId="2147483669"/>
              <ac:spMk id="10" creationId="{73AA695E-F495-3A62-4C2B-90A188284C84}"/>
            </ac:spMkLst>
          </pc:spChg>
          <pc:spChg chg="del">
            <ac:chgData name="Franziska Händschel" userId="e2149472-3187-4d00-b16a-a19eff6fc04a" providerId="ADAL" clId="{E62F676C-2915-4FEB-ADC0-D4BB90B0D74A}" dt="2024-02-19T16:39:06.430" v="851" actId="478"/>
            <ac:spMkLst>
              <pc:docMk/>
              <pc:sldMasterMk cId="2436609279" sldId="2147483660"/>
              <pc:sldLayoutMk cId="1879408552" sldId="2147483669"/>
              <ac:spMk id="14" creationId="{859494A4-E16D-761B-922B-AAA8526C233D}"/>
            </ac:spMkLst>
          </pc:spChg>
        </pc:sldLayoutChg>
        <pc:sldLayoutChg chg="addSp delSp modSp mod">
          <pc:chgData name="Franziska Händschel" userId="e2149472-3187-4d00-b16a-a19eff6fc04a" providerId="ADAL" clId="{E62F676C-2915-4FEB-ADC0-D4BB90B0D74A}" dt="2024-02-19T17:32:04.692" v="1857"/>
          <pc:sldLayoutMkLst>
            <pc:docMk/>
            <pc:sldMasterMk cId="2436609279" sldId="2147483660"/>
            <pc:sldLayoutMk cId="466601785" sldId="2147483670"/>
          </pc:sldLayoutMkLst>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2" creationId="{01514B13-1DB2-E93D-56B3-180982AF5C78}"/>
            </ac:spMkLst>
          </pc:spChg>
          <pc:spChg chg="mod">
            <ac:chgData name="Franziska Händschel" userId="e2149472-3187-4d00-b16a-a19eff6fc04a" providerId="ADAL" clId="{E62F676C-2915-4FEB-ADC0-D4BB90B0D74A}" dt="2024-02-19T17:09:23.488" v="1502" actId="20577"/>
            <ac:spMkLst>
              <pc:docMk/>
              <pc:sldMasterMk cId="2436609279" sldId="2147483660"/>
              <pc:sldLayoutMk cId="466601785" sldId="2147483670"/>
              <ac:spMk id="3" creationId="{A89E1503-7EAD-6166-F98B-DCAF1864FB47}"/>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4" creationId="{F35CA285-C1A6-BDFC-1AA0-E56B7C374173}"/>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5" creationId="{176F4CB0-E07B-5240-F76E-36076A0CCD31}"/>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6" creationId="{23A7BB90-C37E-149F-A8F4-0C45B88D39AE}"/>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7" creationId="{A32A497F-A719-6110-DA5B-3221ABECED01}"/>
            </ac:spMkLst>
          </pc:spChg>
          <pc:spChg chg="del">
            <ac:chgData name="Franziska Händschel" userId="e2149472-3187-4d00-b16a-a19eff6fc04a" providerId="ADAL" clId="{E62F676C-2915-4FEB-ADC0-D4BB90B0D74A}" dt="2024-02-19T16:44:51.886" v="1008" actId="478"/>
            <ac:spMkLst>
              <pc:docMk/>
              <pc:sldMasterMk cId="2436609279" sldId="2147483660"/>
              <pc:sldLayoutMk cId="466601785" sldId="2147483670"/>
              <ac:spMk id="9" creationId="{743914D5-AEE8-98E5-6FF4-B585D71557AC}"/>
            </ac:spMkLst>
          </pc:spChg>
          <pc:spChg chg="del">
            <ac:chgData name="Franziska Händschel" userId="e2149472-3187-4d00-b16a-a19eff6fc04a" providerId="ADAL" clId="{E62F676C-2915-4FEB-ADC0-D4BB90B0D74A}" dt="2024-02-19T16:44:51.886" v="1008" actId="478"/>
            <ac:spMkLst>
              <pc:docMk/>
              <pc:sldMasterMk cId="2436609279" sldId="2147483660"/>
              <pc:sldLayoutMk cId="466601785" sldId="2147483670"/>
              <ac:spMk id="10" creationId="{A2017259-6C34-CAD2-CBCB-564DB75B23BF}"/>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11" creationId="{256CBC98-7C04-F285-DD81-81C128B98400}"/>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12" creationId="{9E867DE7-295B-9177-0DA5-632DFD510AF7}"/>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13" creationId="{867742C6-1A6A-EEFA-048A-238A3381264F}"/>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14" creationId="{4C86FE49-B312-3ABC-2E05-4D10DF488887}"/>
            </ac:spMkLst>
          </pc:spChg>
          <pc:spChg chg="add mod">
            <ac:chgData name="Franziska Händschel" userId="e2149472-3187-4d00-b16a-a19eff6fc04a" providerId="ADAL" clId="{E62F676C-2915-4FEB-ADC0-D4BB90B0D74A}" dt="2024-02-19T17:32:04.692" v="1857"/>
            <ac:spMkLst>
              <pc:docMk/>
              <pc:sldMasterMk cId="2436609279" sldId="2147483660"/>
              <pc:sldLayoutMk cId="466601785" sldId="2147483670"/>
              <ac:spMk id="15" creationId="{91AADBCF-D769-D883-D127-2D329F4F988C}"/>
            </ac:spMkLst>
          </pc:spChg>
          <pc:spChg chg="del">
            <ac:chgData name="Franziska Händschel" userId="e2149472-3187-4d00-b16a-a19eff6fc04a" providerId="ADAL" clId="{E62F676C-2915-4FEB-ADC0-D4BB90B0D74A}" dt="2024-02-19T16:44:51.886" v="1008" actId="478"/>
            <ac:spMkLst>
              <pc:docMk/>
              <pc:sldMasterMk cId="2436609279" sldId="2147483660"/>
              <pc:sldLayoutMk cId="466601785" sldId="2147483670"/>
              <ac:spMk id="16" creationId="{CC37BC53-BC8F-B94B-9451-A75CF5A91A14}"/>
            </ac:spMkLst>
          </pc:spChg>
          <pc:spChg chg="del">
            <ac:chgData name="Franziska Händschel" userId="e2149472-3187-4d00-b16a-a19eff6fc04a" providerId="ADAL" clId="{E62F676C-2915-4FEB-ADC0-D4BB90B0D74A}" dt="2024-02-19T16:44:51.886" v="1008" actId="478"/>
            <ac:spMkLst>
              <pc:docMk/>
              <pc:sldMasterMk cId="2436609279" sldId="2147483660"/>
              <pc:sldLayoutMk cId="466601785" sldId="2147483670"/>
              <ac:spMk id="19" creationId="{145077CF-8A7F-27DE-D8E8-45BF342AA9C4}"/>
            </ac:spMkLst>
          </pc:spChg>
          <pc:spChg chg="del">
            <ac:chgData name="Franziska Händschel" userId="e2149472-3187-4d00-b16a-a19eff6fc04a" providerId="ADAL" clId="{E62F676C-2915-4FEB-ADC0-D4BB90B0D74A}" dt="2024-02-19T16:44:51.886" v="1008" actId="478"/>
            <ac:spMkLst>
              <pc:docMk/>
              <pc:sldMasterMk cId="2436609279" sldId="2147483660"/>
              <pc:sldLayoutMk cId="466601785" sldId="2147483670"/>
              <ac:spMk id="21" creationId="{7DEC37DA-3966-DBE4-F4D1-0C7DA805FDC0}"/>
            </ac:spMkLst>
          </pc:spChg>
          <pc:spChg chg="del">
            <ac:chgData name="Franziska Händschel" userId="e2149472-3187-4d00-b16a-a19eff6fc04a" providerId="ADAL" clId="{E62F676C-2915-4FEB-ADC0-D4BB90B0D74A}" dt="2024-02-19T16:44:51.886" v="1008" actId="478"/>
            <ac:spMkLst>
              <pc:docMk/>
              <pc:sldMasterMk cId="2436609279" sldId="2147483660"/>
              <pc:sldLayoutMk cId="466601785" sldId="2147483670"/>
              <ac:spMk id="23" creationId="{C0EBBDEA-8A00-EC4D-A594-8D3686A9496E}"/>
            </ac:spMkLst>
          </pc:spChg>
        </pc:sldLayoutChg>
        <pc:sldLayoutChg chg="addSp delSp modSp mod">
          <pc:chgData name="Franziska Händschel" userId="e2149472-3187-4d00-b16a-a19eff6fc04a" providerId="ADAL" clId="{E62F676C-2915-4FEB-ADC0-D4BB90B0D74A}" dt="2024-02-19T17:27:38.578" v="1811" actId="21"/>
          <pc:sldLayoutMkLst>
            <pc:docMk/>
            <pc:sldMasterMk cId="2436609279" sldId="2147483660"/>
            <pc:sldLayoutMk cId="3777295832" sldId="2147483673"/>
          </pc:sldLayoutMkLst>
          <pc:spChg chg="mod">
            <ac:chgData name="Franziska Händschel" userId="e2149472-3187-4d00-b16a-a19eff6fc04a" providerId="ADAL" clId="{E62F676C-2915-4FEB-ADC0-D4BB90B0D74A}" dt="2024-02-19T17:10:37.582" v="1533"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E62F676C-2915-4FEB-ADC0-D4BB90B0D74A}" dt="2024-02-19T17:22:42.632" v="1738" actId="20577"/>
            <ac:spMkLst>
              <pc:docMk/>
              <pc:sldMasterMk cId="2436609279" sldId="2147483660"/>
              <pc:sldLayoutMk cId="3777295832" sldId="2147483673"/>
              <ac:spMk id="5" creationId="{663945DF-D69B-AA50-FC58-C1729226D594}"/>
            </ac:spMkLst>
          </pc:spChg>
          <pc:spChg chg="add mod">
            <ac:chgData name="Franziska Händschel" userId="e2149472-3187-4d00-b16a-a19eff6fc04a" providerId="ADAL" clId="{E62F676C-2915-4FEB-ADC0-D4BB90B0D74A}" dt="2024-02-19T17:11:01.737" v="1557" actId="1076"/>
            <ac:spMkLst>
              <pc:docMk/>
              <pc:sldMasterMk cId="2436609279" sldId="2147483660"/>
              <pc:sldLayoutMk cId="3777295832" sldId="2147483673"/>
              <ac:spMk id="6" creationId="{309A272A-617F-2D49-3F49-3D1B1BEAA55B}"/>
            </ac:spMkLst>
          </pc:spChg>
          <pc:spChg chg="add del mod">
            <ac:chgData name="Franziska Händschel" userId="e2149472-3187-4d00-b16a-a19eff6fc04a" providerId="ADAL" clId="{E62F676C-2915-4FEB-ADC0-D4BB90B0D74A}" dt="2024-02-19T17:27:38.578" v="1811" actId="21"/>
            <ac:spMkLst>
              <pc:docMk/>
              <pc:sldMasterMk cId="2436609279" sldId="2147483660"/>
              <pc:sldLayoutMk cId="3777295832" sldId="2147483673"/>
              <ac:spMk id="7" creationId="{B2CFF59C-22CA-CC8F-5334-9CA578F2716E}"/>
            </ac:spMkLst>
          </pc:spChg>
          <pc:spChg chg="add mod">
            <ac:chgData name="Franziska Händschel" userId="e2149472-3187-4d00-b16a-a19eff6fc04a" providerId="ADAL" clId="{E62F676C-2915-4FEB-ADC0-D4BB90B0D74A}" dt="2024-02-19T17:11:01.737" v="1557" actId="1076"/>
            <ac:spMkLst>
              <pc:docMk/>
              <pc:sldMasterMk cId="2436609279" sldId="2147483660"/>
              <pc:sldLayoutMk cId="3777295832" sldId="2147483673"/>
              <ac:spMk id="8" creationId="{4DE5827C-8AF8-89BF-EDC4-E833E700EBA1}"/>
            </ac:spMkLst>
          </pc:spChg>
          <pc:spChg chg="add del mod">
            <ac:chgData name="Franziska Händschel" userId="e2149472-3187-4d00-b16a-a19eff6fc04a" providerId="ADAL" clId="{E62F676C-2915-4FEB-ADC0-D4BB90B0D74A}" dt="2024-02-19T17:27:38.578" v="1811" actId="21"/>
            <ac:spMkLst>
              <pc:docMk/>
              <pc:sldMasterMk cId="2436609279" sldId="2147483660"/>
              <pc:sldLayoutMk cId="3777295832" sldId="2147483673"/>
              <ac:spMk id="9" creationId="{3042338C-0DF7-2B7A-1AA8-5286E34FE0D7}"/>
            </ac:spMkLst>
          </pc:spChg>
          <pc:spChg chg="mod">
            <ac:chgData name="Franziska Händschel" userId="e2149472-3187-4d00-b16a-a19eff6fc04a" providerId="ADAL" clId="{E62F676C-2915-4FEB-ADC0-D4BB90B0D74A}" dt="2024-02-19T17:10:47.251" v="1554" actId="20577"/>
            <ac:spMkLst>
              <pc:docMk/>
              <pc:sldMasterMk cId="2436609279" sldId="2147483660"/>
              <pc:sldLayoutMk cId="3777295832" sldId="2147483673"/>
              <ac:spMk id="10" creationId="{8C2F2801-7A58-E281-A0D3-3714420CD63C}"/>
            </ac:spMkLst>
          </pc:spChg>
          <pc:spChg chg="add mod">
            <ac:chgData name="Franziska Händschel" userId="e2149472-3187-4d00-b16a-a19eff6fc04a" providerId="ADAL" clId="{E62F676C-2915-4FEB-ADC0-D4BB90B0D74A}" dt="2024-02-19T17:11:01.737" v="1557" actId="1076"/>
            <ac:spMkLst>
              <pc:docMk/>
              <pc:sldMasterMk cId="2436609279" sldId="2147483660"/>
              <pc:sldLayoutMk cId="3777295832" sldId="2147483673"/>
              <ac:spMk id="11" creationId="{F8E7E823-B82D-820B-20EF-964BA6715FCC}"/>
            </ac:spMkLst>
          </pc:spChg>
          <pc:spChg chg="add del mod">
            <ac:chgData name="Franziska Händschel" userId="e2149472-3187-4d00-b16a-a19eff6fc04a" providerId="ADAL" clId="{E62F676C-2915-4FEB-ADC0-D4BB90B0D74A}" dt="2024-02-19T17:27:38.578" v="1811" actId="21"/>
            <ac:spMkLst>
              <pc:docMk/>
              <pc:sldMasterMk cId="2436609279" sldId="2147483660"/>
              <pc:sldLayoutMk cId="3777295832" sldId="2147483673"/>
              <ac:spMk id="12" creationId="{EA3189C7-BF11-FE3E-BE72-FB782ECA702F}"/>
            </ac:spMkLst>
          </pc:spChg>
          <pc:spChg chg="add mod">
            <ac:chgData name="Franziska Händschel" userId="e2149472-3187-4d00-b16a-a19eff6fc04a" providerId="ADAL" clId="{E62F676C-2915-4FEB-ADC0-D4BB90B0D74A}" dt="2024-02-19T17:11:01.737" v="1557" actId="1076"/>
            <ac:spMkLst>
              <pc:docMk/>
              <pc:sldMasterMk cId="2436609279" sldId="2147483660"/>
              <pc:sldLayoutMk cId="3777295832" sldId="2147483673"/>
              <ac:spMk id="13" creationId="{34E836B6-40FD-0F13-9CC0-116FE3B0808A}"/>
            </ac:spMkLst>
          </pc:spChg>
          <pc:spChg chg="del">
            <ac:chgData name="Franziska Händschel" userId="e2149472-3187-4d00-b16a-a19eff6fc04a" providerId="ADAL" clId="{E62F676C-2915-4FEB-ADC0-D4BB90B0D74A}" dt="2024-02-19T17:10:53.274" v="1555" actId="478"/>
            <ac:spMkLst>
              <pc:docMk/>
              <pc:sldMasterMk cId="2436609279" sldId="2147483660"/>
              <pc:sldLayoutMk cId="3777295832" sldId="2147483673"/>
              <ac:spMk id="35" creationId="{A5750DE5-65F6-5D64-CB1F-1122EA8FB288}"/>
            </ac:spMkLst>
          </pc:spChg>
          <pc:spChg chg="del">
            <ac:chgData name="Franziska Händschel" userId="e2149472-3187-4d00-b16a-a19eff6fc04a" providerId="ADAL" clId="{E62F676C-2915-4FEB-ADC0-D4BB90B0D74A}" dt="2024-02-19T17:10:53.274" v="1555" actId="478"/>
            <ac:spMkLst>
              <pc:docMk/>
              <pc:sldMasterMk cId="2436609279" sldId="2147483660"/>
              <pc:sldLayoutMk cId="3777295832" sldId="2147483673"/>
              <ac:spMk id="50" creationId="{7E576583-A5DB-0E3D-70D2-6EDC97A465C5}"/>
            </ac:spMkLst>
          </pc:spChg>
          <pc:grpChg chg="del">
            <ac:chgData name="Franziska Händschel" userId="e2149472-3187-4d00-b16a-a19eff6fc04a" providerId="ADAL" clId="{E62F676C-2915-4FEB-ADC0-D4BB90B0D74A}" dt="2024-02-19T17:10:53.274" v="1555" actId="478"/>
            <ac:grpSpMkLst>
              <pc:docMk/>
              <pc:sldMasterMk cId="2436609279" sldId="2147483660"/>
              <pc:sldLayoutMk cId="3777295832" sldId="2147483673"/>
              <ac:grpSpMk id="31" creationId="{ED649BEF-9A90-79F9-D112-BE4DE99B7231}"/>
            </ac:grpSpMkLst>
          </pc:grpChg>
          <pc:grpChg chg="del">
            <ac:chgData name="Franziska Händschel" userId="e2149472-3187-4d00-b16a-a19eff6fc04a" providerId="ADAL" clId="{E62F676C-2915-4FEB-ADC0-D4BB90B0D74A}" dt="2024-02-19T17:10:53.274" v="1555" actId="478"/>
            <ac:grpSpMkLst>
              <pc:docMk/>
              <pc:sldMasterMk cId="2436609279" sldId="2147483660"/>
              <pc:sldLayoutMk cId="3777295832" sldId="2147483673"/>
              <ac:grpSpMk id="37" creationId="{5FA73289-8F70-BBC9-0E41-1C7550AD5FCC}"/>
            </ac:grpSpMkLst>
          </pc:grpChg>
          <pc:picChg chg="add mod">
            <ac:chgData name="Franziska Händschel" userId="e2149472-3187-4d00-b16a-a19eff6fc04a" providerId="ADAL" clId="{E62F676C-2915-4FEB-ADC0-D4BB90B0D74A}" dt="2024-02-19T17:11:01.737" v="1557" actId="1076"/>
            <ac:picMkLst>
              <pc:docMk/>
              <pc:sldMasterMk cId="2436609279" sldId="2147483660"/>
              <pc:sldLayoutMk cId="3777295832" sldId="2147483673"/>
              <ac:picMk id="2" creationId="{23F8144E-5C27-D5F2-E181-31DC36E0AC07}"/>
            </ac:picMkLst>
          </pc:picChg>
          <pc:picChg chg="del">
            <ac:chgData name="Franziska Händschel" userId="e2149472-3187-4d00-b16a-a19eff6fc04a" providerId="ADAL" clId="{E62F676C-2915-4FEB-ADC0-D4BB90B0D74A}" dt="2024-02-19T17:10:53.274" v="1555" actId="478"/>
            <ac:picMkLst>
              <pc:docMk/>
              <pc:sldMasterMk cId="2436609279" sldId="2147483660"/>
              <pc:sldLayoutMk cId="3777295832" sldId="2147483673"/>
              <ac:picMk id="36" creationId="{A2AA99AF-5CB2-873F-A870-E6E8CB4069AC}"/>
            </ac:picMkLst>
          </pc:picChg>
          <pc:picChg chg="del">
            <ac:chgData name="Franziska Händschel" userId="e2149472-3187-4d00-b16a-a19eff6fc04a" providerId="ADAL" clId="{E62F676C-2915-4FEB-ADC0-D4BB90B0D74A}" dt="2024-02-19T17:10:53.274" v="1555" actId="478"/>
            <ac:picMkLst>
              <pc:docMk/>
              <pc:sldMasterMk cId="2436609279" sldId="2147483660"/>
              <pc:sldLayoutMk cId="3777295832" sldId="2147483673"/>
              <ac:picMk id="65" creationId="{E3334563-5833-D9FB-51D1-E682DB56F61B}"/>
            </ac:picMkLst>
          </pc:picChg>
        </pc:sldLayoutChg>
        <pc:sldLayoutChg chg="del">
          <pc:chgData name="Franziska Händschel" userId="e2149472-3187-4d00-b16a-a19eff6fc04a" providerId="ADAL" clId="{E62F676C-2915-4FEB-ADC0-D4BB90B0D74A}" dt="2024-02-19T17:22:28.022" v="1728" actId="2696"/>
          <pc:sldLayoutMkLst>
            <pc:docMk/>
            <pc:sldMasterMk cId="2436609279" sldId="2147483660"/>
            <pc:sldLayoutMk cId="1198309297" sldId="2147483674"/>
          </pc:sldLayoutMkLst>
        </pc:sldLayoutChg>
        <pc:sldLayoutChg chg="addSp delSp modSp mod">
          <pc:chgData name="Franziska Händschel" userId="e2149472-3187-4d00-b16a-a19eff6fc04a" providerId="ADAL" clId="{E62F676C-2915-4FEB-ADC0-D4BB90B0D74A}" dt="2024-02-19T17:28:37.390" v="1827" actId="21"/>
          <pc:sldLayoutMkLst>
            <pc:docMk/>
            <pc:sldMasterMk cId="2436609279" sldId="2147483660"/>
            <pc:sldLayoutMk cId="2315290167" sldId="2147483675"/>
          </pc:sldLayoutMkLst>
          <pc:spChg chg="del">
            <ac:chgData name="Franziska Händschel" userId="e2149472-3187-4d00-b16a-a19eff6fc04a" providerId="ADAL" clId="{E62F676C-2915-4FEB-ADC0-D4BB90B0D74A}" dt="2024-02-19T17:23:11.391" v="1751" actId="478"/>
            <ac:spMkLst>
              <pc:docMk/>
              <pc:sldMasterMk cId="2436609279" sldId="2147483660"/>
              <pc:sldLayoutMk cId="2315290167" sldId="2147483675"/>
              <ac:spMk id="2" creationId="{0A7730FE-CA85-632B-82DC-A83DB5DA932A}"/>
            </ac:spMkLst>
          </pc:spChg>
          <pc:spChg chg="add mod">
            <ac:chgData name="Franziska Händschel" userId="e2149472-3187-4d00-b16a-a19eff6fc04a" providerId="ADAL" clId="{E62F676C-2915-4FEB-ADC0-D4BB90B0D74A}" dt="2024-02-19T17:18:39.356" v="1632" actId="207"/>
            <ac:spMkLst>
              <pc:docMk/>
              <pc:sldMasterMk cId="2436609279" sldId="2147483660"/>
              <pc:sldLayoutMk cId="2315290167" sldId="2147483675"/>
              <ac:spMk id="4" creationId="{2A42B7F2-B8D6-2696-DCC0-20EC2D47D7B7}"/>
            </ac:spMkLst>
          </pc:spChg>
          <pc:spChg chg="mod">
            <ac:chgData name="Franziska Händschel" userId="e2149472-3187-4d00-b16a-a19eff6fc04a" providerId="ADAL" clId="{E62F676C-2915-4FEB-ADC0-D4BB90B0D74A}" dt="2024-02-19T17:19:24.373" v="1677" actId="20577"/>
            <ac:spMkLst>
              <pc:docMk/>
              <pc:sldMasterMk cId="2436609279" sldId="2147483660"/>
              <pc:sldLayoutMk cId="2315290167" sldId="2147483675"/>
              <ac:spMk id="5" creationId="{B7912C82-CE2B-482D-27E5-88FFAD5F6363}"/>
            </ac:spMkLst>
          </pc:spChg>
          <pc:spChg chg="add mod">
            <ac:chgData name="Franziska Händschel" userId="e2149472-3187-4d00-b16a-a19eff6fc04a" providerId="ADAL" clId="{E62F676C-2915-4FEB-ADC0-D4BB90B0D74A}" dt="2024-02-19T17:18:34.950" v="1631" actId="207"/>
            <ac:spMkLst>
              <pc:docMk/>
              <pc:sldMasterMk cId="2436609279" sldId="2147483660"/>
              <pc:sldLayoutMk cId="2315290167" sldId="2147483675"/>
              <ac:spMk id="6" creationId="{AECFE81F-AE43-326D-7286-5762EE01498F}"/>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48" creationId="{82C0293F-504B-3648-E578-E0F92A5446B3}"/>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50" creationId="{4CE71261-40A2-2336-7C5B-E4625B03820F}"/>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51" creationId="{A8D0D3B9-C173-46DD-D76E-4C62192E7201}"/>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53" creationId="{6FBB0E56-0494-5C21-35C8-28FEFCE65EAE}"/>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54" creationId="{D35F3675-4DAE-FEF0-5A14-DE3BB4AE31D6}"/>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57" creationId="{A7C7B271-941C-54AD-6AA9-3243984C44E9}"/>
            </ac:spMkLst>
          </pc:spChg>
          <pc:spChg chg="add mod">
            <ac:chgData name="Franziska Händschel" userId="e2149472-3187-4d00-b16a-a19eff6fc04a" providerId="ADAL" clId="{E62F676C-2915-4FEB-ADC0-D4BB90B0D74A}" dt="2024-02-19T17:18:10.883" v="1627" actId="164"/>
            <ac:spMkLst>
              <pc:docMk/>
              <pc:sldMasterMk cId="2436609279" sldId="2147483660"/>
              <pc:sldLayoutMk cId="2315290167" sldId="2147483675"/>
              <ac:spMk id="58" creationId="{ED79C9EA-04C6-0B22-8C86-720D98F0D1E1}"/>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59" creationId="{3AAD8D71-5790-455F-55C5-CFEC5B5A869A}"/>
            </ac:spMkLst>
          </pc:spChg>
          <pc:spChg chg="add mod">
            <ac:chgData name="Franziska Händschel" userId="e2149472-3187-4d00-b16a-a19eff6fc04a" providerId="ADAL" clId="{E62F676C-2915-4FEB-ADC0-D4BB90B0D74A}" dt="2024-02-19T17:18:10.883" v="1627" actId="164"/>
            <ac:spMkLst>
              <pc:docMk/>
              <pc:sldMasterMk cId="2436609279" sldId="2147483660"/>
              <pc:sldLayoutMk cId="2315290167" sldId="2147483675"/>
              <ac:spMk id="60" creationId="{A71837C9-0CB2-D373-2919-29C66A77E8BB}"/>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61" creationId="{F543C6C2-837B-871C-F024-B442620DEFA5}"/>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63" creationId="{F48E5AD7-4C08-9E83-45FE-7AA4DAAFDA81}"/>
            </ac:spMkLst>
          </pc:spChg>
          <pc:spChg chg="mod">
            <ac:chgData name="Franziska Händschel" userId="e2149472-3187-4d00-b16a-a19eff6fc04a" providerId="ADAL" clId="{E62F676C-2915-4FEB-ADC0-D4BB90B0D74A}" dt="2024-02-19T17:18:05.418" v="1626"/>
            <ac:spMkLst>
              <pc:docMk/>
              <pc:sldMasterMk cId="2436609279" sldId="2147483660"/>
              <pc:sldLayoutMk cId="2315290167" sldId="2147483675"/>
              <ac:spMk id="64" creationId="{AB257D99-D4AF-46CB-A0DD-8E6BDA4B881A}"/>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65" creationId="{D6376DC7-29BE-4A9D-C904-C1BCC83B0959}"/>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67" creationId="{89CDD9E4-F9FD-2DF5-ACF3-CF48313753D6}"/>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69" creationId="{5A010288-74A1-3A28-5F12-559FBAD2E0F9}"/>
            </ac:spMkLst>
          </pc:spChg>
          <pc:spChg chg="mod">
            <ac:chgData name="Franziska Händschel" userId="e2149472-3187-4d00-b16a-a19eff6fc04a" providerId="ADAL" clId="{E62F676C-2915-4FEB-ADC0-D4BB90B0D74A}" dt="2024-02-19T17:18:05.418" v="1626"/>
            <ac:spMkLst>
              <pc:docMk/>
              <pc:sldMasterMk cId="2436609279" sldId="2147483660"/>
              <pc:sldLayoutMk cId="2315290167" sldId="2147483675"/>
              <ac:spMk id="70" creationId="{75E38C4E-54B6-6DF5-C1EE-00C965F4DFC3}"/>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71" creationId="{3E4E9BD9-F12C-C5C1-7E5F-32C6197B2F2E}"/>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73" creationId="{79BB0807-CD9A-3966-9FFE-5C0BA2A02F53}"/>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75" creationId="{1D7C7C77-1A6B-3E2B-E2E3-AF4DB5E0E1A5}"/>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77" creationId="{FD586480-6A62-44D5-979B-141ACEDCFED2}"/>
            </ac:spMkLst>
          </pc:spChg>
          <pc:spChg chg="mod">
            <ac:chgData name="Franziska Händschel" userId="e2149472-3187-4d00-b16a-a19eff6fc04a" providerId="ADAL" clId="{E62F676C-2915-4FEB-ADC0-D4BB90B0D74A}" dt="2024-02-19T17:18:51.722" v="1635"/>
            <ac:spMkLst>
              <pc:docMk/>
              <pc:sldMasterMk cId="2436609279" sldId="2147483660"/>
              <pc:sldLayoutMk cId="2315290167" sldId="2147483675"/>
              <ac:spMk id="78" creationId="{2A42B7F2-B8D6-2696-DCC0-20EC2D47D7B7}"/>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79" creationId="{5CD72E51-88FA-DCF2-CE77-22B52D053A25}"/>
            </ac:spMkLst>
          </pc:spChg>
          <pc:spChg chg="mod">
            <ac:chgData name="Franziska Händschel" userId="e2149472-3187-4d00-b16a-a19eff6fc04a" providerId="ADAL" clId="{E62F676C-2915-4FEB-ADC0-D4BB90B0D74A}" dt="2024-02-19T17:18:51.722" v="1635"/>
            <ac:spMkLst>
              <pc:docMk/>
              <pc:sldMasterMk cId="2436609279" sldId="2147483660"/>
              <pc:sldLayoutMk cId="2315290167" sldId="2147483675"/>
              <ac:spMk id="80" creationId="{AECFE81F-AE43-326D-7286-5762EE01498F}"/>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81" creationId="{412DF8DF-AC23-72FE-8B87-FF8109249CB0}"/>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83" creationId="{FAA88652-3AB5-14A9-EEEA-1923CD96D8EF}"/>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85" creationId="{D5A5098B-3A9F-FE15-9FAE-877E16C3F178}"/>
            </ac:spMkLst>
          </pc:spChg>
          <pc:spChg chg="mod">
            <ac:chgData name="Franziska Händschel" userId="e2149472-3187-4d00-b16a-a19eff6fc04a" providerId="ADAL" clId="{E62F676C-2915-4FEB-ADC0-D4BB90B0D74A}" dt="2024-02-19T17:18:51.722" v="1635"/>
            <ac:spMkLst>
              <pc:docMk/>
              <pc:sldMasterMk cId="2436609279" sldId="2147483660"/>
              <pc:sldLayoutMk cId="2315290167" sldId="2147483675"/>
              <ac:spMk id="86" creationId="{ED79C9EA-04C6-0B22-8C86-720D98F0D1E1}"/>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87" creationId="{80C3287A-2205-59BB-2D4E-40117F54DC83}"/>
            </ac:spMkLst>
          </pc:spChg>
          <pc:spChg chg="mod">
            <ac:chgData name="Franziska Händschel" userId="e2149472-3187-4d00-b16a-a19eff6fc04a" providerId="ADAL" clId="{E62F676C-2915-4FEB-ADC0-D4BB90B0D74A}" dt="2024-02-19T17:18:51.722" v="1635"/>
            <ac:spMkLst>
              <pc:docMk/>
              <pc:sldMasterMk cId="2436609279" sldId="2147483660"/>
              <pc:sldLayoutMk cId="2315290167" sldId="2147483675"/>
              <ac:spMk id="88" creationId="{A71837C9-0CB2-D373-2919-29C66A77E8BB}"/>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89" creationId="{2417177A-6A93-88E7-0FEE-1094D0CB5D38}"/>
            </ac:spMkLst>
          </pc:spChg>
          <pc:spChg chg="del">
            <ac:chgData name="Franziska Händschel" userId="e2149472-3187-4d00-b16a-a19eff6fc04a" providerId="ADAL" clId="{E62F676C-2915-4FEB-ADC0-D4BB90B0D74A}" dt="2024-02-19T17:18:51.350" v="1634" actId="478"/>
            <ac:spMkLst>
              <pc:docMk/>
              <pc:sldMasterMk cId="2436609279" sldId="2147483660"/>
              <pc:sldLayoutMk cId="2315290167" sldId="2147483675"/>
              <ac:spMk id="91" creationId="{3F4A6EDF-C86A-DA7C-B046-1A7283BD46F5}"/>
            </ac:spMkLst>
          </pc:spChg>
          <pc:spChg chg="mod">
            <ac:chgData name="Franziska Händschel" userId="e2149472-3187-4d00-b16a-a19eff6fc04a" providerId="ADAL" clId="{E62F676C-2915-4FEB-ADC0-D4BB90B0D74A}" dt="2024-02-19T17:18:51.722" v="1635"/>
            <ac:spMkLst>
              <pc:docMk/>
              <pc:sldMasterMk cId="2436609279" sldId="2147483660"/>
              <pc:sldLayoutMk cId="2315290167" sldId="2147483675"/>
              <ac:spMk id="93" creationId="{75E38C4E-54B6-6DF5-C1EE-00C965F4DFC3}"/>
            </ac:spMkLst>
          </pc:spChg>
          <pc:spChg chg="mod">
            <ac:chgData name="Franziska Händschel" userId="e2149472-3187-4d00-b16a-a19eff6fc04a" providerId="ADAL" clId="{E62F676C-2915-4FEB-ADC0-D4BB90B0D74A}" dt="2024-02-19T17:18:51.722" v="1635"/>
            <ac:spMkLst>
              <pc:docMk/>
              <pc:sldMasterMk cId="2436609279" sldId="2147483660"/>
              <pc:sldLayoutMk cId="2315290167" sldId="2147483675"/>
              <ac:spMk id="95" creationId="{AB257D99-D4AF-46CB-A0DD-8E6BDA4B881A}"/>
            </ac:spMkLst>
          </pc:spChg>
          <pc:spChg chg="add mod">
            <ac:chgData name="Franziska Händschel" userId="e2149472-3187-4d00-b16a-a19eff6fc04a" providerId="ADAL" clId="{E62F676C-2915-4FEB-ADC0-D4BB90B0D74A}" dt="2024-02-19T17:23:30.874" v="1762" actId="20577"/>
            <ac:spMkLst>
              <pc:docMk/>
              <pc:sldMasterMk cId="2436609279" sldId="2147483660"/>
              <pc:sldLayoutMk cId="2315290167" sldId="2147483675"/>
              <ac:spMk id="97" creationId="{1FDAAB01-87A9-8419-7E64-C19AA0FDC076}"/>
            </ac:spMkLst>
          </pc:s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7" creationId="{A62A4728-3B87-4B9C-3079-3B61D3845501}"/>
            </ac:grpSpMkLst>
          </pc:gr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11" creationId="{7CE68F87-51BE-F794-7AFA-01A39B5D299C}"/>
            </ac:grpSpMkLst>
          </pc:gr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15" creationId="{FF5BBBBD-854D-32A1-3E5C-6C82985AE4AE}"/>
            </ac:grpSpMkLst>
          </pc:gr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19" creationId="{C3AB5A96-42C3-2382-919F-179168CD3EFA}"/>
            </ac:grpSpMkLst>
          </pc:gr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25" creationId="{CA46AABF-6B52-B8BF-50C4-1AF09FA151B7}"/>
            </ac:grpSpMkLst>
          </pc:gr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33" creationId="{AF99D58A-4191-F03A-5E5C-114ADD3C54BE}"/>
            </ac:grpSpMkLst>
          </pc:gr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39" creationId="{5A29BB18-24EB-899D-A624-C1E06689CBBC}"/>
            </ac:grpSpMkLst>
          </pc:grpChg>
          <pc:grpChg chg="del">
            <ac:chgData name="Franziska Händschel" userId="e2149472-3187-4d00-b16a-a19eff6fc04a" providerId="ADAL" clId="{E62F676C-2915-4FEB-ADC0-D4BB90B0D74A}" dt="2024-02-19T17:18:51.350" v="1634" actId="478"/>
            <ac:grpSpMkLst>
              <pc:docMk/>
              <pc:sldMasterMk cId="2436609279" sldId="2147483660"/>
              <pc:sldLayoutMk cId="2315290167" sldId="2147483675"/>
              <ac:grpSpMk id="44" creationId="{6AD2F317-E72A-4A62-230F-81BA23EC20A8}"/>
            </ac:grpSpMkLst>
          </pc:grpChg>
          <pc:grpChg chg="add mod">
            <ac:chgData name="Franziska Händschel" userId="e2149472-3187-4d00-b16a-a19eff6fc04a" providerId="ADAL" clId="{E62F676C-2915-4FEB-ADC0-D4BB90B0D74A}" dt="2024-02-19T17:18:10.883" v="1627" actId="164"/>
            <ac:grpSpMkLst>
              <pc:docMk/>
              <pc:sldMasterMk cId="2436609279" sldId="2147483660"/>
              <pc:sldLayoutMk cId="2315290167" sldId="2147483675"/>
              <ac:grpSpMk id="62" creationId="{C6A06C4A-E1AE-CBB3-A809-8E9B73A77C56}"/>
            </ac:grpSpMkLst>
          </pc:grpChg>
          <pc:grpChg chg="add mod">
            <ac:chgData name="Franziska Händschel" userId="e2149472-3187-4d00-b16a-a19eff6fc04a" providerId="ADAL" clId="{E62F676C-2915-4FEB-ADC0-D4BB90B0D74A}" dt="2024-02-19T17:18:10.883" v="1627" actId="164"/>
            <ac:grpSpMkLst>
              <pc:docMk/>
              <pc:sldMasterMk cId="2436609279" sldId="2147483660"/>
              <pc:sldLayoutMk cId="2315290167" sldId="2147483675"/>
              <ac:grpSpMk id="68" creationId="{453E8C9A-25DE-74E7-1884-72B7131E2071}"/>
            </ac:grpSpMkLst>
          </pc:grpChg>
          <pc:grpChg chg="add del mod">
            <ac:chgData name="Franziska Händschel" userId="e2149472-3187-4d00-b16a-a19eff6fc04a" providerId="ADAL" clId="{E62F676C-2915-4FEB-ADC0-D4BB90B0D74A}" dt="2024-02-19T17:18:47.083" v="1633" actId="21"/>
            <ac:grpSpMkLst>
              <pc:docMk/>
              <pc:sldMasterMk cId="2436609279" sldId="2147483660"/>
              <pc:sldLayoutMk cId="2315290167" sldId="2147483675"/>
              <ac:grpSpMk id="74" creationId="{63D1988D-115D-2CFC-DADC-A8088E7569D3}"/>
            </ac:grpSpMkLst>
          </pc:grpChg>
          <pc:grpChg chg="add del mod">
            <ac:chgData name="Franziska Händschel" userId="e2149472-3187-4d00-b16a-a19eff6fc04a" providerId="ADAL" clId="{E62F676C-2915-4FEB-ADC0-D4BB90B0D74A}" dt="2024-02-19T17:28:37.390" v="1827" actId="21"/>
            <ac:grpSpMkLst>
              <pc:docMk/>
              <pc:sldMasterMk cId="2436609279" sldId="2147483660"/>
              <pc:sldLayoutMk cId="2315290167" sldId="2147483675"/>
              <ac:grpSpMk id="76" creationId="{63D1988D-115D-2CFC-DADC-A8088E7569D3}"/>
            </ac:grpSpMkLst>
          </pc:grpChg>
          <pc:grpChg chg="mod">
            <ac:chgData name="Franziska Händschel" userId="e2149472-3187-4d00-b16a-a19eff6fc04a" providerId="ADAL" clId="{E62F676C-2915-4FEB-ADC0-D4BB90B0D74A}" dt="2024-02-19T17:18:51.722" v="1635"/>
            <ac:grpSpMkLst>
              <pc:docMk/>
              <pc:sldMasterMk cId="2436609279" sldId="2147483660"/>
              <pc:sldLayoutMk cId="2315290167" sldId="2147483675"/>
              <ac:grpSpMk id="90" creationId="{C6A06C4A-E1AE-CBB3-A809-8E9B73A77C56}"/>
            </ac:grpSpMkLst>
          </pc:grpChg>
          <pc:grpChg chg="mod">
            <ac:chgData name="Franziska Händschel" userId="e2149472-3187-4d00-b16a-a19eff6fc04a" providerId="ADAL" clId="{E62F676C-2915-4FEB-ADC0-D4BB90B0D74A}" dt="2024-02-19T17:18:51.722" v="1635"/>
            <ac:grpSpMkLst>
              <pc:docMk/>
              <pc:sldMasterMk cId="2436609279" sldId="2147483660"/>
              <pc:sldLayoutMk cId="2315290167" sldId="2147483675"/>
              <ac:grpSpMk id="92" creationId="{453E8C9A-25DE-74E7-1884-72B7131E2071}"/>
            </ac:grpSpMkLst>
          </pc:grpChg>
          <pc:picChg chg="add mod">
            <ac:chgData name="Franziska Händschel" userId="e2149472-3187-4d00-b16a-a19eff6fc04a" providerId="ADAL" clId="{E62F676C-2915-4FEB-ADC0-D4BB90B0D74A}" dt="2024-02-19T17:18:10.883" v="1627" actId="164"/>
            <ac:picMkLst>
              <pc:docMk/>
              <pc:sldMasterMk cId="2436609279" sldId="2147483660"/>
              <pc:sldLayoutMk cId="2315290167" sldId="2147483675"/>
              <ac:picMk id="49" creationId="{17766F5C-8249-A278-D40D-A36754F30C1F}"/>
            </ac:picMkLst>
          </pc:picChg>
          <pc:picChg chg="del">
            <ac:chgData name="Franziska Händschel" userId="e2149472-3187-4d00-b16a-a19eff6fc04a" providerId="ADAL" clId="{E62F676C-2915-4FEB-ADC0-D4BB90B0D74A}" dt="2024-02-19T17:18:51.350" v="1634" actId="478"/>
            <ac:picMkLst>
              <pc:docMk/>
              <pc:sldMasterMk cId="2436609279" sldId="2147483660"/>
              <pc:sldLayoutMk cId="2315290167" sldId="2147483675"/>
              <ac:picMk id="52" creationId="{26A537C4-21D2-C917-5410-1C06F2058392}"/>
            </ac:picMkLst>
          </pc:picChg>
          <pc:picChg chg="del">
            <ac:chgData name="Franziska Händschel" userId="e2149472-3187-4d00-b16a-a19eff6fc04a" providerId="ADAL" clId="{E62F676C-2915-4FEB-ADC0-D4BB90B0D74A}" dt="2024-02-19T17:18:51.350" v="1634" actId="478"/>
            <ac:picMkLst>
              <pc:docMk/>
              <pc:sldMasterMk cId="2436609279" sldId="2147483660"/>
              <pc:sldLayoutMk cId="2315290167" sldId="2147483675"/>
              <ac:picMk id="55" creationId="{597E0FC6-ECC7-8730-BFD1-9CE961329B22}"/>
            </ac:picMkLst>
          </pc:picChg>
          <pc:picChg chg="add mod">
            <ac:chgData name="Franziska Händschel" userId="e2149472-3187-4d00-b16a-a19eff6fc04a" providerId="ADAL" clId="{E62F676C-2915-4FEB-ADC0-D4BB90B0D74A}" dt="2024-02-19T17:18:10.883" v="1627" actId="164"/>
            <ac:picMkLst>
              <pc:docMk/>
              <pc:sldMasterMk cId="2436609279" sldId="2147483660"/>
              <pc:sldLayoutMk cId="2315290167" sldId="2147483675"/>
              <ac:picMk id="56" creationId="{1ACFF0FB-BE21-1183-A409-FA4A9205639B}"/>
            </ac:picMkLst>
          </pc:picChg>
          <pc:picChg chg="mod">
            <ac:chgData name="Franziska Händschel" userId="e2149472-3187-4d00-b16a-a19eff6fc04a" providerId="ADAL" clId="{E62F676C-2915-4FEB-ADC0-D4BB90B0D74A}" dt="2024-02-19T17:18:05.418" v="1626"/>
            <ac:picMkLst>
              <pc:docMk/>
              <pc:sldMasterMk cId="2436609279" sldId="2147483660"/>
              <pc:sldLayoutMk cId="2315290167" sldId="2147483675"/>
              <ac:picMk id="66" creationId="{A840F976-81DE-634C-1EE5-93973BE454E4}"/>
            </ac:picMkLst>
          </pc:picChg>
          <pc:picChg chg="mod">
            <ac:chgData name="Franziska Händschel" userId="e2149472-3187-4d00-b16a-a19eff6fc04a" providerId="ADAL" clId="{E62F676C-2915-4FEB-ADC0-D4BB90B0D74A}" dt="2024-02-19T17:18:05.418" v="1626"/>
            <ac:picMkLst>
              <pc:docMk/>
              <pc:sldMasterMk cId="2436609279" sldId="2147483660"/>
              <pc:sldLayoutMk cId="2315290167" sldId="2147483675"/>
              <ac:picMk id="72" creationId="{7A1C9E7A-86EA-EAFE-91AB-226805E5C63C}"/>
            </ac:picMkLst>
          </pc:picChg>
          <pc:picChg chg="mod">
            <ac:chgData name="Franziska Händschel" userId="e2149472-3187-4d00-b16a-a19eff6fc04a" providerId="ADAL" clId="{E62F676C-2915-4FEB-ADC0-D4BB90B0D74A}" dt="2024-02-19T17:18:51.722" v="1635"/>
            <ac:picMkLst>
              <pc:docMk/>
              <pc:sldMasterMk cId="2436609279" sldId="2147483660"/>
              <pc:sldLayoutMk cId="2315290167" sldId="2147483675"/>
              <ac:picMk id="82" creationId="{17766F5C-8249-A278-D40D-A36754F30C1F}"/>
            </ac:picMkLst>
          </pc:picChg>
          <pc:picChg chg="mod">
            <ac:chgData name="Franziska Händschel" userId="e2149472-3187-4d00-b16a-a19eff6fc04a" providerId="ADAL" clId="{E62F676C-2915-4FEB-ADC0-D4BB90B0D74A}" dt="2024-02-19T17:18:51.722" v="1635"/>
            <ac:picMkLst>
              <pc:docMk/>
              <pc:sldMasterMk cId="2436609279" sldId="2147483660"/>
              <pc:sldLayoutMk cId="2315290167" sldId="2147483675"/>
              <ac:picMk id="84" creationId="{1ACFF0FB-BE21-1183-A409-FA4A9205639B}"/>
            </ac:picMkLst>
          </pc:picChg>
          <pc:picChg chg="mod">
            <ac:chgData name="Franziska Händschel" userId="e2149472-3187-4d00-b16a-a19eff6fc04a" providerId="ADAL" clId="{E62F676C-2915-4FEB-ADC0-D4BB90B0D74A}" dt="2024-02-19T17:18:51.722" v="1635"/>
            <ac:picMkLst>
              <pc:docMk/>
              <pc:sldMasterMk cId="2436609279" sldId="2147483660"/>
              <pc:sldLayoutMk cId="2315290167" sldId="2147483675"/>
              <ac:picMk id="94" creationId="{7A1C9E7A-86EA-EAFE-91AB-226805E5C63C}"/>
            </ac:picMkLst>
          </pc:picChg>
          <pc:picChg chg="mod">
            <ac:chgData name="Franziska Händschel" userId="e2149472-3187-4d00-b16a-a19eff6fc04a" providerId="ADAL" clId="{E62F676C-2915-4FEB-ADC0-D4BB90B0D74A}" dt="2024-02-19T17:18:51.722" v="1635"/>
            <ac:picMkLst>
              <pc:docMk/>
              <pc:sldMasterMk cId="2436609279" sldId="2147483660"/>
              <pc:sldLayoutMk cId="2315290167" sldId="2147483675"/>
              <ac:picMk id="96" creationId="{A840F976-81DE-634C-1EE5-93973BE454E4}"/>
            </ac:picMkLst>
          </pc:picChg>
        </pc:sldLayoutChg>
        <pc:sldLayoutChg chg="addSp delSp modSp mod">
          <pc:chgData name="Franziska Händschel" userId="e2149472-3187-4d00-b16a-a19eff6fc04a" providerId="ADAL" clId="{E62F676C-2915-4FEB-ADC0-D4BB90B0D74A}" dt="2024-02-19T17:26:13.139" v="1799" actId="6014"/>
          <pc:sldLayoutMkLst>
            <pc:docMk/>
            <pc:sldMasterMk cId="2436609279" sldId="2147483660"/>
            <pc:sldLayoutMk cId="1692561356" sldId="2147483676"/>
          </pc:sldLayoutMkLst>
          <pc:spChg chg="del">
            <ac:chgData name="Franziska Händschel" userId="e2149472-3187-4d00-b16a-a19eff6fc04a" providerId="ADAL" clId="{E62F676C-2915-4FEB-ADC0-D4BB90B0D74A}" dt="2024-02-19T17:23:18.265" v="1755" actId="478"/>
            <ac:spMkLst>
              <pc:docMk/>
              <pc:sldMasterMk cId="2436609279" sldId="2147483660"/>
              <pc:sldLayoutMk cId="1692561356" sldId="2147483676"/>
              <ac:spMk id="2" creationId="{5CCD30B7-23B6-422D-9374-93BA62530E76}"/>
            </ac:spMkLst>
          </pc:spChg>
          <pc:spChg chg="del">
            <ac:chgData name="Franziska Händschel" userId="e2149472-3187-4d00-b16a-a19eff6fc04a" providerId="ADAL" clId="{E62F676C-2915-4FEB-ADC0-D4BB90B0D74A}" dt="2024-02-19T17:21:52.351" v="1693" actId="478"/>
            <ac:spMkLst>
              <pc:docMk/>
              <pc:sldMasterMk cId="2436609279" sldId="2147483660"/>
              <pc:sldLayoutMk cId="1692561356" sldId="2147483676"/>
              <ac:spMk id="4" creationId="{10C318F5-7F09-5F43-61C1-0ABA37B16C6A}"/>
            </ac:spMkLst>
          </pc:spChg>
          <pc:spChg chg="mod">
            <ac:chgData name="Franziska Händschel" userId="e2149472-3187-4d00-b16a-a19eff6fc04a" providerId="ADAL" clId="{E62F676C-2915-4FEB-ADC0-D4BB90B0D74A}" dt="2024-02-19T17:23:20.598" v="1758" actId="20577"/>
            <ac:spMkLst>
              <pc:docMk/>
              <pc:sldMasterMk cId="2436609279" sldId="2147483660"/>
              <pc:sldLayoutMk cId="1692561356" sldId="2147483676"/>
              <ac:spMk id="5" creationId="{B7912C82-CE2B-482D-27E5-88FFAD5F6363}"/>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6" creationId="{C696CEE6-9C9A-EB31-05AC-2E8EEB24DCF7}"/>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8" creationId="{816692CB-F6A8-22CD-0C08-878B247741B4}"/>
            </ac:spMkLst>
          </pc:spChg>
          <pc:spChg chg="del">
            <ac:chgData name="Franziska Händschel" userId="e2149472-3187-4d00-b16a-a19eff6fc04a" providerId="ADAL" clId="{E62F676C-2915-4FEB-ADC0-D4BB90B0D74A}" dt="2024-02-19T17:21:52.351" v="1693" actId="478"/>
            <ac:spMkLst>
              <pc:docMk/>
              <pc:sldMasterMk cId="2436609279" sldId="2147483660"/>
              <pc:sldLayoutMk cId="1692561356" sldId="2147483676"/>
              <ac:spMk id="9" creationId="{4D8FE825-13CC-5C9C-18A9-BEB9C1C9BA5B}"/>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0" creationId="{6703B1BA-725B-D230-C3C2-71C23BF2BC55}"/>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1" creationId="{A40737D0-8D0A-A503-641E-71983249107C}"/>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2" creationId="{B281EE3C-0C6E-6879-3185-3B57881440F0}"/>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3" creationId="{6DE7502F-7F7B-4A95-8A03-36D0A152296A}"/>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4" creationId="{C92C7DA8-DB29-8E77-9A9F-8FADEBBCCDE0}"/>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5" creationId="{F9661E11-F6DC-68B2-A890-C45C8144A1BF}"/>
            </ac:spMkLst>
          </pc:spChg>
          <pc:spChg chg="del">
            <ac:chgData name="Franziska Händschel" userId="e2149472-3187-4d00-b16a-a19eff6fc04a" providerId="ADAL" clId="{E62F676C-2915-4FEB-ADC0-D4BB90B0D74A}" dt="2024-02-19T17:21:52.351" v="1693" actId="478"/>
            <ac:spMkLst>
              <pc:docMk/>
              <pc:sldMasterMk cId="2436609279" sldId="2147483660"/>
              <pc:sldLayoutMk cId="1692561356" sldId="2147483676"/>
              <ac:spMk id="17" creationId="{C84572D6-3828-700C-1FB6-A18003AEAD6B}"/>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8" creationId="{08979452-9D7F-DC6E-60CD-E054260DE1F0}"/>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19" creationId="{EF35F4C7-FDC6-DB1A-9491-3A816A6AFFD8}"/>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20" creationId="{DF72E06D-369C-9A99-CE87-EC0334A4D6B5}"/>
            </ac:spMkLst>
          </pc:spChg>
          <pc:spChg chg="add mod">
            <ac:chgData name="Franziska Händschel" userId="e2149472-3187-4d00-b16a-a19eff6fc04a" providerId="ADAL" clId="{E62F676C-2915-4FEB-ADC0-D4BB90B0D74A}" dt="2024-02-19T17:21:58.766" v="1695" actId="1076"/>
            <ac:spMkLst>
              <pc:docMk/>
              <pc:sldMasterMk cId="2436609279" sldId="2147483660"/>
              <pc:sldLayoutMk cId="1692561356" sldId="2147483676"/>
              <ac:spMk id="21" creationId="{F6F5BA49-F651-7C31-F9E8-9BDBA6BC7F65}"/>
            </ac:spMkLst>
          </pc:spChg>
          <pc:spChg chg="add mod">
            <ac:chgData name="Franziska Händschel" userId="e2149472-3187-4d00-b16a-a19eff6fc04a" providerId="ADAL" clId="{E62F676C-2915-4FEB-ADC0-D4BB90B0D74A}" dt="2024-02-19T17:23:22.920" v="1759" actId="20577"/>
            <ac:spMkLst>
              <pc:docMk/>
              <pc:sldMasterMk cId="2436609279" sldId="2147483660"/>
              <pc:sldLayoutMk cId="1692561356" sldId="2147483676"/>
              <ac:spMk id="22" creationId="{77225AFD-C5DD-3349-1642-1C2C9CCF52E4}"/>
            </ac:spMkLst>
          </pc:spChg>
          <pc:picChg chg="del">
            <ac:chgData name="Franziska Händschel" userId="e2149472-3187-4d00-b16a-a19eff6fc04a" providerId="ADAL" clId="{E62F676C-2915-4FEB-ADC0-D4BB90B0D74A}" dt="2024-02-19T17:21:52.351" v="1693" actId="478"/>
            <ac:picMkLst>
              <pc:docMk/>
              <pc:sldMasterMk cId="2436609279" sldId="2147483660"/>
              <pc:sldLayoutMk cId="1692561356" sldId="2147483676"/>
              <ac:picMk id="7" creationId="{145459D5-3D30-AFD0-869D-8D10F6C2DA9F}"/>
            </ac:picMkLst>
          </pc:picChg>
          <pc:picChg chg="del">
            <ac:chgData name="Franziska Händschel" userId="e2149472-3187-4d00-b16a-a19eff6fc04a" providerId="ADAL" clId="{E62F676C-2915-4FEB-ADC0-D4BB90B0D74A}" dt="2024-02-19T17:21:52.351" v="1693" actId="478"/>
            <ac:picMkLst>
              <pc:docMk/>
              <pc:sldMasterMk cId="2436609279" sldId="2147483660"/>
              <pc:sldLayoutMk cId="1692561356" sldId="2147483676"/>
              <ac:picMk id="16" creationId="{FFF1EA58-18EC-A54B-7ECD-C35515AFCA4C}"/>
            </ac:picMkLst>
          </pc:picChg>
        </pc:sldLayoutChg>
        <pc:sldLayoutChg chg="del">
          <pc:chgData name="Franziska Händschel" userId="e2149472-3187-4d00-b16a-a19eff6fc04a" providerId="ADAL" clId="{E62F676C-2915-4FEB-ADC0-D4BB90B0D74A}" dt="2024-02-19T17:22:26.694" v="1727" actId="2696"/>
          <pc:sldLayoutMkLst>
            <pc:docMk/>
            <pc:sldMasterMk cId="2436609279" sldId="2147483660"/>
            <pc:sldLayoutMk cId="2086043793" sldId="2147483677"/>
          </pc:sldLayoutMkLst>
        </pc:sldLayoutChg>
        <pc:sldLayoutChg chg="modSp mod">
          <pc:chgData name="Franziska Händschel" userId="e2149472-3187-4d00-b16a-a19eff6fc04a" providerId="ADAL" clId="{E62F676C-2915-4FEB-ADC0-D4BB90B0D74A}" dt="2024-02-19T17:09:30.279" v="1512" actId="20577"/>
          <pc:sldLayoutMkLst>
            <pc:docMk/>
            <pc:sldMasterMk cId="2436609279" sldId="2147483660"/>
            <pc:sldLayoutMk cId="2687544700" sldId="2147483678"/>
          </pc:sldLayoutMkLst>
          <pc:spChg chg="mod">
            <ac:chgData name="Franziska Händschel" userId="e2149472-3187-4d00-b16a-a19eff6fc04a" providerId="ADAL" clId="{E62F676C-2915-4FEB-ADC0-D4BB90B0D74A}" dt="2024-02-19T17:09:30.279" v="1512" actId="20577"/>
            <ac:spMkLst>
              <pc:docMk/>
              <pc:sldMasterMk cId="2436609279" sldId="2147483660"/>
              <pc:sldLayoutMk cId="2687544700" sldId="2147483678"/>
              <ac:spMk id="3" creationId="{A89E1503-7EAD-6166-F98B-DCAF1864FB47}"/>
            </ac:spMkLst>
          </pc:spChg>
        </pc:sldLayoutChg>
        <pc:sldLayoutChg chg="modSp mod">
          <pc:chgData name="Franziska Händschel" userId="e2149472-3187-4d00-b16a-a19eff6fc04a" providerId="ADAL" clId="{E62F676C-2915-4FEB-ADC0-D4BB90B0D74A}" dt="2024-02-19T17:09:36.682" v="1520" actId="20577"/>
          <pc:sldLayoutMkLst>
            <pc:docMk/>
            <pc:sldMasterMk cId="2436609279" sldId="2147483660"/>
            <pc:sldLayoutMk cId="2510858498" sldId="2147483679"/>
          </pc:sldLayoutMkLst>
          <pc:spChg chg="mod">
            <ac:chgData name="Franziska Händschel" userId="e2149472-3187-4d00-b16a-a19eff6fc04a" providerId="ADAL" clId="{E62F676C-2915-4FEB-ADC0-D4BB90B0D74A}" dt="2024-02-19T17:09:36.682" v="1520" actId="20577"/>
            <ac:spMkLst>
              <pc:docMk/>
              <pc:sldMasterMk cId="2436609279" sldId="2147483660"/>
              <pc:sldLayoutMk cId="2510858498" sldId="2147483679"/>
              <ac:spMk id="3" creationId="{A89E1503-7EAD-6166-F98B-DCAF1864FB47}"/>
            </ac:spMkLst>
          </pc:spChg>
        </pc:sldLayoutChg>
        <pc:sldLayoutChg chg="addSp delSp modSp mod">
          <pc:chgData name="Franziska Händschel" userId="e2149472-3187-4d00-b16a-a19eff6fc04a" providerId="ADAL" clId="{E62F676C-2915-4FEB-ADC0-D4BB90B0D74A}" dt="2024-02-19T17:27:45.704" v="1813" actId="21"/>
          <pc:sldLayoutMkLst>
            <pc:docMk/>
            <pc:sldMasterMk cId="2436609279" sldId="2147483660"/>
            <pc:sldLayoutMk cId="3555185696" sldId="2147483680"/>
          </pc:sldLayoutMkLst>
          <pc:spChg chg="del mod">
            <ac:chgData name="Franziska Händschel" userId="e2149472-3187-4d00-b16a-a19eff6fc04a" providerId="ADAL" clId="{E62F676C-2915-4FEB-ADC0-D4BB90B0D74A}" dt="2024-02-19T17:11:36.385" v="1568" actId="478"/>
            <ac:spMkLst>
              <pc:docMk/>
              <pc:sldMasterMk cId="2436609279" sldId="2147483660"/>
              <pc:sldLayoutMk cId="3555185696" sldId="2147483680"/>
              <ac:spMk id="3" creationId="{867438A1-7440-D17D-42C5-8AFAE2BD4AE1}"/>
            </ac:spMkLst>
          </pc:spChg>
          <pc:spChg chg="del">
            <ac:chgData name="Franziska Händschel" userId="e2149472-3187-4d00-b16a-a19eff6fc04a" providerId="ADAL" clId="{E62F676C-2915-4FEB-ADC0-D4BB90B0D74A}" dt="2024-02-19T17:22:48.730" v="1739" actId="478"/>
            <ac:spMkLst>
              <pc:docMk/>
              <pc:sldMasterMk cId="2436609279" sldId="2147483660"/>
              <pc:sldLayoutMk cId="3555185696" sldId="2147483680"/>
              <ac:spMk id="5" creationId="{663945DF-D69B-AA50-FC58-C1729226D594}"/>
            </ac:spMkLst>
          </pc:spChg>
          <pc:spChg chg="del">
            <ac:chgData name="Franziska Händschel" userId="e2149472-3187-4d00-b16a-a19eff6fc04a" providerId="ADAL" clId="{E62F676C-2915-4FEB-ADC0-D4BB90B0D74A}" dt="2024-02-19T17:12:32.912" v="1587" actId="478"/>
            <ac:spMkLst>
              <pc:docMk/>
              <pc:sldMasterMk cId="2436609279" sldId="2147483660"/>
              <pc:sldLayoutMk cId="3555185696" sldId="2147483680"/>
              <ac:spMk id="6" creationId="{309A272A-617F-2D49-3F49-3D1B1BEAA55B}"/>
            </ac:spMkLst>
          </pc:spChg>
          <pc:spChg chg="del">
            <ac:chgData name="Franziska Händschel" userId="e2149472-3187-4d00-b16a-a19eff6fc04a" providerId="ADAL" clId="{E62F676C-2915-4FEB-ADC0-D4BB90B0D74A}" dt="2024-02-19T17:12:32.912" v="1587" actId="478"/>
            <ac:spMkLst>
              <pc:docMk/>
              <pc:sldMasterMk cId="2436609279" sldId="2147483660"/>
              <pc:sldLayoutMk cId="3555185696" sldId="2147483680"/>
              <ac:spMk id="7" creationId="{B2CFF59C-22CA-CC8F-5334-9CA578F2716E}"/>
            </ac:spMkLst>
          </pc:spChg>
          <pc:spChg chg="del">
            <ac:chgData name="Franziska Händschel" userId="e2149472-3187-4d00-b16a-a19eff6fc04a" providerId="ADAL" clId="{E62F676C-2915-4FEB-ADC0-D4BB90B0D74A}" dt="2024-02-19T17:12:32.912" v="1587" actId="478"/>
            <ac:spMkLst>
              <pc:docMk/>
              <pc:sldMasterMk cId="2436609279" sldId="2147483660"/>
              <pc:sldLayoutMk cId="3555185696" sldId="2147483680"/>
              <ac:spMk id="8" creationId="{4DE5827C-8AF8-89BF-EDC4-E833E700EBA1}"/>
            </ac:spMkLst>
          </pc:spChg>
          <pc:spChg chg="del">
            <ac:chgData name="Franziska Händschel" userId="e2149472-3187-4d00-b16a-a19eff6fc04a" providerId="ADAL" clId="{E62F676C-2915-4FEB-ADC0-D4BB90B0D74A}" dt="2024-02-19T17:12:32.912" v="1587" actId="478"/>
            <ac:spMkLst>
              <pc:docMk/>
              <pc:sldMasterMk cId="2436609279" sldId="2147483660"/>
              <pc:sldLayoutMk cId="3555185696" sldId="2147483680"/>
              <ac:spMk id="9" creationId="{3042338C-0DF7-2B7A-1AA8-5286E34FE0D7}"/>
            </ac:spMkLst>
          </pc:spChg>
          <pc:spChg chg="mod">
            <ac:chgData name="Franziska Händschel" userId="e2149472-3187-4d00-b16a-a19eff6fc04a" providerId="ADAL" clId="{E62F676C-2915-4FEB-ADC0-D4BB90B0D74A}" dt="2024-02-19T17:11:41.274" v="1582" actId="20577"/>
            <ac:spMkLst>
              <pc:docMk/>
              <pc:sldMasterMk cId="2436609279" sldId="2147483660"/>
              <pc:sldLayoutMk cId="3555185696" sldId="2147483680"/>
              <ac:spMk id="10" creationId="{8C2F2801-7A58-E281-A0D3-3714420CD63C}"/>
            </ac:spMkLst>
          </pc:spChg>
          <pc:spChg chg="del">
            <ac:chgData name="Franziska Händschel" userId="e2149472-3187-4d00-b16a-a19eff6fc04a" providerId="ADAL" clId="{E62F676C-2915-4FEB-ADC0-D4BB90B0D74A}" dt="2024-02-19T17:12:32.912" v="1587" actId="478"/>
            <ac:spMkLst>
              <pc:docMk/>
              <pc:sldMasterMk cId="2436609279" sldId="2147483660"/>
              <pc:sldLayoutMk cId="3555185696" sldId="2147483680"/>
              <ac:spMk id="11" creationId="{F8E7E823-B82D-820B-20EF-964BA6715FCC}"/>
            </ac:spMkLst>
          </pc:spChg>
          <pc:spChg chg="del">
            <ac:chgData name="Franziska Händschel" userId="e2149472-3187-4d00-b16a-a19eff6fc04a" providerId="ADAL" clId="{E62F676C-2915-4FEB-ADC0-D4BB90B0D74A}" dt="2024-02-19T17:12:32.912" v="1587" actId="478"/>
            <ac:spMkLst>
              <pc:docMk/>
              <pc:sldMasterMk cId="2436609279" sldId="2147483660"/>
              <pc:sldLayoutMk cId="3555185696" sldId="2147483680"/>
              <ac:spMk id="12" creationId="{EA3189C7-BF11-FE3E-BE72-FB782ECA702F}"/>
            </ac:spMkLst>
          </pc:spChg>
          <pc:spChg chg="del">
            <ac:chgData name="Franziska Händschel" userId="e2149472-3187-4d00-b16a-a19eff6fc04a" providerId="ADAL" clId="{E62F676C-2915-4FEB-ADC0-D4BB90B0D74A}" dt="2024-02-19T17:12:32.912" v="1587" actId="478"/>
            <ac:spMkLst>
              <pc:docMk/>
              <pc:sldMasterMk cId="2436609279" sldId="2147483660"/>
              <pc:sldLayoutMk cId="3555185696" sldId="2147483680"/>
              <ac:spMk id="13" creationId="{34E836B6-40FD-0F13-9CC0-116FE3B0808A}"/>
            </ac:spMkLst>
          </pc:spChg>
          <pc:spChg chg="add mod">
            <ac:chgData name="Franziska Händschel" userId="e2149472-3187-4d00-b16a-a19eff6fc04a" providerId="ADAL" clId="{E62F676C-2915-4FEB-ADC0-D4BB90B0D74A}" dt="2024-02-19T17:12:09.758" v="1583"/>
            <ac:spMkLst>
              <pc:docMk/>
              <pc:sldMasterMk cId="2436609279" sldId="2147483660"/>
              <pc:sldLayoutMk cId="3555185696" sldId="2147483680"/>
              <ac:spMk id="15" creationId="{32A1B781-F9CC-DB88-DC16-2BD8B11039DF}"/>
            </ac:spMkLst>
          </pc:spChg>
          <pc:spChg chg="add mod">
            <ac:chgData name="Franziska Händschel" userId="e2149472-3187-4d00-b16a-a19eff6fc04a" providerId="ADAL" clId="{E62F676C-2915-4FEB-ADC0-D4BB90B0D74A}" dt="2024-02-19T17:12:09.758" v="1583"/>
            <ac:spMkLst>
              <pc:docMk/>
              <pc:sldMasterMk cId="2436609279" sldId="2147483660"/>
              <pc:sldLayoutMk cId="3555185696" sldId="2147483680"/>
              <ac:spMk id="16" creationId="{6661F7F3-E359-1EF2-2698-AC87A5EB05A3}"/>
            </ac:spMkLst>
          </pc:spChg>
          <pc:spChg chg="add mod">
            <ac:chgData name="Franziska Händschel" userId="e2149472-3187-4d00-b16a-a19eff6fc04a" providerId="ADAL" clId="{E62F676C-2915-4FEB-ADC0-D4BB90B0D74A}" dt="2024-02-19T17:12:09.758" v="1583"/>
            <ac:spMkLst>
              <pc:docMk/>
              <pc:sldMasterMk cId="2436609279" sldId="2147483660"/>
              <pc:sldLayoutMk cId="3555185696" sldId="2147483680"/>
              <ac:spMk id="17" creationId="{67B12800-55EC-CFFA-D434-4BF96ACB6F2A}"/>
            </ac:spMkLst>
          </pc:spChg>
          <pc:spChg chg="add mod">
            <ac:chgData name="Franziska Händschel" userId="e2149472-3187-4d00-b16a-a19eff6fc04a" providerId="ADAL" clId="{E62F676C-2915-4FEB-ADC0-D4BB90B0D74A}" dt="2024-02-19T17:12:09.758" v="1583"/>
            <ac:spMkLst>
              <pc:docMk/>
              <pc:sldMasterMk cId="2436609279" sldId="2147483660"/>
              <pc:sldLayoutMk cId="3555185696" sldId="2147483680"/>
              <ac:spMk id="18" creationId="{CE4697AC-6DBB-0590-1F68-D86B05EB4705}"/>
            </ac:spMkLst>
          </pc:spChg>
          <pc:spChg chg="add mod">
            <ac:chgData name="Franziska Händschel" userId="e2149472-3187-4d00-b16a-a19eff6fc04a" providerId="ADAL" clId="{E62F676C-2915-4FEB-ADC0-D4BB90B0D74A}" dt="2024-02-19T17:12:09.758" v="1583"/>
            <ac:spMkLst>
              <pc:docMk/>
              <pc:sldMasterMk cId="2436609279" sldId="2147483660"/>
              <pc:sldLayoutMk cId="3555185696" sldId="2147483680"/>
              <ac:spMk id="19" creationId="{230C4708-E1E1-649E-94FD-ED300ED9B221}"/>
            </ac:spMkLst>
          </pc:spChg>
          <pc:spChg chg="add mod">
            <ac:chgData name="Franziska Händschel" userId="e2149472-3187-4d00-b16a-a19eff6fc04a" providerId="ADAL" clId="{E62F676C-2915-4FEB-ADC0-D4BB90B0D74A}" dt="2024-02-19T17:12:09.758" v="1583"/>
            <ac:spMkLst>
              <pc:docMk/>
              <pc:sldMasterMk cId="2436609279" sldId="2147483660"/>
              <pc:sldLayoutMk cId="3555185696" sldId="2147483680"/>
              <ac:spMk id="20" creationId="{13784176-9F45-5530-DF09-292E5D066022}"/>
            </ac:spMkLst>
          </pc:spChg>
          <pc:spChg chg="add mod">
            <ac:chgData name="Franziska Händschel" userId="e2149472-3187-4d00-b16a-a19eff6fc04a" providerId="ADAL" clId="{E62F676C-2915-4FEB-ADC0-D4BB90B0D74A}" dt="2024-02-19T17:12:09.758" v="1583"/>
            <ac:spMkLst>
              <pc:docMk/>
              <pc:sldMasterMk cId="2436609279" sldId="2147483660"/>
              <pc:sldLayoutMk cId="3555185696" sldId="2147483680"/>
              <ac:spMk id="21" creationId="{8A7D6615-68EE-0EC2-BD7B-C5D10C9D74CD}"/>
            </ac:spMkLst>
          </pc:spChg>
          <pc:spChg chg="add del mod">
            <ac:chgData name="Franziska Händschel" userId="e2149472-3187-4d00-b16a-a19eff6fc04a" providerId="ADAL" clId="{E62F676C-2915-4FEB-ADC0-D4BB90B0D74A}" dt="2024-02-19T17:12:28.863" v="1586" actId="21"/>
            <ac:spMkLst>
              <pc:docMk/>
              <pc:sldMasterMk cId="2436609279" sldId="2147483660"/>
              <pc:sldLayoutMk cId="3555185696" sldId="2147483680"/>
              <ac:spMk id="23" creationId="{1D52312E-C719-4989-30B2-3F65F4C785F4}"/>
            </ac:spMkLst>
          </pc:spChg>
          <pc:spChg chg="add del mod">
            <ac:chgData name="Franziska Händschel" userId="e2149472-3187-4d00-b16a-a19eff6fc04a" providerId="ADAL" clId="{E62F676C-2915-4FEB-ADC0-D4BB90B0D74A}" dt="2024-02-19T17:12:28.863" v="1586" actId="21"/>
            <ac:spMkLst>
              <pc:docMk/>
              <pc:sldMasterMk cId="2436609279" sldId="2147483660"/>
              <pc:sldLayoutMk cId="3555185696" sldId="2147483680"/>
              <ac:spMk id="24" creationId="{34D95DBA-71E3-785C-5841-FFF745817781}"/>
            </ac:spMkLst>
          </pc:spChg>
          <pc:spChg chg="add del mod">
            <ac:chgData name="Franziska Händschel" userId="e2149472-3187-4d00-b16a-a19eff6fc04a" providerId="ADAL" clId="{E62F676C-2915-4FEB-ADC0-D4BB90B0D74A}" dt="2024-02-19T17:12:28.863" v="1586" actId="21"/>
            <ac:spMkLst>
              <pc:docMk/>
              <pc:sldMasterMk cId="2436609279" sldId="2147483660"/>
              <pc:sldLayoutMk cId="3555185696" sldId="2147483680"/>
              <ac:spMk id="25" creationId="{39A9DEC2-5B09-74FC-B0FD-A21A4091BD30}"/>
            </ac:spMkLst>
          </pc:spChg>
          <pc:spChg chg="add del mod">
            <ac:chgData name="Franziska Händschel" userId="e2149472-3187-4d00-b16a-a19eff6fc04a" providerId="ADAL" clId="{E62F676C-2915-4FEB-ADC0-D4BB90B0D74A}" dt="2024-02-19T17:12:28.863" v="1586" actId="21"/>
            <ac:spMkLst>
              <pc:docMk/>
              <pc:sldMasterMk cId="2436609279" sldId="2147483660"/>
              <pc:sldLayoutMk cId="3555185696" sldId="2147483680"/>
              <ac:spMk id="26" creationId="{29783AAB-4792-FCC4-E989-FA21B4CA28DB}"/>
            </ac:spMkLst>
          </pc:spChg>
          <pc:spChg chg="add del mod">
            <ac:chgData name="Franziska Händschel" userId="e2149472-3187-4d00-b16a-a19eff6fc04a" providerId="ADAL" clId="{E62F676C-2915-4FEB-ADC0-D4BB90B0D74A}" dt="2024-02-19T17:12:28.863" v="1586" actId="21"/>
            <ac:spMkLst>
              <pc:docMk/>
              <pc:sldMasterMk cId="2436609279" sldId="2147483660"/>
              <pc:sldLayoutMk cId="3555185696" sldId="2147483680"/>
              <ac:spMk id="27" creationId="{BA45B92F-7E0D-E2CE-82A4-155967901F88}"/>
            </ac:spMkLst>
          </pc:spChg>
          <pc:spChg chg="add del mod">
            <ac:chgData name="Franziska Händschel" userId="e2149472-3187-4d00-b16a-a19eff6fc04a" providerId="ADAL" clId="{E62F676C-2915-4FEB-ADC0-D4BB90B0D74A}" dt="2024-02-19T17:12:28.863" v="1586" actId="21"/>
            <ac:spMkLst>
              <pc:docMk/>
              <pc:sldMasterMk cId="2436609279" sldId="2147483660"/>
              <pc:sldLayoutMk cId="3555185696" sldId="2147483680"/>
              <ac:spMk id="28" creationId="{8E5D7763-A3AF-BD18-661D-E13F9581A9AF}"/>
            </ac:spMkLst>
          </pc:spChg>
          <pc:spChg chg="add del mod">
            <ac:chgData name="Franziska Händschel" userId="e2149472-3187-4d00-b16a-a19eff6fc04a" providerId="ADAL" clId="{E62F676C-2915-4FEB-ADC0-D4BB90B0D74A}" dt="2024-02-19T17:12:28.863" v="1586" actId="21"/>
            <ac:spMkLst>
              <pc:docMk/>
              <pc:sldMasterMk cId="2436609279" sldId="2147483660"/>
              <pc:sldLayoutMk cId="3555185696" sldId="2147483680"/>
              <ac:spMk id="29" creationId="{14F06503-B5A3-E432-CD2D-ED66DFAE5FD2}"/>
            </ac:spMkLst>
          </pc:spChg>
          <pc:spChg chg="add mod">
            <ac:chgData name="Franziska Händschel" userId="e2149472-3187-4d00-b16a-a19eff6fc04a" providerId="ADAL" clId="{E62F676C-2915-4FEB-ADC0-D4BB90B0D74A}" dt="2024-02-19T17:12:34.685" v="1589"/>
            <ac:spMkLst>
              <pc:docMk/>
              <pc:sldMasterMk cId="2436609279" sldId="2147483660"/>
              <pc:sldLayoutMk cId="3555185696" sldId="2147483680"/>
              <ac:spMk id="31" creationId="{1D52312E-C719-4989-30B2-3F65F4C785F4}"/>
            </ac:spMkLst>
          </pc:spChg>
          <pc:spChg chg="add del mod">
            <ac:chgData name="Franziska Händschel" userId="e2149472-3187-4d00-b16a-a19eff6fc04a" providerId="ADAL" clId="{E62F676C-2915-4FEB-ADC0-D4BB90B0D74A}" dt="2024-02-19T17:27:45.704" v="1813" actId="21"/>
            <ac:spMkLst>
              <pc:docMk/>
              <pc:sldMasterMk cId="2436609279" sldId="2147483660"/>
              <pc:sldLayoutMk cId="3555185696" sldId="2147483680"/>
              <ac:spMk id="32" creationId="{34D95DBA-71E3-785C-5841-FFF745817781}"/>
            </ac:spMkLst>
          </pc:spChg>
          <pc:spChg chg="add mod">
            <ac:chgData name="Franziska Händschel" userId="e2149472-3187-4d00-b16a-a19eff6fc04a" providerId="ADAL" clId="{E62F676C-2915-4FEB-ADC0-D4BB90B0D74A}" dt="2024-02-19T17:12:34.685" v="1589"/>
            <ac:spMkLst>
              <pc:docMk/>
              <pc:sldMasterMk cId="2436609279" sldId="2147483660"/>
              <pc:sldLayoutMk cId="3555185696" sldId="2147483680"/>
              <ac:spMk id="33" creationId="{39A9DEC2-5B09-74FC-B0FD-A21A4091BD30}"/>
            </ac:spMkLst>
          </pc:spChg>
          <pc:spChg chg="add del mod">
            <ac:chgData name="Franziska Händschel" userId="e2149472-3187-4d00-b16a-a19eff6fc04a" providerId="ADAL" clId="{E62F676C-2915-4FEB-ADC0-D4BB90B0D74A}" dt="2024-02-19T17:27:45.704" v="1813" actId="21"/>
            <ac:spMkLst>
              <pc:docMk/>
              <pc:sldMasterMk cId="2436609279" sldId="2147483660"/>
              <pc:sldLayoutMk cId="3555185696" sldId="2147483680"/>
              <ac:spMk id="34" creationId="{29783AAB-4792-FCC4-E989-FA21B4CA28DB}"/>
            </ac:spMkLst>
          </pc:spChg>
          <pc:spChg chg="add mod">
            <ac:chgData name="Franziska Händschel" userId="e2149472-3187-4d00-b16a-a19eff6fc04a" providerId="ADAL" clId="{E62F676C-2915-4FEB-ADC0-D4BB90B0D74A}" dt="2024-02-19T17:12:34.685" v="1589"/>
            <ac:spMkLst>
              <pc:docMk/>
              <pc:sldMasterMk cId="2436609279" sldId="2147483660"/>
              <pc:sldLayoutMk cId="3555185696" sldId="2147483680"/>
              <ac:spMk id="35" creationId="{BA45B92F-7E0D-E2CE-82A4-155967901F88}"/>
            </ac:spMkLst>
          </pc:spChg>
          <pc:spChg chg="add del mod">
            <ac:chgData name="Franziska Händschel" userId="e2149472-3187-4d00-b16a-a19eff6fc04a" providerId="ADAL" clId="{E62F676C-2915-4FEB-ADC0-D4BB90B0D74A}" dt="2024-02-19T17:27:45.704" v="1813" actId="21"/>
            <ac:spMkLst>
              <pc:docMk/>
              <pc:sldMasterMk cId="2436609279" sldId="2147483660"/>
              <pc:sldLayoutMk cId="3555185696" sldId="2147483680"/>
              <ac:spMk id="36" creationId="{8E5D7763-A3AF-BD18-661D-E13F9581A9AF}"/>
            </ac:spMkLst>
          </pc:spChg>
          <pc:spChg chg="add mod">
            <ac:chgData name="Franziska Händschel" userId="e2149472-3187-4d00-b16a-a19eff6fc04a" providerId="ADAL" clId="{E62F676C-2915-4FEB-ADC0-D4BB90B0D74A}" dt="2024-02-19T17:12:34.685" v="1589"/>
            <ac:spMkLst>
              <pc:docMk/>
              <pc:sldMasterMk cId="2436609279" sldId="2147483660"/>
              <pc:sldLayoutMk cId="3555185696" sldId="2147483680"/>
              <ac:spMk id="37" creationId="{14F06503-B5A3-E432-CD2D-ED66DFAE5FD2}"/>
            </ac:spMkLst>
          </pc:spChg>
          <pc:spChg chg="add mod">
            <ac:chgData name="Franziska Händschel" userId="e2149472-3187-4d00-b16a-a19eff6fc04a" providerId="ADAL" clId="{E62F676C-2915-4FEB-ADC0-D4BB90B0D74A}" dt="2024-02-19T17:23:58.826" v="1776" actId="20577"/>
            <ac:spMkLst>
              <pc:docMk/>
              <pc:sldMasterMk cId="2436609279" sldId="2147483660"/>
              <pc:sldLayoutMk cId="3555185696" sldId="2147483680"/>
              <ac:spMk id="38" creationId="{AE9D203C-D477-7D9C-6EE2-45857A87CAEF}"/>
            </ac:spMkLst>
          </pc:spChg>
          <pc:picChg chg="del">
            <ac:chgData name="Franziska Händschel" userId="e2149472-3187-4d00-b16a-a19eff6fc04a" providerId="ADAL" clId="{E62F676C-2915-4FEB-ADC0-D4BB90B0D74A}" dt="2024-02-19T17:12:34.370" v="1588" actId="478"/>
            <ac:picMkLst>
              <pc:docMk/>
              <pc:sldMasterMk cId="2436609279" sldId="2147483660"/>
              <pc:sldLayoutMk cId="3555185696" sldId="2147483680"/>
              <ac:picMk id="2" creationId="{23F8144E-5C27-D5F2-E181-31DC36E0AC07}"/>
            </ac:picMkLst>
          </pc:picChg>
          <pc:picChg chg="add mod">
            <ac:chgData name="Franziska Händschel" userId="e2149472-3187-4d00-b16a-a19eff6fc04a" providerId="ADAL" clId="{E62F676C-2915-4FEB-ADC0-D4BB90B0D74A}" dt="2024-02-19T17:12:09.758" v="1583"/>
            <ac:picMkLst>
              <pc:docMk/>
              <pc:sldMasterMk cId="2436609279" sldId="2147483660"/>
              <pc:sldLayoutMk cId="3555185696" sldId="2147483680"/>
              <ac:picMk id="14" creationId="{BF1E8CDD-FC0B-A491-055D-E3A87E56A6A2}"/>
            </ac:picMkLst>
          </pc:picChg>
          <pc:picChg chg="add del mod">
            <ac:chgData name="Franziska Händschel" userId="e2149472-3187-4d00-b16a-a19eff6fc04a" providerId="ADAL" clId="{E62F676C-2915-4FEB-ADC0-D4BB90B0D74A}" dt="2024-02-19T17:12:28.863" v="1586" actId="21"/>
            <ac:picMkLst>
              <pc:docMk/>
              <pc:sldMasterMk cId="2436609279" sldId="2147483660"/>
              <pc:sldLayoutMk cId="3555185696" sldId="2147483680"/>
              <ac:picMk id="22" creationId="{F8432AAB-C523-5B81-8B29-96FD02577419}"/>
            </ac:picMkLst>
          </pc:picChg>
          <pc:picChg chg="add mod">
            <ac:chgData name="Franziska Händschel" userId="e2149472-3187-4d00-b16a-a19eff6fc04a" providerId="ADAL" clId="{E62F676C-2915-4FEB-ADC0-D4BB90B0D74A}" dt="2024-02-19T17:12:34.685" v="1589"/>
            <ac:picMkLst>
              <pc:docMk/>
              <pc:sldMasterMk cId="2436609279" sldId="2147483660"/>
              <pc:sldLayoutMk cId="3555185696" sldId="2147483680"/>
              <ac:picMk id="30" creationId="{F8432AAB-C523-5B81-8B29-96FD02577419}"/>
            </ac:picMkLst>
          </pc:picChg>
        </pc:sldLayoutChg>
        <pc:sldLayoutChg chg="addSp delSp modSp add mod modTransition">
          <pc:chgData name="Franziska Händschel" userId="e2149472-3187-4d00-b16a-a19eff6fc04a" providerId="ADAL" clId="{E62F676C-2915-4FEB-ADC0-D4BB90B0D74A}" dt="2024-02-19T17:27:52.513" v="1815" actId="21"/>
          <pc:sldLayoutMkLst>
            <pc:docMk/>
            <pc:sldMasterMk cId="2436609279" sldId="2147483660"/>
            <pc:sldLayoutMk cId="1074113090" sldId="2147483681"/>
          </pc:sldLayoutMkLst>
          <pc:spChg chg="add del mod">
            <ac:chgData name="Franziska Händschel" userId="e2149472-3187-4d00-b16a-a19eff6fc04a" providerId="ADAL" clId="{E62F676C-2915-4FEB-ADC0-D4BB90B0D74A}" dt="2024-02-19T17:13:26.631" v="1593" actId="21"/>
            <ac:spMkLst>
              <pc:docMk/>
              <pc:sldMasterMk cId="2436609279" sldId="2147483660"/>
              <pc:sldLayoutMk cId="1074113090" sldId="2147483681"/>
              <ac:spMk id="3" creationId="{A1C26F78-4164-3AD3-4AC4-FFC01CC12F51}"/>
            </ac:spMkLst>
          </pc:spChg>
          <pc:spChg chg="del">
            <ac:chgData name="Franziska Händschel" userId="e2149472-3187-4d00-b16a-a19eff6fc04a" providerId="ADAL" clId="{E62F676C-2915-4FEB-ADC0-D4BB90B0D74A}" dt="2024-02-19T17:22:52.269" v="1741" actId="478"/>
            <ac:spMkLst>
              <pc:docMk/>
              <pc:sldMasterMk cId="2436609279" sldId="2147483660"/>
              <pc:sldLayoutMk cId="1074113090" sldId="2147483681"/>
              <ac:spMk id="5" creationId="{663945DF-D69B-AA50-FC58-C1729226D594}"/>
            </ac:spMkLst>
          </pc:spChg>
          <pc:spChg chg="add del mod">
            <ac:chgData name="Franziska Händschel" userId="e2149472-3187-4d00-b16a-a19eff6fc04a" providerId="ADAL" clId="{E62F676C-2915-4FEB-ADC0-D4BB90B0D74A}" dt="2024-02-19T17:13:26.631" v="1593" actId="21"/>
            <ac:spMkLst>
              <pc:docMk/>
              <pc:sldMasterMk cId="2436609279" sldId="2147483660"/>
              <pc:sldLayoutMk cId="1074113090" sldId="2147483681"/>
              <ac:spMk id="6" creationId="{3F6F4B42-031C-515B-C1EB-50090EF81A09}"/>
            </ac:spMkLst>
          </pc:spChg>
          <pc:spChg chg="add del mod">
            <ac:chgData name="Franziska Händschel" userId="e2149472-3187-4d00-b16a-a19eff6fc04a" providerId="ADAL" clId="{E62F676C-2915-4FEB-ADC0-D4BB90B0D74A}" dt="2024-02-19T17:13:26.631" v="1593" actId="21"/>
            <ac:spMkLst>
              <pc:docMk/>
              <pc:sldMasterMk cId="2436609279" sldId="2147483660"/>
              <pc:sldLayoutMk cId="1074113090" sldId="2147483681"/>
              <ac:spMk id="7" creationId="{663CB081-57BA-BCC0-C7C2-D193A7A30B19}"/>
            </ac:spMkLst>
          </pc:spChg>
          <pc:spChg chg="add del mod">
            <ac:chgData name="Franziska Händschel" userId="e2149472-3187-4d00-b16a-a19eff6fc04a" providerId="ADAL" clId="{E62F676C-2915-4FEB-ADC0-D4BB90B0D74A}" dt="2024-02-19T17:13:26.631" v="1593" actId="21"/>
            <ac:spMkLst>
              <pc:docMk/>
              <pc:sldMasterMk cId="2436609279" sldId="2147483660"/>
              <pc:sldLayoutMk cId="1074113090" sldId="2147483681"/>
              <ac:spMk id="8" creationId="{49D039A5-374F-493C-2684-1A63C0F45A64}"/>
            </ac:spMkLst>
          </pc:spChg>
          <pc:spChg chg="add del mod">
            <ac:chgData name="Franziska Händschel" userId="e2149472-3187-4d00-b16a-a19eff6fc04a" providerId="ADAL" clId="{E62F676C-2915-4FEB-ADC0-D4BB90B0D74A}" dt="2024-02-19T17:13:26.631" v="1593" actId="21"/>
            <ac:spMkLst>
              <pc:docMk/>
              <pc:sldMasterMk cId="2436609279" sldId="2147483660"/>
              <pc:sldLayoutMk cId="1074113090" sldId="2147483681"/>
              <ac:spMk id="9" creationId="{8223B312-AF6F-25EE-54DD-A0FA0C48662B}"/>
            </ac:spMkLst>
          </pc:spChg>
          <pc:spChg chg="add del mod">
            <ac:chgData name="Franziska Händschel" userId="e2149472-3187-4d00-b16a-a19eff6fc04a" providerId="ADAL" clId="{E62F676C-2915-4FEB-ADC0-D4BB90B0D74A}" dt="2024-02-19T17:13:26.631" v="1593" actId="21"/>
            <ac:spMkLst>
              <pc:docMk/>
              <pc:sldMasterMk cId="2436609279" sldId="2147483660"/>
              <pc:sldLayoutMk cId="1074113090" sldId="2147483681"/>
              <ac:spMk id="11" creationId="{544FCD7B-620D-7A1A-5D0D-A7C6C06996A9}"/>
            </ac:spMkLst>
          </pc:spChg>
          <pc:spChg chg="add del mod">
            <ac:chgData name="Franziska Händschel" userId="e2149472-3187-4d00-b16a-a19eff6fc04a" providerId="ADAL" clId="{E62F676C-2915-4FEB-ADC0-D4BB90B0D74A}" dt="2024-02-19T17:13:26.631" v="1593" actId="21"/>
            <ac:spMkLst>
              <pc:docMk/>
              <pc:sldMasterMk cId="2436609279" sldId="2147483660"/>
              <pc:sldLayoutMk cId="1074113090" sldId="2147483681"/>
              <ac:spMk id="12" creationId="{B04215A2-2911-D1F2-D612-CB526EDB9B1A}"/>
            </ac:spMkLst>
          </pc:spChg>
          <pc:spChg chg="add mod">
            <ac:chgData name="Franziska Händschel" userId="e2149472-3187-4d00-b16a-a19eff6fc04a" providerId="ADAL" clId="{E62F676C-2915-4FEB-ADC0-D4BB90B0D74A}" dt="2024-02-19T17:13:29.769" v="1595"/>
            <ac:spMkLst>
              <pc:docMk/>
              <pc:sldMasterMk cId="2436609279" sldId="2147483660"/>
              <pc:sldLayoutMk cId="1074113090" sldId="2147483681"/>
              <ac:spMk id="14" creationId="{A1C26F78-4164-3AD3-4AC4-FFC01CC12F51}"/>
            </ac:spMkLst>
          </pc:spChg>
          <pc:spChg chg="add del mod">
            <ac:chgData name="Franziska Händschel" userId="e2149472-3187-4d00-b16a-a19eff6fc04a" providerId="ADAL" clId="{E62F676C-2915-4FEB-ADC0-D4BB90B0D74A}" dt="2024-02-19T17:27:52.513" v="1815" actId="21"/>
            <ac:spMkLst>
              <pc:docMk/>
              <pc:sldMasterMk cId="2436609279" sldId="2147483660"/>
              <pc:sldLayoutMk cId="1074113090" sldId="2147483681"/>
              <ac:spMk id="15" creationId="{3F6F4B42-031C-515B-C1EB-50090EF81A09}"/>
            </ac:spMkLst>
          </pc:spChg>
          <pc:spChg chg="add mod">
            <ac:chgData name="Franziska Händschel" userId="e2149472-3187-4d00-b16a-a19eff6fc04a" providerId="ADAL" clId="{E62F676C-2915-4FEB-ADC0-D4BB90B0D74A}" dt="2024-02-19T17:13:29.769" v="1595"/>
            <ac:spMkLst>
              <pc:docMk/>
              <pc:sldMasterMk cId="2436609279" sldId="2147483660"/>
              <pc:sldLayoutMk cId="1074113090" sldId="2147483681"/>
              <ac:spMk id="16" creationId="{663CB081-57BA-BCC0-C7C2-D193A7A30B19}"/>
            </ac:spMkLst>
          </pc:spChg>
          <pc:spChg chg="add del mod">
            <ac:chgData name="Franziska Händschel" userId="e2149472-3187-4d00-b16a-a19eff6fc04a" providerId="ADAL" clId="{E62F676C-2915-4FEB-ADC0-D4BB90B0D74A}" dt="2024-02-19T17:27:52.513" v="1815" actId="21"/>
            <ac:spMkLst>
              <pc:docMk/>
              <pc:sldMasterMk cId="2436609279" sldId="2147483660"/>
              <pc:sldLayoutMk cId="1074113090" sldId="2147483681"/>
              <ac:spMk id="17" creationId="{49D039A5-374F-493C-2684-1A63C0F45A64}"/>
            </ac:spMkLst>
          </pc:spChg>
          <pc:spChg chg="add mod">
            <ac:chgData name="Franziska Händschel" userId="e2149472-3187-4d00-b16a-a19eff6fc04a" providerId="ADAL" clId="{E62F676C-2915-4FEB-ADC0-D4BB90B0D74A}" dt="2024-02-19T17:13:29.769" v="1595"/>
            <ac:spMkLst>
              <pc:docMk/>
              <pc:sldMasterMk cId="2436609279" sldId="2147483660"/>
              <pc:sldLayoutMk cId="1074113090" sldId="2147483681"/>
              <ac:spMk id="18" creationId="{8223B312-AF6F-25EE-54DD-A0FA0C48662B}"/>
            </ac:spMkLst>
          </pc:spChg>
          <pc:spChg chg="add del mod">
            <ac:chgData name="Franziska Händschel" userId="e2149472-3187-4d00-b16a-a19eff6fc04a" providerId="ADAL" clId="{E62F676C-2915-4FEB-ADC0-D4BB90B0D74A}" dt="2024-02-19T17:27:52.513" v="1815" actId="21"/>
            <ac:spMkLst>
              <pc:docMk/>
              <pc:sldMasterMk cId="2436609279" sldId="2147483660"/>
              <pc:sldLayoutMk cId="1074113090" sldId="2147483681"/>
              <ac:spMk id="19" creationId="{544FCD7B-620D-7A1A-5D0D-A7C6C06996A9}"/>
            </ac:spMkLst>
          </pc:spChg>
          <pc:spChg chg="add mod">
            <ac:chgData name="Franziska Händschel" userId="e2149472-3187-4d00-b16a-a19eff6fc04a" providerId="ADAL" clId="{E62F676C-2915-4FEB-ADC0-D4BB90B0D74A}" dt="2024-02-19T17:13:29.769" v="1595"/>
            <ac:spMkLst>
              <pc:docMk/>
              <pc:sldMasterMk cId="2436609279" sldId="2147483660"/>
              <pc:sldLayoutMk cId="1074113090" sldId="2147483681"/>
              <ac:spMk id="20" creationId="{B04215A2-2911-D1F2-D612-CB526EDB9B1A}"/>
            </ac:spMkLst>
          </pc:spChg>
          <pc:spChg chg="add mod">
            <ac:chgData name="Franziska Händschel" userId="e2149472-3187-4d00-b16a-a19eff6fc04a" providerId="ADAL" clId="{E62F676C-2915-4FEB-ADC0-D4BB90B0D74A}" dt="2024-02-19T17:24:06.420" v="1778" actId="20577"/>
            <ac:spMkLst>
              <pc:docMk/>
              <pc:sldMasterMk cId="2436609279" sldId="2147483660"/>
              <pc:sldLayoutMk cId="1074113090" sldId="2147483681"/>
              <ac:spMk id="21" creationId="{C3A87478-35A7-325A-2DA4-1409E25338BF}"/>
            </ac:spMkLst>
          </pc:spChg>
          <pc:spChg chg="del">
            <ac:chgData name="Franziska Händschel" userId="e2149472-3187-4d00-b16a-a19eff6fc04a" providerId="ADAL" clId="{E62F676C-2915-4FEB-ADC0-D4BB90B0D74A}" dt="2024-02-19T17:13:29.417" v="1594" actId="478"/>
            <ac:spMkLst>
              <pc:docMk/>
              <pc:sldMasterMk cId="2436609279" sldId="2147483660"/>
              <pc:sldLayoutMk cId="1074113090" sldId="2147483681"/>
              <ac:spMk id="31" creationId="{1D52312E-C719-4989-30B2-3F65F4C785F4}"/>
            </ac:spMkLst>
          </pc:spChg>
          <pc:spChg chg="del">
            <ac:chgData name="Franziska Händschel" userId="e2149472-3187-4d00-b16a-a19eff6fc04a" providerId="ADAL" clId="{E62F676C-2915-4FEB-ADC0-D4BB90B0D74A}" dt="2024-02-19T17:13:29.417" v="1594" actId="478"/>
            <ac:spMkLst>
              <pc:docMk/>
              <pc:sldMasterMk cId="2436609279" sldId="2147483660"/>
              <pc:sldLayoutMk cId="1074113090" sldId="2147483681"/>
              <ac:spMk id="32" creationId="{34D95DBA-71E3-785C-5841-FFF745817781}"/>
            </ac:spMkLst>
          </pc:spChg>
          <pc:spChg chg="del">
            <ac:chgData name="Franziska Händschel" userId="e2149472-3187-4d00-b16a-a19eff6fc04a" providerId="ADAL" clId="{E62F676C-2915-4FEB-ADC0-D4BB90B0D74A}" dt="2024-02-19T17:13:29.417" v="1594" actId="478"/>
            <ac:spMkLst>
              <pc:docMk/>
              <pc:sldMasterMk cId="2436609279" sldId="2147483660"/>
              <pc:sldLayoutMk cId="1074113090" sldId="2147483681"/>
              <ac:spMk id="33" creationId="{39A9DEC2-5B09-74FC-B0FD-A21A4091BD30}"/>
            </ac:spMkLst>
          </pc:spChg>
          <pc:spChg chg="del">
            <ac:chgData name="Franziska Händschel" userId="e2149472-3187-4d00-b16a-a19eff6fc04a" providerId="ADAL" clId="{E62F676C-2915-4FEB-ADC0-D4BB90B0D74A}" dt="2024-02-19T17:13:29.417" v="1594" actId="478"/>
            <ac:spMkLst>
              <pc:docMk/>
              <pc:sldMasterMk cId="2436609279" sldId="2147483660"/>
              <pc:sldLayoutMk cId="1074113090" sldId="2147483681"/>
              <ac:spMk id="34" creationId="{29783AAB-4792-FCC4-E989-FA21B4CA28DB}"/>
            </ac:spMkLst>
          </pc:spChg>
          <pc:spChg chg="del">
            <ac:chgData name="Franziska Händschel" userId="e2149472-3187-4d00-b16a-a19eff6fc04a" providerId="ADAL" clId="{E62F676C-2915-4FEB-ADC0-D4BB90B0D74A}" dt="2024-02-19T17:13:29.417" v="1594" actId="478"/>
            <ac:spMkLst>
              <pc:docMk/>
              <pc:sldMasterMk cId="2436609279" sldId="2147483660"/>
              <pc:sldLayoutMk cId="1074113090" sldId="2147483681"/>
              <ac:spMk id="35" creationId="{BA45B92F-7E0D-E2CE-82A4-155967901F88}"/>
            </ac:spMkLst>
          </pc:spChg>
          <pc:spChg chg="del">
            <ac:chgData name="Franziska Händschel" userId="e2149472-3187-4d00-b16a-a19eff6fc04a" providerId="ADAL" clId="{E62F676C-2915-4FEB-ADC0-D4BB90B0D74A}" dt="2024-02-19T17:13:29.417" v="1594" actId="478"/>
            <ac:spMkLst>
              <pc:docMk/>
              <pc:sldMasterMk cId="2436609279" sldId="2147483660"/>
              <pc:sldLayoutMk cId="1074113090" sldId="2147483681"/>
              <ac:spMk id="36" creationId="{8E5D7763-A3AF-BD18-661D-E13F9581A9AF}"/>
            </ac:spMkLst>
          </pc:spChg>
          <pc:spChg chg="del">
            <ac:chgData name="Franziska Händschel" userId="e2149472-3187-4d00-b16a-a19eff6fc04a" providerId="ADAL" clId="{E62F676C-2915-4FEB-ADC0-D4BB90B0D74A}" dt="2024-02-19T17:13:29.417" v="1594" actId="478"/>
            <ac:spMkLst>
              <pc:docMk/>
              <pc:sldMasterMk cId="2436609279" sldId="2147483660"/>
              <pc:sldLayoutMk cId="1074113090" sldId="2147483681"/>
              <ac:spMk id="37" creationId="{14F06503-B5A3-E432-CD2D-ED66DFAE5FD2}"/>
            </ac:spMkLst>
          </pc:spChg>
          <pc:picChg chg="add del mod">
            <ac:chgData name="Franziska Händschel" userId="e2149472-3187-4d00-b16a-a19eff6fc04a" providerId="ADAL" clId="{E62F676C-2915-4FEB-ADC0-D4BB90B0D74A}" dt="2024-02-19T17:13:26.631" v="1593" actId="21"/>
            <ac:picMkLst>
              <pc:docMk/>
              <pc:sldMasterMk cId="2436609279" sldId="2147483660"/>
              <pc:sldLayoutMk cId="1074113090" sldId="2147483681"/>
              <ac:picMk id="2" creationId="{F29FF9DC-1F6B-4AA7-9BA9-D8F8FA8F4DAC}"/>
            </ac:picMkLst>
          </pc:picChg>
          <pc:picChg chg="add mod">
            <ac:chgData name="Franziska Händschel" userId="e2149472-3187-4d00-b16a-a19eff6fc04a" providerId="ADAL" clId="{E62F676C-2915-4FEB-ADC0-D4BB90B0D74A}" dt="2024-02-19T17:13:29.769" v="1595"/>
            <ac:picMkLst>
              <pc:docMk/>
              <pc:sldMasterMk cId="2436609279" sldId="2147483660"/>
              <pc:sldLayoutMk cId="1074113090" sldId="2147483681"/>
              <ac:picMk id="13" creationId="{F29FF9DC-1F6B-4AA7-9BA9-D8F8FA8F4DAC}"/>
            </ac:picMkLst>
          </pc:picChg>
          <pc:picChg chg="del">
            <ac:chgData name="Franziska Händschel" userId="e2149472-3187-4d00-b16a-a19eff6fc04a" providerId="ADAL" clId="{E62F676C-2915-4FEB-ADC0-D4BB90B0D74A}" dt="2024-02-19T17:13:29.417" v="1594" actId="478"/>
            <ac:picMkLst>
              <pc:docMk/>
              <pc:sldMasterMk cId="2436609279" sldId="2147483660"/>
              <pc:sldLayoutMk cId="1074113090" sldId="2147483681"/>
              <ac:picMk id="30" creationId="{F8432AAB-C523-5B81-8B29-96FD02577419}"/>
            </ac:picMkLst>
          </pc:picChg>
        </pc:sldLayoutChg>
        <pc:sldLayoutChg chg="addSp delSp modSp add mod modTransition">
          <pc:chgData name="Franziska Händschel" userId="e2149472-3187-4d00-b16a-a19eff6fc04a" providerId="ADAL" clId="{E62F676C-2915-4FEB-ADC0-D4BB90B0D74A}" dt="2024-02-19T17:28:00.242" v="1817" actId="21"/>
          <pc:sldLayoutMkLst>
            <pc:docMk/>
            <pc:sldMasterMk cId="2436609279" sldId="2147483660"/>
            <pc:sldLayoutMk cId="3298191369" sldId="2147483682"/>
          </pc:sldLayoutMkLst>
          <pc:spChg chg="add del mod">
            <ac:chgData name="Franziska Händschel" userId="e2149472-3187-4d00-b16a-a19eff6fc04a" providerId="ADAL" clId="{E62F676C-2915-4FEB-ADC0-D4BB90B0D74A}" dt="2024-02-19T17:14:09.299" v="1599" actId="21"/>
            <ac:spMkLst>
              <pc:docMk/>
              <pc:sldMasterMk cId="2436609279" sldId="2147483660"/>
              <pc:sldLayoutMk cId="3298191369" sldId="2147483682"/>
              <ac:spMk id="2" creationId="{28476C8D-FA78-4441-9EC1-28984421EF91}"/>
            </ac:spMkLst>
          </pc:spChg>
          <pc:spChg chg="del">
            <ac:chgData name="Franziska Händschel" userId="e2149472-3187-4d00-b16a-a19eff6fc04a" providerId="ADAL" clId="{E62F676C-2915-4FEB-ADC0-D4BB90B0D74A}" dt="2024-02-19T17:22:56.221" v="1743" actId="478"/>
            <ac:spMkLst>
              <pc:docMk/>
              <pc:sldMasterMk cId="2436609279" sldId="2147483660"/>
              <pc:sldLayoutMk cId="3298191369" sldId="2147483682"/>
              <ac:spMk id="5" creationId="{663945DF-D69B-AA50-FC58-C1729226D594}"/>
            </ac:spMkLst>
          </pc:spChg>
          <pc:spChg chg="add del mod">
            <ac:chgData name="Franziska Händschel" userId="e2149472-3187-4d00-b16a-a19eff6fc04a" providerId="ADAL" clId="{E62F676C-2915-4FEB-ADC0-D4BB90B0D74A}" dt="2024-02-19T17:14:09.299" v="1599" actId="21"/>
            <ac:spMkLst>
              <pc:docMk/>
              <pc:sldMasterMk cId="2436609279" sldId="2147483660"/>
              <pc:sldLayoutMk cId="3298191369" sldId="2147483682"/>
              <ac:spMk id="6" creationId="{9D326D3D-5432-6399-D130-A445E47BCA2E}"/>
            </ac:spMkLst>
          </pc:spChg>
          <pc:spChg chg="add del mod">
            <ac:chgData name="Franziska Händschel" userId="e2149472-3187-4d00-b16a-a19eff6fc04a" providerId="ADAL" clId="{E62F676C-2915-4FEB-ADC0-D4BB90B0D74A}" dt="2024-02-19T17:14:09.299" v="1599" actId="21"/>
            <ac:spMkLst>
              <pc:docMk/>
              <pc:sldMasterMk cId="2436609279" sldId="2147483660"/>
              <pc:sldLayoutMk cId="3298191369" sldId="2147483682"/>
              <ac:spMk id="7" creationId="{792CDB90-98D6-B22E-00EC-3CA237DF12D6}"/>
            </ac:spMkLst>
          </pc:spChg>
          <pc:spChg chg="add del mod">
            <ac:chgData name="Franziska Händschel" userId="e2149472-3187-4d00-b16a-a19eff6fc04a" providerId="ADAL" clId="{E62F676C-2915-4FEB-ADC0-D4BB90B0D74A}" dt="2024-02-19T17:14:09.299" v="1599" actId="21"/>
            <ac:spMkLst>
              <pc:docMk/>
              <pc:sldMasterMk cId="2436609279" sldId="2147483660"/>
              <pc:sldLayoutMk cId="3298191369" sldId="2147483682"/>
              <ac:spMk id="8" creationId="{F1890065-D3BA-4116-A573-DAF390AE5969}"/>
            </ac:spMkLst>
          </pc:spChg>
          <pc:spChg chg="add del mod">
            <ac:chgData name="Franziska Händschel" userId="e2149472-3187-4d00-b16a-a19eff6fc04a" providerId="ADAL" clId="{E62F676C-2915-4FEB-ADC0-D4BB90B0D74A}" dt="2024-02-19T17:14:09.299" v="1599" actId="21"/>
            <ac:spMkLst>
              <pc:docMk/>
              <pc:sldMasterMk cId="2436609279" sldId="2147483660"/>
              <pc:sldLayoutMk cId="3298191369" sldId="2147483682"/>
              <ac:spMk id="9" creationId="{4604412D-1D5C-9658-E2C3-FD4CD0B5C7D1}"/>
            </ac:spMkLst>
          </pc:spChg>
          <pc:spChg chg="add del mod">
            <ac:chgData name="Franziska Händschel" userId="e2149472-3187-4d00-b16a-a19eff6fc04a" providerId="ADAL" clId="{E62F676C-2915-4FEB-ADC0-D4BB90B0D74A}" dt="2024-02-19T17:14:09.299" v="1599" actId="21"/>
            <ac:spMkLst>
              <pc:docMk/>
              <pc:sldMasterMk cId="2436609279" sldId="2147483660"/>
              <pc:sldLayoutMk cId="3298191369" sldId="2147483682"/>
              <ac:spMk id="11" creationId="{F924AAFB-4585-863A-408E-39BF8EEA2443}"/>
            </ac:spMkLst>
          </pc:spChg>
          <pc:spChg chg="add del mod">
            <ac:chgData name="Franziska Händschel" userId="e2149472-3187-4d00-b16a-a19eff6fc04a" providerId="ADAL" clId="{E62F676C-2915-4FEB-ADC0-D4BB90B0D74A}" dt="2024-02-19T17:14:09.299" v="1599" actId="21"/>
            <ac:spMkLst>
              <pc:docMk/>
              <pc:sldMasterMk cId="2436609279" sldId="2147483660"/>
              <pc:sldLayoutMk cId="3298191369" sldId="2147483682"/>
              <ac:spMk id="12" creationId="{075CB9CE-ECC3-D84A-3329-A44D35C74DF3}"/>
            </ac:spMkLst>
          </pc:spChg>
          <pc:spChg chg="del">
            <ac:chgData name="Franziska Händschel" userId="e2149472-3187-4d00-b16a-a19eff6fc04a" providerId="ADAL" clId="{E62F676C-2915-4FEB-ADC0-D4BB90B0D74A}" dt="2024-02-19T17:14:11.402" v="1600" actId="478"/>
            <ac:spMkLst>
              <pc:docMk/>
              <pc:sldMasterMk cId="2436609279" sldId="2147483660"/>
              <pc:sldLayoutMk cId="3298191369" sldId="2147483682"/>
              <ac:spMk id="14" creationId="{A1C26F78-4164-3AD3-4AC4-FFC01CC12F51}"/>
            </ac:spMkLst>
          </pc:spChg>
          <pc:spChg chg="del">
            <ac:chgData name="Franziska Händschel" userId="e2149472-3187-4d00-b16a-a19eff6fc04a" providerId="ADAL" clId="{E62F676C-2915-4FEB-ADC0-D4BB90B0D74A}" dt="2024-02-19T17:14:11.402" v="1600" actId="478"/>
            <ac:spMkLst>
              <pc:docMk/>
              <pc:sldMasterMk cId="2436609279" sldId="2147483660"/>
              <pc:sldLayoutMk cId="3298191369" sldId="2147483682"/>
              <ac:spMk id="15" creationId="{3F6F4B42-031C-515B-C1EB-50090EF81A09}"/>
            </ac:spMkLst>
          </pc:spChg>
          <pc:spChg chg="del">
            <ac:chgData name="Franziska Händschel" userId="e2149472-3187-4d00-b16a-a19eff6fc04a" providerId="ADAL" clId="{E62F676C-2915-4FEB-ADC0-D4BB90B0D74A}" dt="2024-02-19T17:14:11.402" v="1600" actId="478"/>
            <ac:spMkLst>
              <pc:docMk/>
              <pc:sldMasterMk cId="2436609279" sldId="2147483660"/>
              <pc:sldLayoutMk cId="3298191369" sldId="2147483682"/>
              <ac:spMk id="16" creationId="{663CB081-57BA-BCC0-C7C2-D193A7A30B19}"/>
            </ac:spMkLst>
          </pc:spChg>
          <pc:spChg chg="del">
            <ac:chgData name="Franziska Händschel" userId="e2149472-3187-4d00-b16a-a19eff6fc04a" providerId="ADAL" clId="{E62F676C-2915-4FEB-ADC0-D4BB90B0D74A}" dt="2024-02-19T17:14:11.402" v="1600" actId="478"/>
            <ac:spMkLst>
              <pc:docMk/>
              <pc:sldMasterMk cId="2436609279" sldId="2147483660"/>
              <pc:sldLayoutMk cId="3298191369" sldId="2147483682"/>
              <ac:spMk id="17" creationId="{49D039A5-374F-493C-2684-1A63C0F45A64}"/>
            </ac:spMkLst>
          </pc:spChg>
          <pc:spChg chg="del">
            <ac:chgData name="Franziska Händschel" userId="e2149472-3187-4d00-b16a-a19eff6fc04a" providerId="ADAL" clId="{E62F676C-2915-4FEB-ADC0-D4BB90B0D74A}" dt="2024-02-19T17:14:11.402" v="1600" actId="478"/>
            <ac:spMkLst>
              <pc:docMk/>
              <pc:sldMasterMk cId="2436609279" sldId="2147483660"/>
              <pc:sldLayoutMk cId="3298191369" sldId="2147483682"/>
              <ac:spMk id="18" creationId="{8223B312-AF6F-25EE-54DD-A0FA0C48662B}"/>
            </ac:spMkLst>
          </pc:spChg>
          <pc:spChg chg="del">
            <ac:chgData name="Franziska Händschel" userId="e2149472-3187-4d00-b16a-a19eff6fc04a" providerId="ADAL" clId="{E62F676C-2915-4FEB-ADC0-D4BB90B0D74A}" dt="2024-02-19T17:14:11.402" v="1600" actId="478"/>
            <ac:spMkLst>
              <pc:docMk/>
              <pc:sldMasterMk cId="2436609279" sldId="2147483660"/>
              <pc:sldLayoutMk cId="3298191369" sldId="2147483682"/>
              <ac:spMk id="19" creationId="{544FCD7B-620D-7A1A-5D0D-A7C6C06996A9}"/>
            </ac:spMkLst>
          </pc:spChg>
          <pc:spChg chg="del">
            <ac:chgData name="Franziska Händschel" userId="e2149472-3187-4d00-b16a-a19eff6fc04a" providerId="ADAL" clId="{E62F676C-2915-4FEB-ADC0-D4BB90B0D74A}" dt="2024-02-19T17:14:11.402" v="1600" actId="478"/>
            <ac:spMkLst>
              <pc:docMk/>
              <pc:sldMasterMk cId="2436609279" sldId="2147483660"/>
              <pc:sldLayoutMk cId="3298191369" sldId="2147483682"/>
              <ac:spMk id="20" creationId="{B04215A2-2911-D1F2-D612-CB526EDB9B1A}"/>
            </ac:spMkLst>
          </pc:spChg>
          <pc:spChg chg="add mod">
            <ac:chgData name="Franziska Händschel" userId="e2149472-3187-4d00-b16a-a19eff6fc04a" providerId="ADAL" clId="{E62F676C-2915-4FEB-ADC0-D4BB90B0D74A}" dt="2024-02-19T17:14:11.701" v="1601"/>
            <ac:spMkLst>
              <pc:docMk/>
              <pc:sldMasterMk cId="2436609279" sldId="2147483660"/>
              <pc:sldLayoutMk cId="3298191369" sldId="2147483682"/>
              <ac:spMk id="22" creationId="{28476C8D-FA78-4441-9EC1-28984421EF91}"/>
            </ac:spMkLst>
          </pc:spChg>
          <pc:spChg chg="add del mod">
            <ac:chgData name="Franziska Händschel" userId="e2149472-3187-4d00-b16a-a19eff6fc04a" providerId="ADAL" clId="{E62F676C-2915-4FEB-ADC0-D4BB90B0D74A}" dt="2024-02-19T17:28:00.242" v="1817" actId="21"/>
            <ac:spMkLst>
              <pc:docMk/>
              <pc:sldMasterMk cId="2436609279" sldId="2147483660"/>
              <pc:sldLayoutMk cId="3298191369" sldId="2147483682"/>
              <ac:spMk id="23" creationId="{9D326D3D-5432-6399-D130-A445E47BCA2E}"/>
            </ac:spMkLst>
          </pc:spChg>
          <pc:spChg chg="add mod">
            <ac:chgData name="Franziska Händschel" userId="e2149472-3187-4d00-b16a-a19eff6fc04a" providerId="ADAL" clId="{E62F676C-2915-4FEB-ADC0-D4BB90B0D74A}" dt="2024-02-19T17:14:11.701" v="1601"/>
            <ac:spMkLst>
              <pc:docMk/>
              <pc:sldMasterMk cId="2436609279" sldId="2147483660"/>
              <pc:sldLayoutMk cId="3298191369" sldId="2147483682"/>
              <ac:spMk id="24" creationId="{792CDB90-98D6-B22E-00EC-3CA237DF12D6}"/>
            </ac:spMkLst>
          </pc:spChg>
          <pc:spChg chg="add del mod">
            <ac:chgData name="Franziska Händschel" userId="e2149472-3187-4d00-b16a-a19eff6fc04a" providerId="ADAL" clId="{E62F676C-2915-4FEB-ADC0-D4BB90B0D74A}" dt="2024-02-19T17:28:00.242" v="1817" actId="21"/>
            <ac:spMkLst>
              <pc:docMk/>
              <pc:sldMasterMk cId="2436609279" sldId="2147483660"/>
              <pc:sldLayoutMk cId="3298191369" sldId="2147483682"/>
              <ac:spMk id="25" creationId="{F1890065-D3BA-4116-A573-DAF390AE5969}"/>
            </ac:spMkLst>
          </pc:spChg>
          <pc:spChg chg="add mod">
            <ac:chgData name="Franziska Händschel" userId="e2149472-3187-4d00-b16a-a19eff6fc04a" providerId="ADAL" clId="{E62F676C-2915-4FEB-ADC0-D4BB90B0D74A}" dt="2024-02-19T17:14:11.701" v="1601"/>
            <ac:spMkLst>
              <pc:docMk/>
              <pc:sldMasterMk cId="2436609279" sldId="2147483660"/>
              <pc:sldLayoutMk cId="3298191369" sldId="2147483682"/>
              <ac:spMk id="26" creationId="{4604412D-1D5C-9658-E2C3-FD4CD0B5C7D1}"/>
            </ac:spMkLst>
          </pc:spChg>
          <pc:spChg chg="add del mod">
            <ac:chgData name="Franziska Händschel" userId="e2149472-3187-4d00-b16a-a19eff6fc04a" providerId="ADAL" clId="{E62F676C-2915-4FEB-ADC0-D4BB90B0D74A}" dt="2024-02-19T17:28:00.242" v="1817" actId="21"/>
            <ac:spMkLst>
              <pc:docMk/>
              <pc:sldMasterMk cId="2436609279" sldId="2147483660"/>
              <pc:sldLayoutMk cId="3298191369" sldId="2147483682"/>
              <ac:spMk id="27" creationId="{F924AAFB-4585-863A-408E-39BF8EEA2443}"/>
            </ac:spMkLst>
          </pc:spChg>
          <pc:spChg chg="add mod">
            <ac:chgData name="Franziska Händschel" userId="e2149472-3187-4d00-b16a-a19eff6fc04a" providerId="ADAL" clId="{E62F676C-2915-4FEB-ADC0-D4BB90B0D74A}" dt="2024-02-19T17:14:11.701" v="1601"/>
            <ac:spMkLst>
              <pc:docMk/>
              <pc:sldMasterMk cId="2436609279" sldId="2147483660"/>
              <pc:sldLayoutMk cId="3298191369" sldId="2147483682"/>
              <ac:spMk id="28" creationId="{075CB9CE-ECC3-D84A-3329-A44D35C74DF3}"/>
            </ac:spMkLst>
          </pc:spChg>
          <pc:spChg chg="add mod">
            <ac:chgData name="Franziska Händschel" userId="e2149472-3187-4d00-b16a-a19eff6fc04a" providerId="ADAL" clId="{E62F676C-2915-4FEB-ADC0-D4BB90B0D74A}" dt="2024-02-19T17:24:10.924" v="1780" actId="20577"/>
            <ac:spMkLst>
              <pc:docMk/>
              <pc:sldMasterMk cId="2436609279" sldId="2147483660"/>
              <pc:sldLayoutMk cId="3298191369" sldId="2147483682"/>
              <ac:spMk id="29" creationId="{6CE4655E-8830-74DA-F129-B27C08EBBE0A}"/>
            </ac:spMkLst>
          </pc:spChg>
          <pc:picChg chg="add del mod">
            <ac:chgData name="Franziska Händschel" userId="e2149472-3187-4d00-b16a-a19eff6fc04a" providerId="ADAL" clId="{E62F676C-2915-4FEB-ADC0-D4BB90B0D74A}" dt="2024-02-19T17:14:09.299" v="1599" actId="21"/>
            <ac:picMkLst>
              <pc:docMk/>
              <pc:sldMasterMk cId="2436609279" sldId="2147483660"/>
              <pc:sldLayoutMk cId="3298191369" sldId="2147483682"/>
              <ac:picMk id="3" creationId="{AE3CD2BB-0735-18E5-4354-DE010FB5B85F}"/>
            </ac:picMkLst>
          </pc:picChg>
          <pc:picChg chg="del">
            <ac:chgData name="Franziska Händschel" userId="e2149472-3187-4d00-b16a-a19eff6fc04a" providerId="ADAL" clId="{E62F676C-2915-4FEB-ADC0-D4BB90B0D74A}" dt="2024-02-19T17:14:11.402" v="1600" actId="478"/>
            <ac:picMkLst>
              <pc:docMk/>
              <pc:sldMasterMk cId="2436609279" sldId="2147483660"/>
              <pc:sldLayoutMk cId="3298191369" sldId="2147483682"/>
              <ac:picMk id="13" creationId="{F29FF9DC-1F6B-4AA7-9BA9-D8F8FA8F4DAC}"/>
            </ac:picMkLst>
          </pc:picChg>
          <pc:picChg chg="add mod">
            <ac:chgData name="Franziska Händschel" userId="e2149472-3187-4d00-b16a-a19eff6fc04a" providerId="ADAL" clId="{E62F676C-2915-4FEB-ADC0-D4BB90B0D74A}" dt="2024-02-19T17:14:11.701" v="1601"/>
            <ac:picMkLst>
              <pc:docMk/>
              <pc:sldMasterMk cId="2436609279" sldId="2147483660"/>
              <pc:sldLayoutMk cId="3298191369" sldId="2147483682"/>
              <ac:picMk id="21" creationId="{AE3CD2BB-0735-18E5-4354-DE010FB5B85F}"/>
            </ac:picMkLst>
          </pc:picChg>
        </pc:sldLayoutChg>
        <pc:sldLayoutChg chg="addSp delSp modSp add mod modTransition">
          <pc:chgData name="Franziska Händschel" userId="e2149472-3187-4d00-b16a-a19eff6fc04a" providerId="ADAL" clId="{E62F676C-2915-4FEB-ADC0-D4BB90B0D74A}" dt="2024-02-19T17:28:07.402" v="1819" actId="21"/>
          <pc:sldLayoutMkLst>
            <pc:docMk/>
            <pc:sldMasterMk cId="2436609279" sldId="2147483660"/>
            <pc:sldLayoutMk cId="2479977621" sldId="2147483683"/>
          </pc:sldLayoutMkLst>
          <pc:spChg chg="add del mod">
            <ac:chgData name="Franziska Händschel" userId="e2149472-3187-4d00-b16a-a19eff6fc04a" providerId="ADAL" clId="{E62F676C-2915-4FEB-ADC0-D4BB90B0D74A}" dt="2024-02-19T17:14:46.396" v="1605" actId="21"/>
            <ac:spMkLst>
              <pc:docMk/>
              <pc:sldMasterMk cId="2436609279" sldId="2147483660"/>
              <pc:sldLayoutMk cId="2479977621" sldId="2147483683"/>
              <ac:spMk id="3" creationId="{50DDEFC7-A046-17EE-AFE7-34A2D6C0349E}"/>
            </ac:spMkLst>
          </pc:spChg>
          <pc:spChg chg="del">
            <ac:chgData name="Franziska Händschel" userId="e2149472-3187-4d00-b16a-a19eff6fc04a" providerId="ADAL" clId="{E62F676C-2915-4FEB-ADC0-D4BB90B0D74A}" dt="2024-02-19T17:23:00.658" v="1745" actId="478"/>
            <ac:spMkLst>
              <pc:docMk/>
              <pc:sldMasterMk cId="2436609279" sldId="2147483660"/>
              <pc:sldLayoutMk cId="2479977621" sldId="2147483683"/>
              <ac:spMk id="5" creationId="{663945DF-D69B-AA50-FC58-C1729226D594}"/>
            </ac:spMkLst>
          </pc:spChg>
          <pc:spChg chg="add del mod">
            <ac:chgData name="Franziska Händschel" userId="e2149472-3187-4d00-b16a-a19eff6fc04a" providerId="ADAL" clId="{E62F676C-2915-4FEB-ADC0-D4BB90B0D74A}" dt="2024-02-19T17:14:46.396" v="1605" actId="21"/>
            <ac:spMkLst>
              <pc:docMk/>
              <pc:sldMasterMk cId="2436609279" sldId="2147483660"/>
              <pc:sldLayoutMk cId="2479977621" sldId="2147483683"/>
              <ac:spMk id="6" creationId="{B498D1B2-4982-63A2-762D-09E5BFD91174}"/>
            </ac:spMkLst>
          </pc:spChg>
          <pc:spChg chg="add del mod">
            <ac:chgData name="Franziska Händschel" userId="e2149472-3187-4d00-b16a-a19eff6fc04a" providerId="ADAL" clId="{E62F676C-2915-4FEB-ADC0-D4BB90B0D74A}" dt="2024-02-19T17:14:46.396" v="1605" actId="21"/>
            <ac:spMkLst>
              <pc:docMk/>
              <pc:sldMasterMk cId="2436609279" sldId="2147483660"/>
              <pc:sldLayoutMk cId="2479977621" sldId="2147483683"/>
              <ac:spMk id="7" creationId="{9FDA6655-2EF2-FDCE-95B2-E1B9D58D060D}"/>
            </ac:spMkLst>
          </pc:spChg>
          <pc:spChg chg="add del mod">
            <ac:chgData name="Franziska Händschel" userId="e2149472-3187-4d00-b16a-a19eff6fc04a" providerId="ADAL" clId="{E62F676C-2915-4FEB-ADC0-D4BB90B0D74A}" dt="2024-02-19T17:14:46.396" v="1605" actId="21"/>
            <ac:spMkLst>
              <pc:docMk/>
              <pc:sldMasterMk cId="2436609279" sldId="2147483660"/>
              <pc:sldLayoutMk cId="2479977621" sldId="2147483683"/>
              <ac:spMk id="8" creationId="{077F20B6-3BE4-AB9E-8027-830595ED855C}"/>
            </ac:spMkLst>
          </pc:spChg>
          <pc:spChg chg="add del mod">
            <ac:chgData name="Franziska Händschel" userId="e2149472-3187-4d00-b16a-a19eff6fc04a" providerId="ADAL" clId="{E62F676C-2915-4FEB-ADC0-D4BB90B0D74A}" dt="2024-02-19T17:14:46.396" v="1605" actId="21"/>
            <ac:spMkLst>
              <pc:docMk/>
              <pc:sldMasterMk cId="2436609279" sldId="2147483660"/>
              <pc:sldLayoutMk cId="2479977621" sldId="2147483683"/>
              <ac:spMk id="9" creationId="{E967B065-21C7-8EC7-5037-AB7853C3E3CD}"/>
            </ac:spMkLst>
          </pc:spChg>
          <pc:spChg chg="add del mod">
            <ac:chgData name="Franziska Händschel" userId="e2149472-3187-4d00-b16a-a19eff6fc04a" providerId="ADAL" clId="{E62F676C-2915-4FEB-ADC0-D4BB90B0D74A}" dt="2024-02-19T17:14:46.396" v="1605" actId="21"/>
            <ac:spMkLst>
              <pc:docMk/>
              <pc:sldMasterMk cId="2436609279" sldId="2147483660"/>
              <pc:sldLayoutMk cId="2479977621" sldId="2147483683"/>
              <ac:spMk id="11" creationId="{9BACC1B3-BD2B-05E1-4DF2-B5741BB42DFC}"/>
            </ac:spMkLst>
          </pc:spChg>
          <pc:spChg chg="add del mod">
            <ac:chgData name="Franziska Händschel" userId="e2149472-3187-4d00-b16a-a19eff6fc04a" providerId="ADAL" clId="{E62F676C-2915-4FEB-ADC0-D4BB90B0D74A}" dt="2024-02-19T17:14:46.396" v="1605" actId="21"/>
            <ac:spMkLst>
              <pc:docMk/>
              <pc:sldMasterMk cId="2436609279" sldId="2147483660"/>
              <pc:sldLayoutMk cId="2479977621" sldId="2147483683"/>
              <ac:spMk id="12" creationId="{3B32CFD6-0CD9-417A-3A30-20F621012C81}"/>
            </ac:spMkLst>
          </pc:spChg>
          <pc:spChg chg="add mod">
            <ac:chgData name="Franziska Händschel" userId="e2149472-3187-4d00-b16a-a19eff6fc04a" providerId="ADAL" clId="{E62F676C-2915-4FEB-ADC0-D4BB90B0D74A}" dt="2024-02-19T17:14:49.322" v="1607"/>
            <ac:spMkLst>
              <pc:docMk/>
              <pc:sldMasterMk cId="2436609279" sldId="2147483660"/>
              <pc:sldLayoutMk cId="2479977621" sldId="2147483683"/>
              <ac:spMk id="14" creationId="{50DDEFC7-A046-17EE-AFE7-34A2D6C0349E}"/>
            </ac:spMkLst>
          </pc:spChg>
          <pc:spChg chg="add del mod">
            <ac:chgData name="Franziska Händschel" userId="e2149472-3187-4d00-b16a-a19eff6fc04a" providerId="ADAL" clId="{E62F676C-2915-4FEB-ADC0-D4BB90B0D74A}" dt="2024-02-19T17:28:07.402" v="1819" actId="21"/>
            <ac:spMkLst>
              <pc:docMk/>
              <pc:sldMasterMk cId="2436609279" sldId="2147483660"/>
              <pc:sldLayoutMk cId="2479977621" sldId="2147483683"/>
              <ac:spMk id="15" creationId="{B498D1B2-4982-63A2-762D-09E5BFD91174}"/>
            </ac:spMkLst>
          </pc:spChg>
          <pc:spChg chg="add mod">
            <ac:chgData name="Franziska Händschel" userId="e2149472-3187-4d00-b16a-a19eff6fc04a" providerId="ADAL" clId="{E62F676C-2915-4FEB-ADC0-D4BB90B0D74A}" dt="2024-02-19T17:14:49.322" v="1607"/>
            <ac:spMkLst>
              <pc:docMk/>
              <pc:sldMasterMk cId="2436609279" sldId="2147483660"/>
              <pc:sldLayoutMk cId="2479977621" sldId="2147483683"/>
              <ac:spMk id="16" creationId="{9FDA6655-2EF2-FDCE-95B2-E1B9D58D060D}"/>
            </ac:spMkLst>
          </pc:spChg>
          <pc:spChg chg="add del mod">
            <ac:chgData name="Franziska Händschel" userId="e2149472-3187-4d00-b16a-a19eff6fc04a" providerId="ADAL" clId="{E62F676C-2915-4FEB-ADC0-D4BB90B0D74A}" dt="2024-02-19T17:28:07.402" v="1819" actId="21"/>
            <ac:spMkLst>
              <pc:docMk/>
              <pc:sldMasterMk cId="2436609279" sldId="2147483660"/>
              <pc:sldLayoutMk cId="2479977621" sldId="2147483683"/>
              <ac:spMk id="17" creationId="{077F20B6-3BE4-AB9E-8027-830595ED855C}"/>
            </ac:spMkLst>
          </pc:spChg>
          <pc:spChg chg="add mod">
            <ac:chgData name="Franziska Händschel" userId="e2149472-3187-4d00-b16a-a19eff6fc04a" providerId="ADAL" clId="{E62F676C-2915-4FEB-ADC0-D4BB90B0D74A}" dt="2024-02-19T17:14:49.322" v="1607"/>
            <ac:spMkLst>
              <pc:docMk/>
              <pc:sldMasterMk cId="2436609279" sldId="2147483660"/>
              <pc:sldLayoutMk cId="2479977621" sldId="2147483683"/>
              <ac:spMk id="18" creationId="{E967B065-21C7-8EC7-5037-AB7853C3E3CD}"/>
            </ac:spMkLst>
          </pc:spChg>
          <pc:spChg chg="add del mod">
            <ac:chgData name="Franziska Händschel" userId="e2149472-3187-4d00-b16a-a19eff6fc04a" providerId="ADAL" clId="{E62F676C-2915-4FEB-ADC0-D4BB90B0D74A}" dt="2024-02-19T17:28:07.402" v="1819" actId="21"/>
            <ac:spMkLst>
              <pc:docMk/>
              <pc:sldMasterMk cId="2436609279" sldId="2147483660"/>
              <pc:sldLayoutMk cId="2479977621" sldId="2147483683"/>
              <ac:spMk id="19" creationId="{9BACC1B3-BD2B-05E1-4DF2-B5741BB42DFC}"/>
            </ac:spMkLst>
          </pc:spChg>
          <pc:spChg chg="add mod">
            <ac:chgData name="Franziska Händschel" userId="e2149472-3187-4d00-b16a-a19eff6fc04a" providerId="ADAL" clId="{E62F676C-2915-4FEB-ADC0-D4BB90B0D74A}" dt="2024-02-19T17:14:49.322" v="1607"/>
            <ac:spMkLst>
              <pc:docMk/>
              <pc:sldMasterMk cId="2436609279" sldId="2147483660"/>
              <pc:sldLayoutMk cId="2479977621" sldId="2147483683"/>
              <ac:spMk id="20" creationId="{3B32CFD6-0CD9-417A-3A30-20F621012C81}"/>
            </ac:spMkLst>
          </pc:spChg>
          <pc:spChg chg="del">
            <ac:chgData name="Franziska Händschel" userId="e2149472-3187-4d00-b16a-a19eff6fc04a" providerId="ADAL" clId="{E62F676C-2915-4FEB-ADC0-D4BB90B0D74A}" dt="2024-02-19T17:14:49.035" v="1606" actId="478"/>
            <ac:spMkLst>
              <pc:docMk/>
              <pc:sldMasterMk cId="2436609279" sldId="2147483660"/>
              <pc:sldLayoutMk cId="2479977621" sldId="2147483683"/>
              <ac:spMk id="22" creationId="{28476C8D-FA78-4441-9EC1-28984421EF91}"/>
            </ac:spMkLst>
          </pc:spChg>
          <pc:spChg chg="del">
            <ac:chgData name="Franziska Händschel" userId="e2149472-3187-4d00-b16a-a19eff6fc04a" providerId="ADAL" clId="{E62F676C-2915-4FEB-ADC0-D4BB90B0D74A}" dt="2024-02-19T17:14:49.035" v="1606" actId="478"/>
            <ac:spMkLst>
              <pc:docMk/>
              <pc:sldMasterMk cId="2436609279" sldId="2147483660"/>
              <pc:sldLayoutMk cId="2479977621" sldId="2147483683"/>
              <ac:spMk id="23" creationId="{9D326D3D-5432-6399-D130-A445E47BCA2E}"/>
            </ac:spMkLst>
          </pc:spChg>
          <pc:spChg chg="del">
            <ac:chgData name="Franziska Händschel" userId="e2149472-3187-4d00-b16a-a19eff6fc04a" providerId="ADAL" clId="{E62F676C-2915-4FEB-ADC0-D4BB90B0D74A}" dt="2024-02-19T17:14:49.035" v="1606" actId="478"/>
            <ac:spMkLst>
              <pc:docMk/>
              <pc:sldMasterMk cId="2436609279" sldId="2147483660"/>
              <pc:sldLayoutMk cId="2479977621" sldId="2147483683"/>
              <ac:spMk id="24" creationId="{792CDB90-98D6-B22E-00EC-3CA237DF12D6}"/>
            </ac:spMkLst>
          </pc:spChg>
          <pc:spChg chg="del">
            <ac:chgData name="Franziska Händschel" userId="e2149472-3187-4d00-b16a-a19eff6fc04a" providerId="ADAL" clId="{E62F676C-2915-4FEB-ADC0-D4BB90B0D74A}" dt="2024-02-19T17:14:49.035" v="1606" actId="478"/>
            <ac:spMkLst>
              <pc:docMk/>
              <pc:sldMasterMk cId="2436609279" sldId="2147483660"/>
              <pc:sldLayoutMk cId="2479977621" sldId="2147483683"/>
              <ac:spMk id="25" creationId="{F1890065-D3BA-4116-A573-DAF390AE5969}"/>
            </ac:spMkLst>
          </pc:spChg>
          <pc:spChg chg="del">
            <ac:chgData name="Franziska Händschel" userId="e2149472-3187-4d00-b16a-a19eff6fc04a" providerId="ADAL" clId="{E62F676C-2915-4FEB-ADC0-D4BB90B0D74A}" dt="2024-02-19T17:14:49.035" v="1606" actId="478"/>
            <ac:spMkLst>
              <pc:docMk/>
              <pc:sldMasterMk cId="2436609279" sldId="2147483660"/>
              <pc:sldLayoutMk cId="2479977621" sldId="2147483683"/>
              <ac:spMk id="26" creationId="{4604412D-1D5C-9658-E2C3-FD4CD0B5C7D1}"/>
            </ac:spMkLst>
          </pc:spChg>
          <pc:spChg chg="del">
            <ac:chgData name="Franziska Händschel" userId="e2149472-3187-4d00-b16a-a19eff6fc04a" providerId="ADAL" clId="{E62F676C-2915-4FEB-ADC0-D4BB90B0D74A}" dt="2024-02-19T17:14:49.035" v="1606" actId="478"/>
            <ac:spMkLst>
              <pc:docMk/>
              <pc:sldMasterMk cId="2436609279" sldId="2147483660"/>
              <pc:sldLayoutMk cId="2479977621" sldId="2147483683"/>
              <ac:spMk id="27" creationId="{F924AAFB-4585-863A-408E-39BF8EEA2443}"/>
            </ac:spMkLst>
          </pc:spChg>
          <pc:spChg chg="del">
            <ac:chgData name="Franziska Händschel" userId="e2149472-3187-4d00-b16a-a19eff6fc04a" providerId="ADAL" clId="{E62F676C-2915-4FEB-ADC0-D4BB90B0D74A}" dt="2024-02-19T17:14:49.035" v="1606" actId="478"/>
            <ac:spMkLst>
              <pc:docMk/>
              <pc:sldMasterMk cId="2436609279" sldId="2147483660"/>
              <pc:sldLayoutMk cId="2479977621" sldId="2147483683"/>
              <ac:spMk id="28" creationId="{075CB9CE-ECC3-D84A-3329-A44D35C74DF3}"/>
            </ac:spMkLst>
          </pc:spChg>
          <pc:spChg chg="add mod">
            <ac:chgData name="Franziska Händschel" userId="e2149472-3187-4d00-b16a-a19eff6fc04a" providerId="ADAL" clId="{E62F676C-2915-4FEB-ADC0-D4BB90B0D74A}" dt="2024-02-19T17:24:14.630" v="1782" actId="20577"/>
            <ac:spMkLst>
              <pc:docMk/>
              <pc:sldMasterMk cId="2436609279" sldId="2147483660"/>
              <pc:sldLayoutMk cId="2479977621" sldId="2147483683"/>
              <ac:spMk id="29" creationId="{086D0FB7-637C-98BA-63EB-B93B4EE088A1}"/>
            </ac:spMkLst>
          </pc:spChg>
          <pc:picChg chg="add del mod">
            <ac:chgData name="Franziska Händschel" userId="e2149472-3187-4d00-b16a-a19eff6fc04a" providerId="ADAL" clId="{E62F676C-2915-4FEB-ADC0-D4BB90B0D74A}" dt="2024-02-19T17:14:46.396" v="1605" actId="21"/>
            <ac:picMkLst>
              <pc:docMk/>
              <pc:sldMasterMk cId="2436609279" sldId="2147483660"/>
              <pc:sldLayoutMk cId="2479977621" sldId="2147483683"/>
              <ac:picMk id="2" creationId="{BB6E634B-0C89-9CBC-7EBB-0D5425787012}"/>
            </ac:picMkLst>
          </pc:picChg>
          <pc:picChg chg="add mod">
            <ac:chgData name="Franziska Händschel" userId="e2149472-3187-4d00-b16a-a19eff6fc04a" providerId="ADAL" clId="{E62F676C-2915-4FEB-ADC0-D4BB90B0D74A}" dt="2024-02-19T17:14:49.322" v="1607"/>
            <ac:picMkLst>
              <pc:docMk/>
              <pc:sldMasterMk cId="2436609279" sldId="2147483660"/>
              <pc:sldLayoutMk cId="2479977621" sldId="2147483683"/>
              <ac:picMk id="13" creationId="{BB6E634B-0C89-9CBC-7EBB-0D5425787012}"/>
            </ac:picMkLst>
          </pc:picChg>
          <pc:picChg chg="del">
            <ac:chgData name="Franziska Händschel" userId="e2149472-3187-4d00-b16a-a19eff6fc04a" providerId="ADAL" clId="{E62F676C-2915-4FEB-ADC0-D4BB90B0D74A}" dt="2024-02-19T17:14:49.035" v="1606" actId="478"/>
            <ac:picMkLst>
              <pc:docMk/>
              <pc:sldMasterMk cId="2436609279" sldId="2147483660"/>
              <pc:sldLayoutMk cId="2479977621" sldId="2147483683"/>
              <ac:picMk id="21" creationId="{AE3CD2BB-0735-18E5-4354-DE010FB5B85F}"/>
            </ac:picMkLst>
          </pc:picChg>
        </pc:sldLayoutChg>
        <pc:sldLayoutChg chg="addSp delSp modSp add mod modTransition">
          <pc:chgData name="Franziska Händschel" userId="e2149472-3187-4d00-b16a-a19eff6fc04a" providerId="ADAL" clId="{E62F676C-2915-4FEB-ADC0-D4BB90B0D74A}" dt="2024-02-19T17:28:14.602" v="1821" actId="21"/>
          <pc:sldLayoutMkLst>
            <pc:docMk/>
            <pc:sldMasterMk cId="2436609279" sldId="2147483660"/>
            <pc:sldLayoutMk cId="1621740245" sldId="2147483684"/>
          </pc:sldLayoutMkLst>
          <pc:spChg chg="add del mod">
            <ac:chgData name="Franziska Händschel" userId="e2149472-3187-4d00-b16a-a19eff6fc04a" providerId="ADAL" clId="{E62F676C-2915-4FEB-ADC0-D4BB90B0D74A}" dt="2024-02-19T17:15:16.249" v="1611" actId="21"/>
            <ac:spMkLst>
              <pc:docMk/>
              <pc:sldMasterMk cId="2436609279" sldId="2147483660"/>
              <pc:sldLayoutMk cId="1621740245" sldId="2147483684"/>
              <ac:spMk id="2" creationId="{64FFBE53-3F8F-831B-11FE-01CD00719E13}"/>
            </ac:spMkLst>
          </pc:spChg>
          <pc:spChg chg="del">
            <ac:chgData name="Franziska Händschel" userId="e2149472-3187-4d00-b16a-a19eff6fc04a" providerId="ADAL" clId="{E62F676C-2915-4FEB-ADC0-D4BB90B0D74A}" dt="2024-02-19T17:23:03.972" v="1747" actId="478"/>
            <ac:spMkLst>
              <pc:docMk/>
              <pc:sldMasterMk cId="2436609279" sldId="2147483660"/>
              <pc:sldLayoutMk cId="1621740245" sldId="2147483684"/>
              <ac:spMk id="5" creationId="{663945DF-D69B-AA50-FC58-C1729226D594}"/>
            </ac:spMkLst>
          </pc:spChg>
          <pc:spChg chg="add del mod">
            <ac:chgData name="Franziska Händschel" userId="e2149472-3187-4d00-b16a-a19eff6fc04a" providerId="ADAL" clId="{E62F676C-2915-4FEB-ADC0-D4BB90B0D74A}" dt="2024-02-19T17:15:16.249" v="1611" actId="21"/>
            <ac:spMkLst>
              <pc:docMk/>
              <pc:sldMasterMk cId="2436609279" sldId="2147483660"/>
              <pc:sldLayoutMk cId="1621740245" sldId="2147483684"/>
              <ac:spMk id="6" creationId="{35D8C896-D811-FA11-D645-3DE534534A8D}"/>
            </ac:spMkLst>
          </pc:spChg>
          <pc:spChg chg="add del mod">
            <ac:chgData name="Franziska Händschel" userId="e2149472-3187-4d00-b16a-a19eff6fc04a" providerId="ADAL" clId="{E62F676C-2915-4FEB-ADC0-D4BB90B0D74A}" dt="2024-02-19T17:15:16.249" v="1611" actId="21"/>
            <ac:spMkLst>
              <pc:docMk/>
              <pc:sldMasterMk cId="2436609279" sldId="2147483660"/>
              <pc:sldLayoutMk cId="1621740245" sldId="2147483684"/>
              <ac:spMk id="7" creationId="{7C9131BC-DF94-CA45-8191-E22E29E73BE9}"/>
            </ac:spMkLst>
          </pc:spChg>
          <pc:spChg chg="add del mod">
            <ac:chgData name="Franziska Händschel" userId="e2149472-3187-4d00-b16a-a19eff6fc04a" providerId="ADAL" clId="{E62F676C-2915-4FEB-ADC0-D4BB90B0D74A}" dt="2024-02-19T17:15:16.249" v="1611" actId="21"/>
            <ac:spMkLst>
              <pc:docMk/>
              <pc:sldMasterMk cId="2436609279" sldId="2147483660"/>
              <pc:sldLayoutMk cId="1621740245" sldId="2147483684"/>
              <ac:spMk id="8" creationId="{328EFD57-5793-89DD-1C19-9E4850E5B476}"/>
            </ac:spMkLst>
          </pc:spChg>
          <pc:spChg chg="add del mod">
            <ac:chgData name="Franziska Händschel" userId="e2149472-3187-4d00-b16a-a19eff6fc04a" providerId="ADAL" clId="{E62F676C-2915-4FEB-ADC0-D4BB90B0D74A}" dt="2024-02-19T17:15:16.249" v="1611" actId="21"/>
            <ac:spMkLst>
              <pc:docMk/>
              <pc:sldMasterMk cId="2436609279" sldId="2147483660"/>
              <pc:sldLayoutMk cId="1621740245" sldId="2147483684"/>
              <ac:spMk id="9" creationId="{D75F6B98-E4C4-91F2-ECE9-13D1E11DD544}"/>
            </ac:spMkLst>
          </pc:spChg>
          <pc:spChg chg="add del mod">
            <ac:chgData name="Franziska Händschel" userId="e2149472-3187-4d00-b16a-a19eff6fc04a" providerId="ADAL" clId="{E62F676C-2915-4FEB-ADC0-D4BB90B0D74A}" dt="2024-02-19T17:15:16.249" v="1611" actId="21"/>
            <ac:spMkLst>
              <pc:docMk/>
              <pc:sldMasterMk cId="2436609279" sldId="2147483660"/>
              <pc:sldLayoutMk cId="1621740245" sldId="2147483684"/>
              <ac:spMk id="11" creationId="{14563EEB-AD58-9E35-A13A-D9A4FB5FB9D1}"/>
            </ac:spMkLst>
          </pc:spChg>
          <pc:spChg chg="add del mod">
            <ac:chgData name="Franziska Händschel" userId="e2149472-3187-4d00-b16a-a19eff6fc04a" providerId="ADAL" clId="{E62F676C-2915-4FEB-ADC0-D4BB90B0D74A}" dt="2024-02-19T17:15:16.249" v="1611" actId="21"/>
            <ac:spMkLst>
              <pc:docMk/>
              <pc:sldMasterMk cId="2436609279" sldId="2147483660"/>
              <pc:sldLayoutMk cId="1621740245" sldId="2147483684"/>
              <ac:spMk id="12" creationId="{DFF1F305-E9A6-DB08-6E3D-5E7C4555BCD9}"/>
            </ac:spMkLst>
          </pc:spChg>
          <pc:spChg chg="del">
            <ac:chgData name="Franziska Händschel" userId="e2149472-3187-4d00-b16a-a19eff6fc04a" providerId="ADAL" clId="{E62F676C-2915-4FEB-ADC0-D4BB90B0D74A}" dt="2024-02-19T17:15:19.106" v="1612" actId="478"/>
            <ac:spMkLst>
              <pc:docMk/>
              <pc:sldMasterMk cId="2436609279" sldId="2147483660"/>
              <pc:sldLayoutMk cId="1621740245" sldId="2147483684"/>
              <ac:spMk id="14" creationId="{50DDEFC7-A046-17EE-AFE7-34A2D6C0349E}"/>
            </ac:spMkLst>
          </pc:spChg>
          <pc:spChg chg="del">
            <ac:chgData name="Franziska Händschel" userId="e2149472-3187-4d00-b16a-a19eff6fc04a" providerId="ADAL" clId="{E62F676C-2915-4FEB-ADC0-D4BB90B0D74A}" dt="2024-02-19T17:15:19.106" v="1612" actId="478"/>
            <ac:spMkLst>
              <pc:docMk/>
              <pc:sldMasterMk cId="2436609279" sldId="2147483660"/>
              <pc:sldLayoutMk cId="1621740245" sldId="2147483684"/>
              <ac:spMk id="15" creationId="{B498D1B2-4982-63A2-762D-09E5BFD91174}"/>
            </ac:spMkLst>
          </pc:spChg>
          <pc:spChg chg="del">
            <ac:chgData name="Franziska Händschel" userId="e2149472-3187-4d00-b16a-a19eff6fc04a" providerId="ADAL" clId="{E62F676C-2915-4FEB-ADC0-D4BB90B0D74A}" dt="2024-02-19T17:15:19.106" v="1612" actId="478"/>
            <ac:spMkLst>
              <pc:docMk/>
              <pc:sldMasterMk cId="2436609279" sldId="2147483660"/>
              <pc:sldLayoutMk cId="1621740245" sldId="2147483684"/>
              <ac:spMk id="16" creationId="{9FDA6655-2EF2-FDCE-95B2-E1B9D58D060D}"/>
            </ac:spMkLst>
          </pc:spChg>
          <pc:spChg chg="del">
            <ac:chgData name="Franziska Händschel" userId="e2149472-3187-4d00-b16a-a19eff6fc04a" providerId="ADAL" clId="{E62F676C-2915-4FEB-ADC0-D4BB90B0D74A}" dt="2024-02-19T17:15:19.106" v="1612" actId="478"/>
            <ac:spMkLst>
              <pc:docMk/>
              <pc:sldMasterMk cId="2436609279" sldId="2147483660"/>
              <pc:sldLayoutMk cId="1621740245" sldId="2147483684"/>
              <ac:spMk id="17" creationId="{077F20B6-3BE4-AB9E-8027-830595ED855C}"/>
            </ac:spMkLst>
          </pc:spChg>
          <pc:spChg chg="del">
            <ac:chgData name="Franziska Händschel" userId="e2149472-3187-4d00-b16a-a19eff6fc04a" providerId="ADAL" clId="{E62F676C-2915-4FEB-ADC0-D4BB90B0D74A}" dt="2024-02-19T17:15:19.106" v="1612" actId="478"/>
            <ac:spMkLst>
              <pc:docMk/>
              <pc:sldMasterMk cId="2436609279" sldId="2147483660"/>
              <pc:sldLayoutMk cId="1621740245" sldId="2147483684"/>
              <ac:spMk id="18" creationId="{E967B065-21C7-8EC7-5037-AB7853C3E3CD}"/>
            </ac:spMkLst>
          </pc:spChg>
          <pc:spChg chg="del">
            <ac:chgData name="Franziska Händschel" userId="e2149472-3187-4d00-b16a-a19eff6fc04a" providerId="ADAL" clId="{E62F676C-2915-4FEB-ADC0-D4BB90B0D74A}" dt="2024-02-19T17:15:19.106" v="1612" actId="478"/>
            <ac:spMkLst>
              <pc:docMk/>
              <pc:sldMasterMk cId="2436609279" sldId="2147483660"/>
              <pc:sldLayoutMk cId="1621740245" sldId="2147483684"/>
              <ac:spMk id="19" creationId="{9BACC1B3-BD2B-05E1-4DF2-B5741BB42DFC}"/>
            </ac:spMkLst>
          </pc:spChg>
          <pc:spChg chg="del">
            <ac:chgData name="Franziska Händschel" userId="e2149472-3187-4d00-b16a-a19eff6fc04a" providerId="ADAL" clId="{E62F676C-2915-4FEB-ADC0-D4BB90B0D74A}" dt="2024-02-19T17:15:19.106" v="1612" actId="478"/>
            <ac:spMkLst>
              <pc:docMk/>
              <pc:sldMasterMk cId="2436609279" sldId="2147483660"/>
              <pc:sldLayoutMk cId="1621740245" sldId="2147483684"/>
              <ac:spMk id="20" creationId="{3B32CFD6-0CD9-417A-3A30-20F621012C81}"/>
            </ac:spMkLst>
          </pc:spChg>
          <pc:spChg chg="add del mod">
            <ac:chgData name="Franziska Händschel" userId="e2149472-3187-4d00-b16a-a19eff6fc04a" providerId="ADAL" clId="{E62F676C-2915-4FEB-ADC0-D4BB90B0D74A}" dt="2024-02-19T17:15:53.430" v="1617" actId="478"/>
            <ac:spMkLst>
              <pc:docMk/>
              <pc:sldMasterMk cId="2436609279" sldId="2147483660"/>
              <pc:sldLayoutMk cId="1621740245" sldId="2147483684"/>
              <ac:spMk id="22" creationId="{64FFBE53-3F8F-831B-11FE-01CD00719E13}"/>
            </ac:spMkLst>
          </pc:spChg>
          <pc:spChg chg="add del mod">
            <ac:chgData name="Franziska Händschel" userId="e2149472-3187-4d00-b16a-a19eff6fc04a" providerId="ADAL" clId="{E62F676C-2915-4FEB-ADC0-D4BB90B0D74A}" dt="2024-02-19T17:15:53.430" v="1617" actId="478"/>
            <ac:spMkLst>
              <pc:docMk/>
              <pc:sldMasterMk cId="2436609279" sldId="2147483660"/>
              <pc:sldLayoutMk cId="1621740245" sldId="2147483684"/>
              <ac:spMk id="23" creationId="{35D8C896-D811-FA11-D645-3DE534534A8D}"/>
            </ac:spMkLst>
          </pc:spChg>
          <pc:spChg chg="add del mod">
            <ac:chgData name="Franziska Händschel" userId="e2149472-3187-4d00-b16a-a19eff6fc04a" providerId="ADAL" clId="{E62F676C-2915-4FEB-ADC0-D4BB90B0D74A}" dt="2024-02-19T17:15:53.430" v="1617" actId="478"/>
            <ac:spMkLst>
              <pc:docMk/>
              <pc:sldMasterMk cId="2436609279" sldId="2147483660"/>
              <pc:sldLayoutMk cId="1621740245" sldId="2147483684"/>
              <ac:spMk id="24" creationId="{7C9131BC-DF94-CA45-8191-E22E29E73BE9}"/>
            </ac:spMkLst>
          </pc:spChg>
          <pc:spChg chg="add del mod">
            <ac:chgData name="Franziska Händschel" userId="e2149472-3187-4d00-b16a-a19eff6fc04a" providerId="ADAL" clId="{E62F676C-2915-4FEB-ADC0-D4BB90B0D74A}" dt="2024-02-19T17:15:53.430" v="1617" actId="478"/>
            <ac:spMkLst>
              <pc:docMk/>
              <pc:sldMasterMk cId="2436609279" sldId="2147483660"/>
              <pc:sldLayoutMk cId="1621740245" sldId="2147483684"/>
              <ac:spMk id="25" creationId="{328EFD57-5793-89DD-1C19-9E4850E5B476}"/>
            </ac:spMkLst>
          </pc:spChg>
          <pc:spChg chg="add del mod">
            <ac:chgData name="Franziska Händschel" userId="e2149472-3187-4d00-b16a-a19eff6fc04a" providerId="ADAL" clId="{E62F676C-2915-4FEB-ADC0-D4BB90B0D74A}" dt="2024-02-19T17:15:53.430" v="1617" actId="478"/>
            <ac:spMkLst>
              <pc:docMk/>
              <pc:sldMasterMk cId="2436609279" sldId="2147483660"/>
              <pc:sldLayoutMk cId="1621740245" sldId="2147483684"/>
              <ac:spMk id="26" creationId="{D75F6B98-E4C4-91F2-ECE9-13D1E11DD544}"/>
            </ac:spMkLst>
          </pc:spChg>
          <pc:spChg chg="add del mod">
            <ac:chgData name="Franziska Händschel" userId="e2149472-3187-4d00-b16a-a19eff6fc04a" providerId="ADAL" clId="{E62F676C-2915-4FEB-ADC0-D4BB90B0D74A}" dt="2024-02-19T17:15:53.430" v="1617" actId="478"/>
            <ac:spMkLst>
              <pc:docMk/>
              <pc:sldMasterMk cId="2436609279" sldId="2147483660"/>
              <pc:sldLayoutMk cId="1621740245" sldId="2147483684"/>
              <ac:spMk id="27" creationId="{14563EEB-AD58-9E35-A13A-D9A4FB5FB9D1}"/>
            </ac:spMkLst>
          </pc:spChg>
          <pc:spChg chg="add del mod">
            <ac:chgData name="Franziska Händschel" userId="e2149472-3187-4d00-b16a-a19eff6fc04a" providerId="ADAL" clId="{E62F676C-2915-4FEB-ADC0-D4BB90B0D74A}" dt="2024-02-19T17:15:53.430" v="1617" actId="478"/>
            <ac:spMkLst>
              <pc:docMk/>
              <pc:sldMasterMk cId="2436609279" sldId="2147483660"/>
              <pc:sldLayoutMk cId="1621740245" sldId="2147483684"/>
              <ac:spMk id="28" creationId="{DFF1F305-E9A6-DB08-6E3D-5E7C4555BCD9}"/>
            </ac:spMkLst>
          </pc:spChg>
          <pc:spChg chg="add del mod">
            <ac:chgData name="Franziska Händschel" userId="e2149472-3187-4d00-b16a-a19eff6fc04a" providerId="ADAL" clId="{E62F676C-2915-4FEB-ADC0-D4BB90B0D74A}" dt="2024-02-19T17:15:50.657" v="1616" actId="21"/>
            <ac:spMkLst>
              <pc:docMk/>
              <pc:sldMasterMk cId="2436609279" sldId="2147483660"/>
              <pc:sldLayoutMk cId="1621740245" sldId="2147483684"/>
              <ac:spMk id="30" creationId="{B3F4E01E-A7D4-DEA2-E069-A1BCD137C3C0}"/>
            </ac:spMkLst>
          </pc:spChg>
          <pc:spChg chg="add del mod">
            <ac:chgData name="Franziska Händschel" userId="e2149472-3187-4d00-b16a-a19eff6fc04a" providerId="ADAL" clId="{E62F676C-2915-4FEB-ADC0-D4BB90B0D74A}" dt="2024-02-19T17:15:50.657" v="1616" actId="21"/>
            <ac:spMkLst>
              <pc:docMk/>
              <pc:sldMasterMk cId="2436609279" sldId="2147483660"/>
              <pc:sldLayoutMk cId="1621740245" sldId="2147483684"/>
              <ac:spMk id="31" creationId="{91E5588F-C83D-5C96-9212-62361B3FB707}"/>
            </ac:spMkLst>
          </pc:spChg>
          <pc:spChg chg="add del mod">
            <ac:chgData name="Franziska Händschel" userId="e2149472-3187-4d00-b16a-a19eff6fc04a" providerId="ADAL" clId="{E62F676C-2915-4FEB-ADC0-D4BB90B0D74A}" dt="2024-02-19T17:15:50.657" v="1616" actId="21"/>
            <ac:spMkLst>
              <pc:docMk/>
              <pc:sldMasterMk cId="2436609279" sldId="2147483660"/>
              <pc:sldLayoutMk cId="1621740245" sldId="2147483684"/>
              <ac:spMk id="32" creationId="{49E09501-B635-7AED-65B0-66801B0F4AAF}"/>
            </ac:spMkLst>
          </pc:spChg>
          <pc:spChg chg="add del mod">
            <ac:chgData name="Franziska Händschel" userId="e2149472-3187-4d00-b16a-a19eff6fc04a" providerId="ADAL" clId="{E62F676C-2915-4FEB-ADC0-D4BB90B0D74A}" dt="2024-02-19T17:15:50.657" v="1616" actId="21"/>
            <ac:spMkLst>
              <pc:docMk/>
              <pc:sldMasterMk cId="2436609279" sldId="2147483660"/>
              <pc:sldLayoutMk cId="1621740245" sldId="2147483684"/>
              <ac:spMk id="33" creationId="{49489F6A-91B6-1F2D-3517-18217194CE64}"/>
            </ac:spMkLst>
          </pc:spChg>
          <pc:spChg chg="add del mod">
            <ac:chgData name="Franziska Händschel" userId="e2149472-3187-4d00-b16a-a19eff6fc04a" providerId="ADAL" clId="{E62F676C-2915-4FEB-ADC0-D4BB90B0D74A}" dt="2024-02-19T17:15:50.657" v="1616" actId="21"/>
            <ac:spMkLst>
              <pc:docMk/>
              <pc:sldMasterMk cId="2436609279" sldId="2147483660"/>
              <pc:sldLayoutMk cId="1621740245" sldId="2147483684"/>
              <ac:spMk id="34" creationId="{8F2A0174-EAF6-AC42-54D5-A44192880040}"/>
            </ac:spMkLst>
          </pc:spChg>
          <pc:spChg chg="add del mod">
            <ac:chgData name="Franziska Händschel" userId="e2149472-3187-4d00-b16a-a19eff6fc04a" providerId="ADAL" clId="{E62F676C-2915-4FEB-ADC0-D4BB90B0D74A}" dt="2024-02-19T17:15:50.657" v="1616" actId="21"/>
            <ac:spMkLst>
              <pc:docMk/>
              <pc:sldMasterMk cId="2436609279" sldId="2147483660"/>
              <pc:sldLayoutMk cId="1621740245" sldId="2147483684"/>
              <ac:spMk id="35" creationId="{2E453973-C0CA-0128-356A-04AE272E66C5}"/>
            </ac:spMkLst>
          </pc:spChg>
          <pc:spChg chg="add del mod">
            <ac:chgData name="Franziska Händschel" userId="e2149472-3187-4d00-b16a-a19eff6fc04a" providerId="ADAL" clId="{E62F676C-2915-4FEB-ADC0-D4BB90B0D74A}" dt="2024-02-19T17:15:50.657" v="1616" actId="21"/>
            <ac:spMkLst>
              <pc:docMk/>
              <pc:sldMasterMk cId="2436609279" sldId="2147483660"/>
              <pc:sldLayoutMk cId="1621740245" sldId="2147483684"/>
              <ac:spMk id="36" creationId="{42257B6E-6840-CB32-1B06-9D89D1821616}"/>
            </ac:spMkLst>
          </pc:spChg>
          <pc:spChg chg="add del mod">
            <ac:chgData name="Franziska Händschel" userId="e2149472-3187-4d00-b16a-a19eff6fc04a" providerId="ADAL" clId="{E62F676C-2915-4FEB-ADC0-D4BB90B0D74A}" dt="2024-02-19T17:24:52.498" v="1788" actId="478"/>
            <ac:spMkLst>
              <pc:docMk/>
              <pc:sldMasterMk cId="2436609279" sldId="2147483660"/>
              <pc:sldLayoutMk cId="1621740245" sldId="2147483684"/>
              <ac:spMk id="38" creationId="{B3F4E01E-A7D4-DEA2-E069-A1BCD137C3C0}"/>
            </ac:spMkLst>
          </pc:spChg>
          <pc:spChg chg="add del mod">
            <ac:chgData name="Franziska Händschel" userId="e2149472-3187-4d00-b16a-a19eff6fc04a" providerId="ADAL" clId="{E62F676C-2915-4FEB-ADC0-D4BB90B0D74A}" dt="2024-02-19T17:24:52.498" v="1788" actId="478"/>
            <ac:spMkLst>
              <pc:docMk/>
              <pc:sldMasterMk cId="2436609279" sldId="2147483660"/>
              <pc:sldLayoutMk cId="1621740245" sldId="2147483684"/>
              <ac:spMk id="39" creationId="{91E5588F-C83D-5C96-9212-62361B3FB707}"/>
            </ac:spMkLst>
          </pc:spChg>
          <pc:spChg chg="add del mod">
            <ac:chgData name="Franziska Händschel" userId="e2149472-3187-4d00-b16a-a19eff6fc04a" providerId="ADAL" clId="{E62F676C-2915-4FEB-ADC0-D4BB90B0D74A}" dt="2024-02-19T17:24:52.498" v="1788" actId="478"/>
            <ac:spMkLst>
              <pc:docMk/>
              <pc:sldMasterMk cId="2436609279" sldId="2147483660"/>
              <pc:sldLayoutMk cId="1621740245" sldId="2147483684"/>
              <ac:spMk id="40" creationId="{49E09501-B635-7AED-65B0-66801B0F4AAF}"/>
            </ac:spMkLst>
          </pc:spChg>
          <pc:spChg chg="add del mod">
            <ac:chgData name="Franziska Händschel" userId="e2149472-3187-4d00-b16a-a19eff6fc04a" providerId="ADAL" clId="{E62F676C-2915-4FEB-ADC0-D4BB90B0D74A}" dt="2024-02-19T17:24:52.498" v="1788" actId="478"/>
            <ac:spMkLst>
              <pc:docMk/>
              <pc:sldMasterMk cId="2436609279" sldId="2147483660"/>
              <pc:sldLayoutMk cId="1621740245" sldId="2147483684"/>
              <ac:spMk id="41" creationId="{49489F6A-91B6-1F2D-3517-18217194CE64}"/>
            </ac:spMkLst>
          </pc:spChg>
          <pc:spChg chg="add del mod">
            <ac:chgData name="Franziska Händschel" userId="e2149472-3187-4d00-b16a-a19eff6fc04a" providerId="ADAL" clId="{E62F676C-2915-4FEB-ADC0-D4BB90B0D74A}" dt="2024-02-19T17:24:52.498" v="1788" actId="478"/>
            <ac:spMkLst>
              <pc:docMk/>
              <pc:sldMasterMk cId="2436609279" sldId="2147483660"/>
              <pc:sldLayoutMk cId="1621740245" sldId="2147483684"/>
              <ac:spMk id="42" creationId="{8F2A0174-EAF6-AC42-54D5-A44192880040}"/>
            </ac:spMkLst>
          </pc:spChg>
          <pc:spChg chg="add del mod">
            <ac:chgData name="Franziska Händschel" userId="e2149472-3187-4d00-b16a-a19eff6fc04a" providerId="ADAL" clId="{E62F676C-2915-4FEB-ADC0-D4BB90B0D74A}" dt="2024-02-19T17:24:52.498" v="1788" actId="478"/>
            <ac:spMkLst>
              <pc:docMk/>
              <pc:sldMasterMk cId="2436609279" sldId="2147483660"/>
              <pc:sldLayoutMk cId="1621740245" sldId="2147483684"/>
              <ac:spMk id="43" creationId="{2E453973-C0CA-0128-356A-04AE272E66C5}"/>
            </ac:spMkLst>
          </pc:spChg>
          <pc:spChg chg="add del mod">
            <ac:chgData name="Franziska Händschel" userId="e2149472-3187-4d00-b16a-a19eff6fc04a" providerId="ADAL" clId="{E62F676C-2915-4FEB-ADC0-D4BB90B0D74A}" dt="2024-02-19T17:24:52.498" v="1788" actId="478"/>
            <ac:spMkLst>
              <pc:docMk/>
              <pc:sldMasterMk cId="2436609279" sldId="2147483660"/>
              <pc:sldLayoutMk cId="1621740245" sldId="2147483684"/>
              <ac:spMk id="44" creationId="{42257B6E-6840-CB32-1B06-9D89D1821616}"/>
            </ac:spMkLst>
          </pc:spChg>
          <pc:spChg chg="add mod">
            <ac:chgData name="Franziska Händschel" userId="e2149472-3187-4d00-b16a-a19eff6fc04a" providerId="ADAL" clId="{E62F676C-2915-4FEB-ADC0-D4BB90B0D74A}" dt="2024-02-19T17:24:24.284" v="1784" actId="20577"/>
            <ac:spMkLst>
              <pc:docMk/>
              <pc:sldMasterMk cId="2436609279" sldId="2147483660"/>
              <pc:sldLayoutMk cId="1621740245" sldId="2147483684"/>
              <ac:spMk id="45" creationId="{3994A304-9887-D38B-260F-5B4EB3885FA0}"/>
            </ac:spMkLst>
          </pc:spChg>
          <pc:spChg chg="add del mod">
            <ac:chgData name="Franziska Händschel" userId="e2149472-3187-4d00-b16a-a19eff6fc04a" providerId="ADAL" clId="{E62F676C-2915-4FEB-ADC0-D4BB90B0D74A}" dt="2024-02-19T17:24:49.426" v="1787" actId="21"/>
            <ac:spMkLst>
              <pc:docMk/>
              <pc:sldMasterMk cId="2436609279" sldId="2147483660"/>
              <pc:sldLayoutMk cId="1621740245" sldId="2147483684"/>
              <ac:spMk id="46" creationId="{99FE45BD-5EDD-40B8-2FA9-70CAA870D0EF}"/>
            </ac:spMkLst>
          </pc:spChg>
          <pc:spChg chg="add del mod">
            <ac:chgData name="Franziska Händschel" userId="e2149472-3187-4d00-b16a-a19eff6fc04a" providerId="ADAL" clId="{E62F676C-2915-4FEB-ADC0-D4BB90B0D74A}" dt="2024-02-19T17:24:49.426" v="1787" actId="21"/>
            <ac:spMkLst>
              <pc:docMk/>
              <pc:sldMasterMk cId="2436609279" sldId="2147483660"/>
              <pc:sldLayoutMk cId="1621740245" sldId="2147483684"/>
              <ac:spMk id="47" creationId="{21456879-6AEB-F247-5E04-365048E5CF9D}"/>
            </ac:spMkLst>
          </pc:spChg>
          <pc:spChg chg="add del mod">
            <ac:chgData name="Franziska Händschel" userId="e2149472-3187-4d00-b16a-a19eff6fc04a" providerId="ADAL" clId="{E62F676C-2915-4FEB-ADC0-D4BB90B0D74A}" dt="2024-02-19T17:24:49.426" v="1787" actId="21"/>
            <ac:spMkLst>
              <pc:docMk/>
              <pc:sldMasterMk cId="2436609279" sldId="2147483660"/>
              <pc:sldLayoutMk cId="1621740245" sldId="2147483684"/>
              <ac:spMk id="48" creationId="{44A63B0C-23B2-D522-BB94-57847CCE9C3A}"/>
            </ac:spMkLst>
          </pc:spChg>
          <pc:spChg chg="add del mod">
            <ac:chgData name="Franziska Händschel" userId="e2149472-3187-4d00-b16a-a19eff6fc04a" providerId="ADAL" clId="{E62F676C-2915-4FEB-ADC0-D4BB90B0D74A}" dt="2024-02-19T17:24:49.426" v="1787" actId="21"/>
            <ac:spMkLst>
              <pc:docMk/>
              <pc:sldMasterMk cId="2436609279" sldId="2147483660"/>
              <pc:sldLayoutMk cId="1621740245" sldId="2147483684"/>
              <ac:spMk id="49" creationId="{06A1BA84-A4D7-1B6B-3516-652284E5D962}"/>
            </ac:spMkLst>
          </pc:spChg>
          <pc:spChg chg="add del mod">
            <ac:chgData name="Franziska Händschel" userId="e2149472-3187-4d00-b16a-a19eff6fc04a" providerId="ADAL" clId="{E62F676C-2915-4FEB-ADC0-D4BB90B0D74A}" dt="2024-02-19T17:24:49.426" v="1787" actId="21"/>
            <ac:spMkLst>
              <pc:docMk/>
              <pc:sldMasterMk cId="2436609279" sldId="2147483660"/>
              <pc:sldLayoutMk cId="1621740245" sldId="2147483684"/>
              <ac:spMk id="50" creationId="{9FF6B661-5FE4-8F84-AE68-E2FF1174D9F8}"/>
            </ac:spMkLst>
          </pc:spChg>
          <pc:spChg chg="add del mod">
            <ac:chgData name="Franziska Händschel" userId="e2149472-3187-4d00-b16a-a19eff6fc04a" providerId="ADAL" clId="{E62F676C-2915-4FEB-ADC0-D4BB90B0D74A}" dt="2024-02-19T17:24:49.426" v="1787" actId="21"/>
            <ac:spMkLst>
              <pc:docMk/>
              <pc:sldMasterMk cId="2436609279" sldId="2147483660"/>
              <pc:sldLayoutMk cId="1621740245" sldId="2147483684"/>
              <ac:spMk id="51" creationId="{603712ED-3E2D-B434-E34D-63D9EA48C384}"/>
            </ac:spMkLst>
          </pc:spChg>
          <pc:spChg chg="add del mod">
            <ac:chgData name="Franziska Händschel" userId="e2149472-3187-4d00-b16a-a19eff6fc04a" providerId="ADAL" clId="{E62F676C-2915-4FEB-ADC0-D4BB90B0D74A}" dt="2024-02-19T17:24:49.426" v="1787" actId="21"/>
            <ac:spMkLst>
              <pc:docMk/>
              <pc:sldMasterMk cId="2436609279" sldId="2147483660"/>
              <pc:sldLayoutMk cId="1621740245" sldId="2147483684"/>
              <ac:spMk id="52" creationId="{FAC14E81-A43D-F58B-537E-255D7C0B729D}"/>
            </ac:spMkLst>
          </pc:spChg>
          <pc:spChg chg="add mod">
            <ac:chgData name="Franziska Händschel" userId="e2149472-3187-4d00-b16a-a19eff6fc04a" providerId="ADAL" clId="{E62F676C-2915-4FEB-ADC0-D4BB90B0D74A}" dt="2024-02-19T17:24:52.767" v="1789"/>
            <ac:spMkLst>
              <pc:docMk/>
              <pc:sldMasterMk cId="2436609279" sldId="2147483660"/>
              <pc:sldLayoutMk cId="1621740245" sldId="2147483684"/>
              <ac:spMk id="53" creationId="{99FE45BD-5EDD-40B8-2FA9-70CAA870D0EF}"/>
            </ac:spMkLst>
          </pc:spChg>
          <pc:spChg chg="add del mod">
            <ac:chgData name="Franziska Händschel" userId="e2149472-3187-4d00-b16a-a19eff6fc04a" providerId="ADAL" clId="{E62F676C-2915-4FEB-ADC0-D4BB90B0D74A}" dt="2024-02-19T17:28:14.602" v="1821" actId="21"/>
            <ac:spMkLst>
              <pc:docMk/>
              <pc:sldMasterMk cId="2436609279" sldId="2147483660"/>
              <pc:sldLayoutMk cId="1621740245" sldId="2147483684"/>
              <ac:spMk id="54" creationId="{21456879-6AEB-F247-5E04-365048E5CF9D}"/>
            </ac:spMkLst>
          </pc:spChg>
          <pc:spChg chg="add mod">
            <ac:chgData name="Franziska Händschel" userId="e2149472-3187-4d00-b16a-a19eff6fc04a" providerId="ADAL" clId="{E62F676C-2915-4FEB-ADC0-D4BB90B0D74A}" dt="2024-02-19T17:24:52.767" v="1789"/>
            <ac:spMkLst>
              <pc:docMk/>
              <pc:sldMasterMk cId="2436609279" sldId="2147483660"/>
              <pc:sldLayoutMk cId="1621740245" sldId="2147483684"/>
              <ac:spMk id="55" creationId="{44A63B0C-23B2-D522-BB94-57847CCE9C3A}"/>
            </ac:spMkLst>
          </pc:spChg>
          <pc:spChg chg="add del mod">
            <ac:chgData name="Franziska Händschel" userId="e2149472-3187-4d00-b16a-a19eff6fc04a" providerId="ADAL" clId="{E62F676C-2915-4FEB-ADC0-D4BB90B0D74A}" dt="2024-02-19T17:28:14.602" v="1821" actId="21"/>
            <ac:spMkLst>
              <pc:docMk/>
              <pc:sldMasterMk cId="2436609279" sldId="2147483660"/>
              <pc:sldLayoutMk cId="1621740245" sldId="2147483684"/>
              <ac:spMk id="56" creationId="{06A1BA84-A4D7-1B6B-3516-652284E5D962}"/>
            </ac:spMkLst>
          </pc:spChg>
          <pc:spChg chg="add mod">
            <ac:chgData name="Franziska Händschel" userId="e2149472-3187-4d00-b16a-a19eff6fc04a" providerId="ADAL" clId="{E62F676C-2915-4FEB-ADC0-D4BB90B0D74A}" dt="2024-02-19T17:24:52.767" v="1789"/>
            <ac:spMkLst>
              <pc:docMk/>
              <pc:sldMasterMk cId="2436609279" sldId="2147483660"/>
              <pc:sldLayoutMk cId="1621740245" sldId="2147483684"/>
              <ac:spMk id="57" creationId="{9FF6B661-5FE4-8F84-AE68-E2FF1174D9F8}"/>
            </ac:spMkLst>
          </pc:spChg>
          <pc:spChg chg="add del mod">
            <ac:chgData name="Franziska Händschel" userId="e2149472-3187-4d00-b16a-a19eff6fc04a" providerId="ADAL" clId="{E62F676C-2915-4FEB-ADC0-D4BB90B0D74A}" dt="2024-02-19T17:28:14.602" v="1821" actId="21"/>
            <ac:spMkLst>
              <pc:docMk/>
              <pc:sldMasterMk cId="2436609279" sldId="2147483660"/>
              <pc:sldLayoutMk cId="1621740245" sldId="2147483684"/>
              <ac:spMk id="58" creationId="{603712ED-3E2D-B434-E34D-63D9EA48C384}"/>
            </ac:spMkLst>
          </pc:spChg>
          <pc:spChg chg="add mod">
            <ac:chgData name="Franziska Händschel" userId="e2149472-3187-4d00-b16a-a19eff6fc04a" providerId="ADAL" clId="{E62F676C-2915-4FEB-ADC0-D4BB90B0D74A}" dt="2024-02-19T17:24:52.767" v="1789"/>
            <ac:spMkLst>
              <pc:docMk/>
              <pc:sldMasterMk cId="2436609279" sldId="2147483660"/>
              <pc:sldLayoutMk cId="1621740245" sldId="2147483684"/>
              <ac:spMk id="59" creationId="{FAC14E81-A43D-F58B-537E-255D7C0B729D}"/>
            </ac:spMkLst>
          </pc:spChg>
          <pc:picChg chg="add del mod">
            <ac:chgData name="Franziska Händschel" userId="e2149472-3187-4d00-b16a-a19eff6fc04a" providerId="ADAL" clId="{E62F676C-2915-4FEB-ADC0-D4BB90B0D74A}" dt="2024-02-19T17:15:16.249" v="1611" actId="21"/>
            <ac:picMkLst>
              <pc:docMk/>
              <pc:sldMasterMk cId="2436609279" sldId="2147483660"/>
              <pc:sldLayoutMk cId="1621740245" sldId="2147483684"/>
              <ac:picMk id="3" creationId="{AE3CD2BB-0735-18E5-4354-DE010FB5B85F}"/>
            </ac:picMkLst>
          </pc:picChg>
          <pc:picChg chg="del">
            <ac:chgData name="Franziska Händschel" userId="e2149472-3187-4d00-b16a-a19eff6fc04a" providerId="ADAL" clId="{E62F676C-2915-4FEB-ADC0-D4BB90B0D74A}" dt="2024-02-19T17:15:19.106" v="1612" actId="478"/>
            <ac:picMkLst>
              <pc:docMk/>
              <pc:sldMasterMk cId="2436609279" sldId="2147483660"/>
              <pc:sldLayoutMk cId="1621740245" sldId="2147483684"/>
              <ac:picMk id="13" creationId="{BB6E634B-0C89-9CBC-7EBB-0D5425787012}"/>
            </ac:picMkLst>
          </pc:picChg>
          <pc:picChg chg="add del mod">
            <ac:chgData name="Franziska Händschel" userId="e2149472-3187-4d00-b16a-a19eff6fc04a" providerId="ADAL" clId="{E62F676C-2915-4FEB-ADC0-D4BB90B0D74A}" dt="2024-02-19T17:15:53.430" v="1617" actId="478"/>
            <ac:picMkLst>
              <pc:docMk/>
              <pc:sldMasterMk cId="2436609279" sldId="2147483660"/>
              <pc:sldLayoutMk cId="1621740245" sldId="2147483684"/>
              <ac:picMk id="21" creationId="{AE3CD2BB-0735-18E5-4354-DE010FB5B85F}"/>
            </ac:picMkLst>
          </pc:picChg>
          <pc:picChg chg="add del mod">
            <ac:chgData name="Franziska Händschel" userId="e2149472-3187-4d00-b16a-a19eff6fc04a" providerId="ADAL" clId="{E62F676C-2915-4FEB-ADC0-D4BB90B0D74A}" dt="2024-02-19T17:15:50.657" v="1616" actId="21"/>
            <ac:picMkLst>
              <pc:docMk/>
              <pc:sldMasterMk cId="2436609279" sldId="2147483660"/>
              <pc:sldLayoutMk cId="1621740245" sldId="2147483684"/>
              <ac:picMk id="29" creationId="{AE3CD2BB-0735-18E5-4354-DE010FB5B85F}"/>
            </ac:picMkLst>
          </pc:picChg>
          <pc:picChg chg="add mod">
            <ac:chgData name="Franziska Händschel" userId="e2149472-3187-4d00-b16a-a19eff6fc04a" providerId="ADAL" clId="{E62F676C-2915-4FEB-ADC0-D4BB90B0D74A}" dt="2024-02-19T17:15:53.699" v="1618"/>
            <ac:picMkLst>
              <pc:docMk/>
              <pc:sldMasterMk cId="2436609279" sldId="2147483660"/>
              <pc:sldLayoutMk cId="1621740245" sldId="2147483684"/>
              <ac:picMk id="37" creationId="{AE3CD2BB-0735-18E5-4354-DE010FB5B85F}"/>
            </ac:picMkLst>
          </pc:picChg>
        </pc:sldLayoutChg>
        <pc:sldLayoutChg chg="addSp delSp modSp add mod modTransition">
          <pc:chgData name="Franziska Händschel" userId="e2149472-3187-4d00-b16a-a19eff6fc04a" providerId="ADAL" clId="{E62F676C-2915-4FEB-ADC0-D4BB90B0D74A}" dt="2024-02-19T17:28:27.928" v="1825" actId="21"/>
          <pc:sldLayoutMkLst>
            <pc:docMk/>
            <pc:sldMasterMk cId="2436609279" sldId="2147483660"/>
            <pc:sldLayoutMk cId="234481605" sldId="2147483685"/>
          </pc:sldLayoutMkLst>
          <pc:spChg chg="add del mod">
            <ac:chgData name="Franziska Händschel" userId="e2149472-3187-4d00-b16a-a19eff6fc04a" providerId="ADAL" clId="{E62F676C-2915-4FEB-ADC0-D4BB90B0D74A}" dt="2024-02-19T17:16:35.457" v="1622" actId="21"/>
            <ac:spMkLst>
              <pc:docMk/>
              <pc:sldMasterMk cId="2436609279" sldId="2147483660"/>
              <pc:sldLayoutMk cId="234481605" sldId="2147483685"/>
              <ac:spMk id="2" creationId="{48FB759A-5318-C080-655C-B0FD65590A95}"/>
            </ac:spMkLst>
          </pc:spChg>
          <pc:spChg chg="del">
            <ac:chgData name="Franziska Händschel" userId="e2149472-3187-4d00-b16a-a19eff6fc04a" providerId="ADAL" clId="{E62F676C-2915-4FEB-ADC0-D4BB90B0D74A}" dt="2024-02-19T17:23:07.553" v="1749" actId="478"/>
            <ac:spMkLst>
              <pc:docMk/>
              <pc:sldMasterMk cId="2436609279" sldId="2147483660"/>
              <pc:sldLayoutMk cId="234481605" sldId="2147483685"/>
              <ac:spMk id="5" creationId="{663945DF-D69B-AA50-FC58-C1729226D594}"/>
            </ac:spMkLst>
          </pc:spChg>
          <pc:spChg chg="add del mod">
            <ac:chgData name="Franziska Händschel" userId="e2149472-3187-4d00-b16a-a19eff6fc04a" providerId="ADAL" clId="{E62F676C-2915-4FEB-ADC0-D4BB90B0D74A}" dt="2024-02-19T17:16:35.457" v="1622" actId="21"/>
            <ac:spMkLst>
              <pc:docMk/>
              <pc:sldMasterMk cId="2436609279" sldId="2147483660"/>
              <pc:sldLayoutMk cId="234481605" sldId="2147483685"/>
              <ac:spMk id="6" creationId="{4E2FEEC8-817F-C96D-4D23-B7E00FD670CA}"/>
            </ac:spMkLst>
          </pc:spChg>
          <pc:spChg chg="add del mod">
            <ac:chgData name="Franziska Händschel" userId="e2149472-3187-4d00-b16a-a19eff6fc04a" providerId="ADAL" clId="{E62F676C-2915-4FEB-ADC0-D4BB90B0D74A}" dt="2024-02-19T17:16:35.457" v="1622" actId="21"/>
            <ac:spMkLst>
              <pc:docMk/>
              <pc:sldMasterMk cId="2436609279" sldId="2147483660"/>
              <pc:sldLayoutMk cId="234481605" sldId="2147483685"/>
              <ac:spMk id="7" creationId="{4CD2C977-D77C-230F-210A-22F9D20F9C5F}"/>
            </ac:spMkLst>
          </pc:spChg>
          <pc:spChg chg="add del mod">
            <ac:chgData name="Franziska Händschel" userId="e2149472-3187-4d00-b16a-a19eff6fc04a" providerId="ADAL" clId="{E62F676C-2915-4FEB-ADC0-D4BB90B0D74A}" dt="2024-02-19T17:16:35.457" v="1622" actId="21"/>
            <ac:spMkLst>
              <pc:docMk/>
              <pc:sldMasterMk cId="2436609279" sldId="2147483660"/>
              <pc:sldLayoutMk cId="234481605" sldId="2147483685"/>
              <ac:spMk id="8" creationId="{72FBF35D-FA31-0E1F-F297-47AE9DA8BC57}"/>
            </ac:spMkLst>
          </pc:spChg>
          <pc:spChg chg="add del mod">
            <ac:chgData name="Franziska Händschel" userId="e2149472-3187-4d00-b16a-a19eff6fc04a" providerId="ADAL" clId="{E62F676C-2915-4FEB-ADC0-D4BB90B0D74A}" dt="2024-02-19T17:16:35.457" v="1622" actId="21"/>
            <ac:spMkLst>
              <pc:docMk/>
              <pc:sldMasterMk cId="2436609279" sldId="2147483660"/>
              <pc:sldLayoutMk cId="234481605" sldId="2147483685"/>
              <ac:spMk id="9" creationId="{C024B5C5-A72A-BE7E-318F-3EEF7A83E3A3}"/>
            </ac:spMkLst>
          </pc:spChg>
          <pc:spChg chg="add del mod">
            <ac:chgData name="Franziska Händschel" userId="e2149472-3187-4d00-b16a-a19eff6fc04a" providerId="ADAL" clId="{E62F676C-2915-4FEB-ADC0-D4BB90B0D74A}" dt="2024-02-19T17:16:35.457" v="1622" actId="21"/>
            <ac:spMkLst>
              <pc:docMk/>
              <pc:sldMasterMk cId="2436609279" sldId="2147483660"/>
              <pc:sldLayoutMk cId="234481605" sldId="2147483685"/>
              <ac:spMk id="11" creationId="{5D467F53-3792-4854-285C-9CD04812DADA}"/>
            </ac:spMkLst>
          </pc:spChg>
          <pc:spChg chg="add del mod">
            <ac:chgData name="Franziska Händschel" userId="e2149472-3187-4d00-b16a-a19eff6fc04a" providerId="ADAL" clId="{E62F676C-2915-4FEB-ADC0-D4BB90B0D74A}" dt="2024-02-19T17:16:35.457" v="1622" actId="21"/>
            <ac:spMkLst>
              <pc:docMk/>
              <pc:sldMasterMk cId="2436609279" sldId="2147483660"/>
              <pc:sldLayoutMk cId="234481605" sldId="2147483685"/>
              <ac:spMk id="12" creationId="{81CB8481-8F92-9140-B3C8-DFED207BEAC4}"/>
            </ac:spMkLst>
          </pc:spChg>
          <pc:spChg chg="add mod">
            <ac:chgData name="Franziska Händschel" userId="e2149472-3187-4d00-b16a-a19eff6fc04a" providerId="ADAL" clId="{E62F676C-2915-4FEB-ADC0-D4BB90B0D74A}" dt="2024-02-19T17:16:38.724" v="1624"/>
            <ac:spMkLst>
              <pc:docMk/>
              <pc:sldMasterMk cId="2436609279" sldId="2147483660"/>
              <pc:sldLayoutMk cId="234481605" sldId="2147483685"/>
              <ac:spMk id="14" creationId="{48FB759A-5318-C080-655C-B0FD65590A95}"/>
            </ac:spMkLst>
          </pc:spChg>
          <pc:spChg chg="add del mod">
            <ac:chgData name="Franziska Händschel" userId="e2149472-3187-4d00-b16a-a19eff6fc04a" providerId="ADAL" clId="{E62F676C-2915-4FEB-ADC0-D4BB90B0D74A}" dt="2024-02-19T17:28:27.928" v="1825" actId="21"/>
            <ac:spMkLst>
              <pc:docMk/>
              <pc:sldMasterMk cId="2436609279" sldId="2147483660"/>
              <pc:sldLayoutMk cId="234481605" sldId="2147483685"/>
              <ac:spMk id="15" creationId="{4E2FEEC8-817F-C96D-4D23-B7E00FD670CA}"/>
            </ac:spMkLst>
          </pc:spChg>
          <pc:spChg chg="add mod">
            <ac:chgData name="Franziska Händschel" userId="e2149472-3187-4d00-b16a-a19eff6fc04a" providerId="ADAL" clId="{E62F676C-2915-4FEB-ADC0-D4BB90B0D74A}" dt="2024-02-19T17:16:38.724" v="1624"/>
            <ac:spMkLst>
              <pc:docMk/>
              <pc:sldMasterMk cId="2436609279" sldId="2147483660"/>
              <pc:sldLayoutMk cId="234481605" sldId="2147483685"/>
              <ac:spMk id="16" creationId="{4CD2C977-D77C-230F-210A-22F9D20F9C5F}"/>
            </ac:spMkLst>
          </pc:spChg>
          <pc:spChg chg="add del mod">
            <ac:chgData name="Franziska Händschel" userId="e2149472-3187-4d00-b16a-a19eff6fc04a" providerId="ADAL" clId="{E62F676C-2915-4FEB-ADC0-D4BB90B0D74A}" dt="2024-02-19T17:28:27.928" v="1825" actId="21"/>
            <ac:spMkLst>
              <pc:docMk/>
              <pc:sldMasterMk cId="2436609279" sldId="2147483660"/>
              <pc:sldLayoutMk cId="234481605" sldId="2147483685"/>
              <ac:spMk id="17" creationId="{72FBF35D-FA31-0E1F-F297-47AE9DA8BC57}"/>
            </ac:spMkLst>
          </pc:spChg>
          <pc:spChg chg="add mod">
            <ac:chgData name="Franziska Händschel" userId="e2149472-3187-4d00-b16a-a19eff6fc04a" providerId="ADAL" clId="{E62F676C-2915-4FEB-ADC0-D4BB90B0D74A}" dt="2024-02-19T17:16:38.724" v="1624"/>
            <ac:spMkLst>
              <pc:docMk/>
              <pc:sldMasterMk cId="2436609279" sldId="2147483660"/>
              <pc:sldLayoutMk cId="234481605" sldId="2147483685"/>
              <ac:spMk id="18" creationId="{C024B5C5-A72A-BE7E-318F-3EEF7A83E3A3}"/>
            </ac:spMkLst>
          </pc:spChg>
          <pc:spChg chg="add del mod">
            <ac:chgData name="Franziska Händschel" userId="e2149472-3187-4d00-b16a-a19eff6fc04a" providerId="ADAL" clId="{E62F676C-2915-4FEB-ADC0-D4BB90B0D74A}" dt="2024-02-19T17:28:27.928" v="1825" actId="21"/>
            <ac:spMkLst>
              <pc:docMk/>
              <pc:sldMasterMk cId="2436609279" sldId="2147483660"/>
              <pc:sldLayoutMk cId="234481605" sldId="2147483685"/>
              <ac:spMk id="19" creationId="{5D467F53-3792-4854-285C-9CD04812DADA}"/>
            </ac:spMkLst>
          </pc:spChg>
          <pc:spChg chg="add mod">
            <ac:chgData name="Franziska Händschel" userId="e2149472-3187-4d00-b16a-a19eff6fc04a" providerId="ADAL" clId="{E62F676C-2915-4FEB-ADC0-D4BB90B0D74A}" dt="2024-02-19T17:16:38.724" v="1624"/>
            <ac:spMkLst>
              <pc:docMk/>
              <pc:sldMasterMk cId="2436609279" sldId="2147483660"/>
              <pc:sldLayoutMk cId="234481605" sldId="2147483685"/>
              <ac:spMk id="20" creationId="{81CB8481-8F92-9140-B3C8-DFED207BEAC4}"/>
            </ac:spMkLst>
          </pc:spChg>
          <pc:spChg chg="add mod">
            <ac:chgData name="Franziska Händschel" userId="e2149472-3187-4d00-b16a-a19eff6fc04a" providerId="ADAL" clId="{E62F676C-2915-4FEB-ADC0-D4BB90B0D74A}" dt="2024-02-19T17:23:34.435" v="1764" actId="20577"/>
            <ac:spMkLst>
              <pc:docMk/>
              <pc:sldMasterMk cId="2436609279" sldId="2147483660"/>
              <pc:sldLayoutMk cId="234481605" sldId="2147483685"/>
              <ac:spMk id="21" creationId="{15F9D4C1-4921-8C3F-9654-E44B9FF479FE}"/>
            </ac:spMkLst>
          </pc:spChg>
          <pc:spChg chg="del">
            <ac:chgData name="Franziska Händschel" userId="e2149472-3187-4d00-b16a-a19eff6fc04a" providerId="ADAL" clId="{E62F676C-2915-4FEB-ADC0-D4BB90B0D74A}" dt="2024-02-19T17:16:38.441" v="1623" actId="478"/>
            <ac:spMkLst>
              <pc:docMk/>
              <pc:sldMasterMk cId="2436609279" sldId="2147483660"/>
              <pc:sldLayoutMk cId="234481605" sldId="2147483685"/>
              <ac:spMk id="38" creationId="{B3F4E01E-A7D4-DEA2-E069-A1BCD137C3C0}"/>
            </ac:spMkLst>
          </pc:spChg>
          <pc:spChg chg="del">
            <ac:chgData name="Franziska Händschel" userId="e2149472-3187-4d00-b16a-a19eff6fc04a" providerId="ADAL" clId="{E62F676C-2915-4FEB-ADC0-D4BB90B0D74A}" dt="2024-02-19T17:16:38.441" v="1623" actId="478"/>
            <ac:spMkLst>
              <pc:docMk/>
              <pc:sldMasterMk cId="2436609279" sldId="2147483660"/>
              <pc:sldLayoutMk cId="234481605" sldId="2147483685"/>
              <ac:spMk id="39" creationId="{91E5588F-C83D-5C96-9212-62361B3FB707}"/>
            </ac:spMkLst>
          </pc:spChg>
          <pc:spChg chg="del">
            <ac:chgData name="Franziska Händschel" userId="e2149472-3187-4d00-b16a-a19eff6fc04a" providerId="ADAL" clId="{E62F676C-2915-4FEB-ADC0-D4BB90B0D74A}" dt="2024-02-19T17:16:38.441" v="1623" actId="478"/>
            <ac:spMkLst>
              <pc:docMk/>
              <pc:sldMasterMk cId="2436609279" sldId="2147483660"/>
              <pc:sldLayoutMk cId="234481605" sldId="2147483685"/>
              <ac:spMk id="40" creationId="{49E09501-B635-7AED-65B0-66801B0F4AAF}"/>
            </ac:spMkLst>
          </pc:spChg>
          <pc:spChg chg="del">
            <ac:chgData name="Franziska Händschel" userId="e2149472-3187-4d00-b16a-a19eff6fc04a" providerId="ADAL" clId="{E62F676C-2915-4FEB-ADC0-D4BB90B0D74A}" dt="2024-02-19T17:16:38.441" v="1623" actId="478"/>
            <ac:spMkLst>
              <pc:docMk/>
              <pc:sldMasterMk cId="2436609279" sldId="2147483660"/>
              <pc:sldLayoutMk cId="234481605" sldId="2147483685"/>
              <ac:spMk id="41" creationId="{49489F6A-91B6-1F2D-3517-18217194CE64}"/>
            </ac:spMkLst>
          </pc:spChg>
          <pc:spChg chg="del">
            <ac:chgData name="Franziska Händschel" userId="e2149472-3187-4d00-b16a-a19eff6fc04a" providerId="ADAL" clId="{E62F676C-2915-4FEB-ADC0-D4BB90B0D74A}" dt="2024-02-19T17:16:38.441" v="1623" actId="478"/>
            <ac:spMkLst>
              <pc:docMk/>
              <pc:sldMasterMk cId="2436609279" sldId="2147483660"/>
              <pc:sldLayoutMk cId="234481605" sldId="2147483685"/>
              <ac:spMk id="42" creationId="{8F2A0174-EAF6-AC42-54D5-A44192880040}"/>
            </ac:spMkLst>
          </pc:spChg>
          <pc:spChg chg="del">
            <ac:chgData name="Franziska Händschel" userId="e2149472-3187-4d00-b16a-a19eff6fc04a" providerId="ADAL" clId="{E62F676C-2915-4FEB-ADC0-D4BB90B0D74A}" dt="2024-02-19T17:16:38.441" v="1623" actId="478"/>
            <ac:spMkLst>
              <pc:docMk/>
              <pc:sldMasterMk cId="2436609279" sldId="2147483660"/>
              <pc:sldLayoutMk cId="234481605" sldId="2147483685"/>
              <ac:spMk id="43" creationId="{2E453973-C0CA-0128-356A-04AE272E66C5}"/>
            </ac:spMkLst>
          </pc:spChg>
          <pc:spChg chg="del">
            <ac:chgData name="Franziska Händschel" userId="e2149472-3187-4d00-b16a-a19eff6fc04a" providerId="ADAL" clId="{E62F676C-2915-4FEB-ADC0-D4BB90B0D74A}" dt="2024-02-19T17:16:38.441" v="1623" actId="478"/>
            <ac:spMkLst>
              <pc:docMk/>
              <pc:sldMasterMk cId="2436609279" sldId="2147483660"/>
              <pc:sldLayoutMk cId="234481605" sldId="2147483685"/>
              <ac:spMk id="44" creationId="{42257B6E-6840-CB32-1B06-9D89D1821616}"/>
            </ac:spMkLst>
          </pc:spChg>
          <pc:picChg chg="add del mod">
            <ac:chgData name="Franziska Händschel" userId="e2149472-3187-4d00-b16a-a19eff6fc04a" providerId="ADAL" clId="{E62F676C-2915-4FEB-ADC0-D4BB90B0D74A}" dt="2024-02-19T17:16:35.457" v="1622" actId="21"/>
            <ac:picMkLst>
              <pc:docMk/>
              <pc:sldMasterMk cId="2436609279" sldId="2147483660"/>
              <pc:sldLayoutMk cId="234481605" sldId="2147483685"/>
              <ac:picMk id="3" creationId="{AE3CD2BB-0735-18E5-4354-DE010FB5B85F}"/>
            </ac:picMkLst>
          </pc:picChg>
          <pc:picChg chg="add mod">
            <ac:chgData name="Franziska Händschel" userId="e2149472-3187-4d00-b16a-a19eff6fc04a" providerId="ADAL" clId="{E62F676C-2915-4FEB-ADC0-D4BB90B0D74A}" dt="2024-02-19T17:16:38.724" v="1624"/>
            <ac:picMkLst>
              <pc:docMk/>
              <pc:sldMasterMk cId="2436609279" sldId="2147483660"/>
              <pc:sldLayoutMk cId="234481605" sldId="2147483685"/>
              <ac:picMk id="13" creationId="{AE3CD2BB-0735-18E5-4354-DE010FB5B85F}"/>
            </ac:picMkLst>
          </pc:picChg>
          <pc:picChg chg="del">
            <ac:chgData name="Franziska Händschel" userId="e2149472-3187-4d00-b16a-a19eff6fc04a" providerId="ADAL" clId="{E62F676C-2915-4FEB-ADC0-D4BB90B0D74A}" dt="2024-02-19T17:16:38.441" v="1623" actId="478"/>
            <ac:picMkLst>
              <pc:docMk/>
              <pc:sldMasterMk cId="2436609279" sldId="2147483660"/>
              <pc:sldLayoutMk cId="234481605" sldId="2147483685"/>
              <ac:picMk id="37" creationId="{AE3CD2BB-0735-18E5-4354-DE010FB5B85F}"/>
            </ac:picMkLst>
          </pc:picChg>
        </pc:sldLayoutChg>
        <pc:sldLayoutChg chg="addSp delSp modSp add mod modTransition">
          <pc:chgData name="Franziska Händschel" userId="e2149472-3187-4d00-b16a-a19eff6fc04a" providerId="ADAL" clId="{E62F676C-2915-4FEB-ADC0-D4BB90B0D74A}" dt="2024-02-19T17:30:20.238" v="1833" actId="21"/>
          <pc:sldLayoutMkLst>
            <pc:docMk/>
            <pc:sldMasterMk cId="2436609279" sldId="2147483660"/>
            <pc:sldLayoutMk cId="4135198865" sldId="2147483686"/>
          </pc:sldLayoutMkLst>
          <pc:spChg chg="del">
            <ac:chgData name="Franziska Händschel" userId="e2149472-3187-4d00-b16a-a19eff6fc04a" providerId="ADAL" clId="{E62F676C-2915-4FEB-ADC0-D4BB90B0D74A}" dt="2024-02-19T17:23:14.583" v="1753" actId="478"/>
            <ac:spMkLst>
              <pc:docMk/>
              <pc:sldMasterMk cId="2436609279" sldId="2147483660"/>
              <pc:sldLayoutMk cId="4135198865" sldId="2147483686"/>
              <ac:spMk id="2" creationId="{0A7730FE-CA85-632B-82DC-A83DB5DA932A}"/>
            </ac:spMkLst>
          </pc:spChg>
          <pc:spChg chg="add mod">
            <ac:chgData name="Franziska Händschel" userId="e2149472-3187-4d00-b16a-a19eff6fc04a" providerId="ADAL" clId="{E62F676C-2915-4FEB-ADC0-D4BB90B0D74A}" dt="2024-02-19T17:20:32.652" v="1683" actId="164"/>
            <ac:spMkLst>
              <pc:docMk/>
              <pc:sldMasterMk cId="2436609279" sldId="2147483660"/>
              <pc:sldLayoutMk cId="4135198865" sldId="2147483686"/>
              <ac:spMk id="4" creationId="{97F9843C-7794-56BF-30CA-D88E7DA013B2}"/>
            </ac:spMkLst>
          </pc:spChg>
          <pc:spChg chg="mod ord">
            <ac:chgData name="Franziska Händschel" userId="e2149472-3187-4d00-b16a-a19eff6fc04a" providerId="ADAL" clId="{E62F676C-2915-4FEB-ADC0-D4BB90B0D74A}" dt="2024-02-19T17:20:55.931" v="1686" actId="166"/>
            <ac:spMkLst>
              <pc:docMk/>
              <pc:sldMasterMk cId="2436609279" sldId="2147483660"/>
              <pc:sldLayoutMk cId="4135198865" sldId="2147483686"/>
              <ac:spMk id="5" creationId="{B7912C82-CE2B-482D-27E5-88FFAD5F6363}"/>
            </ac:spMkLst>
          </pc:spChg>
          <pc:spChg chg="add 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11" creationId="{458A44BB-CD4D-EC24-A91F-1D318E936C50}"/>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13" creationId="{918A8646-1700-F0D8-A838-ADAD5153FECB}"/>
            </ac:spMkLst>
          </pc:spChg>
          <pc:spChg chg="del mod">
            <ac:chgData name="Franziska Händschel" userId="e2149472-3187-4d00-b16a-a19eff6fc04a" providerId="ADAL" clId="{E62F676C-2915-4FEB-ADC0-D4BB90B0D74A}" dt="2024-02-19T17:30:20.238" v="1833" actId="21"/>
            <ac:spMkLst>
              <pc:docMk/>
              <pc:sldMasterMk cId="2436609279" sldId="2147483660"/>
              <pc:sldLayoutMk cId="4135198865" sldId="2147483686"/>
              <ac:spMk id="14" creationId="{6D4A8797-263B-0661-CD6F-391A426846A5}"/>
            </ac:spMkLst>
          </pc:spChg>
          <pc:spChg chg="del mod">
            <ac:chgData name="Franziska Händschel" userId="e2149472-3187-4d00-b16a-a19eff6fc04a" providerId="ADAL" clId="{E62F676C-2915-4FEB-ADC0-D4BB90B0D74A}" dt="2024-02-19T17:30:20.238" v="1833" actId="21"/>
            <ac:spMkLst>
              <pc:docMk/>
              <pc:sldMasterMk cId="2436609279" sldId="2147483660"/>
              <pc:sldLayoutMk cId="4135198865" sldId="2147483686"/>
              <ac:spMk id="15" creationId="{AF3437CD-2FB9-7E72-D381-DFA0DFF7E7AC}"/>
            </ac:spMkLst>
          </pc:spChg>
          <pc:spChg chg="mod">
            <ac:chgData name="Franziska Händschel" userId="e2149472-3187-4d00-b16a-a19eff6fc04a" providerId="ADAL" clId="{E62F676C-2915-4FEB-ADC0-D4BB90B0D74A}" dt="2024-02-19T17:20:26.078" v="1682"/>
            <ac:spMkLst>
              <pc:docMk/>
              <pc:sldMasterMk cId="2436609279" sldId="2147483660"/>
              <pc:sldLayoutMk cId="4135198865" sldId="2147483686"/>
              <ac:spMk id="17" creationId="{6784B3CD-1BE4-E0BA-599E-94A0BDEA9CDC}"/>
            </ac:spMkLst>
          </pc:spChg>
          <pc:spChg chg="mod">
            <ac:chgData name="Franziska Händschel" userId="e2149472-3187-4d00-b16a-a19eff6fc04a" providerId="ADAL" clId="{E62F676C-2915-4FEB-ADC0-D4BB90B0D74A}" dt="2024-02-19T17:20:26.078" v="1682"/>
            <ac:spMkLst>
              <pc:docMk/>
              <pc:sldMasterMk cId="2436609279" sldId="2147483660"/>
              <pc:sldLayoutMk cId="4135198865" sldId="2147483686"/>
              <ac:spMk id="19" creationId="{5D77964E-4476-73BB-C9CA-272DDC8648B2}"/>
            </ac:spMkLst>
          </pc:spChg>
          <pc:spChg chg="mod">
            <ac:chgData name="Franziska Händschel" userId="e2149472-3187-4d00-b16a-a19eff6fc04a" providerId="ADAL" clId="{E62F676C-2915-4FEB-ADC0-D4BB90B0D74A}" dt="2024-02-19T17:20:26.078" v="1682"/>
            <ac:spMkLst>
              <pc:docMk/>
              <pc:sldMasterMk cId="2436609279" sldId="2147483660"/>
              <pc:sldLayoutMk cId="4135198865" sldId="2147483686"/>
              <ac:spMk id="20" creationId="{11C6A28D-436A-5F88-7729-C7D842B98AEE}"/>
            </ac:spMkLst>
          </pc:spChg>
          <pc:spChg chg="mod">
            <ac:chgData name="Franziska Händschel" userId="e2149472-3187-4d00-b16a-a19eff6fc04a" providerId="ADAL" clId="{E62F676C-2915-4FEB-ADC0-D4BB90B0D74A}" dt="2024-02-19T17:20:26.078" v="1682"/>
            <ac:spMkLst>
              <pc:docMk/>
              <pc:sldMasterMk cId="2436609279" sldId="2147483660"/>
              <pc:sldLayoutMk cId="4135198865" sldId="2147483686"/>
              <ac:spMk id="21" creationId="{64522F13-E124-EA4B-B1E8-281CEDB578EF}"/>
            </ac:spMkLst>
          </pc:spChg>
          <pc:spChg chg="add 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23" creationId="{E541D3CC-6FA2-333C-FF98-BEA3C9D103A6}"/>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25" creationId="{BEEE68D4-DD56-DA9E-B624-B28694047D26}"/>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26" creationId="{53A7D633-9239-F2F2-2417-920CB081A56B}"/>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27" creationId="{827D312F-4459-DFB4-10CF-3584C73B92D2}"/>
            </ac:spMkLst>
          </pc:spChg>
          <pc:spChg chg="add 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29" creationId="{23EBE8C5-1382-175D-C3A7-F71D4F130FE1}"/>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31" creationId="{A5BC8BD4-DDD3-6D83-4B97-9338E48D3453}"/>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32" creationId="{56B26064-9773-9137-2B01-1E3E40F5032B}"/>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33" creationId="{CDAA1DE5-BA9F-58E2-2BFB-1AE3E993F715}"/>
            </ac:spMkLst>
          </pc:spChg>
          <pc:spChg chg="add 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35" creationId="{E6B8256C-DCF9-2725-C2AE-30570CCC7CB5}"/>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37" creationId="{8A0FA520-6151-84F1-273B-B3728DAB423E}"/>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38" creationId="{583B18DC-1AAF-B12D-F3A0-EA9843A12CA9}"/>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39" creationId="{AC2E6602-2FAF-A514-BE97-6E12960CAC42}"/>
            </ac:spMkLst>
          </pc:spChg>
          <pc:spChg chg="add 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41" creationId="{1C68FC60-7E3A-65E0-4BAC-9AB756CD0D89}"/>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43" creationId="{E1F3BC00-5834-CC88-3202-BFC3330ADE49}"/>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44" creationId="{53ED3598-F431-4282-AF48-6789CF2B539A}"/>
            </ac:spMkLst>
          </pc:spChg>
          <pc:spChg chg="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45" creationId="{EF430543-7ACC-BD52-2405-99EF4EA240E8}"/>
            </ac:spMkLst>
          </pc:spChg>
          <pc:spChg chg="add 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46" creationId="{3D788506-8265-9C36-51A3-62EA37D649F1}"/>
            </ac:spMkLst>
          </pc:spChg>
          <pc:spChg chg="add del mod">
            <ac:chgData name="Franziska Händschel" userId="e2149472-3187-4d00-b16a-a19eff6fc04a" providerId="ADAL" clId="{E62F676C-2915-4FEB-ADC0-D4BB90B0D74A}" dt="2024-02-19T17:30:02.381" v="1831" actId="21"/>
            <ac:spMkLst>
              <pc:docMk/>
              <pc:sldMasterMk cId="2436609279" sldId="2147483660"/>
              <pc:sldLayoutMk cId="4135198865" sldId="2147483686"/>
              <ac:spMk id="47" creationId="{25BAA117-80A8-38D3-C217-5A65045FA852}"/>
            </ac:spMkLst>
          </pc:spChg>
          <pc:spChg chg="add mod">
            <ac:chgData name="Franziska Händschel" userId="e2149472-3187-4d00-b16a-a19eff6fc04a" providerId="ADAL" clId="{E62F676C-2915-4FEB-ADC0-D4BB90B0D74A}" dt="2024-02-19T17:23:27.572" v="1760" actId="20577"/>
            <ac:spMkLst>
              <pc:docMk/>
              <pc:sldMasterMk cId="2436609279" sldId="2147483660"/>
              <pc:sldLayoutMk cId="4135198865" sldId="2147483686"/>
              <ac:spMk id="49" creationId="{86343A36-CAC9-360F-A728-05D11872C6A5}"/>
            </ac:spMkLst>
          </pc:spChg>
          <pc:grpChg chg="add 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10" creationId="{70AA4CE2-1B57-FE1B-2D16-06DE3FD593A7}"/>
            </ac:grpSpMkLst>
          </pc:grpChg>
          <pc:grpChg chg="del mod">
            <ac:chgData name="Franziska Händschel" userId="e2149472-3187-4d00-b16a-a19eff6fc04a" providerId="ADAL" clId="{E62F676C-2915-4FEB-ADC0-D4BB90B0D74A}" dt="2024-02-19T17:30:20.238" v="1833" actId="21"/>
            <ac:grpSpMkLst>
              <pc:docMk/>
              <pc:sldMasterMk cId="2436609279" sldId="2147483660"/>
              <pc:sldLayoutMk cId="4135198865" sldId="2147483686"/>
              <ac:grpSpMk id="12" creationId="{1F76E6A2-FD6D-6417-2341-E242395A2384}"/>
            </ac:grpSpMkLst>
          </pc:grpChg>
          <pc:grpChg chg="add mod">
            <ac:chgData name="Franziska Händschel" userId="e2149472-3187-4d00-b16a-a19eff6fc04a" providerId="ADAL" clId="{E62F676C-2915-4FEB-ADC0-D4BB90B0D74A}" dt="2024-02-19T17:20:32.652" v="1683" actId="164"/>
            <ac:grpSpMkLst>
              <pc:docMk/>
              <pc:sldMasterMk cId="2436609279" sldId="2147483660"/>
              <pc:sldLayoutMk cId="4135198865" sldId="2147483686"/>
              <ac:grpSpMk id="16" creationId="{2D88AE20-28F2-621C-C031-EB8956632C52}"/>
            </ac:grpSpMkLst>
          </pc:grpChg>
          <pc:grpChg chg="mod">
            <ac:chgData name="Franziska Händschel" userId="e2149472-3187-4d00-b16a-a19eff6fc04a" providerId="ADAL" clId="{E62F676C-2915-4FEB-ADC0-D4BB90B0D74A}" dt="2024-02-19T17:20:26.078" v="1682"/>
            <ac:grpSpMkLst>
              <pc:docMk/>
              <pc:sldMasterMk cId="2436609279" sldId="2147483660"/>
              <pc:sldLayoutMk cId="4135198865" sldId="2147483686"/>
              <ac:grpSpMk id="18" creationId="{B4FE60A7-7C94-48FB-A185-F70052F7453E}"/>
            </ac:grpSpMkLst>
          </pc:grpChg>
          <pc:grpChg chg="add 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22" creationId="{2F41A761-8DCB-833E-E464-2CA9346EFA0A}"/>
            </ac:grpSpMkLst>
          </pc:grpChg>
          <pc:grpChg chg="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24" creationId="{DB57434B-6770-2DEC-7F70-361E6A47E86E}"/>
            </ac:grpSpMkLst>
          </pc:grpChg>
          <pc:grpChg chg="add 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28" creationId="{4CD66555-50DE-F354-1DC6-7A30C44B26F1}"/>
            </ac:grpSpMkLst>
          </pc:grpChg>
          <pc:grpChg chg="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30" creationId="{2A622358-3BD4-3372-F760-C37A675DD187}"/>
            </ac:grpSpMkLst>
          </pc:grpChg>
          <pc:grpChg chg="add 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34" creationId="{941DC497-DA58-7DB3-AA42-7BFE89DF3E57}"/>
            </ac:grpSpMkLst>
          </pc:grpChg>
          <pc:grpChg chg="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36" creationId="{1F080E33-24BD-89EF-C4A8-543E7828E200}"/>
            </ac:grpSpMkLst>
          </pc:grpChg>
          <pc:grpChg chg="add 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40" creationId="{A5FD5914-DC10-4F96-E29F-394FABAB5A18}"/>
            </ac:grpSpMkLst>
          </pc:grpChg>
          <pc:grpChg chg="del mod">
            <ac:chgData name="Franziska Händschel" userId="e2149472-3187-4d00-b16a-a19eff6fc04a" providerId="ADAL" clId="{E62F676C-2915-4FEB-ADC0-D4BB90B0D74A}" dt="2024-02-19T17:30:02.381" v="1831" actId="21"/>
            <ac:grpSpMkLst>
              <pc:docMk/>
              <pc:sldMasterMk cId="2436609279" sldId="2147483660"/>
              <pc:sldLayoutMk cId="4135198865" sldId="2147483686"/>
              <ac:grpSpMk id="42" creationId="{7C0CD82C-A69E-57A7-2566-59425BB47DEA}"/>
            </ac:grpSpMkLst>
          </pc:grpChg>
          <pc:grpChg chg="add mod">
            <ac:chgData name="Franziska Händschel" userId="e2149472-3187-4d00-b16a-a19eff6fc04a" providerId="ADAL" clId="{E62F676C-2915-4FEB-ADC0-D4BB90B0D74A}" dt="2024-02-19T17:20:52.411" v="1685" actId="1076"/>
            <ac:grpSpMkLst>
              <pc:docMk/>
              <pc:sldMasterMk cId="2436609279" sldId="2147483660"/>
              <pc:sldLayoutMk cId="4135198865" sldId="2147483686"/>
              <ac:grpSpMk id="48" creationId="{20ACBB64-1723-535A-C728-1CD3D2B28D62}"/>
            </ac:grpSpMkLst>
          </pc:grpChg>
          <pc:grpChg chg="del">
            <ac:chgData name="Franziska Händschel" userId="e2149472-3187-4d00-b16a-a19eff6fc04a" providerId="ADAL" clId="{E62F676C-2915-4FEB-ADC0-D4BB90B0D74A}" dt="2024-02-19T17:20:59.260" v="1687" actId="478"/>
            <ac:grpSpMkLst>
              <pc:docMk/>
              <pc:sldMasterMk cId="2436609279" sldId="2147483660"/>
              <pc:sldLayoutMk cId="4135198865" sldId="2147483686"/>
              <ac:grpSpMk id="76" creationId="{63D1988D-115D-2CFC-DADC-A8088E7569D3}"/>
            </ac:grpSpMkLst>
          </pc:grpChg>
          <pc:picChg chg="add mod">
            <ac:chgData name="Franziska Händschel" userId="e2149472-3187-4d00-b16a-a19eff6fc04a" providerId="ADAL" clId="{E62F676C-2915-4FEB-ADC0-D4BB90B0D74A}" dt="2024-02-19T17:20:32.652" v="1683" actId="164"/>
            <ac:picMkLst>
              <pc:docMk/>
              <pc:sldMasterMk cId="2436609279" sldId="2147483660"/>
              <pc:sldLayoutMk cId="4135198865" sldId="2147483686"/>
              <ac:picMk id="6" creationId="{6923D7DD-55EB-E77A-0311-B965CB506034}"/>
            </ac:picMkLst>
          </pc:picChg>
          <pc:picChg chg="add mod">
            <ac:chgData name="Franziska Händschel" userId="e2149472-3187-4d00-b16a-a19eff6fc04a" providerId="ADAL" clId="{E62F676C-2915-4FEB-ADC0-D4BB90B0D74A}" dt="2024-02-19T17:20:32.652" v="1683" actId="164"/>
            <ac:picMkLst>
              <pc:docMk/>
              <pc:sldMasterMk cId="2436609279" sldId="2147483660"/>
              <pc:sldLayoutMk cId="4135198865" sldId="2147483686"/>
              <ac:picMk id="7" creationId="{C01C88CD-3175-B327-0C2C-913FC16AE4CA}"/>
            </ac:picMkLst>
          </pc:picChg>
          <pc:picChg chg="add mod">
            <ac:chgData name="Franziska Händschel" userId="e2149472-3187-4d00-b16a-a19eff6fc04a" providerId="ADAL" clId="{E62F676C-2915-4FEB-ADC0-D4BB90B0D74A}" dt="2024-02-19T17:20:32.652" v="1683" actId="164"/>
            <ac:picMkLst>
              <pc:docMk/>
              <pc:sldMasterMk cId="2436609279" sldId="2147483660"/>
              <pc:sldLayoutMk cId="4135198865" sldId="2147483686"/>
              <ac:picMk id="8" creationId="{F27327DE-7F1A-AF8F-0BD8-83E2CD63BA3C}"/>
            </ac:picMkLst>
          </pc:picChg>
          <pc:picChg chg="add mod">
            <ac:chgData name="Franziska Händschel" userId="e2149472-3187-4d00-b16a-a19eff6fc04a" providerId="ADAL" clId="{E62F676C-2915-4FEB-ADC0-D4BB90B0D74A}" dt="2024-02-19T17:20:32.652" v="1683" actId="164"/>
            <ac:picMkLst>
              <pc:docMk/>
              <pc:sldMasterMk cId="2436609279" sldId="2147483660"/>
              <pc:sldLayoutMk cId="4135198865" sldId="2147483686"/>
              <ac:picMk id="9" creationId="{745FF8FB-C9B4-1FA1-ED8E-D42B97DEA77C}"/>
            </ac:picMkLst>
          </pc:picChg>
        </pc:sldLayoutChg>
        <pc:sldLayoutChg chg="delSp mod">
          <pc:chgData name="Franziska Händschel" userId="e2149472-3187-4d00-b16a-a19eff6fc04a" providerId="ADAL" clId="{E62F676C-2915-4FEB-ADC0-D4BB90B0D74A}" dt="2024-02-19T17:28:20.989" v="1823" actId="21"/>
          <pc:sldLayoutMkLst>
            <pc:docMk/>
            <pc:sldMasterMk cId="2436609279" sldId="2147483660"/>
            <pc:sldLayoutMk cId="335950192" sldId="2147483687"/>
          </pc:sldLayoutMkLst>
          <pc:spChg chg="del">
            <ac:chgData name="Franziska Händschel" userId="e2149472-3187-4d00-b16a-a19eff6fc04a" providerId="ADAL" clId="{E62F676C-2915-4FEB-ADC0-D4BB90B0D74A}" dt="2024-02-19T17:28:20.989" v="1823" actId="21"/>
            <ac:spMkLst>
              <pc:docMk/>
              <pc:sldMasterMk cId="2436609279" sldId="2147483660"/>
              <pc:sldLayoutMk cId="335950192" sldId="2147483687"/>
              <ac:spMk id="39" creationId="{91E5588F-C83D-5C96-9212-62361B3FB707}"/>
            </ac:spMkLst>
          </pc:spChg>
          <pc:spChg chg="del">
            <ac:chgData name="Franziska Händschel" userId="e2149472-3187-4d00-b16a-a19eff6fc04a" providerId="ADAL" clId="{E62F676C-2915-4FEB-ADC0-D4BB90B0D74A}" dt="2024-02-19T17:28:20.989" v="1823" actId="21"/>
            <ac:spMkLst>
              <pc:docMk/>
              <pc:sldMasterMk cId="2436609279" sldId="2147483660"/>
              <pc:sldLayoutMk cId="335950192" sldId="2147483687"/>
              <ac:spMk id="41" creationId="{49489F6A-91B6-1F2D-3517-18217194CE64}"/>
            </ac:spMkLst>
          </pc:spChg>
          <pc:spChg chg="del">
            <ac:chgData name="Franziska Händschel" userId="e2149472-3187-4d00-b16a-a19eff6fc04a" providerId="ADAL" clId="{E62F676C-2915-4FEB-ADC0-D4BB90B0D74A}" dt="2024-02-19T17:28:20.989" v="1823" actId="21"/>
            <ac:spMkLst>
              <pc:docMk/>
              <pc:sldMasterMk cId="2436609279" sldId="2147483660"/>
              <pc:sldLayoutMk cId="335950192" sldId="2147483687"/>
              <ac:spMk id="43" creationId="{2E453973-C0CA-0128-356A-04AE272E66C5}"/>
            </ac:spMkLst>
          </pc:spChg>
        </pc:sldLayoutChg>
      </pc:sldMasterChg>
    </pc:docChg>
  </pc:docChgLst>
  <pc:docChgLst>
    <pc:chgData name="Franziska Händschel" userId="e2149472-3187-4d00-b16a-a19eff6fc04a" providerId="ADAL" clId="{9E09D451-DBD4-4138-A6F2-3A5DC67024C1}"/>
    <pc:docChg chg="custSel modSld">
      <pc:chgData name="Franziska Händschel" userId="e2149472-3187-4d00-b16a-a19eff6fc04a" providerId="ADAL" clId="{9E09D451-DBD4-4138-A6F2-3A5DC67024C1}" dt="2024-04-23T07:44:28.703" v="19" actId="34136"/>
      <pc:docMkLst>
        <pc:docMk/>
      </pc:docMkLst>
      <pc:sldChg chg="delSp modSp mod">
        <pc:chgData name="Franziska Händschel" userId="e2149472-3187-4d00-b16a-a19eff6fc04a" providerId="ADAL" clId="{9E09D451-DBD4-4138-A6F2-3A5DC67024C1}" dt="2024-04-23T07:44:14.512" v="16" actId="20577"/>
        <pc:sldMkLst>
          <pc:docMk/>
          <pc:sldMk cId="3083859578" sldId="274"/>
        </pc:sldMkLst>
        <pc:spChg chg="del">
          <ac:chgData name="Franziska Händschel" userId="e2149472-3187-4d00-b16a-a19eff6fc04a" providerId="ADAL" clId="{9E09D451-DBD4-4138-A6F2-3A5DC67024C1}" dt="2024-04-23T07:43:55.841" v="0" actId="478"/>
          <ac:spMkLst>
            <pc:docMk/>
            <pc:sldMk cId="3083859578" sldId="274"/>
            <ac:spMk id="5" creationId="{0D3BD6F7-C0B3-0A49-94F7-1FB6BCBA8AFB}"/>
          </ac:spMkLst>
        </pc:spChg>
        <pc:graphicFrameChg chg="mod modGraphic">
          <ac:chgData name="Franziska Händschel" userId="e2149472-3187-4d00-b16a-a19eff6fc04a" providerId="ADAL" clId="{9E09D451-DBD4-4138-A6F2-3A5DC67024C1}" dt="2024-04-23T07:44:14.512" v="16" actId="20577"/>
          <ac:graphicFrameMkLst>
            <pc:docMk/>
            <pc:sldMk cId="3083859578" sldId="274"/>
            <ac:graphicFrameMk id="3" creationId="{DDB96FE8-A6B7-750A-4085-83A291EC86E5}"/>
          </ac:graphicFrameMkLst>
        </pc:graphicFrameChg>
      </pc:sldChg>
      <pc:sldChg chg="modSp mod">
        <pc:chgData name="Franziska Händschel" userId="e2149472-3187-4d00-b16a-a19eff6fc04a" providerId="ADAL" clId="{9E09D451-DBD4-4138-A6F2-3A5DC67024C1}" dt="2024-04-23T07:44:18.231" v="17" actId="34136"/>
        <pc:sldMkLst>
          <pc:docMk/>
          <pc:sldMk cId="360665750" sldId="275"/>
        </pc:sldMkLst>
        <pc:graphicFrameChg chg="mod">
          <ac:chgData name="Franziska Händschel" userId="e2149472-3187-4d00-b16a-a19eff6fc04a" providerId="ADAL" clId="{9E09D451-DBD4-4138-A6F2-3A5DC67024C1}" dt="2024-04-23T07:44:18.231" v="17" actId="34136"/>
          <ac:graphicFrameMkLst>
            <pc:docMk/>
            <pc:sldMk cId="360665750" sldId="275"/>
            <ac:graphicFrameMk id="2" creationId="{4993B478-CE14-0A2B-D978-FBDC8DAF26C9}"/>
          </ac:graphicFrameMkLst>
        </pc:graphicFrameChg>
      </pc:sldChg>
      <pc:sldChg chg="modSp mod">
        <pc:chgData name="Franziska Händschel" userId="e2149472-3187-4d00-b16a-a19eff6fc04a" providerId="ADAL" clId="{9E09D451-DBD4-4138-A6F2-3A5DC67024C1}" dt="2024-04-23T07:44:21.712" v="18" actId="34136"/>
        <pc:sldMkLst>
          <pc:docMk/>
          <pc:sldMk cId="1703690963" sldId="284"/>
        </pc:sldMkLst>
        <pc:graphicFrameChg chg="mod">
          <ac:chgData name="Franziska Händschel" userId="e2149472-3187-4d00-b16a-a19eff6fc04a" providerId="ADAL" clId="{9E09D451-DBD4-4138-A6F2-3A5DC67024C1}" dt="2024-04-23T07:44:21.712" v="18" actId="34136"/>
          <ac:graphicFrameMkLst>
            <pc:docMk/>
            <pc:sldMk cId="1703690963" sldId="284"/>
            <ac:graphicFrameMk id="2" creationId="{4993B478-CE14-0A2B-D978-FBDC8DAF26C9}"/>
          </ac:graphicFrameMkLst>
        </pc:graphicFrameChg>
      </pc:sldChg>
      <pc:sldChg chg="modSp mod">
        <pc:chgData name="Franziska Händschel" userId="e2149472-3187-4d00-b16a-a19eff6fc04a" providerId="ADAL" clId="{9E09D451-DBD4-4138-A6F2-3A5DC67024C1}" dt="2024-04-23T07:44:28.703" v="19" actId="34136"/>
        <pc:sldMkLst>
          <pc:docMk/>
          <pc:sldMk cId="871708676" sldId="285"/>
        </pc:sldMkLst>
        <pc:graphicFrameChg chg="mod">
          <ac:chgData name="Franziska Händschel" userId="e2149472-3187-4d00-b16a-a19eff6fc04a" providerId="ADAL" clId="{9E09D451-DBD4-4138-A6F2-3A5DC67024C1}" dt="2024-04-23T07:44:28.703" v="19" actId="34136"/>
          <ac:graphicFrameMkLst>
            <pc:docMk/>
            <pc:sldMk cId="871708676" sldId="285"/>
            <ac:graphicFrameMk id="2" creationId="{4993B478-CE14-0A2B-D978-FBDC8DAF26C9}"/>
          </ac:graphicFrameMkLst>
        </pc:graphicFrameChg>
      </pc:sldChg>
    </pc:docChg>
  </pc:docChgLst>
  <pc:docChgLst>
    <pc:chgData name="Franziska Händschel" userId="e2149472-3187-4d00-b16a-a19eff6fc04a" providerId="ADAL" clId="{876AC140-8E29-45F8-B18C-8AC0DC60A8AB}"/>
    <pc:docChg chg="custSel modSld modMainMaster">
      <pc:chgData name="Franziska Händschel" userId="e2149472-3187-4d00-b16a-a19eff6fc04a" providerId="ADAL" clId="{876AC140-8E29-45F8-B18C-8AC0DC60A8AB}" dt="2024-03-06T10:18:06.711" v="3" actId="167"/>
      <pc:docMkLst>
        <pc:docMk/>
      </pc:docMkLst>
      <pc:sldChg chg="addSp delSp modSp mod">
        <pc:chgData name="Franziska Händschel" userId="e2149472-3187-4d00-b16a-a19eff6fc04a" providerId="ADAL" clId="{876AC140-8E29-45F8-B18C-8AC0DC60A8AB}" dt="2024-03-06T10:18:01.528" v="1" actId="21"/>
        <pc:sldMkLst>
          <pc:docMk/>
          <pc:sldMk cId="3007467789" sldId="268"/>
        </pc:sldMkLst>
        <pc:spChg chg="add del mod">
          <ac:chgData name="Franziska Händschel" userId="e2149472-3187-4d00-b16a-a19eff6fc04a" providerId="ADAL" clId="{876AC140-8E29-45F8-B18C-8AC0DC60A8AB}" dt="2024-03-06T10:18:01.528" v="1" actId="21"/>
          <ac:spMkLst>
            <pc:docMk/>
            <pc:sldMk cId="3007467789" sldId="268"/>
            <ac:spMk id="2" creationId="{B0317AEA-06FA-8346-6101-97DB028B80A2}"/>
          </ac:spMkLst>
        </pc:spChg>
      </pc:sldChg>
      <pc:sldMasterChg chg="modSldLayout">
        <pc:chgData name="Franziska Händschel" userId="e2149472-3187-4d00-b16a-a19eff6fc04a" providerId="ADAL" clId="{876AC140-8E29-45F8-B18C-8AC0DC60A8AB}" dt="2024-03-06T10:18:06.711" v="3" actId="167"/>
        <pc:sldMasterMkLst>
          <pc:docMk/>
          <pc:sldMasterMk cId="2436609279" sldId="2147483660"/>
        </pc:sldMasterMkLst>
        <pc:sldLayoutChg chg="addSp modSp mod">
          <pc:chgData name="Franziska Händschel" userId="e2149472-3187-4d00-b16a-a19eff6fc04a" providerId="ADAL" clId="{876AC140-8E29-45F8-B18C-8AC0DC60A8AB}" dt="2024-03-06T10:18:06.711" v="3" actId="167"/>
          <pc:sldLayoutMkLst>
            <pc:docMk/>
            <pc:sldMasterMk cId="2436609279" sldId="2147483660"/>
            <pc:sldLayoutMk cId="576979586" sldId="2147483662"/>
          </pc:sldLayoutMkLst>
          <pc:spChg chg="add mod ord">
            <ac:chgData name="Franziska Händschel" userId="e2149472-3187-4d00-b16a-a19eff6fc04a" providerId="ADAL" clId="{876AC140-8E29-45F8-B18C-8AC0DC60A8AB}" dt="2024-03-06T10:18:06.711" v="3" actId="167"/>
            <ac:spMkLst>
              <pc:docMk/>
              <pc:sldMasterMk cId="2436609279" sldId="2147483660"/>
              <pc:sldLayoutMk cId="576979586" sldId="2147483662"/>
              <ac:spMk id="3" creationId="{B0317AEA-06FA-8346-6101-97DB028B80A2}"/>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uger Konsum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0317AEA-06FA-8346-6101-97DB028B80A2}"/>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Kluger Konsum</a:t>
            </a:r>
          </a:p>
          <a:p>
            <a:pPr defTabSz="493456">
              <a:defRPr/>
            </a:pPr>
            <a:r>
              <a:rPr lang="de-DE" sz="3454" b="1" dirty="0">
                <a:solidFill>
                  <a:srgbClr val="FFFFFF"/>
                </a:solidFill>
                <a:latin typeface="Helvetica" panose="020B0604020202020204" pitchFamily="34" charset="0"/>
                <a:cs typeface="Helvetica" panose="020B0604020202020204" pitchFamily="34" charset="0"/>
              </a:rPr>
              <a:t>Lernen, die richtigen Kauf-entscheidungen zu treffen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4" name="Grafik 3">
            <a:extLst>
              <a:ext uri="{FF2B5EF4-FFF2-40B4-BE49-F238E27FC236}">
                <a16:creationId xmlns:a16="http://schemas.microsoft.com/office/drawing/2014/main" id="{9CDAD8D1-FCF8-F2BB-0F9B-15510F8AF724}"/>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938016" y="967386"/>
            <a:ext cx="3651821" cy="3889585"/>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K-b 2/4">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KK-b 2/4</a:t>
            </a:r>
          </a:p>
        </p:txBody>
      </p:sp>
      <p:sp>
        <p:nvSpPr>
          <p:cNvPr id="4" name="Rechteck: abgerundete Ecken 3">
            <a:extLst>
              <a:ext uri="{FF2B5EF4-FFF2-40B4-BE49-F238E27FC236}">
                <a16:creationId xmlns:a16="http://schemas.microsoft.com/office/drawing/2014/main" id="{F35CA285-C1A6-BDFC-1AA0-E56B7C374173}"/>
              </a:ext>
            </a:extLst>
          </p:cNvPr>
          <p:cNvSpPr/>
          <p:nvPr userDrawn="1"/>
        </p:nvSpPr>
        <p:spPr>
          <a:xfrm>
            <a:off x="2002737" y="4965695"/>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KK-c</a:t>
            </a:r>
          </a:p>
        </p:txBody>
      </p:sp>
      <p:sp>
        <p:nvSpPr>
          <p:cNvPr id="2" name="Rechteck: abgerundete Ecken 1">
            <a:extLst>
              <a:ext uri="{FF2B5EF4-FFF2-40B4-BE49-F238E27FC236}">
                <a16:creationId xmlns:a16="http://schemas.microsoft.com/office/drawing/2014/main" id="{01514B13-1DB2-E93D-56B3-180982AF5C78}"/>
              </a:ext>
            </a:extLst>
          </p:cNvPr>
          <p:cNvSpPr/>
          <p:nvPr userDrawn="1"/>
        </p:nvSpPr>
        <p:spPr>
          <a:xfrm>
            <a:off x="2002739" y="2585150"/>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KK-1</a:t>
            </a:r>
          </a:p>
        </p:txBody>
      </p:sp>
      <p:sp>
        <p:nvSpPr>
          <p:cNvPr id="5" name="Rechteck: abgerundete Ecken 4">
            <a:extLst>
              <a:ext uri="{FF2B5EF4-FFF2-40B4-BE49-F238E27FC236}">
                <a16:creationId xmlns:a16="http://schemas.microsoft.com/office/drawing/2014/main" id="{176F4CB0-E07B-5240-F76E-36076A0CCD31}"/>
              </a:ext>
            </a:extLst>
          </p:cNvPr>
          <p:cNvSpPr/>
          <p:nvPr userDrawn="1"/>
        </p:nvSpPr>
        <p:spPr>
          <a:xfrm>
            <a:off x="2002737" y="3023097"/>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KK-2</a:t>
            </a:r>
          </a:p>
        </p:txBody>
      </p:sp>
      <p:sp>
        <p:nvSpPr>
          <p:cNvPr id="6" name="Rechteck: abgerundete Ecken 5">
            <a:extLst>
              <a:ext uri="{FF2B5EF4-FFF2-40B4-BE49-F238E27FC236}">
                <a16:creationId xmlns:a16="http://schemas.microsoft.com/office/drawing/2014/main" id="{23A7BB90-C37E-149F-A8F4-0C45B88D39AE}"/>
              </a:ext>
            </a:extLst>
          </p:cNvPr>
          <p:cNvSpPr/>
          <p:nvPr userDrawn="1"/>
        </p:nvSpPr>
        <p:spPr>
          <a:xfrm>
            <a:off x="2002737" y="4525660"/>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KK-3</a:t>
            </a:r>
          </a:p>
        </p:txBody>
      </p:sp>
      <p:sp>
        <p:nvSpPr>
          <p:cNvPr id="7" name="Rechteck: abgerundete Ecken 6">
            <a:extLst>
              <a:ext uri="{FF2B5EF4-FFF2-40B4-BE49-F238E27FC236}">
                <a16:creationId xmlns:a16="http://schemas.microsoft.com/office/drawing/2014/main" id="{A32A497F-A719-6110-DA5B-3221ABECED01}"/>
              </a:ext>
            </a:extLst>
          </p:cNvPr>
          <p:cNvSpPr/>
          <p:nvPr userDrawn="1"/>
        </p:nvSpPr>
        <p:spPr>
          <a:xfrm>
            <a:off x="2002737" y="6362598"/>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KK-c</a:t>
            </a:r>
          </a:p>
        </p:txBody>
      </p:sp>
      <p:sp>
        <p:nvSpPr>
          <p:cNvPr id="11" name="Rechteck: abgerundete Ecken 10">
            <a:extLst>
              <a:ext uri="{FF2B5EF4-FFF2-40B4-BE49-F238E27FC236}">
                <a16:creationId xmlns:a16="http://schemas.microsoft.com/office/drawing/2014/main" id="{256CBC98-7C04-F285-DD81-81C128B98400}"/>
              </a:ext>
            </a:extLst>
          </p:cNvPr>
          <p:cNvSpPr/>
          <p:nvPr userDrawn="1"/>
        </p:nvSpPr>
        <p:spPr>
          <a:xfrm>
            <a:off x="2002737" y="5922563"/>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KK-3</a:t>
            </a:r>
          </a:p>
        </p:txBody>
      </p:sp>
      <p:sp>
        <p:nvSpPr>
          <p:cNvPr id="12" name="Rechteck: abgerundete Ecken 11">
            <a:extLst>
              <a:ext uri="{FF2B5EF4-FFF2-40B4-BE49-F238E27FC236}">
                <a16:creationId xmlns:a16="http://schemas.microsoft.com/office/drawing/2014/main" id="{9E867DE7-295B-9177-0DA5-632DFD510AF7}"/>
              </a:ext>
            </a:extLst>
          </p:cNvPr>
          <p:cNvSpPr/>
          <p:nvPr userDrawn="1"/>
        </p:nvSpPr>
        <p:spPr>
          <a:xfrm>
            <a:off x="2002737" y="808391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KK-c</a:t>
            </a:r>
          </a:p>
        </p:txBody>
      </p:sp>
      <p:sp>
        <p:nvSpPr>
          <p:cNvPr id="13" name="Rechteck: abgerundete Ecken 12">
            <a:extLst>
              <a:ext uri="{FF2B5EF4-FFF2-40B4-BE49-F238E27FC236}">
                <a16:creationId xmlns:a16="http://schemas.microsoft.com/office/drawing/2014/main" id="{867742C6-1A6A-EEFA-048A-238A3381264F}"/>
              </a:ext>
            </a:extLst>
          </p:cNvPr>
          <p:cNvSpPr/>
          <p:nvPr userDrawn="1"/>
        </p:nvSpPr>
        <p:spPr>
          <a:xfrm>
            <a:off x="2002737" y="7643881"/>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KK-4</a:t>
            </a:r>
          </a:p>
        </p:txBody>
      </p:sp>
      <p:sp>
        <p:nvSpPr>
          <p:cNvPr id="14" name="Rechteck: abgerundete Ecken 13">
            <a:extLst>
              <a:ext uri="{FF2B5EF4-FFF2-40B4-BE49-F238E27FC236}">
                <a16:creationId xmlns:a16="http://schemas.microsoft.com/office/drawing/2014/main" id="{4C86FE49-B312-3ABC-2E05-4D10DF488887}"/>
              </a:ext>
            </a:extLst>
          </p:cNvPr>
          <p:cNvSpPr/>
          <p:nvPr userDrawn="1"/>
        </p:nvSpPr>
        <p:spPr>
          <a:xfrm>
            <a:off x="2002737" y="9507211"/>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KK-c</a:t>
            </a:r>
          </a:p>
        </p:txBody>
      </p:sp>
      <p:sp>
        <p:nvSpPr>
          <p:cNvPr id="15" name="Rechteck: abgerundete Ecken 14">
            <a:extLst>
              <a:ext uri="{FF2B5EF4-FFF2-40B4-BE49-F238E27FC236}">
                <a16:creationId xmlns:a16="http://schemas.microsoft.com/office/drawing/2014/main" id="{91AADBCF-D769-D883-D127-2D329F4F988C}"/>
              </a:ext>
            </a:extLst>
          </p:cNvPr>
          <p:cNvSpPr/>
          <p:nvPr userDrawn="1"/>
        </p:nvSpPr>
        <p:spPr>
          <a:xfrm>
            <a:off x="2002737" y="9067176"/>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KK-5</a:t>
            </a:r>
          </a:p>
        </p:txBody>
      </p:sp>
    </p:spTree>
    <p:extLst>
      <p:ext uri="{BB962C8B-B14F-4D97-AF65-F5344CB8AC3E}">
        <p14:creationId xmlns:p14="http://schemas.microsoft.com/office/powerpoint/2010/main" val="4666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K-b 3/4">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KK-b 3/4</a:t>
            </a:r>
          </a:p>
        </p:txBody>
      </p:sp>
    </p:spTree>
    <p:extLst>
      <p:ext uri="{BB962C8B-B14F-4D97-AF65-F5344CB8AC3E}">
        <p14:creationId xmlns:p14="http://schemas.microsoft.com/office/powerpoint/2010/main" val="268754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K-b 4/4">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KK-b 4/4</a:t>
            </a:r>
          </a:p>
        </p:txBody>
      </p:sp>
    </p:spTree>
    <p:extLst>
      <p:ext uri="{BB962C8B-B14F-4D97-AF65-F5344CB8AC3E}">
        <p14:creationId xmlns:p14="http://schemas.microsoft.com/office/powerpoint/2010/main" val="2510858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K-c 1/1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„Kluger Konsum“</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1/11</a:t>
            </a:r>
          </a:p>
        </p:txBody>
      </p:sp>
      <p:pic>
        <p:nvPicPr>
          <p:cNvPr id="2" name="Grafik 1" descr="Ein Bild, das Licht enthält.&#10;&#10;Automatisch generierte Beschreibung">
            <a:extLst>
              <a:ext uri="{FF2B5EF4-FFF2-40B4-BE49-F238E27FC236}">
                <a16:creationId xmlns:a16="http://schemas.microsoft.com/office/drawing/2014/main" id="{23F8144E-5C27-D5F2-E181-31DC36E0AC07}"/>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7408" y="7368852"/>
            <a:ext cx="3260511" cy="1292092"/>
          </a:xfrm>
          <a:prstGeom prst="rect">
            <a:avLst/>
          </a:prstGeom>
        </p:spPr>
      </p:pic>
      <p:sp>
        <p:nvSpPr>
          <p:cNvPr id="6" name="Textfeld 5">
            <a:extLst>
              <a:ext uri="{FF2B5EF4-FFF2-40B4-BE49-F238E27FC236}">
                <a16:creationId xmlns:a16="http://schemas.microsoft.com/office/drawing/2014/main" id="{309A272A-617F-2D49-3F49-3D1B1BEAA55B}"/>
              </a:ext>
            </a:extLst>
          </p:cNvPr>
          <p:cNvSpPr txBox="1"/>
          <p:nvPr userDrawn="1"/>
        </p:nvSpPr>
        <p:spPr>
          <a:xfrm>
            <a:off x="1005097" y="2323316"/>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8" name="Textfeld 7">
            <a:extLst>
              <a:ext uri="{FF2B5EF4-FFF2-40B4-BE49-F238E27FC236}">
                <a16:creationId xmlns:a16="http://schemas.microsoft.com/office/drawing/2014/main" id="{4DE5827C-8AF8-89BF-EDC4-E833E700EBA1}"/>
              </a:ext>
            </a:extLst>
          </p:cNvPr>
          <p:cNvSpPr txBox="1"/>
          <p:nvPr userDrawn="1"/>
        </p:nvSpPr>
        <p:spPr>
          <a:xfrm>
            <a:off x="1020525" y="4550909"/>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11" name="Textfeld 10">
            <a:extLst>
              <a:ext uri="{FF2B5EF4-FFF2-40B4-BE49-F238E27FC236}">
                <a16:creationId xmlns:a16="http://schemas.microsoft.com/office/drawing/2014/main" id="{F8E7E823-B82D-820B-20EF-964BA6715FCC}"/>
              </a:ext>
            </a:extLst>
          </p:cNvPr>
          <p:cNvSpPr txBox="1"/>
          <p:nvPr userDrawn="1"/>
        </p:nvSpPr>
        <p:spPr>
          <a:xfrm>
            <a:off x="1020525" y="6766904"/>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13" name="Ellipse 12">
            <a:extLst>
              <a:ext uri="{FF2B5EF4-FFF2-40B4-BE49-F238E27FC236}">
                <a16:creationId xmlns:a16="http://schemas.microsoft.com/office/drawing/2014/main" id="{34E836B6-40FD-0F13-9CC0-116FE3B0808A}"/>
              </a:ext>
            </a:extLst>
          </p:cNvPr>
          <p:cNvSpPr/>
          <p:nvPr userDrawn="1"/>
        </p:nvSpPr>
        <p:spPr>
          <a:xfrm>
            <a:off x="513483" y="2415043"/>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1</a:t>
            </a:r>
          </a:p>
        </p:txBody>
      </p:sp>
    </p:spTree>
    <p:extLst>
      <p:ext uri="{BB962C8B-B14F-4D97-AF65-F5344CB8AC3E}">
        <p14:creationId xmlns:p14="http://schemas.microsoft.com/office/powerpoint/2010/main" val="377729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K-c 2/11">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30" name="Grafik 29" descr="Ein Bild, das Licht enthält.&#10;&#10;Automatisch generierte Beschreibung">
            <a:extLst>
              <a:ext uri="{FF2B5EF4-FFF2-40B4-BE49-F238E27FC236}">
                <a16:creationId xmlns:a16="http://schemas.microsoft.com/office/drawing/2014/main" id="{F8432AAB-C523-5B81-8B29-96FD02577419}"/>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8779" y="7389980"/>
            <a:ext cx="3260511" cy="1292092"/>
          </a:xfrm>
          <a:prstGeom prst="rect">
            <a:avLst/>
          </a:prstGeom>
        </p:spPr>
      </p:pic>
      <p:sp>
        <p:nvSpPr>
          <p:cNvPr id="31" name="Textfeld 30">
            <a:extLst>
              <a:ext uri="{FF2B5EF4-FFF2-40B4-BE49-F238E27FC236}">
                <a16:creationId xmlns:a16="http://schemas.microsoft.com/office/drawing/2014/main" id="{1D52312E-C719-4989-30B2-3F65F4C785F4}"/>
              </a:ext>
            </a:extLst>
          </p:cNvPr>
          <p:cNvSpPr txBox="1"/>
          <p:nvPr userDrawn="1"/>
        </p:nvSpPr>
        <p:spPr>
          <a:xfrm>
            <a:off x="1006468" y="2344444"/>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33" name="Textfeld 32">
            <a:extLst>
              <a:ext uri="{FF2B5EF4-FFF2-40B4-BE49-F238E27FC236}">
                <a16:creationId xmlns:a16="http://schemas.microsoft.com/office/drawing/2014/main" id="{39A9DEC2-5B09-74FC-B0FD-A21A4091BD30}"/>
              </a:ext>
            </a:extLst>
          </p:cNvPr>
          <p:cNvSpPr txBox="1"/>
          <p:nvPr userDrawn="1"/>
        </p:nvSpPr>
        <p:spPr>
          <a:xfrm>
            <a:off x="1021896" y="4793712"/>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35" name="Textfeld 34">
            <a:extLst>
              <a:ext uri="{FF2B5EF4-FFF2-40B4-BE49-F238E27FC236}">
                <a16:creationId xmlns:a16="http://schemas.microsoft.com/office/drawing/2014/main" id="{BA45B92F-7E0D-E2CE-82A4-155967901F88}"/>
              </a:ext>
            </a:extLst>
          </p:cNvPr>
          <p:cNvSpPr txBox="1"/>
          <p:nvPr userDrawn="1"/>
        </p:nvSpPr>
        <p:spPr>
          <a:xfrm>
            <a:off x="1021896" y="7245238"/>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37" name="Ellipse 36">
            <a:extLst>
              <a:ext uri="{FF2B5EF4-FFF2-40B4-BE49-F238E27FC236}">
                <a16:creationId xmlns:a16="http://schemas.microsoft.com/office/drawing/2014/main" id="{14F06503-B5A3-E432-CD2D-ED66DFAE5FD2}"/>
              </a:ext>
            </a:extLst>
          </p:cNvPr>
          <p:cNvSpPr/>
          <p:nvPr userDrawn="1"/>
        </p:nvSpPr>
        <p:spPr>
          <a:xfrm>
            <a:off x="514854" y="243617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2</a:t>
            </a:r>
          </a:p>
        </p:txBody>
      </p:sp>
      <p:sp>
        <p:nvSpPr>
          <p:cNvPr id="38" name="Rechteck: abgerundete Ecken 37">
            <a:extLst>
              <a:ext uri="{FF2B5EF4-FFF2-40B4-BE49-F238E27FC236}">
                <a16:creationId xmlns:a16="http://schemas.microsoft.com/office/drawing/2014/main" id="{AE9D203C-D477-7D9C-6EE2-45857A87CAEF}"/>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2/11</a:t>
            </a:r>
          </a:p>
        </p:txBody>
      </p:sp>
    </p:spTree>
    <p:extLst>
      <p:ext uri="{BB962C8B-B14F-4D97-AF65-F5344CB8AC3E}">
        <p14:creationId xmlns:p14="http://schemas.microsoft.com/office/powerpoint/2010/main" val="355518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K-c 3/11">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13" name="Grafik 12" descr="Ein Bild, das Licht enthält.&#10;&#10;Automatisch generierte Beschreibung">
            <a:extLst>
              <a:ext uri="{FF2B5EF4-FFF2-40B4-BE49-F238E27FC236}">
                <a16:creationId xmlns:a16="http://schemas.microsoft.com/office/drawing/2014/main" id="{F29FF9DC-1F6B-4AA7-9BA9-D8F8FA8F4DAC}"/>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2535" y="7389980"/>
            <a:ext cx="3260511" cy="1292092"/>
          </a:xfrm>
          <a:prstGeom prst="rect">
            <a:avLst/>
          </a:prstGeom>
        </p:spPr>
      </p:pic>
      <p:sp>
        <p:nvSpPr>
          <p:cNvPr id="14" name="Textfeld 13">
            <a:extLst>
              <a:ext uri="{FF2B5EF4-FFF2-40B4-BE49-F238E27FC236}">
                <a16:creationId xmlns:a16="http://schemas.microsoft.com/office/drawing/2014/main" id="{A1C26F78-4164-3AD3-4AC4-FFC01CC12F51}"/>
              </a:ext>
            </a:extLst>
          </p:cNvPr>
          <p:cNvSpPr txBox="1"/>
          <p:nvPr userDrawn="1"/>
        </p:nvSpPr>
        <p:spPr>
          <a:xfrm>
            <a:off x="1000224" y="2344444"/>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16" name="Textfeld 15">
            <a:extLst>
              <a:ext uri="{FF2B5EF4-FFF2-40B4-BE49-F238E27FC236}">
                <a16:creationId xmlns:a16="http://schemas.microsoft.com/office/drawing/2014/main" id="{663CB081-57BA-BCC0-C7C2-D193A7A30B19}"/>
              </a:ext>
            </a:extLst>
          </p:cNvPr>
          <p:cNvSpPr txBox="1"/>
          <p:nvPr userDrawn="1"/>
        </p:nvSpPr>
        <p:spPr>
          <a:xfrm>
            <a:off x="1015652" y="4793712"/>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18" name="Textfeld 17">
            <a:extLst>
              <a:ext uri="{FF2B5EF4-FFF2-40B4-BE49-F238E27FC236}">
                <a16:creationId xmlns:a16="http://schemas.microsoft.com/office/drawing/2014/main" id="{8223B312-AF6F-25EE-54DD-A0FA0C48662B}"/>
              </a:ext>
            </a:extLst>
          </p:cNvPr>
          <p:cNvSpPr txBox="1"/>
          <p:nvPr userDrawn="1"/>
        </p:nvSpPr>
        <p:spPr>
          <a:xfrm>
            <a:off x="1015652" y="7245238"/>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20" name="Ellipse 19">
            <a:extLst>
              <a:ext uri="{FF2B5EF4-FFF2-40B4-BE49-F238E27FC236}">
                <a16:creationId xmlns:a16="http://schemas.microsoft.com/office/drawing/2014/main" id="{B04215A2-2911-D1F2-D612-CB526EDB9B1A}"/>
              </a:ext>
            </a:extLst>
          </p:cNvPr>
          <p:cNvSpPr/>
          <p:nvPr userDrawn="1"/>
        </p:nvSpPr>
        <p:spPr>
          <a:xfrm>
            <a:off x="508610" y="243617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3</a:t>
            </a:r>
          </a:p>
        </p:txBody>
      </p:sp>
      <p:sp>
        <p:nvSpPr>
          <p:cNvPr id="21" name="Rechteck: abgerundete Ecken 20">
            <a:extLst>
              <a:ext uri="{FF2B5EF4-FFF2-40B4-BE49-F238E27FC236}">
                <a16:creationId xmlns:a16="http://schemas.microsoft.com/office/drawing/2014/main" id="{C3A87478-35A7-325A-2DA4-1409E25338BF}"/>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3/11</a:t>
            </a:r>
          </a:p>
        </p:txBody>
      </p:sp>
    </p:spTree>
    <p:extLst>
      <p:ext uri="{BB962C8B-B14F-4D97-AF65-F5344CB8AC3E}">
        <p14:creationId xmlns:p14="http://schemas.microsoft.com/office/powerpoint/2010/main" val="1074113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K-c 4/11">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21" name="Grafik 20" descr="Ein Bild, das Licht enthält.&#10;&#10;Automatisch generierte Beschreibung">
            <a:extLst>
              <a:ext uri="{FF2B5EF4-FFF2-40B4-BE49-F238E27FC236}">
                <a16:creationId xmlns:a16="http://schemas.microsoft.com/office/drawing/2014/main" id="{AE3CD2BB-0735-18E5-4354-DE010FB5B85F}"/>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8779" y="7389980"/>
            <a:ext cx="3260511" cy="1292092"/>
          </a:xfrm>
          <a:prstGeom prst="rect">
            <a:avLst/>
          </a:prstGeom>
        </p:spPr>
      </p:pic>
      <p:sp>
        <p:nvSpPr>
          <p:cNvPr id="22" name="Textfeld 21">
            <a:extLst>
              <a:ext uri="{FF2B5EF4-FFF2-40B4-BE49-F238E27FC236}">
                <a16:creationId xmlns:a16="http://schemas.microsoft.com/office/drawing/2014/main" id="{28476C8D-FA78-4441-9EC1-28984421EF91}"/>
              </a:ext>
            </a:extLst>
          </p:cNvPr>
          <p:cNvSpPr txBox="1"/>
          <p:nvPr userDrawn="1"/>
        </p:nvSpPr>
        <p:spPr>
          <a:xfrm>
            <a:off x="1006468" y="2344444"/>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24" name="Textfeld 23">
            <a:extLst>
              <a:ext uri="{FF2B5EF4-FFF2-40B4-BE49-F238E27FC236}">
                <a16:creationId xmlns:a16="http://schemas.microsoft.com/office/drawing/2014/main" id="{792CDB90-98D6-B22E-00EC-3CA237DF12D6}"/>
              </a:ext>
            </a:extLst>
          </p:cNvPr>
          <p:cNvSpPr txBox="1"/>
          <p:nvPr userDrawn="1"/>
        </p:nvSpPr>
        <p:spPr>
          <a:xfrm>
            <a:off x="1021896" y="4793712"/>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26" name="Textfeld 25">
            <a:extLst>
              <a:ext uri="{FF2B5EF4-FFF2-40B4-BE49-F238E27FC236}">
                <a16:creationId xmlns:a16="http://schemas.microsoft.com/office/drawing/2014/main" id="{4604412D-1D5C-9658-E2C3-FD4CD0B5C7D1}"/>
              </a:ext>
            </a:extLst>
          </p:cNvPr>
          <p:cNvSpPr txBox="1"/>
          <p:nvPr userDrawn="1"/>
        </p:nvSpPr>
        <p:spPr>
          <a:xfrm>
            <a:off x="1021896" y="7245238"/>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28" name="Ellipse 27">
            <a:extLst>
              <a:ext uri="{FF2B5EF4-FFF2-40B4-BE49-F238E27FC236}">
                <a16:creationId xmlns:a16="http://schemas.microsoft.com/office/drawing/2014/main" id="{075CB9CE-ECC3-D84A-3329-A44D35C74DF3}"/>
              </a:ext>
            </a:extLst>
          </p:cNvPr>
          <p:cNvSpPr/>
          <p:nvPr userDrawn="1"/>
        </p:nvSpPr>
        <p:spPr>
          <a:xfrm>
            <a:off x="514854" y="243617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4</a:t>
            </a:r>
          </a:p>
        </p:txBody>
      </p:sp>
      <p:sp>
        <p:nvSpPr>
          <p:cNvPr id="29" name="Rechteck: abgerundete Ecken 28">
            <a:extLst>
              <a:ext uri="{FF2B5EF4-FFF2-40B4-BE49-F238E27FC236}">
                <a16:creationId xmlns:a16="http://schemas.microsoft.com/office/drawing/2014/main" id="{6CE4655E-8830-74DA-F129-B27C08EBBE0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4/11</a:t>
            </a:r>
          </a:p>
        </p:txBody>
      </p:sp>
    </p:spTree>
    <p:extLst>
      <p:ext uri="{BB962C8B-B14F-4D97-AF65-F5344CB8AC3E}">
        <p14:creationId xmlns:p14="http://schemas.microsoft.com/office/powerpoint/2010/main" val="3298191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K-c 5/11">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13" name="Grafik 12" descr="Ein Bild, das Licht enthält.&#10;&#10;Automatisch generierte Beschreibung">
            <a:extLst>
              <a:ext uri="{FF2B5EF4-FFF2-40B4-BE49-F238E27FC236}">
                <a16:creationId xmlns:a16="http://schemas.microsoft.com/office/drawing/2014/main" id="{BB6E634B-0C89-9CBC-7EBB-0D5425787012}"/>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2535" y="7389980"/>
            <a:ext cx="3260511" cy="1292092"/>
          </a:xfrm>
          <a:prstGeom prst="rect">
            <a:avLst/>
          </a:prstGeom>
        </p:spPr>
      </p:pic>
      <p:sp>
        <p:nvSpPr>
          <p:cNvPr id="14" name="Textfeld 13">
            <a:extLst>
              <a:ext uri="{FF2B5EF4-FFF2-40B4-BE49-F238E27FC236}">
                <a16:creationId xmlns:a16="http://schemas.microsoft.com/office/drawing/2014/main" id="{50DDEFC7-A046-17EE-AFE7-34A2D6C0349E}"/>
              </a:ext>
            </a:extLst>
          </p:cNvPr>
          <p:cNvSpPr txBox="1"/>
          <p:nvPr userDrawn="1"/>
        </p:nvSpPr>
        <p:spPr>
          <a:xfrm>
            <a:off x="1000224" y="2344444"/>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16" name="Textfeld 15">
            <a:extLst>
              <a:ext uri="{FF2B5EF4-FFF2-40B4-BE49-F238E27FC236}">
                <a16:creationId xmlns:a16="http://schemas.microsoft.com/office/drawing/2014/main" id="{9FDA6655-2EF2-FDCE-95B2-E1B9D58D060D}"/>
              </a:ext>
            </a:extLst>
          </p:cNvPr>
          <p:cNvSpPr txBox="1"/>
          <p:nvPr userDrawn="1"/>
        </p:nvSpPr>
        <p:spPr>
          <a:xfrm>
            <a:off x="1015652" y="4793712"/>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18" name="Textfeld 17">
            <a:extLst>
              <a:ext uri="{FF2B5EF4-FFF2-40B4-BE49-F238E27FC236}">
                <a16:creationId xmlns:a16="http://schemas.microsoft.com/office/drawing/2014/main" id="{E967B065-21C7-8EC7-5037-AB7853C3E3CD}"/>
              </a:ext>
            </a:extLst>
          </p:cNvPr>
          <p:cNvSpPr txBox="1"/>
          <p:nvPr userDrawn="1"/>
        </p:nvSpPr>
        <p:spPr>
          <a:xfrm>
            <a:off x="1015652" y="7245238"/>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20" name="Ellipse 19">
            <a:extLst>
              <a:ext uri="{FF2B5EF4-FFF2-40B4-BE49-F238E27FC236}">
                <a16:creationId xmlns:a16="http://schemas.microsoft.com/office/drawing/2014/main" id="{3B32CFD6-0CD9-417A-3A30-20F621012C81}"/>
              </a:ext>
            </a:extLst>
          </p:cNvPr>
          <p:cNvSpPr/>
          <p:nvPr userDrawn="1"/>
        </p:nvSpPr>
        <p:spPr>
          <a:xfrm>
            <a:off x="508610" y="243617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5</a:t>
            </a:r>
          </a:p>
        </p:txBody>
      </p:sp>
      <p:sp>
        <p:nvSpPr>
          <p:cNvPr id="29" name="Rechteck: abgerundete Ecken 28">
            <a:extLst>
              <a:ext uri="{FF2B5EF4-FFF2-40B4-BE49-F238E27FC236}">
                <a16:creationId xmlns:a16="http://schemas.microsoft.com/office/drawing/2014/main" id="{086D0FB7-637C-98BA-63EB-B93B4EE088A1}"/>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5/11</a:t>
            </a:r>
          </a:p>
        </p:txBody>
      </p:sp>
    </p:spTree>
    <p:extLst>
      <p:ext uri="{BB962C8B-B14F-4D97-AF65-F5344CB8AC3E}">
        <p14:creationId xmlns:p14="http://schemas.microsoft.com/office/powerpoint/2010/main" val="2479977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K-c 6/11">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37" name="Grafik 36" descr="Ein Bild, das Licht enthält.&#10;&#10;Automatisch generierte Beschreibung">
            <a:extLst>
              <a:ext uri="{FF2B5EF4-FFF2-40B4-BE49-F238E27FC236}">
                <a16:creationId xmlns:a16="http://schemas.microsoft.com/office/drawing/2014/main" id="{AE3CD2BB-0735-18E5-4354-DE010FB5B85F}"/>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8779" y="7389980"/>
            <a:ext cx="3260511" cy="1292092"/>
          </a:xfrm>
          <a:prstGeom prst="rect">
            <a:avLst/>
          </a:prstGeom>
        </p:spPr>
      </p:pic>
      <p:sp>
        <p:nvSpPr>
          <p:cNvPr id="45" name="Rechteck: abgerundete Ecken 44">
            <a:extLst>
              <a:ext uri="{FF2B5EF4-FFF2-40B4-BE49-F238E27FC236}">
                <a16:creationId xmlns:a16="http://schemas.microsoft.com/office/drawing/2014/main" id="{3994A304-9887-D38B-260F-5B4EB3885FA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6/11</a:t>
            </a:r>
          </a:p>
        </p:txBody>
      </p:sp>
      <p:sp>
        <p:nvSpPr>
          <p:cNvPr id="53" name="Textfeld 52">
            <a:extLst>
              <a:ext uri="{FF2B5EF4-FFF2-40B4-BE49-F238E27FC236}">
                <a16:creationId xmlns:a16="http://schemas.microsoft.com/office/drawing/2014/main" id="{99FE45BD-5EDD-40B8-2FA9-70CAA870D0EF}"/>
              </a:ext>
            </a:extLst>
          </p:cNvPr>
          <p:cNvSpPr txBox="1"/>
          <p:nvPr userDrawn="1"/>
        </p:nvSpPr>
        <p:spPr>
          <a:xfrm>
            <a:off x="1006468" y="2345971"/>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55" name="Textfeld 54">
            <a:extLst>
              <a:ext uri="{FF2B5EF4-FFF2-40B4-BE49-F238E27FC236}">
                <a16:creationId xmlns:a16="http://schemas.microsoft.com/office/drawing/2014/main" id="{44A63B0C-23B2-D522-BB94-57847CCE9C3A}"/>
              </a:ext>
            </a:extLst>
          </p:cNvPr>
          <p:cNvSpPr txBox="1"/>
          <p:nvPr userDrawn="1"/>
        </p:nvSpPr>
        <p:spPr>
          <a:xfrm>
            <a:off x="1021896" y="4795239"/>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57" name="Textfeld 56">
            <a:extLst>
              <a:ext uri="{FF2B5EF4-FFF2-40B4-BE49-F238E27FC236}">
                <a16:creationId xmlns:a16="http://schemas.microsoft.com/office/drawing/2014/main" id="{9FF6B661-5FE4-8F84-AE68-E2FF1174D9F8}"/>
              </a:ext>
            </a:extLst>
          </p:cNvPr>
          <p:cNvSpPr txBox="1"/>
          <p:nvPr userDrawn="1"/>
        </p:nvSpPr>
        <p:spPr>
          <a:xfrm>
            <a:off x="1021896" y="7246765"/>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59" name="Ellipse 58">
            <a:extLst>
              <a:ext uri="{FF2B5EF4-FFF2-40B4-BE49-F238E27FC236}">
                <a16:creationId xmlns:a16="http://schemas.microsoft.com/office/drawing/2014/main" id="{FAC14E81-A43D-F58B-537E-255D7C0B729D}"/>
              </a:ext>
            </a:extLst>
          </p:cNvPr>
          <p:cNvSpPr/>
          <p:nvPr userDrawn="1"/>
        </p:nvSpPr>
        <p:spPr>
          <a:xfrm>
            <a:off x="514854" y="2437698"/>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6</a:t>
            </a:r>
          </a:p>
        </p:txBody>
      </p:sp>
    </p:spTree>
    <p:extLst>
      <p:ext uri="{BB962C8B-B14F-4D97-AF65-F5344CB8AC3E}">
        <p14:creationId xmlns:p14="http://schemas.microsoft.com/office/powerpoint/2010/main" val="1621740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K-c 7/11">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37" name="Grafik 36" descr="Ein Bild, das Licht enthält.&#10;&#10;Automatisch generierte Beschreibung">
            <a:extLst>
              <a:ext uri="{FF2B5EF4-FFF2-40B4-BE49-F238E27FC236}">
                <a16:creationId xmlns:a16="http://schemas.microsoft.com/office/drawing/2014/main" id="{AE3CD2BB-0735-18E5-4354-DE010FB5B85F}"/>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8779" y="7389980"/>
            <a:ext cx="3260511" cy="1292092"/>
          </a:xfrm>
          <a:prstGeom prst="rect">
            <a:avLst/>
          </a:prstGeom>
        </p:spPr>
      </p:pic>
      <p:sp>
        <p:nvSpPr>
          <p:cNvPr id="38" name="Textfeld 37">
            <a:extLst>
              <a:ext uri="{FF2B5EF4-FFF2-40B4-BE49-F238E27FC236}">
                <a16:creationId xmlns:a16="http://schemas.microsoft.com/office/drawing/2014/main" id="{B3F4E01E-A7D4-DEA2-E069-A1BCD137C3C0}"/>
              </a:ext>
            </a:extLst>
          </p:cNvPr>
          <p:cNvSpPr txBox="1"/>
          <p:nvPr userDrawn="1"/>
        </p:nvSpPr>
        <p:spPr>
          <a:xfrm>
            <a:off x="1006468" y="2344444"/>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40" name="Textfeld 39">
            <a:extLst>
              <a:ext uri="{FF2B5EF4-FFF2-40B4-BE49-F238E27FC236}">
                <a16:creationId xmlns:a16="http://schemas.microsoft.com/office/drawing/2014/main" id="{49E09501-B635-7AED-65B0-66801B0F4AAF}"/>
              </a:ext>
            </a:extLst>
          </p:cNvPr>
          <p:cNvSpPr txBox="1"/>
          <p:nvPr userDrawn="1"/>
        </p:nvSpPr>
        <p:spPr>
          <a:xfrm>
            <a:off x="1021896" y="4793712"/>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42" name="Textfeld 41">
            <a:extLst>
              <a:ext uri="{FF2B5EF4-FFF2-40B4-BE49-F238E27FC236}">
                <a16:creationId xmlns:a16="http://schemas.microsoft.com/office/drawing/2014/main" id="{8F2A0174-EAF6-AC42-54D5-A44192880040}"/>
              </a:ext>
            </a:extLst>
          </p:cNvPr>
          <p:cNvSpPr txBox="1"/>
          <p:nvPr userDrawn="1"/>
        </p:nvSpPr>
        <p:spPr>
          <a:xfrm>
            <a:off x="1021896" y="7245238"/>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44" name="Ellipse 43">
            <a:extLst>
              <a:ext uri="{FF2B5EF4-FFF2-40B4-BE49-F238E27FC236}">
                <a16:creationId xmlns:a16="http://schemas.microsoft.com/office/drawing/2014/main" id="{42257B6E-6840-CB32-1B06-9D89D1821616}"/>
              </a:ext>
            </a:extLst>
          </p:cNvPr>
          <p:cNvSpPr/>
          <p:nvPr userDrawn="1"/>
        </p:nvSpPr>
        <p:spPr>
          <a:xfrm>
            <a:off x="514854" y="243617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7</a:t>
            </a:r>
          </a:p>
        </p:txBody>
      </p:sp>
      <p:sp>
        <p:nvSpPr>
          <p:cNvPr id="45" name="Rechteck: abgerundete Ecken 44">
            <a:extLst>
              <a:ext uri="{FF2B5EF4-FFF2-40B4-BE49-F238E27FC236}">
                <a16:creationId xmlns:a16="http://schemas.microsoft.com/office/drawing/2014/main" id="{3994A304-9887-D38B-260F-5B4EB3885FA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7/11</a:t>
            </a:r>
          </a:p>
        </p:txBody>
      </p:sp>
    </p:spTree>
    <p:extLst>
      <p:ext uri="{BB962C8B-B14F-4D97-AF65-F5344CB8AC3E}">
        <p14:creationId xmlns:p14="http://schemas.microsoft.com/office/powerpoint/2010/main" val="33595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K-c 8/11">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Ausfüllhinweise zum Klassenmaterial KK-3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13" name="Grafik 12" descr="Ein Bild, das Licht enthält.&#10;&#10;Automatisch generierte Beschreibung">
            <a:extLst>
              <a:ext uri="{FF2B5EF4-FFF2-40B4-BE49-F238E27FC236}">
                <a16:creationId xmlns:a16="http://schemas.microsoft.com/office/drawing/2014/main" id="{AE3CD2BB-0735-18E5-4354-DE010FB5B85F}"/>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2535" y="7389980"/>
            <a:ext cx="3260511" cy="1292092"/>
          </a:xfrm>
          <a:prstGeom prst="rect">
            <a:avLst/>
          </a:prstGeom>
        </p:spPr>
      </p:pic>
      <p:sp>
        <p:nvSpPr>
          <p:cNvPr id="14" name="Textfeld 13">
            <a:extLst>
              <a:ext uri="{FF2B5EF4-FFF2-40B4-BE49-F238E27FC236}">
                <a16:creationId xmlns:a16="http://schemas.microsoft.com/office/drawing/2014/main" id="{48FB759A-5318-C080-655C-B0FD65590A95}"/>
              </a:ext>
            </a:extLst>
          </p:cNvPr>
          <p:cNvSpPr txBox="1"/>
          <p:nvPr userDrawn="1"/>
        </p:nvSpPr>
        <p:spPr>
          <a:xfrm>
            <a:off x="1000224" y="2344444"/>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Wer ist hier der Verkäufer und welche Intention verfolgt er genau?</a:t>
            </a:r>
          </a:p>
        </p:txBody>
      </p:sp>
      <p:sp>
        <p:nvSpPr>
          <p:cNvPr id="16" name="Textfeld 15">
            <a:extLst>
              <a:ext uri="{FF2B5EF4-FFF2-40B4-BE49-F238E27FC236}">
                <a16:creationId xmlns:a16="http://schemas.microsoft.com/office/drawing/2014/main" id="{4CD2C977-D77C-230F-210A-22F9D20F9C5F}"/>
              </a:ext>
            </a:extLst>
          </p:cNvPr>
          <p:cNvSpPr txBox="1"/>
          <p:nvPr userDrawn="1"/>
        </p:nvSpPr>
        <p:spPr>
          <a:xfrm>
            <a:off x="1015652" y="4793712"/>
            <a:ext cx="5526438" cy="584775"/>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 Tricks verwendet der Verkäufer, um euch zu beeinflussen? </a:t>
            </a:r>
          </a:p>
        </p:txBody>
      </p:sp>
      <p:sp>
        <p:nvSpPr>
          <p:cNvPr id="18" name="Textfeld 17">
            <a:extLst>
              <a:ext uri="{FF2B5EF4-FFF2-40B4-BE49-F238E27FC236}">
                <a16:creationId xmlns:a16="http://schemas.microsoft.com/office/drawing/2014/main" id="{C024B5C5-A72A-BE7E-318F-3EEF7A83E3A3}"/>
              </a:ext>
            </a:extLst>
          </p:cNvPr>
          <p:cNvSpPr txBox="1"/>
          <p:nvPr userDrawn="1"/>
        </p:nvSpPr>
        <p:spPr>
          <a:xfrm>
            <a:off x="1015652" y="7245238"/>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Wie verhaltet ihr euch?</a:t>
            </a:r>
          </a:p>
        </p:txBody>
      </p:sp>
      <p:sp>
        <p:nvSpPr>
          <p:cNvPr id="20" name="Ellipse 19">
            <a:extLst>
              <a:ext uri="{FF2B5EF4-FFF2-40B4-BE49-F238E27FC236}">
                <a16:creationId xmlns:a16="http://schemas.microsoft.com/office/drawing/2014/main" id="{81CB8481-8F92-9140-B3C8-DFED207BEAC4}"/>
              </a:ext>
            </a:extLst>
          </p:cNvPr>
          <p:cNvSpPr/>
          <p:nvPr userDrawn="1"/>
        </p:nvSpPr>
        <p:spPr>
          <a:xfrm>
            <a:off x="508610" y="243617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8</a:t>
            </a:r>
          </a:p>
        </p:txBody>
      </p:sp>
      <p:sp>
        <p:nvSpPr>
          <p:cNvPr id="21" name="Rechteck: abgerundete Ecken 20">
            <a:extLst>
              <a:ext uri="{FF2B5EF4-FFF2-40B4-BE49-F238E27FC236}">
                <a16:creationId xmlns:a16="http://schemas.microsoft.com/office/drawing/2014/main" id="{15F9D4C1-4921-8C3F-9654-E44B9FF479FE}"/>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8/11</a:t>
            </a:r>
          </a:p>
        </p:txBody>
      </p:sp>
    </p:spTree>
    <p:extLst>
      <p:ext uri="{BB962C8B-B14F-4D97-AF65-F5344CB8AC3E}">
        <p14:creationId xmlns:p14="http://schemas.microsoft.com/office/powerpoint/2010/main" val="234481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K-c 9/11">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KK-4</a:t>
            </a:r>
            <a:endParaRPr lang="de-DE" sz="1400" dirty="0">
              <a:solidFill>
                <a:schemeClr val="tx1"/>
              </a:solidFill>
              <a:latin typeface="Helvetica" panose="020B0604020202020204" pitchFamily="34" charset="0"/>
              <a:cs typeface="Helvetica" panose="020B0604020202020204" pitchFamily="34" charset="0"/>
            </a:endParaRPr>
          </a:p>
        </p:txBody>
      </p:sp>
      <p:sp>
        <p:nvSpPr>
          <p:cNvPr id="97" name="Rechteck: abgerundete Ecken 96">
            <a:extLst>
              <a:ext uri="{FF2B5EF4-FFF2-40B4-BE49-F238E27FC236}">
                <a16:creationId xmlns:a16="http://schemas.microsoft.com/office/drawing/2014/main" id="{1FDAAB01-87A9-8419-7E64-C19AA0FDC0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9/11</a:t>
            </a:r>
          </a:p>
        </p:txBody>
      </p:sp>
    </p:spTree>
    <p:extLst>
      <p:ext uri="{BB962C8B-B14F-4D97-AF65-F5344CB8AC3E}">
        <p14:creationId xmlns:p14="http://schemas.microsoft.com/office/powerpoint/2010/main" val="2315290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K-c 10/11">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grpSp>
        <p:nvGrpSpPr>
          <p:cNvPr id="48" name="Gruppieren 47">
            <a:extLst>
              <a:ext uri="{FF2B5EF4-FFF2-40B4-BE49-F238E27FC236}">
                <a16:creationId xmlns:a16="http://schemas.microsoft.com/office/drawing/2014/main" id="{20ACBB64-1723-535A-C728-1CD3D2B28D62}"/>
              </a:ext>
            </a:extLst>
          </p:cNvPr>
          <p:cNvGrpSpPr/>
          <p:nvPr userDrawn="1"/>
        </p:nvGrpSpPr>
        <p:grpSpPr>
          <a:xfrm rot="16200000">
            <a:off x="-529819" y="2819319"/>
            <a:ext cx="8947976" cy="5774014"/>
            <a:chOff x="493667" y="687687"/>
            <a:chExt cx="8947976" cy="5774014"/>
          </a:xfrm>
        </p:grpSpPr>
        <p:sp>
          <p:nvSpPr>
            <p:cNvPr id="4" name="Rechteck 3">
              <a:extLst>
                <a:ext uri="{FF2B5EF4-FFF2-40B4-BE49-F238E27FC236}">
                  <a16:creationId xmlns:a16="http://schemas.microsoft.com/office/drawing/2014/main" id="{97F9843C-7794-56BF-30CA-D88E7DA013B2}"/>
                </a:ext>
              </a:extLst>
            </p:cNvPr>
            <p:cNvSpPr/>
            <p:nvPr userDrawn="1"/>
          </p:nvSpPr>
          <p:spPr>
            <a:xfrm>
              <a:off x="663943" y="980076"/>
              <a:ext cx="8575411" cy="5266613"/>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6" name="Grafik 5" descr="Ein Bild, das Design enthält.&#10;&#10;Automatisch generierte Beschreibung">
              <a:extLst>
                <a:ext uri="{FF2B5EF4-FFF2-40B4-BE49-F238E27FC236}">
                  <a16:creationId xmlns:a16="http://schemas.microsoft.com/office/drawing/2014/main" id="{6923D7DD-55EB-E77A-0311-B965CB506034}"/>
                </a:ext>
              </a:extLst>
            </p:cNvPr>
            <p:cNvPicPr>
              <a:picLocks noChangeAspect="1"/>
            </p:cNvPicPr>
            <p:nvPr userDrawn="1"/>
          </p:nvPicPr>
          <p:blipFill>
            <a:blip r:embed="rId2">
              <a:grayscl/>
              <a:extLst>
                <a:ext uri="{28A0092B-C50C-407E-A947-70E740481C1C}">
                  <a14:useLocalDpi xmlns:a14="http://schemas.microsoft.com/office/drawing/2010/main" val="0"/>
                </a:ext>
              </a:extLst>
            </a:blip>
            <a:stretch>
              <a:fillRect/>
            </a:stretch>
          </p:blipFill>
          <p:spPr>
            <a:xfrm>
              <a:off x="7809173" y="5070299"/>
              <a:ext cx="1368455" cy="1320718"/>
            </a:xfrm>
            <a:prstGeom prst="rect">
              <a:avLst/>
            </a:prstGeom>
          </p:spPr>
        </p:pic>
        <p:pic>
          <p:nvPicPr>
            <p:cNvPr id="7" name="Grafik 6" descr="Ein Bild, das Werkzeug enthält.&#10;&#10;Automatisch generierte Beschreibung">
              <a:extLst>
                <a:ext uri="{FF2B5EF4-FFF2-40B4-BE49-F238E27FC236}">
                  <a16:creationId xmlns:a16="http://schemas.microsoft.com/office/drawing/2014/main" id="{C01C88CD-3175-B327-0C2C-913FC16AE4CA}"/>
                </a:ext>
              </a:extLst>
            </p:cNvPr>
            <p:cNvPicPr>
              <a:picLocks noChangeAspect="1"/>
            </p:cNvPicPr>
            <p:nvPr userDrawn="1"/>
          </p:nvPicPr>
          <p:blipFill>
            <a:blip r:embed="rId3">
              <a:grayscl/>
              <a:extLst>
                <a:ext uri="{28A0092B-C50C-407E-A947-70E740481C1C}">
                  <a14:useLocalDpi xmlns:a14="http://schemas.microsoft.com/office/drawing/2010/main" val="0"/>
                </a:ext>
              </a:extLst>
            </a:blip>
            <a:stretch>
              <a:fillRect/>
            </a:stretch>
          </p:blipFill>
          <p:spPr>
            <a:xfrm>
              <a:off x="7966616" y="1103187"/>
              <a:ext cx="1230693" cy="1145971"/>
            </a:xfrm>
            <a:prstGeom prst="rect">
              <a:avLst/>
            </a:prstGeom>
          </p:spPr>
        </p:pic>
        <p:pic>
          <p:nvPicPr>
            <p:cNvPr id="8" name="Grafik 7" descr="Ein Bild, das Grafiken, Grafikdesign, Clipart, Design enthält.&#10;&#10;Automatisch generierte Beschreibung">
              <a:extLst>
                <a:ext uri="{FF2B5EF4-FFF2-40B4-BE49-F238E27FC236}">
                  <a16:creationId xmlns:a16="http://schemas.microsoft.com/office/drawing/2014/main" id="{F27327DE-7F1A-AF8F-0BD8-83E2CD63BA3C}"/>
                </a:ext>
              </a:extLst>
            </p:cNvPr>
            <p:cNvPicPr>
              <a:picLocks noChangeAspect="1"/>
            </p:cNvPicPr>
            <p:nvPr userDrawn="1"/>
          </p:nvPicPr>
          <p:blipFill>
            <a:blip r:embed="rId4">
              <a:grayscl/>
              <a:extLst>
                <a:ext uri="{28A0092B-C50C-407E-A947-70E740481C1C}">
                  <a14:useLocalDpi xmlns:a14="http://schemas.microsoft.com/office/drawing/2010/main" val="0"/>
                </a:ext>
              </a:extLst>
            </a:blip>
            <a:stretch>
              <a:fillRect/>
            </a:stretch>
          </p:blipFill>
          <p:spPr>
            <a:xfrm>
              <a:off x="493667" y="687687"/>
              <a:ext cx="1245887" cy="1245887"/>
            </a:xfrm>
            <a:prstGeom prst="rect">
              <a:avLst/>
            </a:prstGeom>
          </p:spPr>
        </p:pic>
        <p:pic>
          <p:nvPicPr>
            <p:cNvPr id="9" name="Grafik 8" descr="Ein Bild, das Cartoon, Clipart, Animierter Cartoon, Darstellung enthält.&#10;&#10;Automatisch generierte Beschreibung">
              <a:extLst>
                <a:ext uri="{FF2B5EF4-FFF2-40B4-BE49-F238E27FC236}">
                  <a16:creationId xmlns:a16="http://schemas.microsoft.com/office/drawing/2014/main" id="{745FF8FB-C9B4-1FA1-ED8E-D42B97DEA77C}"/>
                </a:ext>
              </a:extLst>
            </p:cNvPr>
            <p:cNvPicPr>
              <a:picLocks noChangeAspect="1"/>
            </p:cNvPicPr>
            <p:nvPr userDrawn="1"/>
          </p:nvPicPr>
          <p:blipFill>
            <a:blip r:embed="rId5">
              <a:grayscl/>
              <a:extLst>
                <a:ext uri="{28A0092B-C50C-407E-A947-70E740481C1C}">
                  <a14:useLocalDpi xmlns:a14="http://schemas.microsoft.com/office/drawing/2010/main" val="0"/>
                </a:ext>
              </a:extLst>
            </a:blip>
            <a:stretch>
              <a:fillRect/>
            </a:stretch>
          </p:blipFill>
          <p:spPr>
            <a:xfrm>
              <a:off x="3688727" y="4836743"/>
              <a:ext cx="1464298" cy="1624958"/>
            </a:xfrm>
            <a:prstGeom prst="rect">
              <a:avLst/>
            </a:prstGeom>
          </p:spPr>
        </p:pic>
        <p:grpSp>
          <p:nvGrpSpPr>
            <p:cNvPr id="16" name="Gruppieren 15">
              <a:extLst>
                <a:ext uri="{FF2B5EF4-FFF2-40B4-BE49-F238E27FC236}">
                  <a16:creationId xmlns:a16="http://schemas.microsoft.com/office/drawing/2014/main" id="{2D88AE20-28F2-621C-C031-EB8956632C52}"/>
                </a:ext>
              </a:extLst>
            </p:cNvPr>
            <p:cNvGrpSpPr/>
            <p:nvPr userDrawn="1"/>
          </p:nvGrpSpPr>
          <p:grpSpPr>
            <a:xfrm>
              <a:off x="7187808" y="2060800"/>
              <a:ext cx="2253835" cy="2253835"/>
              <a:chOff x="7187808" y="2060800"/>
              <a:chExt cx="2253835" cy="2253835"/>
            </a:xfrm>
          </p:grpSpPr>
          <p:sp>
            <p:nvSpPr>
              <p:cNvPr id="17" name="Rechteck 16">
                <a:extLst>
                  <a:ext uri="{FF2B5EF4-FFF2-40B4-BE49-F238E27FC236}">
                    <a16:creationId xmlns:a16="http://schemas.microsoft.com/office/drawing/2014/main" id="{6784B3CD-1BE4-E0BA-599E-94A0BDEA9CDC}"/>
                  </a:ext>
                </a:extLst>
              </p:cNvPr>
              <p:cNvSpPr>
                <a:spLocks/>
              </p:cNvSpPr>
              <p:nvPr/>
            </p:nvSpPr>
            <p:spPr>
              <a:xfrm rot="605910" flipH="1">
                <a:off x="7187808" y="2060800"/>
                <a:ext cx="2253835" cy="2253835"/>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Ink Free" panose="03080402000500000000" pitchFamily="66" charset="0"/>
                  </a:rPr>
                  <a:t>…</a:t>
                </a:r>
              </a:p>
            </p:txBody>
          </p:sp>
          <p:grpSp>
            <p:nvGrpSpPr>
              <p:cNvPr id="18" name="Gruppieren 17">
                <a:extLst>
                  <a:ext uri="{FF2B5EF4-FFF2-40B4-BE49-F238E27FC236}">
                    <a16:creationId xmlns:a16="http://schemas.microsoft.com/office/drawing/2014/main" id="{B4FE60A7-7C94-48FB-A185-F70052F7453E}"/>
                  </a:ext>
                </a:extLst>
              </p:cNvPr>
              <p:cNvGrpSpPr>
                <a:grpSpLocks/>
              </p:cNvGrpSpPr>
              <p:nvPr/>
            </p:nvGrpSpPr>
            <p:grpSpPr>
              <a:xfrm flipH="1">
                <a:off x="8440156" y="2095057"/>
                <a:ext cx="219651" cy="235815"/>
                <a:chOff x="3654627" y="3061677"/>
                <a:chExt cx="572178" cy="614284"/>
              </a:xfrm>
              <a:solidFill>
                <a:schemeClr val="tx2"/>
              </a:solidFill>
              <a:effectLst>
                <a:outerShdw blurRad="50800" dist="38100" dir="2700000" algn="tl" rotWithShape="0">
                  <a:prstClr val="black">
                    <a:alpha val="40000"/>
                  </a:prstClr>
                </a:outerShdw>
              </a:effectLst>
            </p:grpSpPr>
            <p:sp>
              <p:nvSpPr>
                <p:cNvPr id="19" name="Ellipse 18">
                  <a:extLst>
                    <a:ext uri="{FF2B5EF4-FFF2-40B4-BE49-F238E27FC236}">
                      <a16:creationId xmlns:a16="http://schemas.microsoft.com/office/drawing/2014/main" id="{5D77964E-4476-73BB-C9CA-272DDC8648B2}"/>
                    </a:ext>
                  </a:extLst>
                </p:cNvPr>
                <p:cNvSpPr>
                  <a:spLocks/>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20" name="Ellipse 19">
                  <a:extLst>
                    <a:ext uri="{FF2B5EF4-FFF2-40B4-BE49-F238E27FC236}">
                      <a16:creationId xmlns:a16="http://schemas.microsoft.com/office/drawing/2014/main" id="{11C6A28D-436A-5F88-7729-C7D842B98AEE}"/>
                    </a:ext>
                  </a:extLst>
                </p:cNvPr>
                <p:cNvSpPr>
                  <a:spLocks/>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21" name="Ellipse 20">
                  <a:extLst>
                    <a:ext uri="{FF2B5EF4-FFF2-40B4-BE49-F238E27FC236}">
                      <a16:creationId xmlns:a16="http://schemas.microsoft.com/office/drawing/2014/main" id="{64522F13-E124-EA4B-B1E8-281CEDB578EF}"/>
                    </a:ext>
                  </a:extLst>
                </p:cNvPr>
                <p:cNvSpPr>
                  <a:spLocks/>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gr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KK-5</a:t>
            </a:r>
            <a:endParaRPr lang="de-DE" sz="1400" dirty="0">
              <a:solidFill>
                <a:schemeClr val="tx1"/>
              </a:solidFill>
              <a:latin typeface="Helvetica" panose="020B0604020202020204"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86343A36-CAC9-360F-A728-05D11872C6A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10/11</a:t>
            </a:r>
          </a:p>
        </p:txBody>
      </p:sp>
    </p:spTree>
    <p:extLst>
      <p:ext uri="{BB962C8B-B14F-4D97-AF65-F5344CB8AC3E}">
        <p14:creationId xmlns:p14="http://schemas.microsoft.com/office/powerpoint/2010/main" val="4135198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K-c 11/11">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KK-6 (Binnendifferenzierung)</a:t>
            </a:r>
            <a:endParaRPr lang="de-DE" sz="1400" dirty="0">
              <a:solidFill>
                <a:schemeClr val="tx1"/>
              </a:solidFill>
              <a:latin typeface="Helvetica" panose="020B0604020202020204" pitchFamily="34" charset="0"/>
              <a:cs typeface="Helvetica" panose="020B0604020202020204" pitchFamily="34" charset="0"/>
            </a:endParaRPr>
          </a:p>
        </p:txBody>
      </p:sp>
      <p:sp>
        <p:nvSpPr>
          <p:cNvPr id="6" name="Rechteck 5">
            <a:extLst>
              <a:ext uri="{FF2B5EF4-FFF2-40B4-BE49-F238E27FC236}">
                <a16:creationId xmlns:a16="http://schemas.microsoft.com/office/drawing/2014/main" id="{C696CEE6-9C9A-EB31-05AC-2E8EEB24DCF7}"/>
              </a:ext>
            </a:extLst>
          </p:cNvPr>
          <p:cNvSpPr/>
          <p:nvPr userDrawn="1"/>
        </p:nvSpPr>
        <p:spPr>
          <a:xfrm>
            <a:off x="1020525" y="2749788"/>
            <a:ext cx="4568456" cy="138481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DE" sz="1400" b="1" i="1" u="none" strike="noStrike" kern="1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helvetica" panose="020B0604020202020204" pitchFamily="34" charset="0"/>
              </a:rPr>
              <a:t>Es ist viel wertvoller, stets den Respekt der Menschen als gelegentlich ihre Bewunderung zu haben.</a:t>
            </a:r>
          </a:p>
          <a:p>
            <a:pPr>
              <a:lnSpc>
                <a:spcPct val="107000"/>
              </a:lnSpc>
              <a:spcAft>
                <a:spcPts val="800"/>
              </a:spcAft>
              <a:defRPr/>
            </a:pPr>
            <a:r>
              <a:rPr kumimoji="0" lang="de-DE" sz="1400" b="0" i="0" u="none" strike="noStrike" kern="1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helvetica" panose="020B0604020202020204" pitchFamily="34" charset="0"/>
              </a:rPr>
              <a:t>Jean-Jacques Rousseau (1712-1778), Genfer Schriftsteller und Philosoph</a:t>
            </a:r>
            <a:endParaRPr lang="de-DE" sz="1400" b="1" kern="100" dirty="0">
              <a:solidFill>
                <a:schemeClr val="accent5"/>
              </a:solidFill>
              <a:latin typeface="helvetica" panose="020B0604020202020204" pitchFamily="34" charset="0"/>
              <a:ea typeface="Calibri" panose="020F050202020403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816692CB-F6A8-22CD-0C08-878B247741B4}"/>
              </a:ext>
            </a:extLst>
          </p:cNvPr>
          <p:cNvSpPr/>
          <p:nvPr userDrawn="1"/>
        </p:nvSpPr>
        <p:spPr>
          <a:xfrm>
            <a:off x="1020525" y="4279136"/>
            <a:ext cx="4568456" cy="75047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r>
              <a:rPr lang="de-DE" sz="1400" b="1" i="1" kern="100" dirty="0">
                <a:solidFill>
                  <a:srgbClr val="243039"/>
                </a:solidFill>
                <a:latin typeface="helvetica" panose="020B0604020202020204" pitchFamily="34" charset="0"/>
                <a:cs typeface="helvetica" panose="020B0604020202020204" pitchFamily="34" charset="0"/>
              </a:rPr>
              <a:t>Er besaß Besitz. Bis Besitz ihn besaß. </a:t>
            </a:r>
          </a:p>
          <a:p>
            <a:pPr marL="0" marR="0" lvl="0" indent="0" algn="l" defTabSz="457200" rtl="0" eaLnBrk="1" fontAlgn="auto" latinLnBrk="0" hangingPunct="1">
              <a:lnSpc>
                <a:spcPct val="107000"/>
              </a:lnSpc>
              <a:spcBef>
                <a:spcPts val="0"/>
              </a:spcBef>
              <a:spcAft>
                <a:spcPts val="800"/>
              </a:spcAft>
              <a:buClrTx/>
              <a:buSzTx/>
              <a:buFontTx/>
              <a:buNone/>
              <a:tabLst/>
              <a:defRPr/>
            </a:pPr>
            <a:r>
              <a:rPr lang="de-DE" sz="1400" kern="100" dirty="0">
                <a:solidFill>
                  <a:srgbClr val="243039"/>
                </a:solidFill>
                <a:latin typeface="helvetica" panose="020B0604020202020204" pitchFamily="34" charset="0"/>
                <a:cs typeface="helvetica" panose="020B0604020202020204" pitchFamily="34" charset="0"/>
              </a:rPr>
              <a:t>Heinrich Wiesner (1925-2019), Schweizer Schriftsteller</a:t>
            </a:r>
            <a:endParaRPr lang="de-DE" sz="1400" b="1" kern="100" dirty="0">
              <a:solidFill>
                <a:schemeClr val="accent5"/>
              </a:solidFill>
              <a:latin typeface="helvetica" panose="020B0604020202020204" pitchFamily="34" charset="0"/>
              <a:ea typeface="Calibri" panose="020F050202020403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6703B1BA-725B-D230-C3C2-71C23BF2BC55}"/>
              </a:ext>
            </a:extLst>
          </p:cNvPr>
          <p:cNvSpPr/>
          <p:nvPr userDrawn="1"/>
        </p:nvSpPr>
        <p:spPr>
          <a:xfrm>
            <a:off x="1035099" y="5170838"/>
            <a:ext cx="4568456" cy="97381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r>
              <a:rPr lang="de-DE" sz="1400" b="1" i="1" kern="100" dirty="0">
                <a:solidFill>
                  <a:srgbClr val="243039"/>
                </a:solidFill>
                <a:latin typeface="helvetica" panose="020B0604020202020204" pitchFamily="34" charset="0"/>
                <a:cs typeface="helvetica" panose="020B0604020202020204" pitchFamily="34" charset="0"/>
              </a:rPr>
              <a:t>Das Schuldgefühl hindert uns daran, die Dinge klar zu sehen.</a:t>
            </a:r>
          </a:p>
          <a:p>
            <a:pPr marL="0" marR="0" lvl="0" indent="0" algn="l" defTabSz="457200" rtl="0" eaLnBrk="1" fontAlgn="auto" latinLnBrk="0" hangingPunct="1">
              <a:lnSpc>
                <a:spcPct val="107000"/>
              </a:lnSpc>
              <a:spcBef>
                <a:spcPts val="0"/>
              </a:spcBef>
              <a:spcAft>
                <a:spcPts val="800"/>
              </a:spcAft>
              <a:buClrTx/>
              <a:buSzTx/>
              <a:buFontTx/>
              <a:buNone/>
              <a:tabLst/>
              <a:defRPr/>
            </a:pPr>
            <a:r>
              <a:rPr lang="de-DE" sz="1400" kern="100" dirty="0">
                <a:solidFill>
                  <a:srgbClr val="243039"/>
                </a:solidFill>
                <a:latin typeface="helvetica" panose="020B0604020202020204" pitchFamily="34" charset="0"/>
                <a:cs typeface="helvetica" panose="020B0604020202020204" pitchFamily="34" charset="0"/>
              </a:rPr>
              <a:t>Doris Lessing (1919-2013), britische Schriftstellerin</a:t>
            </a:r>
            <a:endParaRPr lang="de-DE" sz="1400" b="1" kern="100" dirty="0">
              <a:solidFill>
                <a:schemeClr val="accent5"/>
              </a:solidFill>
              <a:latin typeface="helvetica" panose="020B0604020202020204" pitchFamily="34" charset="0"/>
              <a:ea typeface="Calibri" panose="020F050202020403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40737D0-8D0A-A503-641E-71983249107C}"/>
              </a:ext>
            </a:extLst>
          </p:cNvPr>
          <p:cNvSpPr/>
          <p:nvPr userDrawn="1"/>
        </p:nvSpPr>
        <p:spPr>
          <a:xfrm>
            <a:off x="1000174" y="6285880"/>
            <a:ext cx="4588807" cy="97381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DE" sz="1400" b="1" i="1" u="none" strike="noStrike" kern="1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helvetica" panose="020B0604020202020204" pitchFamily="34" charset="0"/>
              </a:rPr>
              <a:t>Wir sollten uns unter Qualitätsdruck, nicht aber unter Zeitdruck setzen.</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DE" sz="1400" u="none" strike="noStrike" kern="1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helvetica" panose="020B0604020202020204" pitchFamily="34" charset="0"/>
              </a:rPr>
              <a:t>Tyll Necker (1930-2001), deutscher Unternehmer</a:t>
            </a:r>
            <a:endParaRPr lang="de-DE" sz="1400" b="1" kern="100" dirty="0">
              <a:solidFill>
                <a:schemeClr val="accent5"/>
              </a:solidFill>
              <a:latin typeface="helvetica" panose="020B0604020202020204" pitchFamily="34" charset="0"/>
              <a:ea typeface="Calibri" panose="020F050202020403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B281EE3C-0C6E-6879-3185-3B57881440F0}"/>
              </a:ext>
            </a:extLst>
          </p:cNvPr>
          <p:cNvSpPr/>
          <p:nvPr userDrawn="1"/>
        </p:nvSpPr>
        <p:spPr>
          <a:xfrm>
            <a:off x="1000174" y="7400922"/>
            <a:ext cx="4588807" cy="97381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DE" sz="1400" b="1" i="1" u="none" strike="noStrike" kern="1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helvetica" panose="020B0604020202020204" pitchFamily="34" charset="0"/>
              </a:rPr>
              <a:t>Man muss beim Fortschritt immer fragen: Wo willst du hin?</a:t>
            </a:r>
            <a:br>
              <a:rPr kumimoji="0" lang="de-DE" sz="1400" b="1" i="1" u="none" strike="noStrike" kern="1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helvetica" panose="020B0604020202020204" pitchFamily="34" charset="0"/>
              </a:rPr>
            </a:br>
            <a:r>
              <a:rPr kumimoji="0" lang="de-DE" sz="1400" u="none" strike="noStrike" kern="1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helvetica" panose="020B0604020202020204" pitchFamily="34" charset="0"/>
              </a:rPr>
              <a:t>Manfred Rommel (1928-2013), deutscher Politiker</a:t>
            </a:r>
          </a:p>
        </p:txBody>
      </p:sp>
      <p:sp>
        <p:nvSpPr>
          <p:cNvPr id="13" name="Textfeld 12">
            <a:extLst>
              <a:ext uri="{FF2B5EF4-FFF2-40B4-BE49-F238E27FC236}">
                <a16:creationId xmlns:a16="http://schemas.microsoft.com/office/drawing/2014/main" id="{6DE7502F-7F7B-4A95-8A03-36D0A152296A}"/>
              </a:ext>
            </a:extLst>
          </p:cNvPr>
          <p:cNvSpPr txBox="1"/>
          <p:nvPr userDrawn="1"/>
        </p:nvSpPr>
        <p:spPr>
          <a:xfrm>
            <a:off x="1000174" y="2308190"/>
            <a:ext cx="818781" cy="369332"/>
          </a:xfrm>
          <a:prstGeom prst="rect">
            <a:avLst/>
          </a:prstGeom>
          <a:noFill/>
        </p:spPr>
        <p:txBody>
          <a:bodyPr wrap="square" lIns="0" rIns="0">
            <a:spAutoFit/>
          </a:bodyPr>
          <a:lstStyle/>
          <a:p>
            <a:r>
              <a:rPr lang="de-DE" b="1" dirty="0">
                <a:solidFill>
                  <a:schemeClr val="tx2"/>
                </a:solidFill>
                <a:latin typeface="helvetica"/>
                <a:ea typeface="Inter" panose="020B0502030000000004" pitchFamily="34" charset="0"/>
                <a:cs typeface="Inter" panose="020B0502030000000004" pitchFamily="34" charset="0"/>
              </a:rPr>
              <a:t>Zitat</a:t>
            </a:r>
            <a:endParaRPr lang="de-DE" sz="1800" b="1" dirty="0">
              <a:solidFill>
                <a:schemeClr val="tx2"/>
              </a:solidFill>
              <a:latin typeface="helvetica"/>
              <a:ea typeface="Inter" panose="020B0502030000000004" pitchFamily="34" charset="0"/>
              <a:cs typeface="Inter" panose="020B0502030000000004" pitchFamily="34" charset="0"/>
            </a:endParaRPr>
          </a:p>
        </p:txBody>
      </p:sp>
      <p:sp>
        <p:nvSpPr>
          <p:cNvPr id="14" name="Textfeld 13">
            <a:extLst>
              <a:ext uri="{FF2B5EF4-FFF2-40B4-BE49-F238E27FC236}">
                <a16:creationId xmlns:a16="http://schemas.microsoft.com/office/drawing/2014/main" id="{C92C7DA8-DB29-8E77-9A9F-8FADEBBCCDE0}"/>
              </a:ext>
            </a:extLst>
          </p:cNvPr>
          <p:cNvSpPr txBox="1"/>
          <p:nvPr userDrawn="1"/>
        </p:nvSpPr>
        <p:spPr>
          <a:xfrm>
            <a:off x="5730268" y="2308190"/>
            <a:ext cx="818781" cy="369332"/>
          </a:xfrm>
          <a:prstGeom prst="rect">
            <a:avLst/>
          </a:prstGeom>
          <a:noFill/>
        </p:spPr>
        <p:txBody>
          <a:bodyPr wrap="square" lIns="0" rIns="0">
            <a:spAutoFit/>
          </a:bodyPr>
          <a:lstStyle/>
          <a:p>
            <a:pPr algn="r"/>
            <a:r>
              <a:rPr lang="de-DE" sz="1800" b="1" dirty="0">
                <a:solidFill>
                  <a:schemeClr val="tx2"/>
                </a:solidFill>
                <a:latin typeface="helvetica"/>
                <a:ea typeface="Inter" panose="020B0502030000000004" pitchFamily="34" charset="0"/>
                <a:cs typeface="Inter" panose="020B0502030000000004" pitchFamily="34" charset="0"/>
              </a:rPr>
              <a:t>Trick</a:t>
            </a:r>
          </a:p>
        </p:txBody>
      </p:sp>
      <p:sp>
        <p:nvSpPr>
          <p:cNvPr id="15" name="Ellipse 14">
            <a:extLst>
              <a:ext uri="{FF2B5EF4-FFF2-40B4-BE49-F238E27FC236}">
                <a16:creationId xmlns:a16="http://schemas.microsoft.com/office/drawing/2014/main" id="{F9661E11-F6DC-68B2-A890-C45C8144A1BF}"/>
              </a:ext>
            </a:extLst>
          </p:cNvPr>
          <p:cNvSpPr/>
          <p:nvPr userDrawn="1"/>
        </p:nvSpPr>
        <p:spPr>
          <a:xfrm>
            <a:off x="6081023" y="3200895"/>
            <a:ext cx="482600" cy="4826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dirty="0">
                <a:solidFill>
                  <a:schemeClr val="bg1"/>
                </a:solidFill>
                <a:latin typeface="Ink Free" panose="03080402000500000000" pitchFamily="66" charset="0"/>
              </a:rPr>
              <a:t>6</a:t>
            </a:r>
          </a:p>
        </p:txBody>
      </p:sp>
      <p:sp>
        <p:nvSpPr>
          <p:cNvPr id="18" name="Ellipse 17">
            <a:extLst>
              <a:ext uri="{FF2B5EF4-FFF2-40B4-BE49-F238E27FC236}">
                <a16:creationId xmlns:a16="http://schemas.microsoft.com/office/drawing/2014/main" id="{08979452-9D7F-DC6E-60CD-E054260DE1F0}"/>
              </a:ext>
            </a:extLst>
          </p:cNvPr>
          <p:cNvSpPr/>
          <p:nvPr userDrawn="1"/>
        </p:nvSpPr>
        <p:spPr>
          <a:xfrm>
            <a:off x="6081023" y="4413071"/>
            <a:ext cx="482600" cy="4826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dirty="0">
                <a:solidFill>
                  <a:schemeClr val="bg1"/>
                </a:solidFill>
                <a:latin typeface="Ink Free" panose="03080402000500000000" pitchFamily="66" charset="0"/>
              </a:rPr>
              <a:t>12</a:t>
            </a:r>
          </a:p>
        </p:txBody>
      </p:sp>
      <p:sp>
        <p:nvSpPr>
          <p:cNvPr id="19" name="Ellipse 18">
            <a:extLst>
              <a:ext uri="{FF2B5EF4-FFF2-40B4-BE49-F238E27FC236}">
                <a16:creationId xmlns:a16="http://schemas.microsoft.com/office/drawing/2014/main" id="{EF35F4C7-FDC6-DB1A-9491-3A816A6AFFD8}"/>
              </a:ext>
            </a:extLst>
          </p:cNvPr>
          <p:cNvSpPr/>
          <p:nvPr userDrawn="1"/>
        </p:nvSpPr>
        <p:spPr>
          <a:xfrm>
            <a:off x="6066449" y="5416443"/>
            <a:ext cx="482600" cy="4826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dirty="0">
                <a:solidFill>
                  <a:schemeClr val="bg1"/>
                </a:solidFill>
                <a:latin typeface="Ink Free" panose="03080402000500000000" pitchFamily="66" charset="0"/>
              </a:rPr>
              <a:t>7</a:t>
            </a:r>
          </a:p>
        </p:txBody>
      </p:sp>
      <p:sp>
        <p:nvSpPr>
          <p:cNvPr id="20" name="Ellipse 19">
            <a:extLst>
              <a:ext uri="{FF2B5EF4-FFF2-40B4-BE49-F238E27FC236}">
                <a16:creationId xmlns:a16="http://schemas.microsoft.com/office/drawing/2014/main" id="{DF72E06D-369C-9A99-CE87-EC0334A4D6B5}"/>
              </a:ext>
            </a:extLst>
          </p:cNvPr>
          <p:cNvSpPr/>
          <p:nvPr userDrawn="1"/>
        </p:nvSpPr>
        <p:spPr>
          <a:xfrm>
            <a:off x="6066449" y="6531485"/>
            <a:ext cx="482600" cy="4826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dirty="0">
                <a:solidFill>
                  <a:schemeClr val="bg1"/>
                </a:solidFill>
                <a:latin typeface="Ink Free" panose="03080402000500000000" pitchFamily="66" charset="0"/>
              </a:rPr>
              <a:t>9</a:t>
            </a:r>
          </a:p>
        </p:txBody>
      </p:sp>
      <p:sp>
        <p:nvSpPr>
          <p:cNvPr id="21" name="Ellipse 20">
            <a:extLst>
              <a:ext uri="{FF2B5EF4-FFF2-40B4-BE49-F238E27FC236}">
                <a16:creationId xmlns:a16="http://schemas.microsoft.com/office/drawing/2014/main" id="{F6F5BA49-F651-7C31-F9E8-9BDBA6BC7F65}"/>
              </a:ext>
            </a:extLst>
          </p:cNvPr>
          <p:cNvSpPr/>
          <p:nvPr userDrawn="1"/>
        </p:nvSpPr>
        <p:spPr>
          <a:xfrm>
            <a:off x="6081023" y="7646527"/>
            <a:ext cx="482600" cy="4826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dirty="0">
                <a:solidFill>
                  <a:schemeClr val="bg1"/>
                </a:solidFill>
                <a:latin typeface="Ink Free" panose="03080402000500000000" pitchFamily="66" charset="0"/>
              </a:rPr>
              <a:t>10</a:t>
            </a:r>
          </a:p>
        </p:txBody>
      </p:sp>
      <p:sp>
        <p:nvSpPr>
          <p:cNvPr id="22" name="Rechteck: abgerundete Ecken 21">
            <a:extLst>
              <a:ext uri="{FF2B5EF4-FFF2-40B4-BE49-F238E27FC236}">
                <a16:creationId xmlns:a16="http://schemas.microsoft.com/office/drawing/2014/main" id="{77225AFD-C5DD-3349-1642-1C2C9CCF52E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KK-c 11/11</a:t>
            </a:r>
          </a:p>
        </p:txBody>
      </p:sp>
    </p:spTree>
    <p:extLst>
      <p:ext uri="{BB962C8B-B14F-4D97-AF65-F5344CB8AC3E}">
        <p14:creationId xmlns:p14="http://schemas.microsoft.com/office/powerpoint/2010/main" val="169256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3">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„Kluger Konsum“</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4552347"/>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001142"/>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449937"/>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5898732"/>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6351745"/>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KK-5</a:t>
            </a:r>
          </a:p>
        </p:txBody>
      </p:sp>
      <p:sp>
        <p:nvSpPr>
          <p:cNvPr id="19" name="Rechteck: abgerundete Ecken 18">
            <a:extLst>
              <a:ext uri="{FF2B5EF4-FFF2-40B4-BE49-F238E27FC236}">
                <a16:creationId xmlns:a16="http://schemas.microsoft.com/office/drawing/2014/main" id="{5BCF4849-ED41-82C6-272B-7771174FD431}"/>
              </a:ext>
            </a:extLst>
          </p:cNvPr>
          <p:cNvSpPr/>
          <p:nvPr userDrawn="1"/>
        </p:nvSpPr>
        <p:spPr>
          <a:xfrm>
            <a:off x="1020525" y="6800540"/>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KK-6</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eine Doppelstunde (plus Anschlussaufgabe)</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455234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Handbuch </a:t>
            </a:r>
            <a:r>
              <a:rPr lang="de-DE" sz="1200" b="0" dirty="0">
                <a:solidFill>
                  <a:schemeClr val="tx1"/>
                </a:solidFill>
                <a:latin typeface="Helvetica" panose="020B0604020202020204" pitchFamily="34" charset="0"/>
                <a:cs typeface="Helvetica" panose="020B0604020202020204" pitchFamily="34" charset="0"/>
              </a:rPr>
              <a:t>mit gängigen Verkäufertricks</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499692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Liste</a:t>
            </a:r>
            <a:r>
              <a:rPr lang="de-DE" sz="1200" b="0" dirty="0">
                <a:solidFill>
                  <a:schemeClr val="tx1"/>
                </a:solidFill>
                <a:latin typeface="Helvetica" panose="020B0604020202020204" pitchFamily="34" charset="0"/>
                <a:cs typeface="Helvetica" panose="020B0604020202020204" pitchFamily="34" charset="0"/>
              </a:rPr>
              <a:t> mit den Top 5 Verkäufertricks zum Ausfüllen mit der Klasse</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4491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 </a:t>
            </a:r>
            <a:r>
              <a:rPr lang="de-DE" sz="1200" b="0" dirty="0">
                <a:solidFill>
                  <a:schemeClr val="tx1"/>
                </a:solidFill>
                <a:latin typeface="Helvetica" panose="020B0604020202020204" pitchFamily="34" charset="0"/>
                <a:cs typeface="Helvetica" panose="020B0604020202020204" pitchFamily="34" charset="0"/>
              </a:rPr>
              <a:t>mit Werbebeispielen und Verkäufertricks</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589332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a:t>
            </a:r>
            <a:r>
              <a:rPr lang="de-DE" sz="1200" b="0" dirty="0">
                <a:solidFill>
                  <a:schemeClr val="tx1"/>
                </a:solidFill>
                <a:latin typeface="Helvetica" panose="020B0604020202020204" pitchFamily="34" charset="0"/>
                <a:cs typeface="Helvetica" panose="020B0604020202020204" pitchFamily="34" charset="0"/>
              </a:rPr>
              <a:t> mit den beiden Seiten des klugen Konsums</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6349635"/>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zur Sammlung von Alternativen zu einem (Neu-) Kauf</a:t>
            </a:r>
          </a:p>
        </p:txBody>
      </p:sp>
      <p:sp>
        <p:nvSpPr>
          <p:cNvPr id="30" name="Rechteck 29">
            <a:extLst>
              <a:ext uri="{FF2B5EF4-FFF2-40B4-BE49-F238E27FC236}">
                <a16:creationId xmlns:a16="http://schemas.microsoft.com/office/drawing/2014/main" id="{C390C07B-3A3F-B6AC-A2CD-A21BF78312C6}"/>
              </a:ext>
            </a:extLst>
          </p:cNvPr>
          <p:cNvSpPr/>
          <p:nvPr userDrawn="1"/>
        </p:nvSpPr>
        <p:spPr>
          <a:xfrm>
            <a:off x="1797115" y="679843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a:t>
            </a:r>
            <a:r>
              <a:rPr lang="de-DE" sz="1200" b="0" dirty="0">
                <a:solidFill>
                  <a:schemeClr val="tx1"/>
                </a:solidFill>
                <a:latin typeface="Helvetica" panose="020B0604020202020204" pitchFamily="34" charset="0"/>
                <a:cs typeface="Helvetica" panose="020B0604020202020204" pitchFamily="34" charset="0"/>
              </a:rPr>
              <a:t> zur Binnendifferenzierung (Zitate &amp; Verkaufstricks)</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KK steht für „Kluger Konsum“,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dieser Lektion lernen Ihre Schülerinnen und Schüler ihr eigenes Konsumverhalten und das Verhalten der Verkäufer zu hinterfragen. Dabei erfahren sie unter anderem, welche Tricks Verkäufer anwenden, um sie zu einem Kauf zu motivieren, und lernen, wie sie richtig darauf reagieren.</a:t>
            </a:r>
          </a:p>
        </p:txBody>
      </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mit verschiedenen Verkaufsstrategien in der Konsumgesellschaft. Ausgehend von eigenen Erfahrungen und auf Grundlage eines kleinen Handbuches mit 12 Verkäufertricks analysieren die Schülerinnen und Schüler verschiedene Werbeelemente. Mithilfe konkreter Beispiele hinterfragen die Lernenden den Einfluss von Werbung und sozialen Medien auf das Konsumverhalten.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Die Tricks der Verkäufer</a:t>
            </a:r>
          </a:p>
          <a:p>
            <a:r>
              <a:rPr lang="de-DE" sz="1200" b="1" dirty="0">
                <a:solidFill>
                  <a:schemeClr val="tx1"/>
                </a:solidFill>
                <a:latin typeface="Helvetica" panose="020B0604020202020204" pitchFamily="34" charset="0"/>
                <a:cs typeface="Helvetica" panose="020B0604020202020204" pitchFamily="34" charset="0"/>
              </a:rPr>
              <a:t>65 Minuten | Unterrichtseinstieg plus Erarbeitung</a:t>
            </a:r>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KK-1</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2495406" y="3544401"/>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KK-2</a:t>
            </a:r>
          </a:p>
        </p:txBody>
      </p:sp>
      <p:sp>
        <p:nvSpPr>
          <p:cNvPr id="16" name="Rechteck: abgerundete Ecken 15">
            <a:extLst>
              <a:ext uri="{FF2B5EF4-FFF2-40B4-BE49-F238E27FC236}">
                <a16:creationId xmlns:a16="http://schemas.microsoft.com/office/drawing/2014/main" id="{4C64F30B-3B18-552A-FF2A-C51AE2B5503A}"/>
              </a:ext>
            </a:extLst>
          </p:cNvPr>
          <p:cNvSpPr/>
          <p:nvPr userDrawn="1"/>
        </p:nvSpPr>
        <p:spPr>
          <a:xfrm>
            <a:off x="3209781" y="3544401"/>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KK-3</a:t>
            </a:r>
          </a:p>
        </p:txBody>
      </p:sp>
      <p:sp>
        <p:nvSpPr>
          <p:cNvPr id="17" name="Rechteck: abgerundete Ecken 16">
            <a:extLst>
              <a:ext uri="{FF2B5EF4-FFF2-40B4-BE49-F238E27FC236}">
                <a16:creationId xmlns:a16="http://schemas.microsoft.com/office/drawing/2014/main" id="{885BF444-1F93-4E30-4F02-5C79599BB693}"/>
              </a:ext>
            </a:extLst>
          </p:cNvPr>
          <p:cNvSpPr/>
          <p:nvPr userDrawn="1"/>
        </p:nvSpPr>
        <p:spPr>
          <a:xfrm>
            <a:off x="3924156" y="3544401"/>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KK-6</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reflektieren Ihre Schülerinnen und Schüler ihr eigenes Konsumverhalten. Im Klassengespräch sammeln sie Alternativen zu einem (Neu-) Kauf, auf der Grundlage eines Kurzvideos gehen sie zudem der Frage nach, ob Markenprodukte besser sind als No-Name-Produkte.</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Unser Konsumverhalten</a:t>
            </a:r>
          </a:p>
          <a:p>
            <a:r>
              <a:rPr lang="de-DE" sz="1200" b="1" dirty="0">
                <a:solidFill>
                  <a:schemeClr val="tx1"/>
                </a:solidFill>
                <a:latin typeface="Helvetica" panose="020B0604020202020204" pitchFamily="34" charset="0"/>
                <a:cs typeface="Helvetica" panose="020B0604020202020204" pitchFamily="34" charset="0"/>
              </a:rPr>
              <a:t>25 Minuten | Erarbeitung und Klassengespräch</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KK-5</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sp>
        <p:nvSpPr>
          <p:cNvPr id="21" name="Rechteck: abgerundete Ecken 20">
            <a:extLst>
              <a:ext uri="{FF2B5EF4-FFF2-40B4-BE49-F238E27FC236}">
                <a16:creationId xmlns:a16="http://schemas.microsoft.com/office/drawing/2014/main" id="{54A7F613-8F92-8677-80D0-2D341F5A5727}"/>
              </a:ext>
            </a:extLst>
          </p:cNvPr>
          <p:cNvSpPr/>
          <p:nvPr userDrawn="1"/>
        </p:nvSpPr>
        <p:spPr>
          <a:xfrm>
            <a:off x="4638531"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KK-c</a:t>
            </a:r>
          </a:p>
        </p:txBody>
      </p:sp>
      <p:pic>
        <p:nvPicPr>
          <p:cNvPr id="4" name="Grafik 3">
            <a:extLst>
              <a:ext uri="{FF2B5EF4-FFF2-40B4-BE49-F238E27FC236}">
                <a16:creationId xmlns:a16="http://schemas.microsoft.com/office/drawing/2014/main" id="{5597485A-76CD-648D-54D7-D657775BD1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367" y="6178370"/>
            <a:ext cx="1432800" cy="1432800"/>
          </a:xfrm>
          <a:prstGeom prst="rect">
            <a:avLst/>
          </a:prstGeom>
        </p:spPr>
      </p:pic>
      <p:pic>
        <p:nvPicPr>
          <p:cNvPr id="7" name="Grafik 6">
            <a:extLst>
              <a:ext uri="{FF2B5EF4-FFF2-40B4-BE49-F238E27FC236}">
                <a16:creationId xmlns:a16="http://schemas.microsoft.com/office/drawing/2014/main" id="{57B8E5C5-A545-BCAF-F240-92883FF08A9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367" y="2023147"/>
            <a:ext cx="1432800" cy="1432800"/>
          </a:xfrm>
          <a:prstGeom prst="rect">
            <a:avLst/>
          </a:prstGeom>
        </p:spPr>
      </p:pic>
      <p:sp>
        <p:nvSpPr>
          <p:cNvPr id="20" name="Rechteck: abgerundete Ecken 19">
            <a:extLst>
              <a:ext uri="{FF2B5EF4-FFF2-40B4-BE49-F238E27FC236}">
                <a16:creationId xmlns:a16="http://schemas.microsoft.com/office/drawing/2014/main" id="{03FEA479-463A-EF77-5109-146B9E711786}"/>
              </a:ext>
            </a:extLst>
          </p:cNvPr>
          <p:cNvSpPr/>
          <p:nvPr userDrawn="1"/>
        </p:nvSpPr>
        <p:spPr>
          <a:xfrm>
            <a:off x="2493070" y="7700953"/>
            <a:ext cx="670472" cy="35596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KK-6</a:t>
            </a:r>
          </a:p>
        </p:txBody>
      </p:sp>
      <p:sp>
        <p:nvSpPr>
          <p:cNvPr id="24" name="Rechteck: abgerundete Ecken 23">
            <a:extLst>
              <a:ext uri="{FF2B5EF4-FFF2-40B4-BE49-F238E27FC236}">
                <a16:creationId xmlns:a16="http://schemas.microsoft.com/office/drawing/2014/main" id="{9D691DFE-387B-1FFC-EB7A-2AFC8C0DD7F0}"/>
              </a:ext>
            </a:extLst>
          </p:cNvPr>
          <p:cNvSpPr/>
          <p:nvPr userDrawn="1"/>
        </p:nvSpPr>
        <p:spPr>
          <a:xfrm>
            <a:off x="3209781" y="770095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KK-c</a:t>
            </a:r>
          </a:p>
        </p:txBody>
      </p:sp>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3">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Das kleine Handbuch der Verkäufertricks (Teil von Baustein 1) bietet Ihren Schülerinnen und Schülern einen Überblick über gängige Verkaufsstrategien. Jede Verkaufsstrategie wird am Beispiel eines einheitlichen Settings (Eisdiele) beschrieben und enthält Tipps zum richtigen Umgang mit den jeweiligen Verkäufertricks. Das Handbuch können Sie auch losgelöst von unserer Unterrichtseinheit in Ihren Unterricht integrieren.</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Einzelmaterial: Kleines Handbuch der Verkäufertricks</a:t>
            </a:r>
          </a:p>
          <a:p>
            <a:r>
              <a:rPr lang="de-DE" sz="1200" b="1" dirty="0">
                <a:solidFill>
                  <a:schemeClr val="tx1"/>
                </a:solidFill>
                <a:latin typeface="Helvetica" panose="020B0604020202020204" pitchFamily="34" charset="0"/>
                <a:cs typeface="Helvetica" panose="020B0604020202020204" pitchFamily="34" charset="0"/>
              </a:rPr>
              <a:t>individueller Zeitrahmen | vielfältig nutzbar</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BE4C58BD-93F7-38B1-3361-28CC8EA505AE}"/>
              </a:ext>
            </a:extLst>
          </p:cNvPr>
          <p:cNvSpPr/>
          <p:nvPr userDrawn="1"/>
        </p:nvSpPr>
        <p:spPr>
          <a:xfrm>
            <a:off x="1781031" y="3542292"/>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KK-1</a:t>
            </a:r>
          </a:p>
        </p:txBody>
      </p:sp>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pic>
        <p:nvPicPr>
          <p:cNvPr id="6" name="Grafik 5">
            <a:extLst>
              <a:ext uri="{FF2B5EF4-FFF2-40B4-BE49-F238E27FC236}">
                <a16:creationId xmlns:a16="http://schemas.microsoft.com/office/drawing/2014/main" id="{9E2A6FA0-4780-A013-B91A-B0889A16A6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654" y="2017485"/>
            <a:ext cx="1432800" cy="1432800"/>
          </a:xfrm>
          <a:prstGeom prst="rect">
            <a:avLst/>
          </a:prstGeom>
        </p:spPr>
      </p:pic>
    </p:spTree>
    <p:extLst>
      <p:ext uri="{BB962C8B-B14F-4D97-AF65-F5344CB8AC3E}">
        <p14:creationId xmlns:p14="http://schemas.microsoft.com/office/powerpoint/2010/main" val="395814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K-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90 Min.</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Klassen 6 bis 8</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 (Sek I)</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„Kluger Konsum“</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29951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317650"/>
            <a:ext cx="5523669" cy="201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Kinder und Jugendliche in Deutschland verfügen über eine Kaufkraft von mehreren Milliarden Euro im Jahr. Das Recht räumt ihnen schon früh eine Teilhabe am wirtschaftlichen Leben ein und ermöglicht ihnen sogar das Treffen eigener Konsumentscheidungen ohne elterliche Zustimmung (Taschengeldparagraph). Industrie und Handel haben junge Menschen längst als Zielgruppe erkannt. Entsprechend wichtig ist es, frühzeitig die Konsumkompetenz zu fördern.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 Einheit dient dem Zweck, Kinder und Jugendliche für einen reflektierten Konsum zu sensibilisieren. Im Kern werden sie dazu angeleitet, einerseits die Verkäufermotivation und andererseits ihre eigene Kaufmotivation zu hinterfragen.</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5941429"/>
            <a:ext cx="5523668" cy="1370440"/>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 Unterrichtseinheit sind keine speziellen inhaltlichen Vorkenntnisse aufseiten Ihrer Schülerinnen und Schüler erforderlich.</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2286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diese Unterrichtseinheit sind keine speziellen methodischen Vorkenntnisse aufseiten der Schülerinnen und Schüler erforderlich.</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615348"/>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7899618"/>
            <a:ext cx="5513949" cy="777585"/>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Zur Durchführung empfehlen wir Ihnen die Nutzung von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Laptop oder PC plus </a:t>
            </a:r>
            <a:r>
              <a:rPr lang="de-DE" sz="1200" b="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oder Fernseher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Dies ist aber keine Voraussetzung. Für Ihre Schülerinnen und Schüler ist die Nutzung von Tablets sinnvoll (insbesondere um den Druckaufwand zu minimieren), aber nicht zwingend.</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756915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KK-a 1/3</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K-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verschiedene Verkaufsstrategien (z. B. Streichpreise und Ankereffekt), die Verkäufer häufig anwenden, um uns zu einem Kauf zu bewegen.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die Verkäufertricks in Werbeanzeigen, Schaufensteraufmachungen, Onlineshops,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Social</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-Media-Posts u. ä. wiedererkennen (auch Medienkompetenz).</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mithilfe von Texten und Videos Informationen über verschiedene Verkäufertricks beschaffen (auch Medienkompetenz).</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die Intention eines Verkäufers sowie ihre eigene Kaufmotivation reflektieren.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beurteilen, wann ein Kauf sinnvoll ist und wann nicht und Alternativen zu einem Neukauf aufzeigen.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Partner- und Gruppenarbeit organisieren.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miteinander diskutieren und beachten dabei die wichtigsten Regeln der Gesprächsführung.</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[Bei Nutzung der Anschlussaufgabe: Sie können Verkäufertricks anwenden und ihr Umfeld darüber aufklären.]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die Verkäufertricks in Werbeanzeigen, Schaufensteraufmachungen, Onlineshops,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Social</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-Media-Posts u. ä. wiedererkennen (auch Sachkompetenz).</a:t>
            </a: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mithilfe von Texten und Videos Informationen über verschiedene Verkäufertricks beschaffen (auch Methodenkompetenz).</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KK-a 2/3</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K-a 3/3">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A727F07-6600-CEEB-37C7-C7C53C08D966}"/>
              </a:ext>
            </a:extLst>
          </p:cNvPr>
          <p:cNvGrpSpPr/>
          <p:nvPr userDrawn="1"/>
        </p:nvGrpSpPr>
        <p:grpSpPr>
          <a:xfrm>
            <a:off x="1051562" y="4181554"/>
            <a:ext cx="5523669" cy="2998892"/>
            <a:chOff x="1008103" y="5345906"/>
            <a:chExt cx="5523669" cy="2998892"/>
          </a:xfrm>
        </p:grpSpPr>
        <p:sp>
          <p:nvSpPr>
            <p:cNvPr id="6" name="Rechteck 5">
              <a:extLst>
                <a:ext uri="{FF2B5EF4-FFF2-40B4-BE49-F238E27FC236}">
                  <a16:creationId xmlns:a16="http://schemas.microsoft.com/office/drawing/2014/main" id="{B481163A-1A0B-F654-7AF7-9B49C071DDB1}"/>
                </a:ext>
              </a:extLst>
            </p:cNvPr>
            <p:cNvSpPr/>
            <p:nvPr/>
          </p:nvSpPr>
          <p:spPr>
            <a:xfrm>
              <a:off x="1008103" y="5345906"/>
              <a:ext cx="5523669" cy="2998892"/>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3668CFA6-4137-C93E-4034-8D404CE82C9C}"/>
                </a:ext>
              </a:extLst>
            </p:cNvPr>
            <p:cNvSpPr/>
            <p:nvPr/>
          </p:nvSpPr>
          <p:spPr>
            <a:xfrm>
              <a:off x="3555552" y="5465650"/>
              <a:ext cx="2917408" cy="2242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„Einnahmen und Ausgaben“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45 Min.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Klassen 4 bis 8</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Grundschule, alle weiterführenden Schulen (Sek I)</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Sachunterricht, Mathematik, Wirtschaftsunterricht</a:t>
              </a:r>
            </a:p>
          </p:txBody>
        </p:sp>
      </p:grpSp>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68830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FDFEB977-489F-8911-98DB-46A063DC7396}"/>
              </a:ext>
            </a:extLst>
          </p:cNvPr>
          <p:cNvSpPr/>
          <p:nvPr userDrawn="1"/>
        </p:nvSpPr>
        <p:spPr>
          <a:xfrm>
            <a:off x="1041162" y="381770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KK-a 3/3</a:t>
            </a:r>
          </a:p>
        </p:txBody>
      </p:sp>
      <p:sp>
        <p:nvSpPr>
          <p:cNvPr id="4" name="Rechteck 3">
            <a:extLst>
              <a:ext uri="{FF2B5EF4-FFF2-40B4-BE49-F238E27FC236}">
                <a16:creationId xmlns:a16="http://schemas.microsoft.com/office/drawing/2014/main" id="{343E0D47-2846-28E7-34E4-C8F35EA91A40}"/>
              </a:ext>
            </a:extLst>
          </p:cNvPr>
          <p:cNvSpPr/>
          <p:nvPr userDrawn="1"/>
        </p:nvSpPr>
        <p:spPr>
          <a:xfrm>
            <a:off x="1041162" y="1013752"/>
            <a:ext cx="5523669" cy="567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[Bei Nutzung der Anschlussaufgabe: Sie können ein eigenes Handbuch mit Verkäufertricks erstellen.]</a:t>
            </a:r>
          </a:p>
        </p:txBody>
      </p:sp>
      <p:grpSp>
        <p:nvGrpSpPr>
          <p:cNvPr id="14" name="Gruppieren 13">
            <a:extLst>
              <a:ext uri="{FF2B5EF4-FFF2-40B4-BE49-F238E27FC236}">
                <a16:creationId xmlns:a16="http://schemas.microsoft.com/office/drawing/2014/main" id="{A79DB068-BD33-A899-1DA7-1AAD8E76764F}"/>
              </a:ext>
            </a:extLst>
          </p:cNvPr>
          <p:cNvGrpSpPr/>
          <p:nvPr userDrawn="1"/>
        </p:nvGrpSpPr>
        <p:grpSpPr>
          <a:xfrm>
            <a:off x="1188022" y="4331550"/>
            <a:ext cx="2272344" cy="2242800"/>
            <a:chOff x="1188022" y="3754032"/>
            <a:chExt cx="2272344" cy="2242800"/>
          </a:xfrm>
        </p:grpSpPr>
        <p:sp>
          <p:nvSpPr>
            <p:cNvPr id="12" name="Rechteck: abgerundete Ecken 11">
              <a:extLst>
                <a:ext uri="{FF2B5EF4-FFF2-40B4-BE49-F238E27FC236}">
                  <a16:creationId xmlns:a16="http://schemas.microsoft.com/office/drawing/2014/main" id="{F7F722B1-E79F-8BCE-0666-621DFF1EE9F0}"/>
                </a:ext>
              </a:extLst>
            </p:cNvPr>
            <p:cNvSpPr/>
            <p:nvPr userDrawn="1"/>
          </p:nvSpPr>
          <p:spPr>
            <a:xfrm>
              <a:off x="1188022" y="3754032"/>
              <a:ext cx="2242937" cy="2242800"/>
            </a:xfrm>
            <a:prstGeom prst="roundRect">
              <a:avLst>
                <a:gd name="adj" fmla="val 6191"/>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E287BB2-7933-A3CD-E69E-7CAEED5AE1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5780" y="4008422"/>
              <a:ext cx="1864586" cy="1673515"/>
            </a:xfrm>
            <a:prstGeom prst="rect">
              <a:avLst/>
            </a:prstGeom>
          </p:spPr>
        </p:pic>
      </p:grpSp>
    </p:spTree>
    <p:extLst>
      <p:ext uri="{BB962C8B-B14F-4D97-AF65-F5344CB8AC3E}">
        <p14:creationId xmlns:p14="http://schemas.microsoft.com/office/powerpoint/2010/main" val="41241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K-b 1/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„Kluger Konsum“</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KK-b 1/4</a:t>
            </a:r>
          </a:p>
        </p:txBody>
      </p:sp>
      <p:sp>
        <p:nvSpPr>
          <p:cNvPr id="7" name="Rechteck: abgerundete Ecken 6">
            <a:extLst>
              <a:ext uri="{FF2B5EF4-FFF2-40B4-BE49-F238E27FC236}">
                <a16:creationId xmlns:a16="http://schemas.microsoft.com/office/drawing/2014/main" id="{BDC21B64-91BD-E4C9-5F62-0E982E3C93E5}"/>
              </a:ext>
            </a:extLst>
          </p:cNvPr>
          <p:cNvSpPr/>
          <p:nvPr userDrawn="1"/>
        </p:nvSpPr>
        <p:spPr>
          <a:xfrm>
            <a:off x="2002739" y="6842351"/>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KK-1</a:t>
            </a:r>
          </a:p>
        </p:txBody>
      </p:sp>
      <p:sp>
        <p:nvSpPr>
          <p:cNvPr id="10" name="Rechteck: abgerundete Ecken 9">
            <a:extLst>
              <a:ext uri="{FF2B5EF4-FFF2-40B4-BE49-F238E27FC236}">
                <a16:creationId xmlns:a16="http://schemas.microsoft.com/office/drawing/2014/main" id="{73AA695E-F495-3A62-4C2B-90A188284C84}"/>
              </a:ext>
            </a:extLst>
          </p:cNvPr>
          <p:cNvSpPr/>
          <p:nvPr userDrawn="1"/>
        </p:nvSpPr>
        <p:spPr>
          <a:xfrm>
            <a:off x="2002737" y="7280298"/>
            <a:ext cx="670472"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KK-6</a:t>
            </a:r>
          </a:p>
        </p:txBody>
      </p:sp>
    </p:spTree>
    <p:extLst>
      <p:ext uri="{BB962C8B-B14F-4D97-AF65-F5344CB8AC3E}">
        <p14:creationId xmlns:p14="http://schemas.microsoft.com/office/powerpoint/2010/main" val="187940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8" r:id="rId11"/>
    <p:sldLayoutId id="2147483679" r:id="rId12"/>
    <p:sldLayoutId id="2147483673" r:id="rId13"/>
    <p:sldLayoutId id="2147483680" r:id="rId14"/>
    <p:sldLayoutId id="2147483681" r:id="rId15"/>
    <p:sldLayoutId id="2147483682" r:id="rId16"/>
    <p:sldLayoutId id="2147483683" r:id="rId17"/>
    <p:sldLayoutId id="2147483684" r:id="rId18"/>
    <p:sldLayoutId id="2147483687" r:id="rId19"/>
    <p:sldLayoutId id="2147483685" r:id="rId20"/>
    <p:sldLayoutId id="2147483675" r:id="rId21"/>
    <p:sldLayoutId id="2147483686" r:id="rId22"/>
    <p:sldLayoutId id="2147483676" r:id="rId2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tiktok.com/@finanztip/video/7203799582524984582"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nanztip.de/preisvergleich/" TargetMode="External"/><Relationship Id="rId2" Type="http://schemas.openxmlformats.org/officeDocument/2006/relationships/hyperlink" Target="https://www.youtube.com/watch?v=2BPSloT8iL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syconversion.de/behavior-patterns/" TargetMode="External"/><Relationship Id="rId2" Type="http://schemas.openxmlformats.org/officeDocument/2006/relationships/hyperlink" Target="https://www.finanztip.schule/unterrichtsmaterial/einnahmen-und-ausgaben/" TargetMode="External"/><Relationship Id="rId1" Type="http://schemas.openxmlformats.org/officeDocument/2006/relationships/slideLayout" Target="../slideLayouts/slideLayout8.xml"/><Relationship Id="rId5" Type="http://schemas.openxmlformats.org/officeDocument/2006/relationships/hyperlink" Target="https://utopia.de/ratgeber/supermarkt-tricks-einkaufsfallen/" TargetMode="External"/><Relationship Id="rId4" Type="http://schemas.openxmlformats.org/officeDocument/2006/relationships/hyperlink" Target="https://www.verbraucherzentrale.de/wissen/digitale-welt/onlinedienste/dark-patterns-so-wollen-websites-und-apps-sie-manipulieren-58082"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tiktok.com/@finanztip/video/7229698024438648090"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2405281297"/>
              </p:ext>
            </p:extLst>
          </p:nvPr>
        </p:nvGraphicFramePr>
        <p:xfrm>
          <a:off x="1020525" y="1004827"/>
          <a:ext cx="5513949" cy="9062786"/>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15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 + Klassen-diskussion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 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Klasse geht gemeinsam alle Verkäufertricks durch und sammelt Beispiele, wo ihnen diese Verkäufertricks schon einmal begegnet sind. Gemeinsam erstellen die LK und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mittels Abstimmung eine Liste der „Top 5 Verkäufertricks, auf die wir nicht mehr hereinfallen“.</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Erstellen Sie die Liste am besten digital am PC und via </a:t>
                      </a:r>
                      <a:r>
                        <a:rPr lang="de-DE" sz="1200" i="1" dirty="0" err="1">
                          <a:solidFill>
                            <a:schemeClr val="tx1"/>
                          </a:solidFill>
                          <a:effectLst/>
                          <a:latin typeface="Helvetica" panose="020B0604020202020204" pitchFamily="34" charset="0"/>
                          <a:cs typeface="Helvetica" panose="020B0604020202020204" pitchFamily="34" charset="0"/>
                        </a:rPr>
                        <a:t>Beamer</a:t>
                      </a:r>
                      <a:r>
                        <a:rPr lang="de-DE" sz="1200" i="1" dirty="0">
                          <a:solidFill>
                            <a:schemeClr val="tx1"/>
                          </a:solidFill>
                          <a:effectLst/>
                          <a:latin typeface="Helvetica" panose="020B0604020202020204" pitchFamily="34" charset="0"/>
                          <a:cs typeface="Helvetica" panose="020B0604020202020204" pitchFamily="34" charset="0"/>
                        </a:rPr>
                        <a:t> für die Klasse gut sichtbar. So können Sie im Nachgang noch Anpassungen vornehmen. Die fertige Liste können Sie im Klassenraum aushängen.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10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Partner-/ 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finden sich zur Partner- oder Gruppenarbeit zusammen und erhalten von der LK je Gruppe eines der Arbeitsblätter aus KK-3. An einem konkreten Beispiel identifizieren sie die genutzten Verkäufertricks und die Motivation des Verkäufers und beschreiben Handlungsmöglichkeiten.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latin typeface="Helvetica" panose="020B0604020202020204" pitchFamily="34" charset="0"/>
                          <a:cs typeface="Helvetica" panose="020B0604020202020204" pitchFamily="34" charset="0"/>
                        </a:rPr>
                        <a:t>Die </a:t>
                      </a:r>
                      <a:r>
                        <a:rPr lang="de-DE" sz="1200" dirty="0" err="1">
                          <a:latin typeface="Helvetica" panose="020B0604020202020204" pitchFamily="34" charset="0"/>
                          <a:cs typeface="Helvetica" panose="020B0604020202020204" pitchFamily="34" charset="0"/>
                        </a:rPr>
                        <a:t>SuS</a:t>
                      </a:r>
                      <a:r>
                        <a:rPr lang="de-DE" sz="1200" dirty="0">
                          <a:latin typeface="Helvetica" panose="020B0604020202020204" pitchFamily="34" charset="0"/>
                          <a:cs typeface="Helvetica" panose="020B0604020202020204" pitchFamily="34" charset="0"/>
                        </a:rPr>
                        <a:t> präsentieren ihre Ergebnisse der Klasse. Die Klasse ergänzt ggf. Tricks, die ihnen zu den Beispielen noch auffallen.</a:t>
                      </a:r>
                    </a:p>
                    <a:p>
                      <a:pPr>
                        <a:lnSpc>
                          <a:spcPct val="107000"/>
                        </a:lnSpc>
                        <a:spcAft>
                          <a:spcPts val="800"/>
                        </a:spcAft>
                      </a:pP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b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b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0">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Unser Konsumverhalten (25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nSpc>
                          <a:spcPct val="107000"/>
                        </a:lnSpc>
                        <a:spcAft>
                          <a:spcPts val="800"/>
                        </a:spcAft>
                      </a:pPr>
                      <a:endParaRPr lang="de-DE" sz="1200"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76636924"/>
                  </a:ext>
                </a:extLst>
              </a:tr>
              <a:tr h="0">
                <a:tc>
                  <a:txBody>
                    <a:bodyPr/>
                    <a:lstStyle/>
                    <a:p>
                      <a:r>
                        <a:rPr lang="de-DE" sz="1200" dirty="0">
                          <a:latin typeface="Helvetica" panose="020B0604020202020204" pitchFamily="34" charset="0"/>
                          <a:cs typeface="Helvetica" panose="020B0604020202020204" pitchFamily="34" charset="0"/>
                        </a:rPr>
                        <a:t>7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präsentiert die zwei Seiten des Klugen Konsums (Folie KK-4). Die LK fragt die Klasse, was den zweiten Teil klugen Konsums ausmacht (Lösung: Eigene Kaufmotivation hinterfragen). Gemeinsam mit der Klasse sammelt die LK Fragen, mit denen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ihr eigenes Kaufverhalten hinterfragen können.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20499805"/>
                  </a:ext>
                </a:extLst>
              </a:tr>
              <a:tr h="0">
                <a:tc>
                  <a:txBody>
                    <a:bodyPr/>
                    <a:lstStyle/>
                    <a:p>
                      <a:r>
                        <a:rPr lang="de-DE" sz="1200" dirty="0">
                          <a:latin typeface="Helvetica" panose="020B0604020202020204" pitchFamily="34" charset="0"/>
                          <a:cs typeface="Helvetica" panose="020B0604020202020204" pitchFamily="34" charset="0"/>
                        </a:rPr>
                        <a:t>8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Klasse sammelt Alternativen zu einem Neukauf und trägt diese auf der entsprechenden Folie (KK-5) zusammen.</a:t>
                      </a:r>
                    </a:p>
                    <a:p>
                      <a:pPr>
                        <a:lnSpc>
                          <a:spcPct val="107000"/>
                        </a:lnSpc>
                        <a:spcAft>
                          <a:spcPts val="800"/>
                        </a:spcAft>
                      </a:pPr>
                      <a:br>
                        <a:rPr lang="de-DE" sz="1200" dirty="0">
                          <a:solidFill>
                            <a:schemeClr val="tx1"/>
                          </a:solidFill>
                          <a:effectLst/>
                          <a:latin typeface="Helvetica" panose="020B0604020202020204" pitchFamily="34" charset="0"/>
                          <a:cs typeface="Helvetica" panose="020B0604020202020204" pitchFamily="34" charset="0"/>
                        </a:rPr>
                      </a:br>
                      <a:endParaRPr lang="de-DE" sz="1200" dirty="0">
                        <a:solidFill>
                          <a:schemeClr val="tx1"/>
                        </a:solidFill>
                        <a:effectLst/>
                        <a:latin typeface="Helvetica" panose="020B0604020202020204" pitchFamily="34" charset="0"/>
                        <a:cs typeface="Helvetica" panose="020B0604020202020204" pitchFamily="34" charset="0"/>
                      </a:endParaRPr>
                    </a:p>
                    <a:p>
                      <a:pPr>
                        <a:lnSpc>
                          <a:spcPct val="107000"/>
                        </a:lnSpc>
                        <a:spcAft>
                          <a:spcPts val="800"/>
                        </a:spcAft>
                      </a:pPr>
                      <a:endParaRPr lang="de-DE" sz="1200"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35252675"/>
                  </a:ext>
                </a:extLst>
              </a:tr>
            </a:tbl>
          </a:graphicData>
        </a:graphic>
      </p:graphicFrame>
    </p:spTree>
    <p:extLst>
      <p:ext uri="{BB962C8B-B14F-4D97-AF65-F5344CB8AC3E}">
        <p14:creationId xmlns:p14="http://schemas.microsoft.com/office/powerpoint/2010/main" val="3606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3735429798"/>
              </p:ext>
            </p:extLst>
          </p:nvPr>
        </p:nvGraphicFramePr>
        <p:xfrm>
          <a:off x="1020525" y="1004827"/>
          <a:ext cx="5513949" cy="782586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Vermitt-lung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err="1">
                          <a:latin typeface="helvetica" panose="020B0604020202020204" pitchFamily="34" charset="0"/>
                          <a:cs typeface="helvetica" panose="020B0604020202020204" pitchFamily="34" charset="0"/>
                        </a:rPr>
                        <a:t>Videopräsen-tation</a:t>
                      </a:r>
                      <a:r>
                        <a:rPr lang="de-DE" sz="1200" dirty="0">
                          <a:latin typeface="helvetica" panose="020B0604020202020204" pitchFamily="34" charset="0"/>
                          <a:cs typeface="helvetica" panose="020B0604020202020204" pitchFamily="34" charset="0"/>
                        </a:rPr>
                        <a:t> und 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Die LK führt eine weitere Frage ins Feld (oder nimmt Bezug darauf, falls vorher schon von der Klasse geäußert): „Muss es immer Marke sein?“</a:t>
                      </a:r>
                      <a:endParaRPr lang="de-DE" sz="11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Die Klasse schaut ein kurzes </a:t>
                      </a: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hlinkClick r:id="rId2"/>
                        </a:rPr>
                        <a:t>TikTok-Video von Finanztip</a:t>
                      </a: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in dem Beispiele für No-Name-Produkte genannt werden, die von Markenherstellern stammen.</a:t>
                      </a:r>
                      <a:endParaRPr lang="de-DE" sz="11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Die Klasse diskutiert über weitere Beispiele, die ihnen bereits beim Einkauf begegnet sind.</a:t>
                      </a:r>
                      <a:endParaRPr lang="de-DE" sz="11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Tipp:</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Sie können an dieser Stelle auch eine Blindverkostung durchführen – etwa mit den im Video erwähnten Butterkeksen – und den </a:t>
                      </a:r>
                      <a:r>
                        <a:rPr lang="de-DE" sz="1200" i="1" dirty="0" err="1">
                          <a:solidFill>
                            <a:srgbClr val="243039"/>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damit in einem eigenen Experiment verdeutlichen, dass wir uns von Markennamen oft täuschen lassen.</a:t>
                      </a:r>
                      <a:endParaRPr lang="de-DE" sz="11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gridSpan="2">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Anschlussaufgabe (optional)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Partner-/ 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gibt der Klasse folgende Aufgabenstellung:</a:t>
                      </a: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„Veranstaltet einen Kuchenbasar in unserer Schule. Definiert drei Verkäufertricks, die ihr beim Kuchenverkauf anwenden wollt. Aber: Klärt eure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Mitschüler:innen</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und die Lehrkräfte über eure Tricks auf. Erstellt dafür ein eigenes kleines Handbuch eurer Verkäufertricks. Der Erlös aus eurem Kuchenverkauf kommt der Klassenkasse zugute.“</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Tipps: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Sie können auch mehrere Gruppen gegeneinander antreten lassen – das erleichtert den späteren Erfahrungsaustausch. Alternativ zum Kuchenbasar können Sie auch einen Flohmarkt veranstalten. Denkbar ist zudem, die Aufgabe anstelle der gesamten Klasse nur einzelnen </a:t>
                      </a:r>
                      <a:r>
                        <a:rPr lang="de-DE" sz="1200" i="1"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für einen Flohmarktverkauf mitzugeben.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bl>
          </a:graphicData>
        </a:graphic>
      </p:graphicFrame>
      <p:sp>
        <p:nvSpPr>
          <p:cNvPr id="13" name="Rechteck: abgerundete Ecken 12">
            <a:hlinkClick r:id="rId2"/>
            <a:extLst>
              <a:ext uri="{FF2B5EF4-FFF2-40B4-BE49-F238E27FC236}">
                <a16:creationId xmlns:a16="http://schemas.microsoft.com/office/drawing/2014/main" id="{1D75C59E-6140-2443-7B80-6458C9BCE955}"/>
              </a:ext>
            </a:extLst>
          </p:cNvPr>
          <p:cNvSpPr>
            <a:spLocks noGrp="1" noRot="1" noMove="1" noResize="1" noEditPoints="1" noAdjustHandles="1" noChangeArrowheads="1" noChangeShapeType="1"/>
          </p:cNvSpPr>
          <p:nvPr/>
        </p:nvSpPr>
        <p:spPr>
          <a:xfrm>
            <a:off x="2002737" y="2325208"/>
            <a:ext cx="1085901"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TikTok-Video</a:t>
            </a:r>
          </a:p>
        </p:txBody>
      </p:sp>
    </p:spTree>
    <p:extLst>
      <p:ext uri="{BB962C8B-B14F-4D97-AF65-F5344CB8AC3E}">
        <p14:creationId xmlns:p14="http://schemas.microsoft.com/office/powerpoint/2010/main" val="170369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4222961076"/>
              </p:ext>
            </p:extLst>
          </p:nvPr>
        </p:nvGraphicFramePr>
        <p:xfrm>
          <a:off x="1020525" y="1004827"/>
          <a:ext cx="5513949" cy="347472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3">
                  <a:txBody>
                    <a:bodyPr/>
                    <a:lstStyle/>
                    <a:p>
                      <a:r>
                        <a:rPr lang="de-DE" sz="1200" b="1" kern="1200" dirty="0">
                          <a:solidFill>
                            <a:schemeClr val="dk1"/>
                          </a:solidFill>
                          <a:effectLst/>
                          <a:latin typeface="helvetica" panose="020B0604020202020204" pitchFamily="34" charset="0"/>
                          <a:ea typeface="+mn-ea"/>
                          <a:cs typeface="helvetica" panose="020B0604020202020204" pitchFamily="34" charset="0"/>
                        </a:rPr>
                        <a:t>Didaktische Reserve, Binnendifferenzierung und weitere Vertiefungsmöglichkeiten</a:t>
                      </a:r>
                      <a:br>
                        <a:rPr lang="de-DE" sz="1200" kern="1200" dirty="0">
                          <a:solidFill>
                            <a:schemeClr val="dk1"/>
                          </a:solidFill>
                          <a:effectLst/>
                          <a:latin typeface="helvetica" panose="020B0604020202020204" pitchFamily="34" charset="0"/>
                          <a:ea typeface="+mn-ea"/>
                          <a:cs typeface="helvetica" panose="020B0604020202020204" pitchFamily="34" charset="0"/>
                        </a:rPr>
                      </a:b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r>
                        <a:rPr lang="de-DE" sz="1200" kern="1200" dirty="0">
                          <a:solidFill>
                            <a:schemeClr val="dk1"/>
                          </a:solidFill>
                          <a:effectLst/>
                          <a:latin typeface="helvetica" panose="020B0604020202020204" pitchFamily="34" charset="0"/>
                          <a:ea typeface="+mn-ea"/>
                          <a:cs typeface="helvetica" panose="020B0604020202020204" pitchFamily="34" charset="0"/>
                        </a:rPr>
                        <a:t>In folgendem Video von ZDF Besseresser geht es noch einmal ausführlicher um die Gemeinsamkeiten und Unterschiede von Marken- und No-Name-Produkten: </a:t>
                      </a:r>
                      <a:r>
                        <a:rPr lang="de-DE" sz="1200" u="sng" kern="1200" dirty="0">
                          <a:solidFill>
                            <a:schemeClr val="dk1"/>
                          </a:solidFill>
                          <a:effectLst/>
                          <a:latin typeface="helvetica" panose="020B0604020202020204" pitchFamily="34" charset="0"/>
                          <a:ea typeface="+mn-ea"/>
                          <a:cs typeface="helvetica" panose="020B0604020202020204" pitchFamily="34" charset="0"/>
                          <a:hlinkClick r:id="rId2"/>
                        </a:rPr>
                        <a:t>Video von ZDF Besseresser</a:t>
                      </a:r>
                      <a:r>
                        <a:rPr lang="de-DE" sz="1200" kern="1200" dirty="0">
                          <a:solidFill>
                            <a:schemeClr val="dk1"/>
                          </a:solidFill>
                          <a:effectLst/>
                          <a:latin typeface="helvetica" panose="020B0604020202020204" pitchFamily="34" charset="0"/>
                          <a:ea typeface="+mn-ea"/>
                          <a:cs typeface="helvetica" panose="020B0604020202020204" pitchFamily="34" charset="0"/>
                        </a:rPr>
                        <a:t> (Länge: 13:40) Dieses Video können Sie insbesondere als Alternative zum zweiten TikTok-Video nutzen.</a:t>
                      </a:r>
                    </a:p>
                    <a:p>
                      <a:r>
                        <a:rPr lang="de-DE" sz="1200" kern="1200" dirty="0">
                          <a:solidFill>
                            <a:schemeClr val="dk1"/>
                          </a:solidFill>
                          <a:effectLst/>
                          <a:latin typeface="helvetica" panose="020B0604020202020204" pitchFamily="34" charset="0"/>
                          <a:ea typeface="+mn-ea"/>
                          <a:cs typeface="helvetica" panose="020B0604020202020204" pitchFamily="34" charset="0"/>
                        </a:rPr>
                        <a:t> </a:t>
                      </a:r>
                    </a:p>
                    <a:p>
                      <a:r>
                        <a:rPr lang="de-DE" sz="1200" kern="1200" dirty="0">
                          <a:solidFill>
                            <a:schemeClr val="dk1"/>
                          </a:solidFill>
                          <a:effectLst/>
                          <a:latin typeface="helvetica" panose="020B0604020202020204" pitchFamily="34" charset="0"/>
                          <a:ea typeface="+mn-ea"/>
                          <a:cs typeface="helvetica" panose="020B0604020202020204" pitchFamily="34" charset="0"/>
                        </a:rPr>
                        <a:t>Zur Binnendifferenzierung steht Ihnen das Material KK-6 zur Verfügung. Der Arbeitsauftrag an die </a:t>
                      </a:r>
                      <a:r>
                        <a:rPr lang="de-DE" sz="1200" kern="1200" dirty="0" err="1">
                          <a:solidFill>
                            <a:schemeClr val="dk1"/>
                          </a:solidFill>
                          <a:effectLst/>
                          <a:latin typeface="helvetica" panose="020B0604020202020204" pitchFamily="34" charset="0"/>
                          <a:ea typeface="+mn-ea"/>
                          <a:cs typeface="helvetica" panose="020B0604020202020204" pitchFamily="34" charset="0"/>
                        </a:rPr>
                        <a:t>SuS</a:t>
                      </a:r>
                      <a:r>
                        <a:rPr lang="de-DE" sz="1200" kern="1200" dirty="0">
                          <a:solidFill>
                            <a:schemeClr val="dk1"/>
                          </a:solidFill>
                          <a:effectLst/>
                          <a:latin typeface="helvetica" panose="020B0604020202020204" pitchFamily="34" charset="0"/>
                          <a:ea typeface="+mn-ea"/>
                          <a:cs typeface="helvetica" panose="020B0604020202020204" pitchFamily="34" charset="0"/>
                        </a:rPr>
                        <a:t> liegt hier in der Zuordnung von Käufertricks zu bestimmten Zitaten.</a:t>
                      </a:r>
                    </a:p>
                    <a:p>
                      <a:r>
                        <a:rPr lang="de-DE" sz="1200" kern="1200" dirty="0">
                          <a:solidFill>
                            <a:schemeClr val="dk1"/>
                          </a:solidFill>
                          <a:effectLst/>
                          <a:latin typeface="helvetica" panose="020B0604020202020204" pitchFamily="34" charset="0"/>
                          <a:ea typeface="+mn-ea"/>
                          <a:cs typeface="helvetica" panose="020B0604020202020204" pitchFamily="34" charset="0"/>
                        </a:rPr>
                        <a:t> </a:t>
                      </a:r>
                    </a:p>
                    <a:p>
                      <a:r>
                        <a:rPr lang="de-DE" sz="1200" kern="1200" dirty="0">
                          <a:solidFill>
                            <a:schemeClr val="dk1"/>
                          </a:solidFill>
                          <a:effectLst/>
                          <a:latin typeface="helvetica" panose="020B0604020202020204" pitchFamily="34" charset="0"/>
                          <a:ea typeface="+mn-ea"/>
                          <a:cs typeface="helvetica" panose="020B0604020202020204" pitchFamily="34" charset="0"/>
                        </a:rPr>
                        <a:t>Als Anschlussthema können Sie einzelnen </a:t>
                      </a:r>
                      <a:r>
                        <a:rPr lang="de-DE" sz="1200" kern="1200" dirty="0" err="1">
                          <a:solidFill>
                            <a:schemeClr val="dk1"/>
                          </a:solidFill>
                          <a:effectLst/>
                          <a:latin typeface="helvetica" panose="020B0604020202020204" pitchFamily="34" charset="0"/>
                          <a:ea typeface="+mn-ea"/>
                          <a:cs typeface="helvetica" panose="020B0604020202020204" pitchFamily="34" charset="0"/>
                        </a:rPr>
                        <a:t>SuS</a:t>
                      </a:r>
                      <a:r>
                        <a:rPr lang="de-DE" sz="1200" kern="1200" dirty="0">
                          <a:solidFill>
                            <a:schemeClr val="dk1"/>
                          </a:solidFill>
                          <a:effectLst/>
                          <a:latin typeface="helvetica" panose="020B0604020202020204" pitchFamily="34" charset="0"/>
                          <a:ea typeface="+mn-ea"/>
                          <a:cs typeface="helvetica" panose="020B0604020202020204" pitchFamily="34" charset="0"/>
                        </a:rPr>
                        <a:t> für ein Referat zum Thema Produktsuche und Preisvergleiche einteilen. Eine gute inhaltliche Grundlage dafür bietet der folgende Test von Finanztip: </a:t>
                      </a:r>
                      <a:r>
                        <a:rPr lang="de-DE" sz="1200" u="sng" kern="1200" dirty="0">
                          <a:solidFill>
                            <a:schemeClr val="dk1"/>
                          </a:solidFill>
                          <a:effectLst/>
                          <a:latin typeface="helvetica" panose="020B0604020202020204" pitchFamily="34" charset="0"/>
                          <a:ea typeface="+mn-ea"/>
                          <a:cs typeface="helvetica" panose="020B0604020202020204" pitchFamily="34" charset="0"/>
                          <a:hlinkClick r:id="rId3"/>
                        </a:rPr>
                        <a:t>Finanztip-Ratgeber zum Thema Preisvergleiche</a:t>
                      </a:r>
                      <a:r>
                        <a:rPr lang="de-DE" sz="1200" kern="1200" dirty="0">
                          <a:solidFill>
                            <a:schemeClr val="dk1"/>
                          </a:solidFill>
                          <a:effectLst/>
                          <a:latin typeface="helvetica" panose="020B0604020202020204" pitchFamily="34" charset="0"/>
                          <a:ea typeface="+mn-ea"/>
                          <a:cs typeface="helvetica" panose="020B0604020202020204" pitchFamily="34" charset="0"/>
                        </a:rPr>
                        <a:t> </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a:p>
                  </a:txBody>
                  <a:tcPr/>
                </a:tc>
                <a:tc hMerge="1">
                  <a:txBody>
                    <a:bodyPr/>
                    <a:lstStyle/>
                    <a:p>
                      <a:pPr>
                        <a:lnSpc>
                          <a:spcPct val="107000"/>
                        </a:lnSpc>
                        <a:spcAft>
                          <a:spcPts val="800"/>
                        </a:spcAft>
                      </a:pP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69109451"/>
                  </a:ext>
                </a:extLst>
              </a:tr>
            </a:tbl>
          </a:graphicData>
        </a:graphic>
      </p:graphicFrame>
    </p:spTree>
    <p:extLst>
      <p:ext uri="{BB962C8B-B14F-4D97-AF65-F5344CB8AC3E}">
        <p14:creationId xmlns:p14="http://schemas.microsoft.com/office/powerpoint/2010/main" val="87170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B2CFF59C-22CA-CC8F-5334-9CA578F2716E}"/>
              </a:ext>
            </a:extLst>
          </p:cNvPr>
          <p:cNvSpPr>
            <a:spLocks noGrp="1" noRot="1" noMove="1" noResize="1" noEditPoints="1" noAdjustHandles="1" noChangeArrowheads="1" noChangeShapeType="1"/>
          </p:cNvSpPr>
          <p:nvPr/>
        </p:nvSpPr>
        <p:spPr>
          <a:xfrm>
            <a:off x="1011341" y="2980464"/>
            <a:ext cx="5513950" cy="14318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Brillenhersteller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Dicci</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ist hier der eigentliche Verkäufer. Der Influencer Fred nutzt aber ebenfalls Verkaufstaktiken.</a:t>
            </a:r>
          </a:p>
        </p:txBody>
      </p:sp>
      <p:sp>
        <p:nvSpPr>
          <p:cNvPr id="17" name="Rechteck 16">
            <a:extLst>
              <a:ext uri="{FF2B5EF4-FFF2-40B4-BE49-F238E27FC236}">
                <a16:creationId xmlns:a16="http://schemas.microsoft.com/office/drawing/2014/main" id="{3042338C-0DF7-2B7A-1AA8-5286E34FE0D7}"/>
              </a:ext>
            </a:extLst>
          </p:cNvPr>
          <p:cNvSpPr>
            <a:spLocks noGrp="1" noRot="1" noMove="1" noResize="1" noEditPoints="1" noAdjustHandles="1" noChangeArrowheads="1" noChangeShapeType="1"/>
          </p:cNvSpPr>
          <p:nvPr/>
        </p:nvSpPr>
        <p:spPr>
          <a:xfrm>
            <a:off x="1026769" y="5207389"/>
            <a:ext cx="5513950" cy="14318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Dicci</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verwendet den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Social</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-Proof-Trick und setzt dabei auf das Vertrauen und die Reichweite, die Fred auf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Social</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Media hat. Fred bzw.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Dicci</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im Hintergrund arbeiten außerdem mit dem Zero-Price-Trick, indem sie ein kostenloses Etui anbieten.</a:t>
            </a:r>
          </a:p>
        </p:txBody>
      </p:sp>
      <p:sp>
        <p:nvSpPr>
          <p:cNvPr id="18" name="Rechteck 17">
            <a:extLst>
              <a:ext uri="{FF2B5EF4-FFF2-40B4-BE49-F238E27FC236}">
                <a16:creationId xmlns:a16="http://schemas.microsoft.com/office/drawing/2014/main" id="{EA3189C7-BF11-FE3E-BE72-FB782ECA702F}"/>
              </a:ext>
            </a:extLst>
          </p:cNvPr>
          <p:cNvSpPr>
            <a:spLocks noGrp="1" noRot="1" noMove="1" noResize="1" noEditPoints="1" noAdjustHandles="1" noChangeArrowheads="1" noChangeShapeType="1"/>
          </p:cNvSpPr>
          <p:nvPr/>
        </p:nvSpPr>
        <p:spPr>
          <a:xfrm>
            <a:off x="1026769" y="7192377"/>
            <a:ext cx="5513950" cy="14318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machen uns bewusst, dass Fred für die Werbung bezahlt wird (u. a. zu erkennen am Hinweis </a:t>
            </a:r>
            <a:r>
              <a:rPr lang="de-DE" sz="1600" i="1" dirty="0">
                <a:solidFill>
                  <a:schemeClr val="tx2"/>
                </a:solidFill>
                <a:latin typeface="Ink Free" panose="03080402000500000000" pitchFamily="66" charset="0"/>
                <a:ea typeface="Inter" panose="020B0502030000000004" pitchFamily="34" charset="0"/>
                <a:cs typeface="helvetica" panose="020B0604020202020204" pitchFamily="34" charset="0"/>
              </a:rPr>
              <a:t>#anzeige</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Wir kaufen die Brille nur, wenn wir sie wirklich haben wollen – und nicht, weil Fred dafür wirbt oder es etwas kostenlos dazu gibt.</a:t>
            </a:r>
          </a:p>
        </p:txBody>
      </p:sp>
    </p:spTree>
    <p:extLst>
      <p:ext uri="{BB962C8B-B14F-4D97-AF65-F5344CB8AC3E}">
        <p14:creationId xmlns:p14="http://schemas.microsoft.com/office/powerpoint/2010/main" val="286952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34D95DBA-71E3-785C-5841-FFF745817781}"/>
              </a:ext>
            </a:extLst>
          </p:cNvPr>
          <p:cNvSpPr>
            <a:spLocks noGrp="1" noRot="1" noMove="1" noResize="1" noEditPoints="1" noAdjustHandles="1" noChangeArrowheads="1" noChangeShapeType="1"/>
          </p:cNvSpPr>
          <p:nvPr/>
        </p:nvSpPr>
        <p:spPr>
          <a:xfrm>
            <a:off x="1012712" y="30015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Elektronikmarkt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NeptunElektronik</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ist der Verkäufer. Er möchte seine Verkaufszahlen ankurbeln – und wahrscheinlich vor allem diejenigen Produkte verkaufen, die nicht mehr so stark nachgefragt werden. </a:t>
            </a:r>
          </a:p>
        </p:txBody>
      </p:sp>
      <p:sp>
        <p:nvSpPr>
          <p:cNvPr id="34" name="Rechteck 33">
            <a:extLst>
              <a:ext uri="{FF2B5EF4-FFF2-40B4-BE49-F238E27FC236}">
                <a16:creationId xmlns:a16="http://schemas.microsoft.com/office/drawing/2014/main" id="{29783AAB-4792-FCC4-E989-FA21B4CA28DB}"/>
              </a:ext>
            </a:extLst>
          </p:cNvPr>
          <p:cNvSpPr>
            <a:spLocks noGrp="1" noRot="1" noMove="1" noResize="1" noEditPoints="1" noAdjustHandles="1" noChangeArrowheads="1" noChangeShapeType="1"/>
          </p:cNvSpPr>
          <p:nvPr/>
        </p:nvSpPr>
        <p:spPr>
          <a:xfrm>
            <a:off x="1028140" y="54501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Verkäufer arbeitet mit einer Rabattaktion und nutzt dabei Framing, indem er die Ersparnis in den Vordergrund stellt. Außerdem arbeitet er mit dem Zero-Price-Trick, indem er eine kostenlose Finanzierung anbietet. Durch die Begrenzung der Aktion auf einen einzigen Tag stellt der Verkäufer zudem eine Verknappung her.</a:t>
            </a:r>
          </a:p>
        </p:txBody>
      </p:sp>
      <p:sp>
        <p:nvSpPr>
          <p:cNvPr id="36" name="Rechteck 35">
            <a:extLst>
              <a:ext uri="{FF2B5EF4-FFF2-40B4-BE49-F238E27FC236}">
                <a16:creationId xmlns:a16="http://schemas.microsoft.com/office/drawing/2014/main" id="{8E5D7763-A3AF-BD18-661D-E13F9581A9AF}"/>
              </a:ext>
            </a:extLst>
          </p:cNvPr>
          <p:cNvSpPr>
            <a:spLocks noGrp="1" noRot="1" noMove="1" noResize="1" noEditPoints="1" noAdjustHandles="1" noChangeArrowheads="1" noChangeShapeType="1"/>
          </p:cNvSpPr>
          <p:nvPr/>
        </p:nvSpPr>
        <p:spPr>
          <a:xfrm>
            <a:off x="1028140" y="7670711"/>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lassen uns von Rabattaktionen nicht dazu verleiten, etwas zu kaufen, das wir eigentlich gar nicht wollen. Wenn wir etwas kaufen wollen, dann achten wir auf den Preis und nicht ausschließlich auf den Rabatt. Diesen Preis vergleichen wir mit den Preisen anderer Verkäufer.</a:t>
            </a:r>
          </a:p>
        </p:txBody>
      </p:sp>
    </p:spTree>
    <p:extLst>
      <p:ext uri="{BB962C8B-B14F-4D97-AF65-F5344CB8AC3E}">
        <p14:creationId xmlns:p14="http://schemas.microsoft.com/office/powerpoint/2010/main" val="205399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3F6F4B42-031C-515B-C1EB-50090EF81A09}"/>
              </a:ext>
            </a:extLst>
          </p:cNvPr>
          <p:cNvSpPr>
            <a:spLocks noGrp="1" noRot="1" noMove="1" noResize="1" noEditPoints="1" noAdjustHandles="1" noChangeArrowheads="1" noChangeShapeType="1"/>
          </p:cNvSpPr>
          <p:nvPr/>
        </p:nvSpPr>
        <p:spPr>
          <a:xfrm>
            <a:off x="1006468" y="30015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Das Modegeschäft ist hier der Verkäufer und möchte durch Rabattaktionen (ggf. Schlussverkauf) Ware verkaufen. Ein denkbarer Grund ist etwa ein Saisonwechsel. (Da es sich vor allem bei günstiger Kleidung nicht lohnt, diese einzulagern, wird sie häufig im Sale zu geringeren Preisen verkauft.)</a:t>
            </a:r>
          </a:p>
        </p:txBody>
      </p:sp>
      <p:sp>
        <p:nvSpPr>
          <p:cNvPr id="17" name="Rechteck 16">
            <a:extLst>
              <a:ext uri="{FF2B5EF4-FFF2-40B4-BE49-F238E27FC236}">
                <a16:creationId xmlns:a16="http://schemas.microsoft.com/office/drawing/2014/main" id="{49D039A5-374F-493C-2684-1A63C0F45A64}"/>
              </a:ext>
            </a:extLst>
          </p:cNvPr>
          <p:cNvSpPr>
            <a:spLocks noGrp="1" noRot="1" noMove="1" noResize="1" noEditPoints="1" noAdjustHandles="1" noChangeArrowheads="1" noChangeShapeType="1"/>
          </p:cNvSpPr>
          <p:nvPr/>
        </p:nvSpPr>
        <p:spPr>
          <a:xfrm>
            <a:off x="1021896" y="54501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Verkäufer nutzt gebrochene Preise (nicht nur während der Aktion). Die Formulierung eines Rabattes ist bewusst positiv gewählt (= Framing). Zusätzlich gibt es beim Kauf von drei Artikeln einen geschenkt, was dem Zero-Price-Trick entspricht.</a:t>
            </a:r>
          </a:p>
        </p:txBody>
      </p:sp>
      <p:sp>
        <p:nvSpPr>
          <p:cNvPr id="19" name="Rechteck 18">
            <a:extLst>
              <a:ext uri="{FF2B5EF4-FFF2-40B4-BE49-F238E27FC236}">
                <a16:creationId xmlns:a16="http://schemas.microsoft.com/office/drawing/2014/main" id="{544FCD7B-620D-7A1A-5D0D-A7C6C06996A9}"/>
              </a:ext>
            </a:extLst>
          </p:cNvPr>
          <p:cNvSpPr>
            <a:spLocks noGrp="1" noRot="1" noMove="1" noResize="1" noEditPoints="1" noAdjustHandles="1" noChangeArrowheads="1" noChangeShapeType="1"/>
          </p:cNvSpPr>
          <p:nvPr/>
        </p:nvSpPr>
        <p:spPr>
          <a:xfrm>
            <a:off x="1021896" y="7670711"/>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lassen uns durch die Aktion nicht zu Spontankäufen verleiten – auch, wenn wir schon vor dem Geschäft stehen.</a:t>
            </a:r>
          </a:p>
        </p:txBody>
      </p:sp>
    </p:spTree>
    <p:extLst>
      <p:ext uri="{BB962C8B-B14F-4D97-AF65-F5344CB8AC3E}">
        <p14:creationId xmlns:p14="http://schemas.microsoft.com/office/powerpoint/2010/main" val="237876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9D326D3D-5432-6399-D130-A445E47BCA2E}"/>
              </a:ext>
            </a:extLst>
          </p:cNvPr>
          <p:cNvSpPr>
            <a:spLocks noGrp="1" noRot="1" noMove="1" noResize="1" noEditPoints="1" noAdjustHandles="1" noChangeArrowheads="1" noChangeShapeType="1"/>
          </p:cNvSpPr>
          <p:nvPr/>
        </p:nvSpPr>
        <p:spPr>
          <a:xfrm>
            <a:off x="1012712" y="30015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Supermarkt ist der Verkäufer. Er versucht, uns bestimmte Markenprodukte zu verkaufen. Eine denkbare Erklärung dafür ist, dass er damit mehr Geld verdient (höhere Margen).</a:t>
            </a:r>
          </a:p>
        </p:txBody>
      </p:sp>
      <p:sp>
        <p:nvSpPr>
          <p:cNvPr id="25" name="Rechteck 24">
            <a:extLst>
              <a:ext uri="{FF2B5EF4-FFF2-40B4-BE49-F238E27FC236}">
                <a16:creationId xmlns:a16="http://schemas.microsoft.com/office/drawing/2014/main" id="{F1890065-D3BA-4116-A573-DAF390AE5969}"/>
              </a:ext>
            </a:extLst>
          </p:cNvPr>
          <p:cNvSpPr>
            <a:spLocks noGrp="1" noRot="1" noMove="1" noResize="1" noEditPoints="1" noAdjustHandles="1" noChangeArrowheads="1" noChangeShapeType="1"/>
          </p:cNvSpPr>
          <p:nvPr/>
        </p:nvSpPr>
        <p:spPr>
          <a:xfrm>
            <a:off x="1028140" y="54501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Verkäufer nutzt einen Scheinvergleich (Anker), indem er eine teurere Schokolade neben die mittelpreisigen stellt, die dadurch günstiger wirken sollen. Eine farbliche Hervorhebung und die Platzierung auf Augenhöhe sollen unsere Aufmerksamkeit auf das Produkt lenken. Die günstigste Schokolade ist bewusst weit unten platziert („Bückware“).</a:t>
            </a:r>
          </a:p>
        </p:txBody>
      </p:sp>
      <p:sp>
        <p:nvSpPr>
          <p:cNvPr id="27" name="Rechteck 26">
            <a:extLst>
              <a:ext uri="{FF2B5EF4-FFF2-40B4-BE49-F238E27FC236}">
                <a16:creationId xmlns:a16="http://schemas.microsoft.com/office/drawing/2014/main" id="{F924AAFB-4585-863A-408E-39BF8EEA2443}"/>
              </a:ext>
            </a:extLst>
          </p:cNvPr>
          <p:cNvSpPr>
            <a:spLocks noGrp="1" noRot="1" noMove="1" noResize="1" noEditPoints="1" noAdjustHandles="1" noChangeArrowheads="1" noChangeShapeType="1"/>
          </p:cNvSpPr>
          <p:nvPr/>
        </p:nvSpPr>
        <p:spPr>
          <a:xfrm>
            <a:off x="1028140" y="7670711"/>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vergleichen die Preise genau – und zwar anhand der Grundpreise (= Preis pro bestimmter Menge), da diese am besten vergleichbar sind. </a:t>
            </a:r>
          </a:p>
        </p:txBody>
      </p:sp>
    </p:spTree>
    <p:extLst>
      <p:ext uri="{BB962C8B-B14F-4D97-AF65-F5344CB8AC3E}">
        <p14:creationId xmlns:p14="http://schemas.microsoft.com/office/powerpoint/2010/main" val="347439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B498D1B2-4982-63A2-762D-09E5BFD91174}"/>
              </a:ext>
            </a:extLst>
          </p:cNvPr>
          <p:cNvSpPr>
            <a:spLocks noGrp="1" noRot="1" noMove="1" noResize="1" noEditPoints="1" noAdjustHandles="1" noChangeArrowheads="1" noChangeShapeType="1"/>
          </p:cNvSpPr>
          <p:nvPr/>
        </p:nvSpPr>
        <p:spPr>
          <a:xfrm>
            <a:off x="1006468" y="30015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Betreiber des Onlineshops ist der Verkäufer. Er versucht, uns zusätzlich zu dem T-Shirt, das wir uns ausgesucht haben, noch weitere Produkte zu verkaufen.</a:t>
            </a:r>
          </a:p>
        </p:txBody>
      </p:sp>
      <p:sp>
        <p:nvSpPr>
          <p:cNvPr id="17" name="Rechteck 16">
            <a:extLst>
              <a:ext uri="{FF2B5EF4-FFF2-40B4-BE49-F238E27FC236}">
                <a16:creationId xmlns:a16="http://schemas.microsoft.com/office/drawing/2014/main" id="{077F20B6-3BE4-AB9E-8027-830595ED855C}"/>
              </a:ext>
            </a:extLst>
          </p:cNvPr>
          <p:cNvSpPr>
            <a:spLocks noGrp="1" noRot="1" noMove="1" noResize="1" noEditPoints="1" noAdjustHandles="1" noChangeArrowheads="1" noChangeShapeType="1"/>
          </p:cNvSpPr>
          <p:nvPr/>
        </p:nvSpPr>
        <p:spPr>
          <a:xfrm>
            <a:off x="1021896" y="54501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Verkäufer nutzt gebrochene Preise und versucht mit dem Zero-Price-Trick (kostenloser Versand) uns zum Kauf weiterer Produkte zu bewegen. Mit der Geld-Zurück-Garantie senkt er die Risiken, mit der Limited Edition schafft er eine Art Verknappung.</a:t>
            </a:r>
          </a:p>
        </p:txBody>
      </p:sp>
      <p:sp>
        <p:nvSpPr>
          <p:cNvPr id="19" name="Rechteck 18">
            <a:extLst>
              <a:ext uri="{FF2B5EF4-FFF2-40B4-BE49-F238E27FC236}">
                <a16:creationId xmlns:a16="http://schemas.microsoft.com/office/drawing/2014/main" id="{9BACC1B3-BD2B-05E1-4DF2-B5741BB42DFC}"/>
              </a:ext>
            </a:extLst>
          </p:cNvPr>
          <p:cNvSpPr>
            <a:spLocks noGrp="1" noRot="1" noMove="1" noResize="1" noEditPoints="1" noAdjustHandles="1" noChangeArrowheads="1" noChangeShapeType="1"/>
          </p:cNvSpPr>
          <p:nvPr/>
        </p:nvSpPr>
        <p:spPr>
          <a:xfrm>
            <a:off x="1021896" y="7670711"/>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wägen die Kosten eines weiteren Produktes und die Kosten für den Versand gegeneinander ab. Wir kaufen nur, was wir auch wirklich kaufen wollen, und bleiben bei unserem Plan. Zur Not schlafen wir lieber noch eine Nacht drüber.</a:t>
            </a:r>
          </a:p>
        </p:txBody>
      </p:sp>
    </p:spTree>
    <p:extLst>
      <p:ext uri="{BB962C8B-B14F-4D97-AF65-F5344CB8AC3E}">
        <p14:creationId xmlns:p14="http://schemas.microsoft.com/office/powerpoint/2010/main" val="554473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eck 53">
            <a:extLst>
              <a:ext uri="{FF2B5EF4-FFF2-40B4-BE49-F238E27FC236}">
                <a16:creationId xmlns:a16="http://schemas.microsoft.com/office/drawing/2014/main" id="{21456879-6AEB-F247-5E04-365048E5CF9D}"/>
              </a:ext>
            </a:extLst>
          </p:cNvPr>
          <p:cNvSpPr>
            <a:spLocks noGrp="1" noRot="1" noMove="1" noResize="1" noEditPoints="1" noAdjustHandles="1" noChangeArrowheads="1" noChangeShapeType="1"/>
          </p:cNvSpPr>
          <p:nvPr/>
        </p:nvSpPr>
        <p:spPr>
          <a:xfrm>
            <a:off x="1012712" y="3003119"/>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Die Vergleichsseite ist hier der Verkäufer und versucht, uns zu einer schnellen Buchung zu bewegen.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(Auch die Hotelbetreiber spielen hier eine Verkäufer-Rolle, da sie ihre Hotels auf den Seiten inserieren.)</a:t>
            </a:r>
          </a:p>
        </p:txBody>
      </p:sp>
      <p:sp>
        <p:nvSpPr>
          <p:cNvPr id="56" name="Rechteck 55">
            <a:extLst>
              <a:ext uri="{FF2B5EF4-FFF2-40B4-BE49-F238E27FC236}">
                <a16:creationId xmlns:a16="http://schemas.microsoft.com/office/drawing/2014/main" id="{06A1BA84-A4D7-1B6B-3516-652284E5D962}"/>
              </a:ext>
            </a:extLst>
          </p:cNvPr>
          <p:cNvSpPr>
            <a:spLocks noGrp="1" noRot="1" noMove="1" noResize="1" noEditPoints="1" noAdjustHandles="1" noChangeArrowheads="1" noChangeShapeType="1"/>
          </p:cNvSpPr>
          <p:nvPr/>
        </p:nvSpPr>
        <p:spPr>
          <a:xfrm>
            <a:off x="1028140" y="5451719"/>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Verkäufer nutzt die (künstliche) Verknappung, indem er eine begrenzte Anzahl an Zimmern und eine hohe Nachfrage kommuniziert. Mit Sternebewertungen setzt er außerdem auf den Effekt der sozialen Bewährtheit. Extra-Punkte zielen auf unseren Wunsch nach Vervollständigung ab.</a:t>
            </a:r>
          </a:p>
        </p:txBody>
      </p:sp>
      <p:sp>
        <p:nvSpPr>
          <p:cNvPr id="58" name="Rechteck 57">
            <a:extLst>
              <a:ext uri="{FF2B5EF4-FFF2-40B4-BE49-F238E27FC236}">
                <a16:creationId xmlns:a16="http://schemas.microsoft.com/office/drawing/2014/main" id="{603712ED-3E2D-B434-E34D-63D9EA48C384}"/>
              </a:ext>
            </a:extLst>
          </p:cNvPr>
          <p:cNvSpPr>
            <a:spLocks noGrp="1" noRot="1" noMove="1" noResize="1" noEditPoints="1" noAdjustHandles="1" noChangeArrowheads="1" noChangeShapeType="1"/>
          </p:cNvSpPr>
          <p:nvPr/>
        </p:nvSpPr>
        <p:spPr>
          <a:xfrm>
            <a:off x="1028140" y="7672238"/>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nehmen uns für die Entscheidung ausreichend Zeit und vergleichen die Hotels im Detail miteinander. Wir wählen das Hotel, das am besten zu unseren Ansprüchen passt. Positive Kundenbewertungen beziehen wir in unsere Entscheidung mit ein, hinterfragen dabei aber auch die Aussagekraft.</a:t>
            </a:r>
          </a:p>
        </p:txBody>
      </p:sp>
    </p:spTree>
    <p:extLst>
      <p:ext uri="{BB962C8B-B14F-4D97-AF65-F5344CB8AC3E}">
        <p14:creationId xmlns:p14="http://schemas.microsoft.com/office/powerpoint/2010/main" val="323938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91E5588F-C83D-5C96-9212-62361B3FB707}"/>
              </a:ext>
            </a:extLst>
          </p:cNvPr>
          <p:cNvSpPr>
            <a:spLocks noGrp="1" noRot="1" noMove="1" noResize="1" noEditPoints="1" noAdjustHandles="1" noChangeArrowheads="1" noChangeShapeType="1"/>
          </p:cNvSpPr>
          <p:nvPr/>
        </p:nvSpPr>
        <p:spPr>
          <a:xfrm>
            <a:off x="1012712" y="30015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Betreiber des Onlineshops ist der Verkäufer und versucht, uns zum Kauf eines bestimmten Smartphones und zusätzlich zum Abschluss einer Handyversicherung zu bewegen.</a:t>
            </a:r>
          </a:p>
        </p:txBody>
      </p:sp>
      <p:sp>
        <p:nvSpPr>
          <p:cNvPr id="41" name="Rechteck 40">
            <a:extLst>
              <a:ext uri="{FF2B5EF4-FFF2-40B4-BE49-F238E27FC236}">
                <a16:creationId xmlns:a16="http://schemas.microsoft.com/office/drawing/2014/main" id="{49489F6A-91B6-1F2D-3517-18217194CE64}"/>
              </a:ext>
            </a:extLst>
          </p:cNvPr>
          <p:cNvSpPr>
            <a:spLocks noGrp="1" noRot="1" noMove="1" noResize="1" noEditPoints="1" noAdjustHandles="1" noChangeArrowheads="1" noChangeShapeType="1"/>
          </p:cNvSpPr>
          <p:nvPr/>
        </p:nvSpPr>
        <p:spPr>
          <a:xfrm>
            <a:off x="1028140" y="54501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Verkäufer nutzt den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Social</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-Proof-Trick (Sternebewertung – allerdings unklares Zustandekommen),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Cheering</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(„Eine sehr gute Wahl!“) und den Ankertrick (UVP, Streichpreis). Durch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Confirmshaming</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versucht der Verkäufer, uns eine Versicherung für das Smartphone zu verkaufen.</a:t>
            </a:r>
          </a:p>
        </p:txBody>
      </p:sp>
      <p:sp>
        <p:nvSpPr>
          <p:cNvPr id="43" name="Rechteck 42">
            <a:extLst>
              <a:ext uri="{FF2B5EF4-FFF2-40B4-BE49-F238E27FC236}">
                <a16:creationId xmlns:a16="http://schemas.microsoft.com/office/drawing/2014/main" id="{2E453973-C0CA-0128-356A-04AE272E66C5}"/>
              </a:ext>
            </a:extLst>
          </p:cNvPr>
          <p:cNvSpPr>
            <a:spLocks noGrp="1" noRot="1" noMove="1" noResize="1" noEditPoints="1" noAdjustHandles="1" noChangeArrowheads="1" noChangeShapeType="1"/>
          </p:cNvSpPr>
          <p:nvPr/>
        </p:nvSpPr>
        <p:spPr>
          <a:xfrm>
            <a:off x="1028140" y="7670711"/>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hinterfragen den Nutzen einer Handyversicherung. Auch prüfen wir, wie die Sterne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zustandekommen</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a:t>
            </a:r>
          </a:p>
        </p:txBody>
      </p:sp>
    </p:spTree>
    <p:extLst>
      <p:ext uri="{BB962C8B-B14F-4D97-AF65-F5344CB8AC3E}">
        <p14:creationId xmlns:p14="http://schemas.microsoft.com/office/powerpoint/2010/main" val="292471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4E2FEEC8-817F-C96D-4D23-B7E00FD670CA}"/>
              </a:ext>
            </a:extLst>
          </p:cNvPr>
          <p:cNvSpPr>
            <a:spLocks noGrp="1" noRot="1" noMove="1" noResize="1" noEditPoints="1" noAdjustHandles="1" noChangeArrowheads="1" noChangeShapeType="1"/>
          </p:cNvSpPr>
          <p:nvPr/>
        </p:nvSpPr>
        <p:spPr>
          <a:xfrm>
            <a:off x="1006468" y="30015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Streamingdienst ist der Verkäufer und versucht, uns zu einem langfristigen Abo zu bewegen.</a:t>
            </a:r>
          </a:p>
        </p:txBody>
      </p:sp>
      <p:sp>
        <p:nvSpPr>
          <p:cNvPr id="17" name="Rechteck 16">
            <a:extLst>
              <a:ext uri="{FF2B5EF4-FFF2-40B4-BE49-F238E27FC236}">
                <a16:creationId xmlns:a16="http://schemas.microsoft.com/office/drawing/2014/main" id="{72FBF35D-FA31-0E1F-F297-47AE9DA8BC57}"/>
              </a:ext>
            </a:extLst>
          </p:cNvPr>
          <p:cNvSpPr>
            <a:spLocks noGrp="1" noRot="1" noMove="1" noResize="1" noEditPoints="1" noAdjustHandles="1" noChangeArrowheads="1" noChangeShapeType="1"/>
          </p:cNvSpPr>
          <p:nvPr/>
        </p:nvSpPr>
        <p:spPr>
          <a:xfrm>
            <a:off x="1021896" y="5450192"/>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Der Verkäufer nutzt neben gebrochenen Preisen auch den Zero-Price-Effekt (zwei kostenlose Monate), Framing (Formulierung der Ersparnis) und den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Besitztumseffekt</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(kostenloser Testzeitraum).</a:t>
            </a:r>
          </a:p>
        </p:txBody>
      </p:sp>
      <p:sp>
        <p:nvSpPr>
          <p:cNvPr id="19" name="Rechteck 18">
            <a:extLst>
              <a:ext uri="{FF2B5EF4-FFF2-40B4-BE49-F238E27FC236}">
                <a16:creationId xmlns:a16="http://schemas.microsoft.com/office/drawing/2014/main" id="{5D467F53-3792-4854-285C-9CD04812DADA}"/>
              </a:ext>
            </a:extLst>
          </p:cNvPr>
          <p:cNvSpPr>
            <a:spLocks noGrp="1" noRot="1" noMove="1" noResize="1" noEditPoints="1" noAdjustHandles="1" noChangeArrowheads="1" noChangeShapeType="1"/>
          </p:cNvSpPr>
          <p:nvPr/>
        </p:nvSpPr>
        <p:spPr>
          <a:xfrm>
            <a:off x="1021896" y="7670711"/>
            <a:ext cx="5513950" cy="154931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Wir überlegen genau, ob wir das Abo wirklich ein ganzes Jahr lang brauchen oder ein monatlich kündbares Abo für uns nicht doch günstiger ist (vielleicht denken wir auch noch einmal darüber nach, ob wir für Werbefreiheit bezahlen wollen). Wir können den Testzeitraum nutzen, sollten dann aber am besten direkt kündigen, falls wir kein Jahresabo möchten.</a:t>
            </a:r>
          </a:p>
        </p:txBody>
      </p:sp>
    </p:spTree>
    <p:extLst>
      <p:ext uri="{BB962C8B-B14F-4D97-AF65-F5344CB8AC3E}">
        <p14:creationId xmlns:p14="http://schemas.microsoft.com/office/powerpoint/2010/main" val="2624073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uppieren 75">
            <a:extLst>
              <a:ext uri="{FF2B5EF4-FFF2-40B4-BE49-F238E27FC236}">
                <a16:creationId xmlns:a16="http://schemas.microsoft.com/office/drawing/2014/main" id="{63D1988D-115D-2CFC-DADC-A8088E7569D3}"/>
              </a:ext>
            </a:extLst>
          </p:cNvPr>
          <p:cNvGrpSpPr>
            <a:grpSpLocks noGrp="1" noUngrp="1" noRot="1" noMove="1" noResize="1"/>
          </p:cNvGrpSpPr>
          <p:nvPr/>
        </p:nvGrpSpPr>
        <p:grpSpPr>
          <a:xfrm rot="16200000">
            <a:off x="-767033" y="2693410"/>
            <a:ext cx="9093739" cy="5949867"/>
            <a:chOff x="448993" y="407819"/>
            <a:chExt cx="9093739" cy="5949867"/>
          </a:xfrm>
        </p:grpSpPr>
        <p:sp>
          <p:nvSpPr>
            <p:cNvPr id="78" name="Rechteck 77">
              <a:extLst>
                <a:ext uri="{FF2B5EF4-FFF2-40B4-BE49-F238E27FC236}">
                  <a16:creationId xmlns:a16="http://schemas.microsoft.com/office/drawing/2014/main" id="{2A42B7F2-B8D6-2696-DCC0-20EC2D47D7B7}"/>
                </a:ext>
              </a:extLst>
            </p:cNvPr>
            <p:cNvSpPr>
              <a:spLocks noGrp="1" noRot="1" noMove="1" noResize="1" noEditPoints="1" noAdjustHandles="1" noChangeArrowheads="1" noChangeShapeType="1"/>
            </p:cNvSpPr>
            <p:nvPr userDrawn="1"/>
          </p:nvSpPr>
          <p:spPr>
            <a:xfrm>
              <a:off x="643760" y="1800225"/>
              <a:ext cx="4011681" cy="4426905"/>
            </a:xfrm>
            <a:prstGeom prst="rect">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de-DE" b="1" dirty="0">
                  <a:solidFill>
                    <a:schemeClr val="tx2"/>
                  </a:solidFill>
                  <a:latin typeface="Ink Free" panose="03080402000500000000" pitchFamily="66" charset="0"/>
                  <a:cs typeface="Helvetica" panose="020B0604020202020204" pitchFamily="34" charset="0"/>
                </a:rPr>
                <a:t>Verkäufermotivation hinterfragen</a:t>
              </a:r>
            </a:p>
            <a:p>
              <a:endParaRPr lang="de-DE" b="1" dirty="0">
                <a:solidFill>
                  <a:schemeClr val="tx2"/>
                </a:solidFill>
                <a:latin typeface="Ink Free" panose="03080402000500000000" pitchFamily="66" charset="0"/>
                <a:cs typeface="Helvetica" panose="020B0604020202020204" pitchFamily="34" charset="0"/>
              </a:endParaRPr>
            </a:p>
            <a:p>
              <a:r>
                <a:rPr lang="de-DE" dirty="0">
                  <a:solidFill>
                    <a:schemeClr val="tx2"/>
                  </a:solidFill>
                  <a:latin typeface="Ink Free" panose="03080402000500000000" pitchFamily="66" charset="0"/>
                  <a:cs typeface="Helvetica" panose="020B0604020202020204" pitchFamily="34" charset="0"/>
                </a:rPr>
                <a:t>Was will der Verkäufer?</a:t>
              </a:r>
            </a:p>
            <a:p>
              <a:r>
                <a:rPr lang="de-DE" dirty="0">
                  <a:solidFill>
                    <a:schemeClr val="tx2"/>
                  </a:solidFill>
                  <a:latin typeface="Ink Free" panose="03080402000500000000" pitchFamily="66" charset="0"/>
                  <a:cs typeface="Helvetica" panose="020B0604020202020204" pitchFamily="34" charset="0"/>
                </a:rPr>
                <a:t>Warum will er das?</a:t>
              </a:r>
            </a:p>
            <a:p>
              <a:r>
                <a:rPr lang="de-DE" dirty="0">
                  <a:solidFill>
                    <a:schemeClr val="tx2"/>
                  </a:solidFill>
                  <a:latin typeface="Ink Free" panose="03080402000500000000" pitchFamily="66" charset="0"/>
                  <a:cs typeface="Helvetica" panose="020B0604020202020204" pitchFamily="34" charset="0"/>
                </a:rPr>
                <a:t>Wie versucht er, sein Ziel zu erreichen?</a:t>
              </a:r>
            </a:p>
          </p:txBody>
        </p:sp>
        <p:sp>
          <p:nvSpPr>
            <p:cNvPr id="80" name="Rechteck 79">
              <a:extLst>
                <a:ext uri="{FF2B5EF4-FFF2-40B4-BE49-F238E27FC236}">
                  <a16:creationId xmlns:a16="http://schemas.microsoft.com/office/drawing/2014/main" id="{AECFE81F-AE43-326D-7286-5762EE01498F}"/>
                </a:ext>
              </a:extLst>
            </p:cNvPr>
            <p:cNvSpPr>
              <a:spLocks noGrp="1" noRot="1" noMove="1" noResize="1" noEditPoints="1" noAdjustHandles="1" noChangeArrowheads="1" noChangeShapeType="1"/>
            </p:cNvSpPr>
            <p:nvPr userDrawn="1"/>
          </p:nvSpPr>
          <p:spPr>
            <a:xfrm>
              <a:off x="5250559" y="1800225"/>
              <a:ext cx="4011681" cy="4426905"/>
            </a:xfrm>
            <a:prstGeom prst="rect">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r"/>
              <a:r>
                <a:rPr lang="de-DE" b="1" dirty="0">
                  <a:solidFill>
                    <a:schemeClr val="tx2"/>
                  </a:solidFill>
                  <a:latin typeface="Ink Free" panose="03080402000500000000" pitchFamily="66" charset="0"/>
                  <a:cs typeface="Helvetica" panose="020B0604020202020204" pitchFamily="34" charset="0"/>
                </a:rPr>
                <a:t>Eigene Motivation hinterfragen</a:t>
              </a:r>
            </a:p>
            <a:p>
              <a:pPr algn="r"/>
              <a:endParaRPr lang="de-DE" b="1" dirty="0">
                <a:solidFill>
                  <a:schemeClr val="tx2"/>
                </a:solidFill>
                <a:latin typeface="Ink Free" panose="03080402000500000000" pitchFamily="66" charset="0"/>
                <a:cs typeface="Helvetica" panose="020B0604020202020204" pitchFamily="34" charset="0"/>
              </a:endParaRPr>
            </a:p>
            <a:p>
              <a:pPr algn="r"/>
              <a:r>
                <a:rPr lang="de-DE" dirty="0">
                  <a:solidFill>
                    <a:schemeClr val="tx2"/>
                  </a:solidFill>
                  <a:latin typeface="Ink Free" panose="03080402000500000000" pitchFamily="66" charset="0"/>
                  <a:cs typeface="Helvetica" panose="020B0604020202020204" pitchFamily="34" charset="0"/>
                </a:rPr>
                <a:t>Brauche ich das?</a:t>
              </a:r>
            </a:p>
            <a:p>
              <a:pPr algn="r"/>
              <a:r>
                <a:rPr lang="de-DE" dirty="0">
                  <a:solidFill>
                    <a:schemeClr val="tx2"/>
                  </a:solidFill>
                  <a:latin typeface="Ink Free" panose="03080402000500000000" pitchFamily="66" charset="0"/>
                  <a:cs typeface="Helvetica" panose="020B0604020202020204" pitchFamily="34" charset="0"/>
                </a:rPr>
                <a:t>Brauche ich es jetzt?</a:t>
              </a:r>
            </a:p>
            <a:p>
              <a:pPr algn="r"/>
              <a:r>
                <a:rPr lang="de-DE" dirty="0">
                  <a:solidFill>
                    <a:schemeClr val="tx2"/>
                  </a:solidFill>
                  <a:latin typeface="Ink Free" panose="03080402000500000000" pitchFamily="66" charset="0"/>
                  <a:cs typeface="Helvetica" panose="020B0604020202020204" pitchFamily="34" charset="0"/>
                </a:rPr>
                <a:t>Kann ich mir das leisten?</a:t>
              </a:r>
            </a:p>
            <a:p>
              <a:pPr algn="r"/>
              <a:r>
                <a:rPr lang="de-DE" dirty="0">
                  <a:solidFill>
                    <a:schemeClr val="tx2"/>
                  </a:solidFill>
                  <a:latin typeface="Ink Free" panose="03080402000500000000" pitchFamily="66" charset="0"/>
                  <a:cs typeface="Helvetica" panose="020B0604020202020204" pitchFamily="34" charset="0"/>
                </a:rPr>
                <a:t>Muss ich es unbedingt (neu) kaufen?</a:t>
              </a:r>
            </a:p>
            <a:p>
              <a:pPr algn="r"/>
              <a:r>
                <a:rPr lang="de-DE" dirty="0">
                  <a:solidFill>
                    <a:schemeClr val="tx2"/>
                  </a:solidFill>
                  <a:latin typeface="Ink Free" panose="03080402000500000000" pitchFamily="66" charset="0"/>
                  <a:cs typeface="Helvetica" panose="020B0604020202020204" pitchFamily="34" charset="0"/>
                </a:rPr>
                <a:t>(Muss es immer die Marke sein?)</a:t>
              </a:r>
            </a:p>
          </p:txBody>
        </p:sp>
        <p:pic>
          <p:nvPicPr>
            <p:cNvPr id="82" name="Grafik 81">
              <a:extLst>
                <a:ext uri="{FF2B5EF4-FFF2-40B4-BE49-F238E27FC236}">
                  <a16:creationId xmlns:a16="http://schemas.microsoft.com/office/drawing/2014/main" id="{17766F5C-8249-A278-D40D-A36754F30C1F}"/>
                </a:ext>
              </a:extLst>
            </p:cNvPr>
            <p:cNvPicPr>
              <a:picLocks noGrp="1" noRot="1" noMove="1" noResize="1" noEditPoints="1" noAdjustHandles="1" noChangeArrowheads="1" noChangeShapeType="1" noCrop="1"/>
            </p:cNvPicPr>
            <p:nvPr userDrawn="1"/>
          </p:nvPicPr>
          <p:blipFill>
            <a:blip r:embed="rId2">
              <a:grayscl/>
              <a:extLst>
                <a:ext uri="{28A0092B-C50C-407E-A947-70E740481C1C}">
                  <a14:useLocalDpi xmlns:a14="http://schemas.microsoft.com/office/drawing/2010/main" val="0"/>
                </a:ext>
              </a:extLst>
            </a:blip>
            <a:stretch>
              <a:fillRect/>
            </a:stretch>
          </p:blipFill>
          <p:spPr>
            <a:xfrm>
              <a:off x="448993" y="5277686"/>
              <a:ext cx="1080000" cy="1080000"/>
            </a:xfrm>
            <a:prstGeom prst="rect">
              <a:avLst/>
            </a:prstGeom>
            <a:effectLst/>
          </p:spPr>
        </p:pic>
        <p:pic>
          <p:nvPicPr>
            <p:cNvPr id="84" name="Grafik 83" descr="Ein Bild, das Clipart, Smiley, gelb, Cartoon enthält.&#10;&#10;Automatisch generierte Beschreibung">
              <a:extLst>
                <a:ext uri="{FF2B5EF4-FFF2-40B4-BE49-F238E27FC236}">
                  <a16:creationId xmlns:a16="http://schemas.microsoft.com/office/drawing/2014/main" id="{1ACFF0FB-BE21-1183-A409-FA4A9205639B}"/>
                </a:ext>
              </a:extLst>
            </p:cNvPr>
            <p:cNvPicPr>
              <a:picLocks noGrp="1" noRot="1" noChangeAspect="1" noMove="1" noResize="1" noEditPoints="1" noAdjustHandles="1" noChangeArrowheads="1" noChangeShapeType="1" noCrop="1"/>
            </p:cNvPicPr>
            <p:nvPr userDrawn="1"/>
          </p:nvPicPr>
          <p:blipFill>
            <a:blip r:embed="rId3">
              <a:grayscl/>
              <a:extLst>
                <a:ext uri="{28A0092B-C50C-407E-A947-70E740481C1C}">
                  <a14:useLocalDpi xmlns:a14="http://schemas.microsoft.com/office/drawing/2010/main" val="0"/>
                </a:ext>
              </a:extLst>
            </a:blip>
            <a:stretch>
              <a:fillRect/>
            </a:stretch>
          </p:blipFill>
          <p:spPr>
            <a:xfrm>
              <a:off x="8462732" y="5277686"/>
              <a:ext cx="1080000" cy="1080000"/>
            </a:xfrm>
            <a:prstGeom prst="rect">
              <a:avLst/>
            </a:prstGeom>
          </p:spPr>
        </p:pic>
        <p:sp>
          <p:nvSpPr>
            <p:cNvPr id="86" name="Ellipse 85">
              <a:extLst>
                <a:ext uri="{FF2B5EF4-FFF2-40B4-BE49-F238E27FC236}">
                  <a16:creationId xmlns:a16="http://schemas.microsoft.com/office/drawing/2014/main" id="{ED79C9EA-04C6-0B22-8C86-720D98F0D1E1}"/>
                </a:ext>
              </a:extLst>
            </p:cNvPr>
            <p:cNvSpPr>
              <a:spLocks noGrp="1" noRot="1" noMove="1" noResize="1" noEditPoints="1" noAdjustHandles="1" noChangeArrowheads="1" noChangeShapeType="1"/>
            </p:cNvSpPr>
            <p:nvPr userDrawn="1"/>
          </p:nvSpPr>
          <p:spPr>
            <a:xfrm>
              <a:off x="3591969" y="407819"/>
              <a:ext cx="2722061" cy="27220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3200" b="1" dirty="0">
                  <a:solidFill>
                    <a:schemeClr val="tx1"/>
                  </a:solidFill>
                  <a:latin typeface="Helvetica" panose="020B0604020202020204" pitchFamily="34" charset="0"/>
                  <a:cs typeface="Helvetica" panose="020B0604020202020204" pitchFamily="34" charset="0"/>
                </a:rPr>
                <a:t>Kluger Konsum</a:t>
              </a:r>
            </a:p>
          </p:txBody>
        </p:sp>
        <p:sp>
          <p:nvSpPr>
            <p:cNvPr id="88" name="Textfeld 87">
              <a:extLst>
                <a:ext uri="{FF2B5EF4-FFF2-40B4-BE49-F238E27FC236}">
                  <a16:creationId xmlns:a16="http://schemas.microsoft.com/office/drawing/2014/main" id="{A71837C9-0CB2-D373-2919-29C66A77E8BB}"/>
                </a:ext>
              </a:extLst>
            </p:cNvPr>
            <p:cNvSpPr txBox="1">
              <a:spLocks noGrp="1" noRot="1" noMove="1" noResize="1" noEditPoints="1" noAdjustHandles="1" noChangeArrowheads="1" noChangeShapeType="1"/>
            </p:cNvSpPr>
            <p:nvPr userDrawn="1"/>
          </p:nvSpPr>
          <p:spPr>
            <a:xfrm rot="21041047">
              <a:off x="3351557" y="2035771"/>
              <a:ext cx="3396538" cy="646331"/>
            </a:xfrm>
            <a:prstGeom prst="rect">
              <a:avLst/>
            </a:prstGeom>
            <a:solidFill>
              <a:schemeClr val="tx2"/>
            </a:solidFill>
            <a:ln>
              <a:solidFill>
                <a:schemeClr val="tx2"/>
              </a:solidFill>
            </a:ln>
          </p:spPr>
          <p:txBody>
            <a:bodyPr wrap="square" lIns="108000" rIns="10800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Helvetica" panose="020B0604020202020204" pitchFamily="34" charset="0"/>
                  <a:cs typeface="Helvetica" panose="020B0604020202020204" pitchFamily="34" charset="0"/>
                </a:rPr>
                <a:t>= Hinterfragen</a:t>
              </a:r>
            </a:p>
          </p:txBody>
        </p:sp>
        <p:grpSp>
          <p:nvGrpSpPr>
            <p:cNvPr id="90" name="Gruppieren 89">
              <a:extLst>
                <a:ext uri="{FF2B5EF4-FFF2-40B4-BE49-F238E27FC236}">
                  <a16:creationId xmlns:a16="http://schemas.microsoft.com/office/drawing/2014/main" id="{C6A06C4A-E1AE-CBB3-A809-8E9B73A77C56}"/>
                </a:ext>
              </a:extLst>
            </p:cNvPr>
            <p:cNvGrpSpPr>
              <a:grpSpLocks noGrp="1" noUngrp="1" noRot="1" noMove="1" noResize="1"/>
            </p:cNvGrpSpPr>
            <p:nvPr userDrawn="1"/>
          </p:nvGrpSpPr>
          <p:grpSpPr>
            <a:xfrm>
              <a:off x="6963839" y="1230147"/>
              <a:ext cx="1193128" cy="1193128"/>
              <a:chOff x="10053474" y="1971347"/>
              <a:chExt cx="1193128" cy="1193128"/>
            </a:xfrm>
          </p:grpSpPr>
          <p:sp>
            <p:nvSpPr>
              <p:cNvPr id="95" name="Ellipse 94">
                <a:extLst>
                  <a:ext uri="{FF2B5EF4-FFF2-40B4-BE49-F238E27FC236}">
                    <a16:creationId xmlns:a16="http://schemas.microsoft.com/office/drawing/2014/main" id="{AB257D99-D4AF-46CB-A0DD-8E6BDA4B881A}"/>
                  </a:ext>
                </a:extLst>
              </p:cNvPr>
              <p:cNvSpPr>
                <a:spLocks noGrp="1" noRot="1" noMove="1" noResize="1" noEditPoints="1" noAdjustHandles="1" noChangeArrowheads="1" noChangeShapeType="1"/>
              </p:cNvSpPr>
              <p:nvPr/>
            </p:nvSpPr>
            <p:spPr>
              <a:xfrm>
                <a:off x="10053474" y="1971347"/>
                <a:ext cx="1193128" cy="1193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6" name="Grafik 95" descr="Ein Bild, das Grafiken, Kreis, Kreativität, Design enthält.&#10;&#10;Automatisch generierte Beschreibung">
                <a:extLst>
                  <a:ext uri="{FF2B5EF4-FFF2-40B4-BE49-F238E27FC236}">
                    <a16:creationId xmlns:a16="http://schemas.microsoft.com/office/drawing/2014/main" id="{A840F976-81DE-634C-1EE5-93973BE454E4}"/>
                  </a:ext>
                </a:extLst>
              </p:cNvPr>
              <p:cNvPicPr>
                <a:picLocks noGrp="1" noRot="1" noChangeAspect="1" noMove="1" noResize="1" noEditPoints="1" noAdjustHandles="1" noChangeArrowheads="1" noChangeShapeType="1" noCrop="1"/>
              </p:cNvPicPr>
              <p:nvPr/>
            </p:nvPicPr>
            <p:blipFill>
              <a:blip r:embed="rId4">
                <a:grayscl/>
                <a:extLst>
                  <a:ext uri="{28A0092B-C50C-407E-A947-70E740481C1C}">
                    <a14:useLocalDpi xmlns:a14="http://schemas.microsoft.com/office/drawing/2010/main" val="0"/>
                  </a:ext>
                </a:extLst>
              </a:blip>
              <a:stretch>
                <a:fillRect/>
              </a:stretch>
            </p:blipFill>
            <p:spPr>
              <a:xfrm>
                <a:off x="10110037" y="2027910"/>
                <a:ext cx="1080001" cy="1080001"/>
              </a:xfrm>
              <a:prstGeom prst="rect">
                <a:avLst/>
              </a:prstGeom>
            </p:spPr>
          </p:pic>
        </p:grpSp>
        <p:grpSp>
          <p:nvGrpSpPr>
            <p:cNvPr id="92" name="Gruppieren 91">
              <a:extLst>
                <a:ext uri="{FF2B5EF4-FFF2-40B4-BE49-F238E27FC236}">
                  <a16:creationId xmlns:a16="http://schemas.microsoft.com/office/drawing/2014/main" id="{453E8C9A-25DE-74E7-1884-72B7131E2071}"/>
                </a:ext>
              </a:extLst>
            </p:cNvPr>
            <p:cNvGrpSpPr>
              <a:grpSpLocks noGrp="1" noUngrp="1" noRot="1" noMove="1" noResize="1"/>
            </p:cNvGrpSpPr>
            <p:nvPr userDrawn="1"/>
          </p:nvGrpSpPr>
          <p:grpSpPr>
            <a:xfrm>
              <a:off x="1747927" y="1230146"/>
              <a:ext cx="1193128" cy="1193128"/>
              <a:chOff x="10053474" y="1971347"/>
              <a:chExt cx="1193128" cy="1193128"/>
            </a:xfrm>
          </p:grpSpPr>
          <p:sp>
            <p:nvSpPr>
              <p:cNvPr id="93" name="Ellipse 92">
                <a:extLst>
                  <a:ext uri="{FF2B5EF4-FFF2-40B4-BE49-F238E27FC236}">
                    <a16:creationId xmlns:a16="http://schemas.microsoft.com/office/drawing/2014/main" id="{75E38C4E-54B6-6DF5-C1EE-00C965F4DFC3}"/>
                  </a:ext>
                </a:extLst>
              </p:cNvPr>
              <p:cNvSpPr>
                <a:spLocks noGrp="1" noRot="1" noMove="1" noResize="1" noEditPoints="1" noAdjustHandles="1" noChangeArrowheads="1" noChangeShapeType="1"/>
              </p:cNvSpPr>
              <p:nvPr/>
            </p:nvSpPr>
            <p:spPr>
              <a:xfrm>
                <a:off x="10053474" y="1971347"/>
                <a:ext cx="1193128" cy="1193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4" name="Grafik 93" descr="Ein Bild, das Grafiken, Kreis, Kreativität, Design enthält.&#10;&#10;Automatisch generierte Beschreibung">
                <a:extLst>
                  <a:ext uri="{FF2B5EF4-FFF2-40B4-BE49-F238E27FC236}">
                    <a16:creationId xmlns:a16="http://schemas.microsoft.com/office/drawing/2014/main" id="{7A1C9E7A-86EA-EAFE-91AB-226805E5C63C}"/>
                  </a:ext>
                </a:extLst>
              </p:cNvPr>
              <p:cNvPicPr>
                <a:picLocks noGrp="1" noRot="1" noChangeAspect="1" noMove="1" noResize="1" noEditPoints="1" noAdjustHandles="1" noChangeArrowheads="1" noChangeShapeType="1" noCrop="1"/>
              </p:cNvPicPr>
              <p:nvPr/>
            </p:nvPicPr>
            <p:blipFill>
              <a:blip r:embed="rId4">
                <a:grayscl/>
                <a:extLst>
                  <a:ext uri="{28A0092B-C50C-407E-A947-70E740481C1C}">
                    <a14:useLocalDpi xmlns:a14="http://schemas.microsoft.com/office/drawing/2010/main" val="0"/>
                  </a:ext>
                </a:extLst>
              </a:blip>
              <a:stretch>
                <a:fillRect/>
              </a:stretch>
            </p:blipFill>
            <p:spPr>
              <a:xfrm>
                <a:off x="10110037" y="2027910"/>
                <a:ext cx="1080001" cy="1080001"/>
              </a:xfrm>
              <a:prstGeom prst="rect">
                <a:avLst/>
              </a:prstGeom>
            </p:spPr>
          </p:pic>
        </p:grpSp>
      </p:grpSp>
    </p:spTree>
    <p:extLst>
      <p:ext uri="{BB962C8B-B14F-4D97-AF65-F5344CB8AC3E}">
        <p14:creationId xmlns:p14="http://schemas.microsoft.com/office/powerpoint/2010/main" val="197954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458A44BB-CD4D-EC24-A91F-1D318E936C50}"/>
              </a:ext>
            </a:extLst>
          </p:cNvPr>
          <p:cNvSpPr>
            <a:spLocks noGrp="1" noRot="1" noMove="1" noResize="1" noEditPoints="1" noAdjustHandles="1" noChangeArrowheads="1" noChangeShapeType="1"/>
          </p:cNvSpPr>
          <p:nvPr/>
        </p:nvSpPr>
        <p:spPr>
          <a:xfrm rot="15770637">
            <a:off x="1154337" y="6407105"/>
            <a:ext cx="2253835" cy="2253835"/>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Leihen (z. B. von Freunden)</a:t>
            </a:r>
          </a:p>
        </p:txBody>
      </p:sp>
      <p:sp>
        <p:nvSpPr>
          <p:cNvPr id="13" name="Ellipse 12">
            <a:extLst>
              <a:ext uri="{FF2B5EF4-FFF2-40B4-BE49-F238E27FC236}">
                <a16:creationId xmlns:a16="http://schemas.microsoft.com/office/drawing/2014/main" id="{918A8646-1700-F0D8-A838-ADAD5153FECB}"/>
              </a:ext>
            </a:extLst>
          </p:cNvPr>
          <p:cNvSpPr>
            <a:spLocks noGrp="1" noRot="1" noMove="1" noResize="1" noEditPoints="1" noAdjustHandles="1" noChangeArrowheads="1" noChangeShapeType="1"/>
          </p:cNvSpPr>
          <p:nvPr/>
        </p:nvSpPr>
        <p:spPr>
          <a:xfrm rot="16376547">
            <a:off x="1199461" y="7609661"/>
            <a:ext cx="214280" cy="2142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latin typeface="Ink Free" panose="03080402000500000000" pitchFamily="66" charset="0"/>
            </a:endParaRPr>
          </a:p>
        </p:txBody>
      </p:sp>
      <p:sp>
        <p:nvSpPr>
          <p:cNvPr id="23" name="Rechteck 22">
            <a:extLst>
              <a:ext uri="{FF2B5EF4-FFF2-40B4-BE49-F238E27FC236}">
                <a16:creationId xmlns:a16="http://schemas.microsoft.com/office/drawing/2014/main" id="{E541D3CC-6FA2-333C-FF98-BEA3C9D103A6}"/>
              </a:ext>
            </a:extLst>
          </p:cNvPr>
          <p:cNvSpPr>
            <a:spLocks noGrp="1" noRot="1" noMove="1" noResize="1" noEditPoints="1" noAdjustHandles="1" noChangeArrowheads="1" noChangeShapeType="1"/>
          </p:cNvSpPr>
          <p:nvPr/>
        </p:nvSpPr>
        <p:spPr>
          <a:xfrm rot="15899033" flipH="1">
            <a:off x="2628776" y="8008178"/>
            <a:ext cx="2253835" cy="2253835"/>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Gar nicht kaufen</a:t>
            </a:r>
          </a:p>
        </p:txBody>
      </p:sp>
      <p:sp>
        <p:nvSpPr>
          <p:cNvPr id="25" name="Ellipse 24">
            <a:extLst>
              <a:ext uri="{FF2B5EF4-FFF2-40B4-BE49-F238E27FC236}">
                <a16:creationId xmlns:a16="http://schemas.microsoft.com/office/drawing/2014/main" id="{BEEE68D4-DD56-DA9E-B624-B28694047D26}"/>
              </a:ext>
            </a:extLst>
          </p:cNvPr>
          <p:cNvSpPr>
            <a:spLocks noGrp="1" noRot="1" noMove="1" noResize="1" noEditPoints="1" noAdjustHandles="1" noChangeArrowheads="1" noChangeShapeType="1"/>
          </p:cNvSpPr>
          <p:nvPr/>
        </p:nvSpPr>
        <p:spPr>
          <a:xfrm rot="15293123" flipH="1">
            <a:off x="2657273" y="9054791"/>
            <a:ext cx="214280" cy="2142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26" name="Ellipse 25">
            <a:extLst>
              <a:ext uri="{FF2B5EF4-FFF2-40B4-BE49-F238E27FC236}">
                <a16:creationId xmlns:a16="http://schemas.microsoft.com/office/drawing/2014/main" id="{53A7D633-9239-F2F2-2417-920CB081A56B}"/>
              </a:ext>
            </a:extLst>
          </p:cNvPr>
          <p:cNvSpPr>
            <a:spLocks noGrp="1" noRot="1" noMove="1" noResize="1" noEditPoints="1" noAdjustHandles="1" noChangeArrowheads="1" noChangeShapeType="1"/>
          </p:cNvSpPr>
          <p:nvPr/>
        </p:nvSpPr>
        <p:spPr>
          <a:xfrm rot="15293123" flipH="1" flipV="1">
            <a:off x="2723704" y="9122100"/>
            <a:ext cx="75655" cy="75655"/>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27" name="Ellipse 26">
            <a:extLst>
              <a:ext uri="{FF2B5EF4-FFF2-40B4-BE49-F238E27FC236}">
                <a16:creationId xmlns:a16="http://schemas.microsoft.com/office/drawing/2014/main" id="{827D312F-4459-DFB4-10CF-3584C73B92D2}"/>
              </a:ext>
            </a:extLst>
          </p:cNvPr>
          <p:cNvSpPr>
            <a:spLocks noGrp="1" noRot="1" noMove="1" noResize="1" noEditPoints="1" noAdjustHandles="1" noChangeArrowheads="1" noChangeShapeType="1"/>
          </p:cNvSpPr>
          <p:nvPr/>
        </p:nvSpPr>
        <p:spPr>
          <a:xfrm rot="15293123" flipH="1">
            <a:off x="2626569" y="9066340"/>
            <a:ext cx="138980" cy="1389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29" name="Rechteck 28">
            <a:extLst>
              <a:ext uri="{FF2B5EF4-FFF2-40B4-BE49-F238E27FC236}">
                <a16:creationId xmlns:a16="http://schemas.microsoft.com/office/drawing/2014/main" id="{23EBE8C5-1382-175D-C3A7-F71D4F130FE1}"/>
              </a:ext>
            </a:extLst>
          </p:cNvPr>
          <p:cNvSpPr>
            <a:spLocks noGrp="1" noRot="1" noMove="1" noResize="1" noEditPoints="1" noAdjustHandles="1" noChangeArrowheads="1" noChangeShapeType="1"/>
          </p:cNvSpPr>
          <p:nvPr/>
        </p:nvSpPr>
        <p:spPr>
          <a:xfrm rot="15081506">
            <a:off x="935460" y="3179774"/>
            <a:ext cx="2253835" cy="2253835"/>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Reparieren</a:t>
            </a:r>
          </a:p>
        </p:txBody>
      </p:sp>
      <p:sp>
        <p:nvSpPr>
          <p:cNvPr id="31" name="Ellipse 30">
            <a:extLst>
              <a:ext uri="{FF2B5EF4-FFF2-40B4-BE49-F238E27FC236}">
                <a16:creationId xmlns:a16="http://schemas.microsoft.com/office/drawing/2014/main" id="{A5BC8BD4-DDD3-6D83-4B97-9338E48D3453}"/>
              </a:ext>
            </a:extLst>
          </p:cNvPr>
          <p:cNvSpPr>
            <a:spLocks noGrp="1" noRot="1" noMove="1" noResize="1" noEditPoints="1" noAdjustHandles="1" noChangeArrowheads="1" noChangeShapeType="1"/>
          </p:cNvSpPr>
          <p:nvPr/>
        </p:nvSpPr>
        <p:spPr>
          <a:xfrm rot="15687416">
            <a:off x="1036497" y="4572743"/>
            <a:ext cx="214280" cy="2142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32" name="Ellipse 31">
            <a:extLst>
              <a:ext uri="{FF2B5EF4-FFF2-40B4-BE49-F238E27FC236}">
                <a16:creationId xmlns:a16="http://schemas.microsoft.com/office/drawing/2014/main" id="{56B26064-9773-9137-2B01-1E3E40F5032B}"/>
              </a:ext>
            </a:extLst>
          </p:cNvPr>
          <p:cNvSpPr>
            <a:spLocks noGrp="1" noRot="1" noMove="1" noResize="1" noEditPoints="1" noAdjustHandles="1" noChangeArrowheads="1" noChangeShapeType="1"/>
          </p:cNvSpPr>
          <p:nvPr/>
        </p:nvSpPr>
        <p:spPr>
          <a:xfrm rot="15687416" flipV="1">
            <a:off x="1103974" y="4645048"/>
            <a:ext cx="75655" cy="75655"/>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33" name="Ellipse 32">
            <a:extLst>
              <a:ext uri="{FF2B5EF4-FFF2-40B4-BE49-F238E27FC236}">
                <a16:creationId xmlns:a16="http://schemas.microsoft.com/office/drawing/2014/main" id="{CDAA1DE5-BA9F-58E2-2BFB-1AE3E993F715}"/>
              </a:ext>
            </a:extLst>
          </p:cNvPr>
          <p:cNvSpPr>
            <a:spLocks noGrp="1" noRot="1" noMove="1" noResize="1" noEditPoints="1" noAdjustHandles="1" noChangeArrowheads="1" noChangeShapeType="1"/>
          </p:cNvSpPr>
          <p:nvPr/>
        </p:nvSpPr>
        <p:spPr>
          <a:xfrm rot="15687416">
            <a:off x="1022011" y="4661728"/>
            <a:ext cx="138980" cy="1389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35" name="Rechteck 34">
            <a:extLst>
              <a:ext uri="{FF2B5EF4-FFF2-40B4-BE49-F238E27FC236}">
                <a16:creationId xmlns:a16="http://schemas.microsoft.com/office/drawing/2014/main" id="{E6B8256C-DCF9-2725-C2AE-30570CCC7CB5}"/>
              </a:ext>
            </a:extLst>
          </p:cNvPr>
          <p:cNvSpPr>
            <a:spLocks noGrp="1" noRot="1" noMove="1" noResize="1" noEditPoints="1" noAdjustHandles="1" noChangeArrowheads="1" noChangeShapeType="1"/>
          </p:cNvSpPr>
          <p:nvPr/>
        </p:nvSpPr>
        <p:spPr>
          <a:xfrm rot="16805910" flipH="1">
            <a:off x="4445772" y="7084598"/>
            <a:ext cx="2253835" cy="2253835"/>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Gebraucht / </a:t>
            </a:r>
            <a:br>
              <a:rPr lang="de-DE" dirty="0">
                <a:solidFill>
                  <a:schemeClr val="tx2"/>
                </a:solidFill>
                <a:latin typeface="Ink Free" panose="03080402000500000000" pitchFamily="66" charset="0"/>
              </a:rPr>
            </a:br>
            <a:r>
              <a:rPr lang="de-DE" dirty="0">
                <a:solidFill>
                  <a:schemeClr val="tx2"/>
                </a:solidFill>
                <a:latin typeface="Ink Free" panose="03080402000500000000" pitchFamily="66" charset="0"/>
              </a:rPr>
              <a:t>Second Hand kaufen</a:t>
            </a:r>
          </a:p>
        </p:txBody>
      </p:sp>
      <p:sp>
        <p:nvSpPr>
          <p:cNvPr id="37" name="Ellipse 36">
            <a:extLst>
              <a:ext uri="{FF2B5EF4-FFF2-40B4-BE49-F238E27FC236}">
                <a16:creationId xmlns:a16="http://schemas.microsoft.com/office/drawing/2014/main" id="{8A0FA520-6151-84F1-273B-B3728DAB423E}"/>
              </a:ext>
            </a:extLst>
          </p:cNvPr>
          <p:cNvSpPr>
            <a:spLocks noGrp="1" noRot="1" noMove="1" noResize="1" noEditPoints="1" noAdjustHandles="1" noChangeArrowheads="1" noChangeShapeType="1"/>
          </p:cNvSpPr>
          <p:nvPr/>
        </p:nvSpPr>
        <p:spPr>
          <a:xfrm rot="16200000" flipH="1">
            <a:off x="4501564" y="7871805"/>
            <a:ext cx="214280" cy="2142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38" name="Ellipse 37">
            <a:extLst>
              <a:ext uri="{FF2B5EF4-FFF2-40B4-BE49-F238E27FC236}">
                <a16:creationId xmlns:a16="http://schemas.microsoft.com/office/drawing/2014/main" id="{583B18DC-1AAF-B12D-F3A0-EA9843A12CA9}"/>
              </a:ext>
            </a:extLst>
          </p:cNvPr>
          <p:cNvSpPr>
            <a:spLocks noGrp="1" noRot="1" noMove="1" noResize="1" noEditPoints="1" noAdjustHandles="1" noChangeArrowheads="1" noChangeShapeType="1"/>
          </p:cNvSpPr>
          <p:nvPr/>
        </p:nvSpPr>
        <p:spPr>
          <a:xfrm rot="16200000" flipH="1" flipV="1">
            <a:off x="4568616" y="7938431"/>
            <a:ext cx="75655" cy="75655"/>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39" name="Ellipse 38">
            <a:extLst>
              <a:ext uri="{FF2B5EF4-FFF2-40B4-BE49-F238E27FC236}">
                <a16:creationId xmlns:a16="http://schemas.microsoft.com/office/drawing/2014/main" id="{AC2E6602-2FAF-A514-BE97-6E12960CAC42}"/>
              </a:ext>
            </a:extLst>
          </p:cNvPr>
          <p:cNvSpPr>
            <a:spLocks noGrp="1" noRot="1" noMove="1" noResize="1" noEditPoints="1" noAdjustHandles="1" noChangeArrowheads="1" noChangeShapeType="1"/>
          </p:cNvSpPr>
          <p:nvPr/>
        </p:nvSpPr>
        <p:spPr>
          <a:xfrm rot="16200000" flipH="1">
            <a:off x="4480030" y="7866433"/>
            <a:ext cx="138980" cy="1389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41" name="Rechteck 40">
            <a:extLst>
              <a:ext uri="{FF2B5EF4-FFF2-40B4-BE49-F238E27FC236}">
                <a16:creationId xmlns:a16="http://schemas.microsoft.com/office/drawing/2014/main" id="{1C68FC60-7E3A-65E0-4BAC-9AB756CD0D89}"/>
              </a:ext>
            </a:extLst>
          </p:cNvPr>
          <p:cNvSpPr>
            <a:spLocks noGrp="1" noRot="1" noMove="1" noResize="1" noEditPoints="1" noAdjustHandles="1" noChangeArrowheads="1" noChangeShapeType="1"/>
          </p:cNvSpPr>
          <p:nvPr/>
        </p:nvSpPr>
        <p:spPr>
          <a:xfrm rot="16468109">
            <a:off x="4434069" y="2674920"/>
            <a:ext cx="2253835" cy="2253835"/>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Selber machen</a:t>
            </a:r>
          </a:p>
        </p:txBody>
      </p:sp>
      <p:sp>
        <p:nvSpPr>
          <p:cNvPr id="43" name="Ellipse 42">
            <a:extLst>
              <a:ext uri="{FF2B5EF4-FFF2-40B4-BE49-F238E27FC236}">
                <a16:creationId xmlns:a16="http://schemas.microsoft.com/office/drawing/2014/main" id="{E1F3BC00-5834-CC88-3202-BFC3330ADE49}"/>
              </a:ext>
            </a:extLst>
          </p:cNvPr>
          <p:cNvSpPr>
            <a:spLocks noGrp="1" noRot="1" noMove="1" noResize="1" noEditPoints="1" noAdjustHandles="1" noChangeArrowheads="1" noChangeShapeType="1"/>
          </p:cNvSpPr>
          <p:nvPr/>
        </p:nvSpPr>
        <p:spPr>
          <a:xfrm rot="17074019">
            <a:off x="4462355" y="3677337"/>
            <a:ext cx="214280" cy="2142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a:solidFill>
                <a:schemeClr val="tx1"/>
              </a:solidFill>
              <a:latin typeface="Ink Free" panose="03080402000500000000" pitchFamily="66" charset="0"/>
            </a:endParaRPr>
          </a:p>
        </p:txBody>
      </p:sp>
      <p:sp>
        <p:nvSpPr>
          <p:cNvPr id="44" name="Ellipse 43">
            <a:extLst>
              <a:ext uri="{FF2B5EF4-FFF2-40B4-BE49-F238E27FC236}">
                <a16:creationId xmlns:a16="http://schemas.microsoft.com/office/drawing/2014/main" id="{53ED3598-F431-4282-AF48-6789CF2B539A}"/>
              </a:ext>
            </a:extLst>
          </p:cNvPr>
          <p:cNvSpPr>
            <a:spLocks noGrp="1" noRot="1" noMove="1" noResize="1" noEditPoints="1" noAdjustHandles="1" noChangeArrowheads="1" noChangeShapeType="1"/>
          </p:cNvSpPr>
          <p:nvPr/>
        </p:nvSpPr>
        <p:spPr>
          <a:xfrm rot="17074019" flipV="1">
            <a:off x="4528804" y="3748681"/>
            <a:ext cx="75655" cy="75655"/>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45" name="Ellipse 44">
            <a:extLst>
              <a:ext uri="{FF2B5EF4-FFF2-40B4-BE49-F238E27FC236}">
                <a16:creationId xmlns:a16="http://schemas.microsoft.com/office/drawing/2014/main" id="{EF430543-7ACC-BD52-2405-99EF4EA240E8}"/>
              </a:ext>
            </a:extLst>
          </p:cNvPr>
          <p:cNvSpPr>
            <a:spLocks noGrp="1" noRot="1" noMove="1" noResize="1" noEditPoints="1" noAdjustHandles="1" noChangeArrowheads="1" noChangeShapeType="1"/>
          </p:cNvSpPr>
          <p:nvPr/>
        </p:nvSpPr>
        <p:spPr>
          <a:xfrm rot="17074019">
            <a:off x="4431903" y="3741739"/>
            <a:ext cx="138980" cy="138981"/>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46" name="Ellipse 45">
            <a:extLst>
              <a:ext uri="{FF2B5EF4-FFF2-40B4-BE49-F238E27FC236}">
                <a16:creationId xmlns:a16="http://schemas.microsoft.com/office/drawing/2014/main" id="{3D788506-8265-9C36-51A3-62EA37D649F1}"/>
              </a:ext>
            </a:extLst>
          </p:cNvPr>
          <p:cNvSpPr>
            <a:spLocks noGrp="1" noRot="1" noMove="1" noResize="1" noEditPoints="1" noAdjustHandles="1" noChangeArrowheads="1" noChangeShapeType="1"/>
          </p:cNvSpPr>
          <p:nvPr/>
        </p:nvSpPr>
        <p:spPr>
          <a:xfrm rot="16200000">
            <a:off x="2503348" y="4359949"/>
            <a:ext cx="2722061" cy="272206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3200" b="1" dirty="0">
                <a:solidFill>
                  <a:schemeClr val="tx1"/>
                </a:solidFill>
                <a:latin typeface="Helvetica" panose="020B0604020202020204" pitchFamily="34" charset="0"/>
                <a:cs typeface="Helvetica" panose="020B0604020202020204" pitchFamily="34" charset="0"/>
              </a:rPr>
              <a:t>Alter-nativen</a:t>
            </a:r>
          </a:p>
        </p:txBody>
      </p:sp>
      <p:sp>
        <p:nvSpPr>
          <p:cNvPr id="47" name="Textfeld 46">
            <a:extLst>
              <a:ext uri="{FF2B5EF4-FFF2-40B4-BE49-F238E27FC236}">
                <a16:creationId xmlns:a16="http://schemas.microsoft.com/office/drawing/2014/main" id="{25BAA117-80A8-38D3-C217-5A65045FA852}"/>
              </a:ext>
            </a:extLst>
          </p:cNvPr>
          <p:cNvSpPr txBox="1">
            <a:spLocks noGrp="1" noRot="1" noMove="1" noResize="1" noEditPoints="1" noAdjustHandles="1" noChangeArrowheads="1" noChangeShapeType="1"/>
          </p:cNvSpPr>
          <p:nvPr/>
        </p:nvSpPr>
        <p:spPr>
          <a:xfrm rot="15641047">
            <a:off x="2756196" y="5331766"/>
            <a:ext cx="3396538" cy="584775"/>
          </a:xfrm>
          <a:prstGeom prst="rect">
            <a:avLst/>
          </a:prstGeom>
          <a:solidFill>
            <a:schemeClr val="tx2"/>
          </a:solidFill>
          <a:ln>
            <a:solidFill>
              <a:schemeClr val="tx2"/>
            </a:solidFill>
          </a:ln>
        </p:spPr>
        <p:txBody>
          <a:bodyPr wrap="square" lIns="36000" rIns="3600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200" b="1" dirty="0">
                <a:solidFill>
                  <a:srgbClr val="FFFFFF"/>
                </a:solidFill>
                <a:latin typeface="Helvetica" panose="020B0604020202020204" pitchFamily="34" charset="0"/>
                <a:cs typeface="Helvetica" panose="020B0604020202020204" pitchFamily="34" charset="0"/>
              </a:rPr>
              <a:t>zum (Neu-) Kauf</a:t>
            </a:r>
          </a:p>
        </p:txBody>
      </p:sp>
      <p:sp>
        <p:nvSpPr>
          <p:cNvPr id="14" name="Ellipse 13">
            <a:extLst>
              <a:ext uri="{FF2B5EF4-FFF2-40B4-BE49-F238E27FC236}">
                <a16:creationId xmlns:a16="http://schemas.microsoft.com/office/drawing/2014/main" id="{6D4A8797-263B-0661-CD6F-391A426846A5}"/>
              </a:ext>
            </a:extLst>
          </p:cNvPr>
          <p:cNvSpPr>
            <a:spLocks noGrp="1" noRot="1" noMove="1" noResize="1" noEditPoints="1" noAdjustHandles="1" noChangeArrowheads="1" noChangeShapeType="1"/>
          </p:cNvSpPr>
          <p:nvPr/>
        </p:nvSpPr>
        <p:spPr>
          <a:xfrm rot="16376547" flipV="1">
            <a:off x="1266379" y="7681542"/>
            <a:ext cx="75655" cy="75655"/>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latin typeface="Ink Free" panose="03080402000500000000" pitchFamily="66" charset="0"/>
            </a:endParaRPr>
          </a:p>
        </p:txBody>
      </p:sp>
      <p:sp>
        <p:nvSpPr>
          <p:cNvPr id="15" name="Ellipse 14">
            <a:extLst>
              <a:ext uri="{FF2B5EF4-FFF2-40B4-BE49-F238E27FC236}">
                <a16:creationId xmlns:a16="http://schemas.microsoft.com/office/drawing/2014/main" id="{AF3437CD-2FB9-7E72-D381-DFA0DFF7E7AC}"/>
              </a:ext>
            </a:extLst>
          </p:cNvPr>
          <p:cNvSpPr>
            <a:spLocks noGrp="1" noRot="1" noMove="1" noResize="1" noEditPoints="1" noAdjustHandles="1" noChangeArrowheads="1" noChangeShapeType="1"/>
          </p:cNvSpPr>
          <p:nvPr/>
        </p:nvSpPr>
        <p:spPr>
          <a:xfrm rot="16376547">
            <a:off x="1175797" y="7687238"/>
            <a:ext cx="138980" cy="138982"/>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latin typeface="Ink Free" panose="03080402000500000000" pitchFamily="66" charset="0"/>
            </a:endParaRPr>
          </a:p>
        </p:txBody>
      </p:sp>
    </p:spTree>
    <p:extLst>
      <p:ext uri="{BB962C8B-B14F-4D97-AF65-F5344CB8AC3E}">
        <p14:creationId xmlns:p14="http://schemas.microsoft.com/office/powerpoint/2010/main" val="55472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0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20251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hlinkClick r:id="rId2"/>
            <a:extLst>
              <a:ext uri="{FF2B5EF4-FFF2-40B4-BE49-F238E27FC236}">
                <a16:creationId xmlns:a16="http://schemas.microsoft.com/office/drawing/2014/main" id="{2F9D9EE6-DBDE-C944-9EDB-FFE29422F507}"/>
              </a:ext>
            </a:extLst>
          </p:cNvPr>
          <p:cNvSpPr>
            <a:spLocks noGrp="1" noRot="1" noMove="1" noResize="1" noEditPoints="1" noAdjustHandles="1" noChangeArrowheads="1" noChangeShapeType="1"/>
          </p:cNvSpPr>
          <p:nvPr/>
        </p:nvSpPr>
        <p:spPr>
          <a:xfrm>
            <a:off x="3657133" y="6555162"/>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sp>
        <p:nvSpPr>
          <p:cNvPr id="15" name="Rechteck 14">
            <a:extLst>
              <a:ext uri="{FF2B5EF4-FFF2-40B4-BE49-F238E27FC236}">
                <a16:creationId xmlns:a16="http://schemas.microsoft.com/office/drawing/2014/main" id="{D5F044FF-21E2-ECBF-FD57-6C97DC5C231E}"/>
              </a:ext>
            </a:extLst>
          </p:cNvPr>
          <p:cNvSpPr>
            <a:spLocks noGrp="1" noRot="1" noMove="1" noResize="1" noEditPoints="1" noAdjustHandles="1" noChangeArrowheads="1" noChangeShapeType="1"/>
          </p:cNvSpPr>
          <p:nvPr/>
        </p:nvSpPr>
        <p:spPr>
          <a:xfrm>
            <a:off x="1041162" y="2038978"/>
            <a:ext cx="5523669" cy="1552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mit dem Thema Kluger Konsum sowie insbesondere mit verschiedenen Denkmustern beschäftigen möchten, finden Sie hier weitere Informationen: </a:t>
            </a:r>
          </a:p>
          <a:p>
            <a:pPr marL="342900" lvl="0" indent="-342900">
              <a:lnSpc>
                <a:spcPct val="107000"/>
              </a:lnSpc>
              <a:buFont typeface="Symbol" panose="05050102010706020507" pitchFamily="18" charset="2"/>
              <a:buChar char=""/>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3"/>
              </a:rPr>
              <a:t>Liste mit diversen psychologischen Effekten und Denkmustern, Psyconversion.de</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4"/>
              </a:rPr>
              <a:t>Liste mit „Dark Patterns“ von Onlineshops, Verbraucherzentrale</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5"/>
              </a:rPr>
              <a:t>Liste mit Tricks speziell im Supermarkt, Utopia</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DB96FE8-A6B7-750A-4085-83A291EC86E5}"/>
              </a:ext>
            </a:extLst>
          </p:cNvPr>
          <p:cNvGraphicFramePr>
            <a:graphicFrameLocks/>
          </p:cNvGraphicFramePr>
          <p:nvPr>
            <p:extLst>
              <p:ext uri="{D42A27DB-BD31-4B8C-83A1-F6EECF244321}">
                <p14:modId xmlns:p14="http://schemas.microsoft.com/office/powerpoint/2010/main" val="1460005210"/>
              </p:ext>
            </p:extLst>
          </p:nvPr>
        </p:nvGraphicFramePr>
        <p:xfrm>
          <a:off x="1020525" y="1354075"/>
          <a:ext cx="5513949" cy="8118222"/>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Die Tricks der Verkäufer (65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5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 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Lehrkraft (LK) beginnt die Stunde mit folgender Frage: „Wer von euch hat schon einmal etwas gekauft und den Kauf danach bereut?“</a:t>
                      </a:r>
                    </a:p>
                    <a:p>
                      <a:endParaRPr lang="de-DE" sz="1200" dirty="0">
                        <a:solidFill>
                          <a:schemeClr val="tx1"/>
                        </a:solidFill>
                        <a:effectLst/>
                        <a:latin typeface="Helvetica" panose="020B0604020202020204" pitchFamily="34" charset="0"/>
                        <a:cs typeface="Helvetica" panose="020B0604020202020204" pitchFamily="34" charset="0"/>
                      </a:endParaRPr>
                    </a:p>
                    <a:p>
                      <a:r>
                        <a:rPr lang="de-DE" sz="1200" dirty="0">
                          <a:solidFill>
                            <a:schemeClr val="tx1"/>
                          </a:solidFill>
                          <a:effectLst/>
                          <a:latin typeface="Helvetica" panose="020B0604020202020204" pitchFamily="34" charset="0"/>
                          <a:cs typeface="Helvetica" panose="020B0604020202020204" pitchFamily="34" charset="0"/>
                        </a:rPr>
                        <a:t>Die LK sammelt die Rückmeldungen der Schülerinnen und Schüler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Gründe für ihre Fehlkäufe sowie deren Folgen (besonders wichtig für die Problematisierung).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a:t>
                      </a:r>
                    </a:p>
                    <a:p>
                      <a:endParaRPr lang="de-DE" sz="1200" dirty="0">
                        <a:latin typeface="Helvetica" panose="020B0604020202020204" pitchFamily="34" charset="0"/>
                        <a:cs typeface="Helvetica" panose="020B0604020202020204" pitchFamily="34" charset="0"/>
                      </a:endParaRPr>
                    </a:p>
                    <a:p>
                      <a:endParaRPr lang="de-DE" sz="1200" i="1"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LK erklärt, dass unsere Fehlkäufe nicht nur auf unser eigenes Verhalten, sondern auch auf das der Verkäufer zurückzuführen ist, die verschiedene Kaufstrategien einsetzen.</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Klasse schaut sich ein kurzes </a:t>
                      </a:r>
                      <a:r>
                        <a:rPr lang="de-DE" sz="1200" b="0" i="0" dirty="0">
                          <a:solidFill>
                            <a:schemeClr val="tx1"/>
                          </a:solidFill>
                          <a:effectLst/>
                          <a:latin typeface="Helvetica" panose="020B0604020202020204" pitchFamily="34" charset="0"/>
                          <a:cs typeface="Helvetica" panose="020B0604020202020204" pitchFamily="34" charset="0"/>
                          <a:hlinkClick r:id="rId2"/>
                        </a:rPr>
                        <a:t>TikTok-Video von Finanztip</a:t>
                      </a:r>
                      <a:r>
                        <a:rPr lang="de-DE" sz="1200" b="0" i="0" dirty="0">
                          <a:solidFill>
                            <a:schemeClr val="tx1"/>
                          </a:solidFill>
                          <a:effectLst/>
                          <a:latin typeface="Helvetica" panose="020B0604020202020204" pitchFamily="34" charset="0"/>
                          <a:cs typeface="Helvetica" panose="020B0604020202020204" pitchFamily="34" charset="0"/>
                        </a:rPr>
                        <a:t> an, das einen typischen Verkäufertrick beschreibt. Die LK fragt, wer in der Klasse diesen Trick bereits kannte, und welche weiteren Tricks den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bereits bekannt sind. Diese werden als Liste an der Tafel gesammelt.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20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Einzelarbeit</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LK teilt das Handbuch der Verkäufertricks (KK-1) an 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aus und notiert an der Tafel die Aufgabenstellung für 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„Welche Tricks wenden Verkäufer noch an? Lest das Handbuch und notiert euch die fünf Tricks, die euch im Alltag bislang am häufigsten begegnet sind.“</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lesen das Handbuch der Verkäufertricks aufmerksam durch und machen sich Notizen.</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b="0" i="1" dirty="0">
                          <a:solidFill>
                            <a:schemeClr val="tx1"/>
                          </a:solidFill>
                          <a:effectLst/>
                          <a:latin typeface="Helvetica" panose="020B0604020202020204" pitchFamily="34" charset="0"/>
                          <a:cs typeface="Helvetica" panose="020B0604020202020204" pitchFamily="34" charset="0"/>
                        </a:rPr>
                        <a:t>Schnellen </a:t>
                      </a:r>
                      <a:r>
                        <a:rPr lang="de-DE" sz="1200" b="0" i="1" dirty="0" err="1">
                          <a:solidFill>
                            <a:schemeClr val="tx1"/>
                          </a:solidFill>
                          <a:effectLst/>
                          <a:latin typeface="Helvetica" panose="020B0604020202020204" pitchFamily="34" charset="0"/>
                          <a:cs typeface="Helvetica" panose="020B0604020202020204" pitchFamily="34" charset="0"/>
                        </a:rPr>
                        <a:t>SuS</a:t>
                      </a:r>
                      <a:r>
                        <a:rPr lang="de-DE" sz="1200" b="0" i="1" dirty="0">
                          <a:solidFill>
                            <a:schemeClr val="tx1"/>
                          </a:solidFill>
                          <a:effectLst/>
                          <a:latin typeface="Helvetica" panose="020B0604020202020204" pitchFamily="34" charset="0"/>
                          <a:cs typeface="Helvetica" panose="020B0604020202020204" pitchFamily="34" charset="0"/>
                        </a:rPr>
                        <a:t> können Sie als Mittel der Binnendifferenzierung das Material KK-6 mit an die Hand geben (Zuordnung der Tricks zu bestimmten Zitaten).</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a:t>
                      </a:r>
                      <a:endParaRPr lang="de-DE" sz="1200" b="0" i="1"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bl>
          </a:graphicData>
        </a:graphic>
      </p:graphicFrame>
      <p:sp>
        <p:nvSpPr>
          <p:cNvPr id="2" name="Rechteck: abgerundete Ecken 1">
            <a:hlinkClick r:id="rId2"/>
            <a:extLst>
              <a:ext uri="{FF2B5EF4-FFF2-40B4-BE49-F238E27FC236}">
                <a16:creationId xmlns:a16="http://schemas.microsoft.com/office/drawing/2014/main" id="{AD7D82F6-A73C-FFB4-835C-DF982E72AEDE}"/>
              </a:ext>
            </a:extLst>
          </p:cNvPr>
          <p:cNvSpPr>
            <a:spLocks noGrp="1" noRot="1" noMove="1" noResize="1" noEditPoints="1" noAdjustHandles="1" noChangeArrowheads="1" noChangeShapeType="1"/>
          </p:cNvSpPr>
          <p:nvPr/>
        </p:nvSpPr>
        <p:spPr>
          <a:xfrm>
            <a:off x="2002737" y="4291808"/>
            <a:ext cx="1085901" cy="360187"/>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TikTok-Video</a:t>
            </a:r>
          </a:p>
        </p:txBody>
      </p:sp>
    </p:spTree>
    <p:extLst>
      <p:ext uri="{BB962C8B-B14F-4D97-AF65-F5344CB8AC3E}">
        <p14:creationId xmlns:p14="http://schemas.microsoft.com/office/powerpoint/2010/main" val="308385957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A0A14-3720-484D-8A65-D3E8BA67F1AC}">
  <ds:schemaRefs>
    <ds:schemaRef ds:uri="http://schemas.microsoft.com/sharepoint/v3/contenttype/forms"/>
  </ds:schemaRefs>
</ds:datastoreItem>
</file>

<file path=customXml/itemProps2.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1993</Words>
  <Application>Microsoft Office PowerPoint</Application>
  <PresentationFormat>Benutzerdefiniert</PresentationFormat>
  <Paragraphs>158</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3</cp:revision>
  <dcterms:created xsi:type="dcterms:W3CDTF">2024-01-22T12:43:56Z</dcterms:created>
  <dcterms:modified xsi:type="dcterms:W3CDTF">2024-04-23T07:44:31Z</dcterms:modified>
</cp:coreProperties>
</file>