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3"/>
  </p:sldMasterIdLst>
  <p:sldIdLst>
    <p:sldId id="268" r:id="rId4"/>
    <p:sldId id="258" r:id="rId5"/>
    <p:sldId id="269" r:id="rId6"/>
    <p:sldId id="270" r:id="rId7"/>
    <p:sldId id="256" r:id="rId8"/>
    <p:sldId id="271" r:id="rId9"/>
    <p:sldId id="272" r:id="rId10"/>
    <p:sldId id="273" r:id="rId11"/>
    <p:sldId id="274" r:id="rId12"/>
    <p:sldId id="275" r:id="rId13"/>
    <p:sldId id="277" r:id="rId14"/>
    <p:sldId id="278" r:id="rId15"/>
    <p:sldId id="279" r:id="rId16"/>
    <p:sldId id="289" r:id="rId17"/>
    <p:sldId id="290" r:id="rId18"/>
    <p:sldId id="291" r:id="rId19"/>
    <p:sldId id="292" r:id="rId20"/>
    <p:sldId id="293" r:id="rId21"/>
    <p:sldId id="294" r:id="rId22"/>
    <p:sldId id="295" r:id="rId23"/>
    <p:sldId id="296" r:id="rId24"/>
    <p:sldId id="297" r:id="rId25"/>
    <p:sldId id="298" r:id="rId26"/>
    <p:sldId id="299" r:id="rId27"/>
    <p:sldId id="280" r:id="rId28"/>
    <p:sldId id="281" r:id="rId29"/>
    <p:sldId id="282" r:id="rId30"/>
    <p:sldId id="283" r:id="rId31"/>
    <p:sldId id="284" r:id="rId32"/>
    <p:sldId id="285" r:id="rId33"/>
    <p:sldId id="286" r:id="rId34"/>
    <p:sldId id="287" r:id="rId35"/>
    <p:sldId id="288" r:id="rId36"/>
  </p:sldIdLst>
  <p:sldSz cx="7559675" cy="106918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F426C"/>
    <a:srgbClr val="434EDF"/>
    <a:srgbClr val="B8ED8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8A45C14-BDBE-4C77-B8DB-0F9E2CF7CF12}" v="136" dt="2024-03-06T10:17:41.758"/>
  </p1510:revLst>
</p1510:revInfo>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6531" autoAdjust="0"/>
    <p:restoredTop sz="94660"/>
  </p:normalViewPr>
  <p:slideViewPr>
    <p:cSldViewPr snapToGrid="0">
      <p:cViewPr varScale="1">
        <p:scale>
          <a:sx n="43" d="100"/>
          <a:sy n="43" d="100"/>
        </p:scale>
        <p:origin x="2520" y="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21" Type="http://schemas.openxmlformats.org/officeDocument/2006/relationships/slide" Target="slides/slide18.xml"/><Relationship Id="rId34" Type="http://schemas.openxmlformats.org/officeDocument/2006/relationships/slide" Target="slides/slide31.xml"/><Relationship Id="rId42" Type="http://schemas.microsoft.com/office/2015/10/relationships/revisionInfo" Target="revisionInfo.xml"/><Relationship Id="rId7" Type="http://schemas.openxmlformats.org/officeDocument/2006/relationships/slide" Target="slides/slide4.xml"/><Relationship Id="rId2" Type="http://schemas.openxmlformats.org/officeDocument/2006/relationships/customXml" Target="../customXml/item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8" Type="http://schemas.openxmlformats.org/officeDocument/2006/relationships/slide" Target="slides/slide5.xml"/><Relationship Id="rId3" Type="http://schemas.openxmlformats.org/officeDocument/2006/relationships/slideMaster" Target="slideMasters/slideMaster1.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Franziska Händschel" userId="e2149472-3187-4d00-b16a-a19eff6fc04a" providerId="ADAL" clId="{38A45C14-BDBE-4C77-B8DB-0F9E2CF7CF12}"/>
    <pc:docChg chg="undo redo custSel addSld delSld modSld modMainMaster">
      <pc:chgData name="Franziska Händschel" userId="e2149472-3187-4d00-b16a-a19eff6fc04a" providerId="ADAL" clId="{38A45C14-BDBE-4C77-B8DB-0F9E2CF7CF12}" dt="2024-03-06T10:17:56.492" v="3452" actId="167"/>
      <pc:docMkLst>
        <pc:docMk/>
      </pc:docMkLst>
      <pc:sldChg chg="addSp modSp mod">
        <pc:chgData name="Franziska Händschel" userId="e2149472-3187-4d00-b16a-a19eff6fc04a" providerId="ADAL" clId="{38A45C14-BDBE-4C77-B8DB-0F9E2CF7CF12}" dt="2024-02-23T13:37:07.363" v="343" actId="34135"/>
        <pc:sldMkLst>
          <pc:docMk/>
          <pc:sldMk cId="2025103954" sldId="256"/>
        </pc:sldMkLst>
        <pc:spChg chg="add mod">
          <ac:chgData name="Franziska Händschel" userId="e2149472-3187-4d00-b16a-a19eff6fc04a" providerId="ADAL" clId="{38A45C14-BDBE-4C77-B8DB-0F9E2CF7CF12}" dt="2024-02-23T13:37:07.363" v="343" actId="34135"/>
          <ac:spMkLst>
            <pc:docMk/>
            <pc:sldMk cId="2025103954" sldId="256"/>
            <ac:spMk id="3" creationId="{9FEF3FE4-A11B-1489-7CBB-CC83F338DF81}"/>
          </ac:spMkLst>
        </pc:spChg>
      </pc:sldChg>
      <pc:sldChg chg="del">
        <pc:chgData name="Franziska Händschel" userId="e2149472-3187-4d00-b16a-a19eff6fc04a" providerId="ADAL" clId="{38A45C14-BDBE-4C77-B8DB-0F9E2CF7CF12}" dt="2024-02-23T13:58:13.810" v="615" actId="47"/>
        <pc:sldMkLst>
          <pc:docMk/>
          <pc:sldMk cId="3651887730" sldId="257"/>
        </pc:sldMkLst>
      </pc:sldChg>
      <pc:sldChg chg="addSp modSp mod">
        <pc:chgData name="Franziska Händschel" userId="e2149472-3187-4d00-b16a-a19eff6fc04a" providerId="ADAL" clId="{38A45C14-BDBE-4C77-B8DB-0F9E2CF7CF12}" dt="2024-02-23T13:55:14.420" v="611" actId="34135"/>
        <pc:sldMkLst>
          <pc:docMk/>
          <pc:sldMk cId="2345792053" sldId="271"/>
        </pc:sldMkLst>
        <pc:spChg chg="add mod">
          <ac:chgData name="Franziska Händschel" userId="e2149472-3187-4d00-b16a-a19eff6fc04a" providerId="ADAL" clId="{38A45C14-BDBE-4C77-B8DB-0F9E2CF7CF12}" dt="2024-02-23T13:55:14.420" v="611" actId="34135"/>
          <ac:spMkLst>
            <pc:docMk/>
            <pc:sldMk cId="2345792053" sldId="271"/>
            <ac:spMk id="12" creationId="{929FCC91-37E8-2D89-DC99-588CB187258E}"/>
          </ac:spMkLst>
        </pc:spChg>
      </pc:sldChg>
      <pc:sldChg chg="addSp delSp modSp mod">
        <pc:chgData name="Franziska Händschel" userId="e2149472-3187-4d00-b16a-a19eff6fc04a" providerId="ADAL" clId="{38A45C14-BDBE-4C77-B8DB-0F9E2CF7CF12}" dt="2024-02-23T13:54:58.755" v="608" actId="34135"/>
        <pc:sldMkLst>
          <pc:docMk/>
          <pc:sldMk cId="1488821042" sldId="273"/>
        </pc:sldMkLst>
        <pc:spChg chg="add mod">
          <ac:chgData name="Franziska Händschel" userId="e2149472-3187-4d00-b16a-a19eff6fc04a" providerId="ADAL" clId="{38A45C14-BDBE-4C77-B8DB-0F9E2CF7CF12}" dt="2024-02-23T13:54:58.755" v="608" actId="34135"/>
          <ac:spMkLst>
            <pc:docMk/>
            <pc:sldMk cId="1488821042" sldId="273"/>
            <ac:spMk id="2" creationId="{2F9D9EE6-DBDE-C944-9EDB-FFE29422F507}"/>
          </ac:spMkLst>
        </pc:spChg>
        <pc:spChg chg="del">
          <ac:chgData name="Franziska Händschel" userId="e2149472-3187-4d00-b16a-a19eff6fc04a" providerId="ADAL" clId="{38A45C14-BDBE-4C77-B8DB-0F9E2CF7CF12}" dt="2024-02-23T13:51:56.113" v="524" actId="21"/>
          <ac:spMkLst>
            <pc:docMk/>
            <pc:sldMk cId="1488821042" sldId="273"/>
            <ac:spMk id="14" creationId="{2F9D9EE6-DBDE-C944-9EDB-FFE29422F507}"/>
          </ac:spMkLst>
        </pc:spChg>
        <pc:spChg chg="del mod">
          <ac:chgData name="Franziska Händschel" userId="e2149472-3187-4d00-b16a-a19eff6fc04a" providerId="ADAL" clId="{38A45C14-BDBE-4C77-B8DB-0F9E2CF7CF12}" dt="2024-02-23T13:52:03.611" v="526" actId="21"/>
          <ac:spMkLst>
            <pc:docMk/>
            <pc:sldMk cId="1488821042" sldId="273"/>
            <ac:spMk id="15" creationId="{D5F044FF-21E2-ECBF-FD57-6C97DC5C231E}"/>
          </ac:spMkLst>
        </pc:spChg>
      </pc:sldChg>
      <pc:sldChg chg="addSp delSp modSp mod">
        <pc:chgData name="Franziska Händschel" userId="e2149472-3187-4d00-b16a-a19eff6fc04a" providerId="ADAL" clId="{38A45C14-BDBE-4C77-B8DB-0F9E2CF7CF12}" dt="2024-02-27T11:05:23.078" v="3446" actId="34135"/>
        <pc:sldMkLst>
          <pc:docMk/>
          <pc:sldMk cId="3083859578" sldId="274"/>
        </pc:sldMkLst>
        <pc:spChg chg="add del mod">
          <ac:chgData name="Franziska Händschel" userId="e2149472-3187-4d00-b16a-a19eff6fc04a" providerId="ADAL" clId="{38A45C14-BDBE-4C77-B8DB-0F9E2CF7CF12}" dt="2024-02-27T10:42:08.208" v="1745" actId="478"/>
          <ac:spMkLst>
            <pc:docMk/>
            <pc:sldMk cId="3083859578" sldId="274"/>
            <ac:spMk id="3" creationId="{36E2521F-8B22-3200-2FD2-1F831FCA7AAF}"/>
          </ac:spMkLst>
        </pc:spChg>
        <pc:spChg chg="add del mod">
          <ac:chgData name="Franziska Händschel" userId="e2149472-3187-4d00-b16a-a19eff6fc04a" providerId="ADAL" clId="{38A45C14-BDBE-4C77-B8DB-0F9E2CF7CF12}" dt="2024-02-27T11:04:23.022" v="3444" actId="21"/>
          <ac:spMkLst>
            <pc:docMk/>
            <pc:sldMk cId="3083859578" sldId="274"/>
            <ac:spMk id="4" creationId="{77E0E761-BA36-FA8D-C055-ECADE789DD13}"/>
          </ac:spMkLst>
        </pc:spChg>
        <pc:spChg chg="add del mod">
          <ac:chgData name="Franziska Händschel" userId="e2149472-3187-4d00-b16a-a19eff6fc04a" providerId="ADAL" clId="{38A45C14-BDBE-4C77-B8DB-0F9E2CF7CF12}" dt="2024-02-27T11:04:23.022" v="3444" actId="21"/>
          <ac:spMkLst>
            <pc:docMk/>
            <pc:sldMk cId="3083859578" sldId="274"/>
            <ac:spMk id="5" creationId="{28CCBB04-4D39-D6E3-DAAD-9417EB8643D8}"/>
          </ac:spMkLst>
        </pc:spChg>
        <pc:spChg chg="add del mod">
          <ac:chgData name="Franziska Händschel" userId="e2149472-3187-4d00-b16a-a19eff6fc04a" providerId="ADAL" clId="{38A45C14-BDBE-4C77-B8DB-0F9E2CF7CF12}" dt="2024-02-27T11:04:23.022" v="3444" actId="21"/>
          <ac:spMkLst>
            <pc:docMk/>
            <pc:sldMk cId="3083859578" sldId="274"/>
            <ac:spMk id="6" creationId="{4DBE9D81-269A-2018-BBDA-6EE5FF4513F4}"/>
          </ac:spMkLst>
        </pc:spChg>
        <pc:spChg chg="add del mod">
          <ac:chgData name="Franziska Händschel" userId="e2149472-3187-4d00-b16a-a19eff6fc04a" providerId="ADAL" clId="{38A45C14-BDBE-4C77-B8DB-0F9E2CF7CF12}" dt="2024-02-27T11:04:23.022" v="3444" actId="21"/>
          <ac:spMkLst>
            <pc:docMk/>
            <pc:sldMk cId="3083859578" sldId="274"/>
            <ac:spMk id="7" creationId="{2F776D82-76F1-79FB-93DB-1A0415C5001F}"/>
          </ac:spMkLst>
        </pc:spChg>
        <pc:spChg chg="add del mod">
          <ac:chgData name="Franziska Händschel" userId="e2149472-3187-4d00-b16a-a19eff6fc04a" providerId="ADAL" clId="{38A45C14-BDBE-4C77-B8DB-0F9E2CF7CF12}" dt="2024-02-27T11:04:23.022" v="3444" actId="21"/>
          <ac:spMkLst>
            <pc:docMk/>
            <pc:sldMk cId="3083859578" sldId="274"/>
            <ac:spMk id="8" creationId="{952C001E-3D29-3893-74A0-A01E1E62335D}"/>
          </ac:spMkLst>
        </pc:spChg>
        <pc:spChg chg="add del mod">
          <ac:chgData name="Franziska Händschel" userId="e2149472-3187-4d00-b16a-a19eff6fc04a" providerId="ADAL" clId="{38A45C14-BDBE-4C77-B8DB-0F9E2CF7CF12}" dt="2024-02-27T10:59:20.874" v="3251" actId="478"/>
          <ac:spMkLst>
            <pc:docMk/>
            <pc:sldMk cId="3083859578" sldId="274"/>
            <ac:spMk id="9" creationId="{E2F828F0-A310-49C9-3002-E50EFF197C5D}"/>
          </ac:spMkLst>
        </pc:spChg>
        <pc:spChg chg="add del mod">
          <ac:chgData name="Franziska Händschel" userId="e2149472-3187-4d00-b16a-a19eff6fc04a" providerId="ADAL" clId="{38A45C14-BDBE-4C77-B8DB-0F9E2CF7CF12}" dt="2024-02-27T11:04:23.022" v="3444" actId="21"/>
          <ac:spMkLst>
            <pc:docMk/>
            <pc:sldMk cId="3083859578" sldId="274"/>
            <ac:spMk id="10" creationId="{47FC8207-7771-7684-603F-40D9D459A9B9}"/>
          </ac:spMkLst>
        </pc:spChg>
        <pc:spChg chg="add del mod">
          <ac:chgData name="Franziska Händschel" userId="e2149472-3187-4d00-b16a-a19eff6fc04a" providerId="ADAL" clId="{38A45C14-BDBE-4C77-B8DB-0F9E2CF7CF12}" dt="2024-02-27T11:04:23.022" v="3444" actId="21"/>
          <ac:spMkLst>
            <pc:docMk/>
            <pc:sldMk cId="3083859578" sldId="274"/>
            <ac:spMk id="14" creationId="{859494A4-E16D-761B-922B-AAA8526C233D}"/>
          </ac:spMkLst>
        </pc:spChg>
        <pc:spChg chg="add del mod">
          <ac:chgData name="Franziska Händschel" userId="e2149472-3187-4d00-b16a-a19eff6fc04a" providerId="ADAL" clId="{38A45C14-BDBE-4C77-B8DB-0F9E2CF7CF12}" dt="2024-02-27T11:04:23.022" v="3444" actId="21"/>
          <ac:spMkLst>
            <pc:docMk/>
            <pc:sldMk cId="3083859578" sldId="274"/>
            <ac:spMk id="15" creationId="{D5111E58-E17F-9F96-242B-1817B7AF7FAE}"/>
          </ac:spMkLst>
        </pc:spChg>
        <pc:spChg chg="add del mod">
          <ac:chgData name="Franziska Händschel" userId="e2149472-3187-4d00-b16a-a19eff6fc04a" providerId="ADAL" clId="{38A45C14-BDBE-4C77-B8DB-0F9E2CF7CF12}" dt="2024-02-27T11:04:23.022" v="3444" actId="21"/>
          <ac:spMkLst>
            <pc:docMk/>
            <pc:sldMk cId="3083859578" sldId="274"/>
            <ac:spMk id="16" creationId="{14E595D0-BF7B-57B6-DF1A-F8D6A93BF4D9}"/>
          </ac:spMkLst>
        </pc:spChg>
        <pc:graphicFrameChg chg="mod modGraphic">
          <ac:chgData name="Franziska Händschel" userId="e2149472-3187-4d00-b16a-a19eff6fc04a" providerId="ADAL" clId="{38A45C14-BDBE-4C77-B8DB-0F9E2CF7CF12}" dt="2024-02-27T11:05:23.078" v="3446" actId="34135"/>
          <ac:graphicFrameMkLst>
            <pc:docMk/>
            <pc:sldMk cId="3083859578" sldId="274"/>
            <ac:graphicFrameMk id="2" creationId="{39A61E1E-A149-E47B-5611-B0C7DB1E6867}"/>
          </ac:graphicFrameMkLst>
        </pc:graphicFrameChg>
      </pc:sldChg>
      <pc:sldChg chg="addSp delSp modSp mod">
        <pc:chgData name="Franziska Händschel" userId="e2149472-3187-4d00-b16a-a19eff6fc04a" providerId="ADAL" clId="{38A45C14-BDBE-4C77-B8DB-0F9E2CF7CF12}" dt="2024-02-27T11:05:28.254" v="3447" actId="34135"/>
        <pc:sldMkLst>
          <pc:docMk/>
          <pc:sldMk cId="360665750" sldId="275"/>
        </pc:sldMkLst>
        <pc:spChg chg="add del mod">
          <ac:chgData name="Franziska Händschel" userId="e2149472-3187-4d00-b16a-a19eff6fc04a" providerId="ADAL" clId="{38A45C14-BDBE-4C77-B8DB-0F9E2CF7CF12}" dt="2024-02-27T11:04:15.035" v="3442" actId="21"/>
          <ac:spMkLst>
            <pc:docMk/>
            <pc:sldMk cId="360665750" sldId="275"/>
            <ac:spMk id="3" creationId="{8D365B8D-C680-398E-6432-75119F664962}"/>
          </ac:spMkLst>
        </pc:spChg>
        <pc:spChg chg="add del mod">
          <ac:chgData name="Franziska Händschel" userId="e2149472-3187-4d00-b16a-a19eff6fc04a" providerId="ADAL" clId="{38A45C14-BDBE-4C77-B8DB-0F9E2CF7CF12}" dt="2024-02-27T11:04:15.035" v="3442" actId="21"/>
          <ac:spMkLst>
            <pc:docMk/>
            <pc:sldMk cId="360665750" sldId="275"/>
            <ac:spMk id="4" creationId="{A89D358E-9515-27AA-43A8-173181509871}"/>
          </ac:spMkLst>
        </pc:spChg>
        <pc:graphicFrameChg chg="mod modGraphic">
          <ac:chgData name="Franziska Händschel" userId="e2149472-3187-4d00-b16a-a19eff6fc04a" providerId="ADAL" clId="{38A45C14-BDBE-4C77-B8DB-0F9E2CF7CF12}" dt="2024-02-27T11:05:28.254" v="3447" actId="34135"/>
          <ac:graphicFrameMkLst>
            <pc:docMk/>
            <pc:sldMk cId="360665750" sldId="275"/>
            <ac:graphicFrameMk id="2" creationId="{A4355ED8-55E9-9CA8-A395-29BBCB5F1F84}"/>
          </ac:graphicFrameMkLst>
        </pc:graphicFrameChg>
      </pc:sldChg>
      <pc:sldChg chg="del">
        <pc:chgData name="Franziska Händschel" userId="e2149472-3187-4d00-b16a-a19eff6fc04a" providerId="ADAL" clId="{38A45C14-BDBE-4C77-B8DB-0F9E2CF7CF12}" dt="2024-02-27T11:01:44.375" v="3350" actId="47"/>
        <pc:sldMkLst>
          <pc:docMk/>
          <pc:sldMk cId="2343513504" sldId="276"/>
        </pc:sldMkLst>
      </pc:sldChg>
      <pc:sldChg chg="addSp delSp modSp mod">
        <pc:chgData name="Franziska Händschel" userId="e2149472-3187-4d00-b16a-a19eff6fc04a" providerId="ADAL" clId="{38A45C14-BDBE-4C77-B8DB-0F9E2CF7CF12}" dt="2024-02-27T11:05:34.225" v="3448" actId="34135"/>
        <pc:sldMkLst>
          <pc:docMk/>
          <pc:sldMk cId="328942836" sldId="277"/>
        </pc:sldMkLst>
        <pc:spChg chg="add del mod">
          <ac:chgData name="Franziska Händschel" userId="e2149472-3187-4d00-b16a-a19eff6fc04a" providerId="ADAL" clId="{38A45C14-BDBE-4C77-B8DB-0F9E2CF7CF12}" dt="2024-02-27T11:03:29.902" v="3421" actId="21"/>
          <ac:spMkLst>
            <pc:docMk/>
            <pc:sldMk cId="328942836" sldId="277"/>
            <ac:spMk id="3" creationId="{5FECB6EA-4674-6007-A3CA-E955878CAA9B}"/>
          </ac:spMkLst>
        </pc:spChg>
        <pc:spChg chg="add del mod">
          <ac:chgData name="Franziska Händschel" userId="e2149472-3187-4d00-b16a-a19eff6fc04a" providerId="ADAL" clId="{38A45C14-BDBE-4C77-B8DB-0F9E2CF7CF12}" dt="2024-02-27T11:03:29.902" v="3421" actId="21"/>
          <ac:spMkLst>
            <pc:docMk/>
            <pc:sldMk cId="328942836" sldId="277"/>
            <ac:spMk id="4" creationId="{18011476-8906-18F4-7B8A-5D95EBEEB7EC}"/>
          </ac:spMkLst>
        </pc:spChg>
        <pc:graphicFrameChg chg="add del mod modGraphic">
          <ac:chgData name="Franziska Händschel" userId="e2149472-3187-4d00-b16a-a19eff6fc04a" providerId="ADAL" clId="{38A45C14-BDBE-4C77-B8DB-0F9E2CF7CF12}" dt="2024-02-27T11:05:34.225" v="3448" actId="34135"/>
          <ac:graphicFrameMkLst>
            <pc:docMk/>
            <pc:sldMk cId="328942836" sldId="277"/>
            <ac:graphicFrameMk id="2" creationId="{26C73A39-6116-9B98-F842-7850695C303A}"/>
          </ac:graphicFrameMkLst>
        </pc:graphicFrameChg>
      </pc:sldChg>
      <pc:sldChg chg="addSp delSp modSp mod">
        <pc:chgData name="Franziska Händschel" userId="e2149472-3187-4d00-b16a-a19eff6fc04a" providerId="ADAL" clId="{38A45C14-BDBE-4C77-B8DB-0F9E2CF7CF12}" dt="2024-02-27T10:35:01.889" v="1577" actId="34135"/>
        <pc:sldMkLst>
          <pc:docMk/>
          <pc:sldMk cId="2869529445" sldId="278"/>
        </pc:sldMkLst>
        <pc:spChg chg="add del mod">
          <ac:chgData name="Franziska Händschel" userId="e2149472-3187-4d00-b16a-a19eff6fc04a" providerId="ADAL" clId="{38A45C14-BDBE-4C77-B8DB-0F9E2CF7CF12}" dt="2024-02-27T10:34:45.557" v="1572" actId="21"/>
          <ac:spMkLst>
            <pc:docMk/>
            <pc:sldMk cId="2869529445" sldId="278"/>
            <ac:spMk id="8" creationId="{A1BD9728-F445-A16E-71D7-04435CF30FD7}"/>
          </ac:spMkLst>
        </pc:spChg>
        <pc:spChg chg="add del mod">
          <ac:chgData name="Franziska Händschel" userId="e2149472-3187-4d00-b16a-a19eff6fc04a" providerId="ADAL" clId="{38A45C14-BDBE-4C77-B8DB-0F9E2CF7CF12}" dt="2024-02-27T10:34:45.557" v="1572" actId="21"/>
          <ac:spMkLst>
            <pc:docMk/>
            <pc:sldMk cId="2869529445" sldId="278"/>
            <ac:spMk id="12" creationId="{A25B0F3E-A768-B3AC-DF92-39180E2721EB}"/>
          </ac:spMkLst>
        </pc:spChg>
        <pc:spChg chg="add del mod">
          <ac:chgData name="Franziska Händschel" userId="e2149472-3187-4d00-b16a-a19eff6fc04a" providerId="ADAL" clId="{38A45C14-BDBE-4C77-B8DB-0F9E2CF7CF12}" dt="2024-02-27T10:34:45.557" v="1572" actId="21"/>
          <ac:spMkLst>
            <pc:docMk/>
            <pc:sldMk cId="2869529445" sldId="278"/>
            <ac:spMk id="13" creationId="{8C9A524C-72AD-E411-B4E9-ADED9D0AB4E8}"/>
          </ac:spMkLst>
        </pc:spChg>
        <pc:spChg chg="add del mod">
          <ac:chgData name="Franziska Händschel" userId="e2149472-3187-4d00-b16a-a19eff6fc04a" providerId="ADAL" clId="{38A45C14-BDBE-4C77-B8DB-0F9E2CF7CF12}" dt="2024-02-27T10:34:45.557" v="1572" actId="21"/>
          <ac:spMkLst>
            <pc:docMk/>
            <pc:sldMk cId="2869529445" sldId="278"/>
            <ac:spMk id="14" creationId="{B3CDDBD5-E562-9EEC-3C5D-7B9595F6135D}"/>
          </ac:spMkLst>
        </pc:spChg>
        <pc:spChg chg="add mod">
          <ac:chgData name="Franziska Händschel" userId="e2149472-3187-4d00-b16a-a19eff6fc04a" providerId="ADAL" clId="{38A45C14-BDBE-4C77-B8DB-0F9E2CF7CF12}" dt="2024-02-27T10:35:01.889" v="1577" actId="34135"/>
          <ac:spMkLst>
            <pc:docMk/>
            <pc:sldMk cId="2869529445" sldId="278"/>
            <ac:spMk id="18" creationId="{A1BD9728-F445-A16E-71D7-04435CF30FD7}"/>
          </ac:spMkLst>
        </pc:spChg>
        <pc:spChg chg="add mod">
          <ac:chgData name="Franziska Händschel" userId="e2149472-3187-4d00-b16a-a19eff6fc04a" providerId="ADAL" clId="{38A45C14-BDBE-4C77-B8DB-0F9E2CF7CF12}" dt="2024-02-27T10:35:01.889" v="1577" actId="34135"/>
          <ac:spMkLst>
            <pc:docMk/>
            <pc:sldMk cId="2869529445" sldId="278"/>
            <ac:spMk id="19" creationId="{A25B0F3E-A768-B3AC-DF92-39180E2721EB}"/>
          </ac:spMkLst>
        </pc:spChg>
        <pc:spChg chg="add mod">
          <ac:chgData name="Franziska Händschel" userId="e2149472-3187-4d00-b16a-a19eff6fc04a" providerId="ADAL" clId="{38A45C14-BDBE-4C77-B8DB-0F9E2CF7CF12}" dt="2024-02-27T10:35:01.889" v="1577" actId="34135"/>
          <ac:spMkLst>
            <pc:docMk/>
            <pc:sldMk cId="2869529445" sldId="278"/>
            <ac:spMk id="20" creationId="{8C9A524C-72AD-E411-B4E9-ADED9D0AB4E8}"/>
          </ac:spMkLst>
        </pc:spChg>
        <pc:spChg chg="add mod">
          <ac:chgData name="Franziska Händschel" userId="e2149472-3187-4d00-b16a-a19eff6fc04a" providerId="ADAL" clId="{38A45C14-BDBE-4C77-B8DB-0F9E2CF7CF12}" dt="2024-02-27T10:35:01.889" v="1577" actId="34135"/>
          <ac:spMkLst>
            <pc:docMk/>
            <pc:sldMk cId="2869529445" sldId="278"/>
            <ac:spMk id="21" creationId="{B3CDDBD5-E562-9EEC-3C5D-7B9595F6135D}"/>
          </ac:spMkLst>
        </pc:spChg>
      </pc:sldChg>
      <pc:sldChg chg="addSp delSp modSp mod">
        <pc:chgData name="Franziska Händschel" userId="e2149472-3187-4d00-b16a-a19eff6fc04a" providerId="ADAL" clId="{38A45C14-BDBE-4C77-B8DB-0F9E2CF7CF12}" dt="2024-02-27T10:34:38.879" v="1571" actId="34135"/>
        <pc:sldMkLst>
          <pc:docMk/>
          <pc:sldMk cId="3734964384" sldId="279"/>
        </pc:sldMkLst>
        <pc:spChg chg="add del mod">
          <ac:chgData name="Franziska Händschel" userId="e2149472-3187-4d00-b16a-a19eff6fc04a" providerId="ADAL" clId="{38A45C14-BDBE-4C77-B8DB-0F9E2CF7CF12}" dt="2024-02-27T10:34:23.601" v="1566" actId="21"/>
          <ac:spMkLst>
            <pc:docMk/>
            <pc:sldMk cId="3734964384" sldId="279"/>
            <ac:spMk id="7" creationId="{4A962144-3181-A28D-20AD-A030F9294C4C}"/>
          </ac:spMkLst>
        </pc:spChg>
        <pc:spChg chg="add del mod">
          <ac:chgData name="Franziska Händschel" userId="e2149472-3187-4d00-b16a-a19eff6fc04a" providerId="ADAL" clId="{38A45C14-BDBE-4C77-B8DB-0F9E2CF7CF12}" dt="2024-02-27T10:34:23.601" v="1566" actId="21"/>
          <ac:spMkLst>
            <pc:docMk/>
            <pc:sldMk cId="3734964384" sldId="279"/>
            <ac:spMk id="10" creationId="{BEFA52B8-1DA8-1F13-6ECE-13C0C4A52AFE}"/>
          </ac:spMkLst>
        </pc:spChg>
        <pc:spChg chg="add del mod">
          <ac:chgData name="Franziska Händschel" userId="e2149472-3187-4d00-b16a-a19eff6fc04a" providerId="ADAL" clId="{38A45C14-BDBE-4C77-B8DB-0F9E2CF7CF12}" dt="2024-02-27T10:34:23.601" v="1566" actId="21"/>
          <ac:spMkLst>
            <pc:docMk/>
            <pc:sldMk cId="3734964384" sldId="279"/>
            <ac:spMk id="11" creationId="{2277FE40-F36F-C3B8-2497-7327128CEB10}"/>
          </ac:spMkLst>
        </pc:spChg>
        <pc:spChg chg="add del mod">
          <ac:chgData name="Franziska Händschel" userId="e2149472-3187-4d00-b16a-a19eff6fc04a" providerId="ADAL" clId="{38A45C14-BDBE-4C77-B8DB-0F9E2CF7CF12}" dt="2024-02-27T10:34:23.601" v="1566" actId="21"/>
          <ac:spMkLst>
            <pc:docMk/>
            <pc:sldMk cId="3734964384" sldId="279"/>
            <ac:spMk id="12" creationId="{0FF55D49-A88D-F504-E077-62D2A25BAF16}"/>
          </ac:spMkLst>
        </pc:spChg>
        <pc:spChg chg="add mod">
          <ac:chgData name="Franziska Händschel" userId="e2149472-3187-4d00-b16a-a19eff6fc04a" providerId="ADAL" clId="{38A45C14-BDBE-4C77-B8DB-0F9E2CF7CF12}" dt="2024-02-27T10:34:38.879" v="1571" actId="34135"/>
          <ac:spMkLst>
            <pc:docMk/>
            <pc:sldMk cId="3734964384" sldId="279"/>
            <ac:spMk id="16" creationId="{4A962144-3181-A28D-20AD-A030F9294C4C}"/>
          </ac:spMkLst>
        </pc:spChg>
        <pc:spChg chg="add mod">
          <ac:chgData name="Franziska Händschel" userId="e2149472-3187-4d00-b16a-a19eff6fc04a" providerId="ADAL" clId="{38A45C14-BDBE-4C77-B8DB-0F9E2CF7CF12}" dt="2024-02-27T10:34:38.879" v="1571" actId="34135"/>
          <ac:spMkLst>
            <pc:docMk/>
            <pc:sldMk cId="3734964384" sldId="279"/>
            <ac:spMk id="17" creationId="{BEFA52B8-1DA8-1F13-6ECE-13C0C4A52AFE}"/>
          </ac:spMkLst>
        </pc:spChg>
        <pc:spChg chg="add mod">
          <ac:chgData name="Franziska Händschel" userId="e2149472-3187-4d00-b16a-a19eff6fc04a" providerId="ADAL" clId="{38A45C14-BDBE-4C77-B8DB-0F9E2CF7CF12}" dt="2024-02-27T10:34:38.879" v="1571" actId="34135"/>
          <ac:spMkLst>
            <pc:docMk/>
            <pc:sldMk cId="3734964384" sldId="279"/>
            <ac:spMk id="18" creationId="{2277FE40-F36F-C3B8-2497-7327128CEB10}"/>
          </ac:spMkLst>
        </pc:spChg>
        <pc:spChg chg="add mod">
          <ac:chgData name="Franziska Händschel" userId="e2149472-3187-4d00-b16a-a19eff6fc04a" providerId="ADAL" clId="{38A45C14-BDBE-4C77-B8DB-0F9E2CF7CF12}" dt="2024-02-27T10:34:38.879" v="1571" actId="34135"/>
          <ac:spMkLst>
            <pc:docMk/>
            <pc:sldMk cId="3734964384" sldId="279"/>
            <ac:spMk id="20" creationId="{0FF55D49-A88D-F504-E077-62D2A25BAF16}"/>
          </ac:spMkLst>
        </pc:spChg>
        <pc:spChg chg="del">
          <ac:chgData name="Franziska Händschel" userId="e2149472-3187-4d00-b16a-a19eff6fc04a" providerId="ADAL" clId="{38A45C14-BDBE-4C77-B8DB-0F9E2CF7CF12}" dt="2024-02-27T10:29:16.058" v="1501" actId="478"/>
          <ac:spMkLst>
            <pc:docMk/>
            <pc:sldMk cId="3734964384" sldId="279"/>
            <ac:spMk id="31" creationId="{45AA123D-8FFE-F221-9AEC-21370652C146}"/>
          </ac:spMkLst>
        </pc:spChg>
        <pc:spChg chg="del">
          <ac:chgData name="Franziska Händschel" userId="e2149472-3187-4d00-b16a-a19eff6fc04a" providerId="ADAL" clId="{38A45C14-BDBE-4C77-B8DB-0F9E2CF7CF12}" dt="2024-02-27T10:29:16.058" v="1501" actId="478"/>
          <ac:spMkLst>
            <pc:docMk/>
            <pc:sldMk cId="3734964384" sldId="279"/>
            <ac:spMk id="33" creationId="{9A6D7C4A-5F3F-434B-EB82-2281B294068D}"/>
          </ac:spMkLst>
        </pc:spChg>
        <pc:spChg chg="del">
          <ac:chgData name="Franziska Händschel" userId="e2149472-3187-4d00-b16a-a19eff6fc04a" providerId="ADAL" clId="{38A45C14-BDBE-4C77-B8DB-0F9E2CF7CF12}" dt="2024-02-27T10:29:16.058" v="1501" actId="478"/>
          <ac:spMkLst>
            <pc:docMk/>
            <pc:sldMk cId="3734964384" sldId="279"/>
            <ac:spMk id="34" creationId="{FCE08C94-6FF2-274A-4296-08A975D8A6FA}"/>
          </ac:spMkLst>
        </pc:spChg>
        <pc:spChg chg="del">
          <ac:chgData name="Franziska Händschel" userId="e2149472-3187-4d00-b16a-a19eff6fc04a" providerId="ADAL" clId="{38A45C14-BDBE-4C77-B8DB-0F9E2CF7CF12}" dt="2024-02-27T10:29:16.058" v="1501" actId="478"/>
          <ac:spMkLst>
            <pc:docMk/>
            <pc:sldMk cId="3734964384" sldId="279"/>
            <ac:spMk id="35" creationId="{3FC3F77F-471E-EF17-4AB3-9C90C9F0BDD8}"/>
          </ac:spMkLst>
        </pc:spChg>
        <pc:spChg chg="del">
          <ac:chgData name="Franziska Händschel" userId="e2149472-3187-4d00-b16a-a19eff6fc04a" providerId="ADAL" clId="{38A45C14-BDBE-4C77-B8DB-0F9E2CF7CF12}" dt="2024-02-27T10:29:16.058" v="1501" actId="478"/>
          <ac:spMkLst>
            <pc:docMk/>
            <pc:sldMk cId="3734964384" sldId="279"/>
            <ac:spMk id="36" creationId="{C4B4A387-82B3-9B11-BDF4-A460F20BCE02}"/>
          </ac:spMkLst>
        </pc:spChg>
        <pc:spChg chg="del">
          <ac:chgData name="Franziska Händschel" userId="e2149472-3187-4d00-b16a-a19eff6fc04a" providerId="ADAL" clId="{38A45C14-BDBE-4C77-B8DB-0F9E2CF7CF12}" dt="2024-02-27T10:29:16.058" v="1501" actId="478"/>
          <ac:spMkLst>
            <pc:docMk/>
            <pc:sldMk cId="3734964384" sldId="279"/>
            <ac:spMk id="37" creationId="{F0C17C21-94C3-6774-887F-67EA95D6E2CD}"/>
          </ac:spMkLst>
        </pc:spChg>
        <pc:spChg chg="del">
          <ac:chgData name="Franziska Händschel" userId="e2149472-3187-4d00-b16a-a19eff6fc04a" providerId="ADAL" clId="{38A45C14-BDBE-4C77-B8DB-0F9E2CF7CF12}" dt="2024-02-27T10:29:16.058" v="1501" actId="478"/>
          <ac:spMkLst>
            <pc:docMk/>
            <pc:sldMk cId="3734964384" sldId="279"/>
            <ac:spMk id="38" creationId="{5B5EAD2F-1EAE-1D96-1B87-FA8AD089F3B7}"/>
          </ac:spMkLst>
        </pc:spChg>
        <pc:spChg chg="del">
          <ac:chgData name="Franziska Händschel" userId="e2149472-3187-4d00-b16a-a19eff6fc04a" providerId="ADAL" clId="{38A45C14-BDBE-4C77-B8DB-0F9E2CF7CF12}" dt="2024-02-27T10:29:16.058" v="1501" actId="478"/>
          <ac:spMkLst>
            <pc:docMk/>
            <pc:sldMk cId="3734964384" sldId="279"/>
            <ac:spMk id="39" creationId="{02572895-7DC1-B994-0141-767B98D71BBA}"/>
          </ac:spMkLst>
        </pc:spChg>
        <pc:spChg chg="del">
          <ac:chgData name="Franziska Händschel" userId="e2149472-3187-4d00-b16a-a19eff6fc04a" providerId="ADAL" clId="{38A45C14-BDBE-4C77-B8DB-0F9E2CF7CF12}" dt="2024-02-27T10:29:16.058" v="1501" actId="478"/>
          <ac:spMkLst>
            <pc:docMk/>
            <pc:sldMk cId="3734964384" sldId="279"/>
            <ac:spMk id="40" creationId="{CB43B7BF-2D1F-29AC-8ABF-DA2545EEA4D7}"/>
          </ac:spMkLst>
        </pc:spChg>
        <pc:spChg chg="del">
          <ac:chgData name="Franziska Händschel" userId="e2149472-3187-4d00-b16a-a19eff6fc04a" providerId="ADAL" clId="{38A45C14-BDBE-4C77-B8DB-0F9E2CF7CF12}" dt="2024-02-27T10:29:16.058" v="1501" actId="478"/>
          <ac:spMkLst>
            <pc:docMk/>
            <pc:sldMk cId="3734964384" sldId="279"/>
            <ac:spMk id="41" creationId="{A8BF16E0-40ED-276A-09C7-112777319A70}"/>
          </ac:spMkLst>
        </pc:spChg>
      </pc:sldChg>
      <pc:sldChg chg="del">
        <pc:chgData name="Franziska Händschel" userId="e2149472-3187-4d00-b16a-a19eff6fc04a" providerId="ADAL" clId="{38A45C14-BDBE-4C77-B8DB-0F9E2CF7CF12}" dt="2024-02-23T13:58:13.810" v="615" actId="47"/>
        <pc:sldMkLst>
          <pc:docMk/>
          <pc:sldMk cId="760979063" sldId="282"/>
        </pc:sldMkLst>
      </pc:sldChg>
      <pc:sldChg chg="new">
        <pc:chgData name="Franziska Händschel" userId="e2149472-3187-4d00-b16a-a19eff6fc04a" providerId="ADAL" clId="{38A45C14-BDBE-4C77-B8DB-0F9E2CF7CF12}" dt="2024-02-26T15:02:19.761" v="1178" actId="680"/>
        <pc:sldMkLst>
          <pc:docMk/>
          <pc:sldMk cId="1143230678" sldId="282"/>
        </pc:sldMkLst>
      </pc:sldChg>
      <pc:sldChg chg="del">
        <pc:chgData name="Franziska Händschel" userId="e2149472-3187-4d00-b16a-a19eff6fc04a" providerId="ADAL" clId="{38A45C14-BDBE-4C77-B8DB-0F9E2CF7CF12}" dt="2024-02-23T13:58:13.810" v="615" actId="47"/>
        <pc:sldMkLst>
          <pc:docMk/>
          <pc:sldMk cId="1060836771" sldId="283"/>
        </pc:sldMkLst>
      </pc:sldChg>
      <pc:sldChg chg="new">
        <pc:chgData name="Franziska Händschel" userId="e2149472-3187-4d00-b16a-a19eff6fc04a" providerId="ADAL" clId="{38A45C14-BDBE-4C77-B8DB-0F9E2CF7CF12}" dt="2024-02-26T15:02:22.714" v="1179" actId="680"/>
        <pc:sldMkLst>
          <pc:docMk/>
          <pc:sldMk cId="2137651305" sldId="283"/>
        </pc:sldMkLst>
      </pc:sldChg>
      <pc:sldChg chg="new">
        <pc:chgData name="Franziska Händschel" userId="e2149472-3187-4d00-b16a-a19eff6fc04a" providerId="ADAL" clId="{38A45C14-BDBE-4C77-B8DB-0F9E2CF7CF12}" dt="2024-02-26T15:02:25.412" v="1180" actId="680"/>
        <pc:sldMkLst>
          <pc:docMk/>
          <pc:sldMk cId="1511468958" sldId="284"/>
        </pc:sldMkLst>
      </pc:sldChg>
      <pc:sldChg chg="new">
        <pc:chgData name="Franziska Händschel" userId="e2149472-3187-4d00-b16a-a19eff6fc04a" providerId="ADAL" clId="{38A45C14-BDBE-4C77-B8DB-0F9E2CF7CF12}" dt="2024-02-26T15:02:27.871" v="1181" actId="680"/>
        <pc:sldMkLst>
          <pc:docMk/>
          <pc:sldMk cId="1387028832" sldId="285"/>
        </pc:sldMkLst>
      </pc:sldChg>
      <pc:sldChg chg="new">
        <pc:chgData name="Franziska Händschel" userId="e2149472-3187-4d00-b16a-a19eff6fc04a" providerId="ADAL" clId="{38A45C14-BDBE-4C77-B8DB-0F9E2CF7CF12}" dt="2024-02-26T15:02:30.153" v="1182" actId="680"/>
        <pc:sldMkLst>
          <pc:docMk/>
          <pc:sldMk cId="2949551695" sldId="286"/>
        </pc:sldMkLst>
      </pc:sldChg>
      <pc:sldChg chg="new">
        <pc:chgData name="Franziska Händschel" userId="e2149472-3187-4d00-b16a-a19eff6fc04a" providerId="ADAL" clId="{38A45C14-BDBE-4C77-B8DB-0F9E2CF7CF12}" dt="2024-02-26T15:02:32.410" v="1183" actId="680"/>
        <pc:sldMkLst>
          <pc:docMk/>
          <pc:sldMk cId="824117603" sldId="287"/>
        </pc:sldMkLst>
      </pc:sldChg>
      <pc:sldChg chg="addSp modSp new mod">
        <pc:chgData name="Franziska Händschel" userId="e2149472-3187-4d00-b16a-a19eff6fc04a" providerId="ADAL" clId="{38A45C14-BDBE-4C77-B8DB-0F9E2CF7CF12}" dt="2024-02-26T15:02:46.689" v="1188" actId="34135"/>
        <pc:sldMkLst>
          <pc:docMk/>
          <pc:sldMk cId="2317970408" sldId="288"/>
        </pc:sldMkLst>
        <pc:spChg chg="add mod">
          <ac:chgData name="Franziska Händschel" userId="e2149472-3187-4d00-b16a-a19eff6fc04a" providerId="ADAL" clId="{38A45C14-BDBE-4C77-B8DB-0F9E2CF7CF12}" dt="2024-02-26T15:02:46.689" v="1188" actId="34135"/>
          <ac:spMkLst>
            <pc:docMk/>
            <pc:sldMk cId="2317970408" sldId="288"/>
            <ac:spMk id="3" creationId="{7EA50CE8-0530-A967-2F9F-6D73031F0F12}"/>
          </ac:spMkLst>
        </pc:spChg>
      </pc:sldChg>
      <pc:sldChg chg="addSp delSp modSp new mod">
        <pc:chgData name="Franziska Händschel" userId="e2149472-3187-4d00-b16a-a19eff6fc04a" providerId="ADAL" clId="{38A45C14-BDBE-4C77-B8DB-0F9E2CF7CF12}" dt="2024-02-27T10:34:17.614" v="1565" actId="34135"/>
        <pc:sldMkLst>
          <pc:docMk/>
          <pc:sldMk cId="566418351" sldId="289"/>
        </pc:sldMkLst>
        <pc:spChg chg="add del mod">
          <ac:chgData name="Franziska Händschel" userId="e2149472-3187-4d00-b16a-a19eff6fc04a" providerId="ADAL" clId="{38A45C14-BDBE-4C77-B8DB-0F9E2CF7CF12}" dt="2024-02-27T10:33:55.932" v="1559" actId="21"/>
          <ac:spMkLst>
            <pc:docMk/>
            <pc:sldMk cId="566418351" sldId="289"/>
            <ac:spMk id="7" creationId="{B40D4F79-5EE8-A6EE-A69B-BB3D221C1726}"/>
          </ac:spMkLst>
        </pc:spChg>
        <pc:spChg chg="add del mod">
          <ac:chgData name="Franziska Händschel" userId="e2149472-3187-4d00-b16a-a19eff6fc04a" providerId="ADAL" clId="{38A45C14-BDBE-4C77-B8DB-0F9E2CF7CF12}" dt="2024-02-27T10:33:55.932" v="1559" actId="21"/>
          <ac:spMkLst>
            <pc:docMk/>
            <pc:sldMk cId="566418351" sldId="289"/>
            <ac:spMk id="10" creationId="{BA79E27A-0A48-258A-C577-1ED8D1468262}"/>
          </ac:spMkLst>
        </pc:spChg>
        <pc:spChg chg="add del mod">
          <ac:chgData name="Franziska Händschel" userId="e2149472-3187-4d00-b16a-a19eff6fc04a" providerId="ADAL" clId="{38A45C14-BDBE-4C77-B8DB-0F9E2CF7CF12}" dt="2024-02-27T10:33:55.932" v="1559" actId="21"/>
          <ac:spMkLst>
            <pc:docMk/>
            <pc:sldMk cId="566418351" sldId="289"/>
            <ac:spMk id="11" creationId="{51FC055C-1A4C-20AB-87BB-FB7D91257B07}"/>
          </ac:spMkLst>
        </pc:spChg>
        <pc:spChg chg="add del mod">
          <ac:chgData name="Franziska Händschel" userId="e2149472-3187-4d00-b16a-a19eff6fc04a" providerId="ADAL" clId="{38A45C14-BDBE-4C77-B8DB-0F9E2CF7CF12}" dt="2024-02-27T10:33:55.932" v="1559" actId="21"/>
          <ac:spMkLst>
            <pc:docMk/>
            <pc:sldMk cId="566418351" sldId="289"/>
            <ac:spMk id="12" creationId="{604904A0-B24A-BBAC-A930-E6CCC2E61B10}"/>
          </ac:spMkLst>
        </pc:spChg>
        <pc:spChg chg="add mod">
          <ac:chgData name="Franziska Händschel" userId="e2149472-3187-4d00-b16a-a19eff6fc04a" providerId="ADAL" clId="{38A45C14-BDBE-4C77-B8DB-0F9E2CF7CF12}" dt="2024-02-27T10:34:17.614" v="1565" actId="34135"/>
          <ac:spMkLst>
            <pc:docMk/>
            <pc:sldMk cId="566418351" sldId="289"/>
            <ac:spMk id="15" creationId="{B40D4F79-5EE8-A6EE-A69B-BB3D221C1726}"/>
          </ac:spMkLst>
        </pc:spChg>
        <pc:spChg chg="add mod">
          <ac:chgData name="Franziska Händschel" userId="e2149472-3187-4d00-b16a-a19eff6fc04a" providerId="ADAL" clId="{38A45C14-BDBE-4C77-B8DB-0F9E2CF7CF12}" dt="2024-02-27T10:34:17.614" v="1565" actId="34135"/>
          <ac:spMkLst>
            <pc:docMk/>
            <pc:sldMk cId="566418351" sldId="289"/>
            <ac:spMk id="16" creationId="{BA79E27A-0A48-258A-C577-1ED8D1468262}"/>
          </ac:spMkLst>
        </pc:spChg>
        <pc:spChg chg="add mod">
          <ac:chgData name="Franziska Händschel" userId="e2149472-3187-4d00-b16a-a19eff6fc04a" providerId="ADAL" clId="{38A45C14-BDBE-4C77-B8DB-0F9E2CF7CF12}" dt="2024-02-27T10:34:17.614" v="1565" actId="34135"/>
          <ac:spMkLst>
            <pc:docMk/>
            <pc:sldMk cId="566418351" sldId="289"/>
            <ac:spMk id="17" creationId="{51FC055C-1A4C-20AB-87BB-FB7D91257B07}"/>
          </ac:spMkLst>
        </pc:spChg>
        <pc:spChg chg="add mod">
          <ac:chgData name="Franziska Händschel" userId="e2149472-3187-4d00-b16a-a19eff6fc04a" providerId="ADAL" clId="{38A45C14-BDBE-4C77-B8DB-0F9E2CF7CF12}" dt="2024-02-27T10:34:17.614" v="1565" actId="34135"/>
          <ac:spMkLst>
            <pc:docMk/>
            <pc:sldMk cId="566418351" sldId="289"/>
            <ac:spMk id="18" creationId="{604904A0-B24A-BBAC-A930-E6CCC2E61B10}"/>
          </ac:spMkLst>
        </pc:spChg>
      </pc:sldChg>
      <pc:sldChg chg="addSp modSp new mod">
        <pc:chgData name="Franziska Händschel" userId="e2149472-3187-4d00-b16a-a19eff6fc04a" providerId="ADAL" clId="{38A45C14-BDBE-4C77-B8DB-0F9E2CF7CF12}" dt="2024-02-27T10:32:17.449" v="1542" actId="207"/>
        <pc:sldMkLst>
          <pc:docMk/>
          <pc:sldMk cId="2961368778" sldId="290"/>
        </pc:sldMkLst>
        <pc:spChg chg="add mod">
          <ac:chgData name="Franziska Händschel" userId="e2149472-3187-4d00-b16a-a19eff6fc04a" providerId="ADAL" clId="{38A45C14-BDBE-4C77-B8DB-0F9E2CF7CF12}" dt="2024-02-27T10:32:17.449" v="1542" actId="207"/>
          <ac:spMkLst>
            <pc:docMk/>
            <pc:sldMk cId="2961368778" sldId="290"/>
            <ac:spMk id="7" creationId="{8D40DD16-62BC-0192-3F2A-B99DAB714EB2}"/>
          </ac:spMkLst>
        </pc:spChg>
        <pc:spChg chg="add mod">
          <ac:chgData name="Franziska Händschel" userId="e2149472-3187-4d00-b16a-a19eff6fc04a" providerId="ADAL" clId="{38A45C14-BDBE-4C77-B8DB-0F9E2CF7CF12}" dt="2024-02-27T10:32:17.449" v="1542" actId="207"/>
          <ac:spMkLst>
            <pc:docMk/>
            <pc:sldMk cId="2961368778" sldId="290"/>
            <ac:spMk id="10" creationId="{1E527FE7-9E4A-38BB-A946-531DC6A7A81A}"/>
          </ac:spMkLst>
        </pc:spChg>
        <pc:spChg chg="add mod">
          <ac:chgData name="Franziska Händschel" userId="e2149472-3187-4d00-b16a-a19eff6fc04a" providerId="ADAL" clId="{38A45C14-BDBE-4C77-B8DB-0F9E2CF7CF12}" dt="2024-02-27T10:32:17.449" v="1542" actId="207"/>
          <ac:spMkLst>
            <pc:docMk/>
            <pc:sldMk cId="2961368778" sldId="290"/>
            <ac:spMk id="11" creationId="{2756D898-6D48-5F73-C58E-3C37BF1DAF9F}"/>
          </ac:spMkLst>
        </pc:spChg>
        <pc:spChg chg="add mod">
          <ac:chgData name="Franziska Händschel" userId="e2149472-3187-4d00-b16a-a19eff6fc04a" providerId="ADAL" clId="{38A45C14-BDBE-4C77-B8DB-0F9E2CF7CF12}" dt="2024-02-27T10:32:17.449" v="1542" actId="207"/>
          <ac:spMkLst>
            <pc:docMk/>
            <pc:sldMk cId="2961368778" sldId="290"/>
            <ac:spMk id="12" creationId="{1F006E0B-13B0-F0A0-B4A9-F8D49731ADC0}"/>
          </ac:spMkLst>
        </pc:spChg>
      </pc:sldChg>
      <pc:sldChg chg="addSp modSp new mod">
        <pc:chgData name="Franziska Händschel" userId="e2149472-3187-4d00-b16a-a19eff6fc04a" providerId="ADAL" clId="{38A45C14-BDBE-4C77-B8DB-0F9E2CF7CF12}" dt="2024-02-27T10:32:33.342" v="1546" actId="34135"/>
        <pc:sldMkLst>
          <pc:docMk/>
          <pc:sldMk cId="3601879415" sldId="291"/>
        </pc:sldMkLst>
        <pc:spChg chg="add mod">
          <ac:chgData name="Franziska Händschel" userId="e2149472-3187-4d00-b16a-a19eff6fc04a" providerId="ADAL" clId="{38A45C14-BDBE-4C77-B8DB-0F9E2CF7CF12}" dt="2024-02-27T10:32:33.342" v="1546" actId="34135"/>
          <ac:spMkLst>
            <pc:docMk/>
            <pc:sldMk cId="3601879415" sldId="291"/>
            <ac:spMk id="7" creationId="{E032BCE3-3D8B-61FC-BEE8-F0BC8F95009D}"/>
          </ac:spMkLst>
        </pc:spChg>
        <pc:spChg chg="add mod">
          <ac:chgData name="Franziska Händschel" userId="e2149472-3187-4d00-b16a-a19eff6fc04a" providerId="ADAL" clId="{38A45C14-BDBE-4C77-B8DB-0F9E2CF7CF12}" dt="2024-02-27T10:32:33.342" v="1546" actId="34135"/>
          <ac:spMkLst>
            <pc:docMk/>
            <pc:sldMk cId="3601879415" sldId="291"/>
            <ac:spMk id="10" creationId="{1AE13D4D-FC40-284A-0C58-EFBBFDA54219}"/>
          </ac:spMkLst>
        </pc:spChg>
        <pc:spChg chg="add mod">
          <ac:chgData name="Franziska Händschel" userId="e2149472-3187-4d00-b16a-a19eff6fc04a" providerId="ADAL" clId="{38A45C14-BDBE-4C77-B8DB-0F9E2CF7CF12}" dt="2024-02-27T10:32:33.342" v="1546" actId="34135"/>
          <ac:spMkLst>
            <pc:docMk/>
            <pc:sldMk cId="3601879415" sldId="291"/>
            <ac:spMk id="11" creationId="{7E0F0A8D-0E88-9BD9-9CA3-D32E8D646012}"/>
          </ac:spMkLst>
        </pc:spChg>
        <pc:spChg chg="add mod">
          <ac:chgData name="Franziska Händschel" userId="e2149472-3187-4d00-b16a-a19eff6fc04a" providerId="ADAL" clId="{38A45C14-BDBE-4C77-B8DB-0F9E2CF7CF12}" dt="2024-02-27T10:32:33.342" v="1546" actId="34135"/>
          <ac:spMkLst>
            <pc:docMk/>
            <pc:sldMk cId="3601879415" sldId="291"/>
            <ac:spMk id="12" creationId="{6E98B2FD-7BFE-C21C-317E-1981C9A52787}"/>
          </ac:spMkLst>
        </pc:spChg>
      </pc:sldChg>
      <pc:sldChg chg="addSp modSp new mod">
        <pc:chgData name="Franziska Händschel" userId="e2149472-3187-4d00-b16a-a19eff6fc04a" providerId="ADAL" clId="{38A45C14-BDBE-4C77-B8DB-0F9E2CF7CF12}" dt="2024-02-27T10:32:45.644" v="1550" actId="207"/>
        <pc:sldMkLst>
          <pc:docMk/>
          <pc:sldMk cId="334342169" sldId="292"/>
        </pc:sldMkLst>
        <pc:spChg chg="add mod">
          <ac:chgData name="Franziska Händschel" userId="e2149472-3187-4d00-b16a-a19eff6fc04a" providerId="ADAL" clId="{38A45C14-BDBE-4C77-B8DB-0F9E2CF7CF12}" dt="2024-02-27T10:32:45.644" v="1550" actId="207"/>
          <ac:spMkLst>
            <pc:docMk/>
            <pc:sldMk cId="334342169" sldId="292"/>
            <ac:spMk id="7" creationId="{22F2C488-A22F-8100-A0E9-CB32EE79ADC1}"/>
          </ac:spMkLst>
        </pc:spChg>
        <pc:spChg chg="add mod">
          <ac:chgData name="Franziska Händschel" userId="e2149472-3187-4d00-b16a-a19eff6fc04a" providerId="ADAL" clId="{38A45C14-BDBE-4C77-B8DB-0F9E2CF7CF12}" dt="2024-02-27T10:32:45.644" v="1550" actId="207"/>
          <ac:spMkLst>
            <pc:docMk/>
            <pc:sldMk cId="334342169" sldId="292"/>
            <ac:spMk id="10" creationId="{3D3E311D-93C0-289C-5C09-8C61803008D6}"/>
          </ac:spMkLst>
        </pc:spChg>
        <pc:spChg chg="add mod">
          <ac:chgData name="Franziska Händschel" userId="e2149472-3187-4d00-b16a-a19eff6fc04a" providerId="ADAL" clId="{38A45C14-BDBE-4C77-B8DB-0F9E2CF7CF12}" dt="2024-02-27T10:32:45.644" v="1550" actId="207"/>
          <ac:spMkLst>
            <pc:docMk/>
            <pc:sldMk cId="334342169" sldId="292"/>
            <ac:spMk id="11" creationId="{C07512EC-856A-3D73-33D1-7AF9A4C87A6E}"/>
          </ac:spMkLst>
        </pc:spChg>
        <pc:spChg chg="add mod">
          <ac:chgData name="Franziska Händschel" userId="e2149472-3187-4d00-b16a-a19eff6fc04a" providerId="ADAL" clId="{38A45C14-BDBE-4C77-B8DB-0F9E2CF7CF12}" dt="2024-02-27T10:32:45.644" v="1550" actId="207"/>
          <ac:spMkLst>
            <pc:docMk/>
            <pc:sldMk cId="334342169" sldId="292"/>
            <ac:spMk id="12" creationId="{F2FF6224-E50A-D7D6-9501-39F1076D9A79}"/>
          </ac:spMkLst>
        </pc:spChg>
      </pc:sldChg>
      <pc:sldChg chg="addSp modSp new mod">
        <pc:chgData name="Franziska Händschel" userId="e2149472-3187-4d00-b16a-a19eff6fc04a" providerId="ADAL" clId="{38A45C14-BDBE-4C77-B8DB-0F9E2CF7CF12}" dt="2024-02-27T11:05:56.253" v="3450" actId="20577"/>
        <pc:sldMkLst>
          <pc:docMk/>
          <pc:sldMk cId="1461536688" sldId="293"/>
        </pc:sldMkLst>
        <pc:spChg chg="add mod">
          <ac:chgData name="Franziska Händschel" userId="e2149472-3187-4d00-b16a-a19eff6fc04a" providerId="ADAL" clId="{38A45C14-BDBE-4C77-B8DB-0F9E2CF7CF12}" dt="2024-02-27T10:32:56.163" v="1554" actId="34135"/>
          <ac:spMkLst>
            <pc:docMk/>
            <pc:sldMk cId="1461536688" sldId="293"/>
            <ac:spMk id="7" creationId="{8B29F145-3343-E422-054D-B9F59B42240E}"/>
          </ac:spMkLst>
        </pc:spChg>
        <pc:spChg chg="add mod">
          <ac:chgData name="Franziska Händschel" userId="e2149472-3187-4d00-b16a-a19eff6fc04a" providerId="ADAL" clId="{38A45C14-BDBE-4C77-B8DB-0F9E2CF7CF12}" dt="2024-02-27T10:32:56.163" v="1554" actId="34135"/>
          <ac:spMkLst>
            <pc:docMk/>
            <pc:sldMk cId="1461536688" sldId="293"/>
            <ac:spMk id="10" creationId="{4DE8EA67-C6D2-0996-0878-1860B43B4851}"/>
          </ac:spMkLst>
        </pc:spChg>
        <pc:spChg chg="add mod">
          <ac:chgData name="Franziska Händschel" userId="e2149472-3187-4d00-b16a-a19eff6fc04a" providerId="ADAL" clId="{38A45C14-BDBE-4C77-B8DB-0F9E2CF7CF12}" dt="2024-02-27T11:05:56.253" v="3450" actId="20577"/>
          <ac:spMkLst>
            <pc:docMk/>
            <pc:sldMk cId="1461536688" sldId="293"/>
            <ac:spMk id="11" creationId="{11CE2DA3-37D9-7672-297C-4DF685DFDB1C}"/>
          </ac:spMkLst>
        </pc:spChg>
        <pc:spChg chg="add mod">
          <ac:chgData name="Franziska Händschel" userId="e2149472-3187-4d00-b16a-a19eff6fc04a" providerId="ADAL" clId="{38A45C14-BDBE-4C77-B8DB-0F9E2CF7CF12}" dt="2024-02-27T11:05:54.175" v="3449" actId="20577"/>
          <ac:spMkLst>
            <pc:docMk/>
            <pc:sldMk cId="1461536688" sldId="293"/>
            <ac:spMk id="12" creationId="{4A291077-49D0-BB6D-AAC6-D7DF5B440F81}"/>
          </ac:spMkLst>
        </pc:spChg>
      </pc:sldChg>
      <pc:sldChg chg="addSp modSp new mod">
        <pc:chgData name="Franziska Händschel" userId="e2149472-3187-4d00-b16a-a19eff6fc04a" providerId="ADAL" clId="{38A45C14-BDBE-4C77-B8DB-0F9E2CF7CF12}" dt="2024-02-27T10:33:20.452" v="1558" actId="207"/>
        <pc:sldMkLst>
          <pc:docMk/>
          <pc:sldMk cId="37926938" sldId="294"/>
        </pc:sldMkLst>
        <pc:spChg chg="add mod">
          <ac:chgData name="Franziska Händschel" userId="e2149472-3187-4d00-b16a-a19eff6fc04a" providerId="ADAL" clId="{38A45C14-BDBE-4C77-B8DB-0F9E2CF7CF12}" dt="2024-02-27T10:33:20.452" v="1558" actId="207"/>
          <ac:spMkLst>
            <pc:docMk/>
            <pc:sldMk cId="37926938" sldId="294"/>
            <ac:spMk id="7" creationId="{BF265041-5220-5B24-362B-C651D6D93B42}"/>
          </ac:spMkLst>
        </pc:spChg>
        <pc:spChg chg="add mod">
          <ac:chgData name="Franziska Händschel" userId="e2149472-3187-4d00-b16a-a19eff6fc04a" providerId="ADAL" clId="{38A45C14-BDBE-4C77-B8DB-0F9E2CF7CF12}" dt="2024-02-27T10:33:20.452" v="1558" actId="207"/>
          <ac:spMkLst>
            <pc:docMk/>
            <pc:sldMk cId="37926938" sldId="294"/>
            <ac:spMk id="10" creationId="{EA85AD55-2EC1-4DAD-AC7E-3146EB4B0B2B}"/>
          </ac:spMkLst>
        </pc:spChg>
        <pc:spChg chg="add mod">
          <ac:chgData name="Franziska Händschel" userId="e2149472-3187-4d00-b16a-a19eff6fc04a" providerId="ADAL" clId="{38A45C14-BDBE-4C77-B8DB-0F9E2CF7CF12}" dt="2024-02-27T10:33:20.452" v="1558" actId="207"/>
          <ac:spMkLst>
            <pc:docMk/>
            <pc:sldMk cId="37926938" sldId="294"/>
            <ac:spMk id="11" creationId="{8C2D45ED-BD6C-1CE2-E794-B92A18EADC8B}"/>
          </ac:spMkLst>
        </pc:spChg>
        <pc:spChg chg="add mod">
          <ac:chgData name="Franziska Händschel" userId="e2149472-3187-4d00-b16a-a19eff6fc04a" providerId="ADAL" clId="{38A45C14-BDBE-4C77-B8DB-0F9E2CF7CF12}" dt="2024-02-27T10:33:20.452" v="1558" actId="207"/>
          <ac:spMkLst>
            <pc:docMk/>
            <pc:sldMk cId="37926938" sldId="294"/>
            <ac:spMk id="12" creationId="{EDFCC14A-1858-1E86-2A89-DD1CEC4E9E6B}"/>
          </ac:spMkLst>
        </pc:spChg>
      </pc:sldChg>
      <pc:sldChg chg="addSp modSp new mod">
        <pc:chgData name="Franziska Händschel" userId="e2149472-3187-4d00-b16a-a19eff6fc04a" providerId="ADAL" clId="{38A45C14-BDBE-4C77-B8DB-0F9E2CF7CF12}" dt="2024-02-27T10:31:16.373" v="1526" actId="34135"/>
        <pc:sldMkLst>
          <pc:docMk/>
          <pc:sldMk cId="388080344" sldId="295"/>
        </pc:sldMkLst>
        <pc:spChg chg="add mod">
          <ac:chgData name="Franziska Händschel" userId="e2149472-3187-4d00-b16a-a19eff6fc04a" providerId="ADAL" clId="{38A45C14-BDBE-4C77-B8DB-0F9E2CF7CF12}" dt="2024-02-27T10:31:16.373" v="1526" actId="34135"/>
          <ac:spMkLst>
            <pc:docMk/>
            <pc:sldMk cId="388080344" sldId="295"/>
            <ac:spMk id="7" creationId="{891ECABD-E054-7A89-9E2F-EF80616B0481}"/>
          </ac:spMkLst>
        </pc:spChg>
        <pc:spChg chg="add mod">
          <ac:chgData name="Franziska Händschel" userId="e2149472-3187-4d00-b16a-a19eff6fc04a" providerId="ADAL" clId="{38A45C14-BDBE-4C77-B8DB-0F9E2CF7CF12}" dt="2024-02-27T10:31:16.373" v="1526" actId="34135"/>
          <ac:spMkLst>
            <pc:docMk/>
            <pc:sldMk cId="388080344" sldId="295"/>
            <ac:spMk id="10" creationId="{5F2C3ACE-2745-D460-A27D-9AACC695AFA9}"/>
          </ac:spMkLst>
        </pc:spChg>
        <pc:spChg chg="add mod">
          <ac:chgData name="Franziska Händschel" userId="e2149472-3187-4d00-b16a-a19eff6fc04a" providerId="ADAL" clId="{38A45C14-BDBE-4C77-B8DB-0F9E2CF7CF12}" dt="2024-02-27T10:31:16.373" v="1526" actId="34135"/>
          <ac:spMkLst>
            <pc:docMk/>
            <pc:sldMk cId="388080344" sldId="295"/>
            <ac:spMk id="11" creationId="{36615C18-89C8-8560-7EA3-93FAC61548C7}"/>
          </ac:spMkLst>
        </pc:spChg>
        <pc:spChg chg="add mod">
          <ac:chgData name="Franziska Händschel" userId="e2149472-3187-4d00-b16a-a19eff6fc04a" providerId="ADAL" clId="{38A45C14-BDBE-4C77-B8DB-0F9E2CF7CF12}" dt="2024-02-27T10:31:16.373" v="1526" actId="34135"/>
          <ac:spMkLst>
            <pc:docMk/>
            <pc:sldMk cId="388080344" sldId="295"/>
            <ac:spMk id="12" creationId="{EC7922A8-0E89-D9DB-9AEC-5DB7FC76C50D}"/>
          </ac:spMkLst>
        </pc:spChg>
      </pc:sldChg>
      <pc:sldChg chg="addSp modSp new mod">
        <pc:chgData name="Franziska Händschel" userId="e2149472-3187-4d00-b16a-a19eff6fc04a" providerId="ADAL" clId="{38A45C14-BDBE-4C77-B8DB-0F9E2CF7CF12}" dt="2024-02-27T10:30:56.701" v="1522" actId="34135"/>
        <pc:sldMkLst>
          <pc:docMk/>
          <pc:sldMk cId="2048398730" sldId="296"/>
        </pc:sldMkLst>
        <pc:spChg chg="add mod">
          <ac:chgData name="Franziska Händschel" userId="e2149472-3187-4d00-b16a-a19eff6fc04a" providerId="ADAL" clId="{38A45C14-BDBE-4C77-B8DB-0F9E2CF7CF12}" dt="2024-02-27T10:30:56.701" v="1522" actId="34135"/>
          <ac:spMkLst>
            <pc:docMk/>
            <pc:sldMk cId="2048398730" sldId="296"/>
            <ac:spMk id="7" creationId="{6FCE2C62-0DCD-959B-AED6-CC06CFD8C5B2}"/>
          </ac:spMkLst>
        </pc:spChg>
        <pc:spChg chg="add mod">
          <ac:chgData name="Franziska Händschel" userId="e2149472-3187-4d00-b16a-a19eff6fc04a" providerId="ADAL" clId="{38A45C14-BDBE-4C77-B8DB-0F9E2CF7CF12}" dt="2024-02-27T10:30:56.701" v="1522" actId="34135"/>
          <ac:spMkLst>
            <pc:docMk/>
            <pc:sldMk cId="2048398730" sldId="296"/>
            <ac:spMk id="10" creationId="{6A9BFF90-8F1E-1819-2EBF-F1D792A4FB59}"/>
          </ac:spMkLst>
        </pc:spChg>
        <pc:spChg chg="add mod">
          <ac:chgData name="Franziska Händschel" userId="e2149472-3187-4d00-b16a-a19eff6fc04a" providerId="ADAL" clId="{38A45C14-BDBE-4C77-B8DB-0F9E2CF7CF12}" dt="2024-02-27T10:30:56.701" v="1522" actId="34135"/>
          <ac:spMkLst>
            <pc:docMk/>
            <pc:sldMk cId="2048398730" sldId="296"/>
            <ac:spMk id="11" creationId="{2B1773AB-CED7-9F7F-51F4-7EF33EE332FE}"/>
          </ac:spMkLst>
        </pc:spChg>
        <pc:spChg chg="add mod">
          <ac:chgData name="Franziska Händschel" userId="e2149472-3187-4d00-b16a-a19eff6fc04a" providerId="ADAL" clId="{38A45C14-BDBE-4C77-B8DB-0F9E2CF7CF12}" dt="2024-02-27T10:30:56.701" v="1522" actId="34135"/>
          <ac:spMkLst>
            <pc:docMk/>
            <pc:sldMk cId="2048398730" sldId="296"/>
            <ac:spMk id="12" creationId="{21ABDF25-4B73-8783-4487-56798BEF4676}"/>
          </ac:spMkLst>
        </pc:spChg>
      </pc:sldChg>
      <pc:sldChg chg="new">
        <pc:chgData name="Franziska Händschel" userId="e2149472-3187-4d00-b16a-a19eff6fc04a" providerId="ADAL" clId="{38A45C14-BDBE-4C77-B8DB-0F9E2CF7CF12}" dt="2024-02-27T10:30:04.210" v="1510" actId="680"/>
        <pc:sldMkLst>
          <pc:docMk/>
          <pc:sldMk cId="3109379774" sldId="297"/>
        </pc:sldMkLst>
      </pc:sldChg>
      <pc:sldChg chg="addSp modSp new mod">
        <pc:chgData name="Franziska Händschel" userId="e2149472-3187-4d00-b16a-a19eff6fc04a" providerId="ADAL" clId="{38A45C14-BDBE-4C77-B8DB-0F9E2CF7CF12}" dt="2024-02-27T10:30:36.452" v="1518" actId="34135"/>
        <pc:sldMkLst>
          <pc:docMk/>
          <pc:sldMk cId="4126662970" sldId="298"/>
        </pc:sldMkLst>
        <pc:spChg chg="add mod">
          <ac:chgData name="Franziska Händschel" userId="e2149472-3187-4d00-b16a-a19eff6fc04a" providerId="ADAL" clId="{38A45C14-BDBE-4C77-B8DB-0F9E2CF7CF12}" dt="2024-02-27T10:30:36.452" v="1518" actId="34135"/>
          <ac:spMkLst>
            <pc:docMk/>
            <pc:sldMk cId="4126662970" sldId="298"/>
            <ac:spMk id="5" creationId="{A65A42E5-99A5-CF20-D566-06FCB4B0A060}"/>
          </ac:spMkLst>
        </pc:spChg>
        <pc:spChg chg="add mod">
          <ac:chgData name="Franziska Händschel" userId="e2149472-3187-4d00-b16a-a19eff6fc04a" providerId="ADAL" clId="{38A45C14-BDBE-4C77-B8DB-0F9E2CF7CF12}" dt="2024-02-27T10:30:36.452" v="1518" actId="34135"/>
          <ac:spMkLst>
            <pc:docMk/>
            <pc:sldMk cId="4126662970" sldId="298"/>
            <ac:spMk id="6" creationId="{DABC1B81-FC90-7231-BF54-43C34C87CD7E}"/>
          </ac:spMkLst>
        </pc:spChg>
      </pc:sldChg>
      <pc:sldChg chg="addSp modSp new mod">
        <pc:chgData name="Franziska Händschel" userId="e2149472-3187-4d00-b16a-a19eff6fc04a" providerId="ADAL" clId="{38A45C14-BDBE-4C77-B8DB-0F9E2CF7CF12}" dt="2024-02-27T10:30:26.090" v="1515" actId="34135"/>
        <pc:sldMkLst>
          <pc:docMk/>
          <pc:sldMk cId="3193198157" sldId="299"/>
        </pc:sldMkLst>
        <pc:spChg chg="add mod">
          <ac:chgData name="Franziska Händschel" userId="e2149472-3187-4d00-b16a-a19eff6fc04a" providerId="ADAL" clId="{38A45C14-BDBE-4C77-B8DB-0F9E2CF7CF12}" dt="2024-02-27T10:30:26.090" v="1515" actId="34135"/>
          <ac:spMkLst>
            <pc:docMk/>
            <pc:sldMk cId="3193198157" sldId="299"/>
            <ac:spMk id="4" creationId="{375F6A19-84BF-A391-E987-72C307F4E6B5}"/>
          </ac:spMkLst>
        </pc:spChg>
        <pc:spChg chg="add mod">
          <ac:chgData name="Franziska Händschel" userId="e2149472-3187-4d00-b16a-a19eff6fc04a" providerId="ADAL" clId="{38A45C14-BDBE-4C77-B8DB-0F9E2CF7CF12}" dt="2024-02-27T10:30:26.090" v="1515" actId="34135"/>
          <ac:spMkLst>
            <pc:docMk/>
            <pc:sldMk cId="3193198157" sldId="299"/>
            <ac:spMk id="10" creationId="{1B106D2D-D1F0-5A7E-8953-455EE0DAC94E}"/>
          </ac:spMkLst>
        </pc:spChg>
        <pc:spChg chg="add mod">
          <ac:chgData name="Franziska Händschel" userId="e2149472-3187-4d00-b16a-a19eff6fc04a" providerId="ADAL" clId="{38A45C14-BDBE-4C77-B8DB-0F9E2CF7CF12}" dt="2024-02-27T10:30:26.090" v="1515" actId="34135"/>
          <ac:spMkLst>
            <pc:docMk/>
            <pc:sldMk cId="3193198157" sldId="299"/>
            <ac:spMk id="11" creationId="{0FA22C8A-5266-8A18-9C4D-BAC7E6C7D7F1}"/>
          </ac:spMkLst>
        </pc:spChg>
        <pc:spChg chg="add mod">
          <ac:chgData name="Franziska Händschel" userId="e2149472-3187-4d00-b16a-a19eff6fc04a" providerId="ADAL" clId="{38A45C14-BDBE-4C77-B8DB-0F9E2CF7CF12}" dt="2024-02-27T10:30:26.090" v="1515" actId="34135"/>
          <ac:spMkLst>
            <pc:docMk/>
            <pc:sldMk cId="3193198157" sldId="299"/>
            <ac:spMk id="12" creationId="{E3F76312-8EC8-A6EE-C12B-FF9F9573995A}"/>
          </ac:spMkLst>
        </pc:spChg>
        <pc:spChg chg="add mod">
          <ac:chgData name="Franziska Händschel" userId="e2149472-3187-4d00-b16a-a19eff6fc04a" providerId="ADAL" clId="{38A45C14-BDBE-4C77-B8DB-0F9E2CF7CF12}" dt="2024-02-27T10:30:26.090" v="1515" actId="34135"/>
          <ac:spMkLst>
            <pc:docMk/>
            <pc:sldMk cId="3193198157" sldId="299"/>
            <ac:spMk id="13" creationId="{6A8B464F-3028-16D9-DE94-40BBA84A3A31}"/>
          </ac:spMkLst>
        </pc:spChg>
        <pc:spChg chg="add mod">
          <ac:chgData name="Franziska Händschel" userId="e2149472-3187-4d00-b16a-a19eff6fc04a" providerId="ADAL" clId="{38A45C14-BDBE-4C77-B8DB-0F9E2CF7CF12}" dt="2024-02-27T10:30:26.090" v="1515" actId="34135"/>
          <ac:spMkLst>
            <pc:docMk/>
            <pc:sldMk cId="3193198157" sldId="299"/>
            <ac:spMk id="14" creationId="{4911788A-3CF4-E8BB-2E6D-7FF45D020693}"/>
          </ac:spMkLst>
        </pc:spChg>
        <pc:spChg chg="add mod">
          <ac:chgData name="Franziska Händschel" userId="e2149472-3187-4d00-b16a-a19eff6fc04a" providerId="ADAL" clId="{38A45C14-BDBE-4C77-B8DB-0F9E2CF7CF12}" dt="2024-02-27T10:30:26.090" v="1515" actId="34135"/>
          <ac:spMkLst>
            <pc:docMk/>
            <pc:sldMk cId="3193198157" sldId="299"/>
            <ac:spMk id="15" creationId="{F0A8868C-B7DC-6115-855F-8A43F2F8A503}"/>
          </ac:spMkLst>
        </pc:spChg>
        <pc:spChg chg="add mod">
          <ac:chgData name="Franziska Händschel" userId="e2149472-3187-4d00-b16a-a19eff6fc04a" providerId="ADAL" clId="{38A45C14-BDBE-4C77-B8DB-0F9E2CF7CF12}" dt="2024-02-27T10:30:26.090" v="1515" actId="34135"/>
          <ac:spMkLst>
            <pc:docMk/>
            <pc:sldMk cId="3193198157" sldId="299"/>
            <ac:spMk id="16" creationId="{910589B1-FBF1-9E67-B38F-6EF0F79D813E}"/>
          </ac:spMkLst>
        </pc:spChg>
        <pc:spChg chg="add mod">
          <ac:chgData name="Franziska Händschel" userId="e2149472-3187-4d00-b16a-a19eff6fc04a" providerId="ADAL" clId="{38A45C14-BDBE-4C77-B8DB-0F9E2CF7CF12}" dt="2024-02-27T10:30:26.090" v="1515" actId="34135"/>
          <ac:spMkLst>
            <pc:docMk/>
            <pc:sldMk cId="3193198157" sldId="299"/>
            <ac:spMk id="17" creationId="{7A03AE4B-9681-D490-DA0B-CEFBFF2ECA16}"/>
          </ac:spMkLst>
        </pc:spChg>
        <pc:spChg chg="add mod">
          <ac:chgData name="Franziska Händschel" userId="e2149472-3187-4d00-b16a-a19eff6fc04a" providerId="ADAL" clId="{38A45C14-BDBE-4C77-B8DB-0F9E2CF7CF12}" dt="2024-02-27T10:30:26.090" v="1515" actId="34135"/>
          <ac:spMkLst>
            <pc:docMk/>
            <pc:sldMk cId="3193198157" sldId="299"/>
            <ac:spMk id="18" creationId="{7B1BD4BC-9D38-0C93-4C4E-C63B2D5FE23F}"/>
          </ac:spMkLst>
        </pc:spChg>
        <pc:spChg chg="add mod">
          <ac:chgData name="Franziska Händschel" userId="e2149472-3187-4d00-b16a-a19eff6fc04a" providerId="ADAL" clId="{38A45C14-BDBE-4C77-B8DB-0F9E2CF7CF12}" dt="2024-02-27T10:30:26.090" v="1515" actId="34135"/>
          <ac:spMkLst>
            <pc:docMk/>
            <pc:sldMk cId="3193198157" sldId="299"/>
            <ac:spMk id="19" creationId="{EF552A95-8EEC-F118-5B1E-C3EE49648823}"/>
          </ac:spMkLst>
        </pc:spChg>
        <pc:spChg chg="add mod">
          <ac:chgData name="Franziska Händschel" userId="e2149472-3187-4d00-b16a-a19eff6fc04a" providerId="ADAL" clId="{38A45C14-BDBE-4C77-B8DB-0F9E2CF7CF12}" dt="2024-02-27T10:30:26.090" v="1515" actId="34135"/>
          <ac:spMkLst>
            <pc:docMk/>
            <pc:sldMk cId="3193198157" sldId="299"/>
            <ac:spMk id="20" creationId="{2B5FB97D-921F-096D-587A-F55A29C3174E}"/>
          </ac:spMkLst>
        </pc:spChg>
        <pc:spChg chg="add mod">
          <ac:chgData name="Franziska Händschel" userId="e2149472-3187-4d00-b16a-a19eff6fc04a" providerId="ADAL" clId="{38A45C14-BDBE-4C77-B8DB-0F9E2CF7CF12}" dt="2024-02-27T10:30:26.090" v="1515" actId="34135"/>
          <ac:spMkLst>
            <pc:docMk/>
            <pc:sldMk cId="3193198157" sldId="299"/>
            <ac:spMk id="21" creationId="{CB769F76-8365-D395-9905-B311D74A9D00}"/>
          </ac:spMkLst>
        </pc:spChg>
        <pc:spChg chg="add mod">
          <ac:chgData name="Franziska Händschel" userId="e2149472-3187-4d00-b16a-a19eff6fc04a" providerId="ADAL" clId="{38A45C14-BDBE-4C77-B8DB-0F9E2CF7CF12}" dt="2024-02-27T10:30:26.090" v="1515" actId="34135"/>
          <ac:spMkLst>
            <pc:docMk/>
            <pc:sldMk cId="3193198157" sldId="299"/>
            <ac:spMk id="22" creationId="{27D33685-20A1-F101-A952-56BA92226ADF}"/>
          </ac:spMkLst>
        </pc:spChg>
      </pc:sldChg>
      <pc:sldMasterChg chg="addSldLayout delSldLayout modSldLayout">
        <pc:chgData name="Franziska Händschel" userId="e2149472-3187-4d00-b16a-a19eff6fc04a" providerId="ADAL" clId="{38A45C14-BDBE-4C77-B8DB-0F9E2CF7CF12}" dt="2024-03-06T10:17:56.492" v="3452" actId="167"/>
        <pc:sldMasterMkLst>
          <pc:docMk/>
          <pc:sldMasterMk cId="2436609279" sldId="2147483660"/>
        </pc:sldMasterMkLst>
        <pc:sldLayoutChg chg="addSp delSp modSp mod">
          <pc:chgData name="Franziska Händschel" userId="e2149472-3187-4d00-b16a-a19eff6fc04a" providerId="ADAL" clId="{38A45C14-BDBE-4C77-B8DB-0F9E2CF7CF12}" dt="2024-03-06T10:17:56.492" v="3452" actId="167"/>
          <pc:sldLayoutMkLst>
            <pc:docMk/>
            <pc:sldMasterMk cId="2436609279" sldId="2147483660"/>
            <pc:sldLayoutMk cId="576979586" sldId="2147483662"/>
          </pc:sldLayoutMkLst>
          <pc:spChg chg="add mod ord">
            <ac:chgData name="Franziska Händschel" userId="e2149472-3187-4d00-b16a-a19eff6fc04a" providerId="ADAL" clId="{38A45C14-BDBE-4C77-B8DB-0F9E2CF7CF12}" dt="2024-03-06T10:17:56.492" v="3452" actId="167"/>
            <ac:spMkLst>
              <pc:docMk/>
              <pc:sldMasterMk cId="2436609279" sldId="2147483660"/>
              <pc:sldLayoutMk cId="576979586" sldId="2147483662"/>
              <ac:spMk id="2" creationId="{4DB6BFEA-483B-A105-3D78-4CB7A26009BF}"/>
            </ac:spMkLst>
          </pc:spChg>
          <pc:spChg chg="mod">
            <ac:chgData name="Franziska Händschel" userId="e2149472-3187-4d00-b16a-a19eff6fc04a" providerId="ADAL" clId="{38A45C14-BDBE-4C77-B8DB-0F9E2CF7CF12}" dt="2024-02-23T12:00:19.951" v="30"/>
            <ac:spMkLst>
              <pc:docMk/>
              <pc:sldMasterMk cId="2436609279" sldId="2147483660"/>
              <pc:sldLayoutMk cId="576979586" sldId="2147483662"/>
              <ac:spMk id="7" creationId="{B3D3C18D-95E1-755B-D102-22B083886F01}"/>
            </ac:spMkLst>
          </pc:spChg>
          <pc:picChg chg="add del mod">
            <ac:chgData name="Franziska Händschel" userId="e2149472-3187-4d00-b16a-a19eff6fc04a" providerId="ADAL" clId="{38A45C14-BDBE-4C77-B8DB-0F9E2CF7CF12}" dt="2024-02-23T12:00:58.331" v="37" actId="478"/>
            <ac:picMkLst>
              <pc:docMk/>
              <pc:sldMasterMk cId="2436609279" sldId="2147483660"/>
              <pc:sldLayoutMk cId="576979586" sldId="2147483662"/>
              <ac:picMk id="2" creationId="{FBD92B5B-9060-6D14-FFF4-04254D1058B8}"/>
            </ac:picMkLst>
          </pc:picChg>
          <pc:picChg chg="add mod">
            <ac:chgData name="Franziska Händschel" userId="e2149472-3187-4d00-b16a-a19eff6fc04a" providerId="ADAL" clId="{38A45C14-BDBE-4C77-B8DB-0F9E2CF7CF12}" dt="2024-02-23T12:00:35.576" v="32"/>
            <ac:picMkLst>
              <pc:docMk/>
              <pc:sldMasterMk cId="2436609279" sldId="2147483660"/>
              <pc:sldLayoutMk cId="576979586" sldId="2147483662"/>
              <ac:picMk id="3" creationId="{F75193B9-F682-029E-B09A-A20D82200F80}"/>
            </ac:picMkLst>
          </pc:picChg>
          <pc:picChg chg="add del mod">
            <ac:chgData name="Franziska Händschel" userId="e2149472-3187-4d00-b16a-a19eff6fc04a" providerId="ADAL" clId="{38A45C14-BDBE-4C77-B8DB-0F9E2CF7CF12}" dt="2024-02-23T12:00:56.622" v="36" actId="21"/>
            <ac:picMkLst>
              <pc:docMk/>
              <pc:sldMasterMk cId="2436609279" sldId="2147483660"/>
              <pc:sldLayoutMk cId="576979586" sldId="2147483662"/>
              <ac:picMk id="4" creationId="{AA95D02E-E846-666B-EB2B-842728E60135}"/>
            </ac:picMkLst>
          </pc:picChg>
          <pc:picChg chg="add mod">
            <ac:chgData name="Franziska Händschel" userId="e2149472-3187-4d00-b16a-a19eff6fc04a" providerId="ADAL" clId="{38A45C14-BDBE-4C77-B8DB-0F9E2CF7CF12}" dt="2024-02-23T12:01:03.529" v="40"/>
            <ac:picMkLst>
              <pc:docMk/>
              <pc:sldMasterMk cId="2436609279" sldId="2147483660"/>
              <pc:sldLayoutMk cId="576979586" sldId="2147483662"/>
              <ac:picMk id="5" creationId="{AA95D02E-E846-666B-EB2B-842728E60135}"/>
            </ac:picMkLst>
          </pc:picChg>
          <pc:picChg chg="del">
            <ac:chgData name="Franziska Händschel" userId="e2149472-3187-4d00-b16a-a19eff6fc04a" providerId="ADAL" clId="{38A45C14-BDBE-4C77-B8DB-0F9E2CF7CF12}" dt="2024-02-23T12:00:59.351" v="38" actId="478"/>
            <ac:picMkLst>
              <pc:docMk/>
              <pc:sldMasterMk cId="2436609279" sldId="2147483660"/>
              <pc:sldLayoutMk cId="576979586" sldId="2147483662"/>
              <ac:picMk id="11" creationId="{CD0D92CF-0FE4-439D-E8B8-DE84DDB1F025}"/>
            </ac:picMkLst>
          </pc:picChg>
        </pc:sldLayoutChg>
        <pc:sldLayoutChg chg="addSp delSp modSp mod">
          <pc:chgData name="Franziska Händschel" userId="e2149472-3187-4d00-b16a-a19eff6fc04a" providerId="ADAL" clId="{38A45C14-BDBE-4C77-B8DB-0F9E2CF7CF12}" dt="2024-02-23T12:14:04.004" v="152" actId="20577"/>
          <pc:sldLayoutMkLst>
            <pc:docMk/>
            <pc:sldMasterMk cId="2436609279" sldId="2147483660"/>
            <pc:sldLayoutMk cId="895852067" sldId="2147483663"/>
          </pc:sldLayoutMkLst>
          <pc:spChg chg="add del mod">
            <ac:chgData name="Franziska Händschel" userId="e2149472-3187-4d00-b16a-a19eff6fc04a" providerId="ADAL" clId="{38A45C14-BDBE-4C77-B8DB-0F9E2CF7CF12}" dt="2024-02-23T12:02:58.355" v="91" actId="478"/>
            <ac:spMkLst>
              <pc:docMk/>
              <pc:sldMasterMk cId="2436609279" sldId="2147483660"/>
              <pc:sldLayoutMk cId="895852067" sldId="2147483663"/>
              <ac:spMk id="2" creationId="{4F5E16D3-5AB9-15A6-F48C-67C74E0313D1}"/>
            </ac:spMkLst>
          </pc:spChg>
          <pc:spChg chg="mod">
            <ac:chgData name="Franziska Händschel" userId="e2149472-3187-4d00-b16a-a19eff6fc04a" providerId="ADAL" clId="{38A45C14-BDBE-4C77-B8DB-0F9E2CF7CF12}" dt="2024-02-23T12:01:46.507" v="65" actId="20577"/>
            <ac:spMkLst>
              <pc:docMk/>
              <pc:sldMasterMk cId="2436609279" sldId="2147483660"/>
              <pc:sldLayoutMk cId="895852067" sldId="2147483663"/>
              <ac:spMk id="7" creationId="{95E1ABED-E937-4B03-C0A4-9F568330DE05}"/>
            </ac:spMkLst>
          </pc:spChg>
          <pc:spChg chg="mod">
            <ac:chgData name="Franziska Händschel" userId="e2149472-3187-4d00-b16a-a19eff6fc04a" providerId="ADAL" clId="{38A45C14-BDBE-4C77-B8DB-0F9E2CF7CF12}" dt="2024-02-23T12:01:49.404" v="67" actId="20577"/>
            <ac:spMkLst>
              <pc:docMk/>
              <pc:sldMasterMk cId="2436609279" sldId="2147483660"/>
              <pc:sldLayoutMk cId="895852067" sldId="2147483663"/>
              <ac:spMk id="8" creationId="{D841FB08-77D4-969F-B672-B72BA6DF635F}"/>
            </ac:spMkLst>
          </pc:spChg>
          <pc:spChg chg="mod">
            <ac:chgData name="Franziska Händschel" userId="e2149472-3187-4d00-b16a-a19eff6fc04a" providerId="ADAL" clId="{38A45C14-BDBE-4C77-B8DB-0F9E2CF7CF12}" dt="2024-02-23T12:01:42.106" v="63" actId="20577"/>
            <ac:spMkLst>
              <pc:docMk/>
              <pc:sldMasterMk cId="2436609279" sldId="2147483660"/>
              <pc:sldLayoutMk cId="895852067" sldId="2147483663"/>
              <ac:spMk id="9" creationId="{88E0BCFD-70D6-BB53-003B-9CC4F2C88CB4}"/>
            </ac:spMkLst>
          </pc:spChg>
          <pc:spChg chg="mod">
            <ac:chgData name="Franziska Händschel" userId="e2149472-3187-4d00-b16a-a19eff6fc04a" providerId="ADAL" clId="{38A45C14-BDBE-4C77-B8DB-0F9E2CF7CF12}" dt="2024-02-23T12:10:50.828" v="97"/>
            <ac:spMkLst>
              <pc:docMk/>
              <pc:sldMasterMk cId="2436609279" sldId="2147483660"/>
              <pc:sldLayoutMk cId="895852067" sldId="2147483663"/>
              <ac:spMk id="10" creationId="{8B40B165-4D2D-0C40-58B7-35FC1A3522B6}"/>
            </ac:spMkLst>
          </pc:spChg>
          <pc:spChg chg="mod">
            <ac:chgData name="Franziska Händschel" userId="e2149472-3187-4d00-b16a-a19eff6fc04a" providerId="ADAL" clId="{38A45C14-BDBE-4C77-B8DB-0F9E2CF7CF12}" dt="2024-02-23T12:01:51.741" v="69" actId="20577"/>
            <ac:spMkLst>
              <pc:docMk/>
              <pc:sldMasterMk cId="2436609279" sldId="2147483660"/>
              <pc:sldLayoutMk cId="895852067" sldId="2147483663"/>
              <ac:spMk id="11" creationId="{D0404B70-6333-4F7F-0155-E18C025FC80A}"/>
            </ac:spMkLst>
          </pc:spChg>
          <pc:spChg chg="mod">
            <ac:chgData name="Franziska Händschel" userId="e2149472-3187-4d00-b16a-a19eff6fc04a" providerId="ADAL" clId="{38A45C14-BDBE-4C77-B8DB-0F9E2CF7CF12}" dt="2024-02-23T12:01:54.479" v="71" actId="20577"/>
            <ac:spMkLst>
              <pc:docMk/>
              <pc:sldMasterMk cId="2436609279" sldId="2147483660"/>
              <pc:sldLayoutMk cId="895852067" sldId="2147483663"/>
              <ac:spMk id="12" creationId="{063A949A-F077-04BD-FAB0-292306E4C002}"/>
            </ac:spMkLst>
          </pc:spChg>
          <pc:spChg chg="del mod">
            <ac:chgData name="Franziska Händschel" userId="e2149472-3187-4d00-b16a-a19eff6fc04a" providerId="ADAL" clId="{38A45C14-BDBE-4C77-B8DB-0F9E2CF7CF12}" dt="2024-02-23T12:02:00.927" v="74" actId="478"/>
            <ac:spMkLst>
              <pc:docMk/>
              <pc:sldMasterMk cId="2436609279" sldId="2147483660"/>
              <pc:sldLayoutMk cId="895852067" sldId="2147483663"/>
              <ac:spMk id="13" creationId="{834D8836-EFBF-B446-8E8B-DF9D61464FB5}"/>
            </ac:spMkLst>
          </pc:spChg>
          <pc:spChg chg="mod">
            <ac:chgData name="Franziska Händschel" userId="e2149472-3187-4d00-b16a-a19eff6fc04a" providerId="ADAL" clId="{38A45C14-BDBE-4C77-B8DB-0F9E2CF7CF12}" dt="2024-02-23T12:03:04.487" v="92" actId="207"/>
            <ac:spMkLst>
              <pc:docMk/>
              <pc:sldMasterMk cId="2436609279" sldId="2147483660"/>
              <pc:sldLayoutMk cId="895852067" sldId="2147483663"/>
              <ac:spMk id="14" creationId="{9F98F104-F03D-68F3-CC5F-B8039C635D23}"/>
            </ac:spMkLst>
          </pc:spChg>
          <pc:spChg chg="mod">
            <ac:chgData name="Franziska Händschel" userId="e2149472-3187-4d00-b16a-a19eff6fc04a" providerId="ADAL" clId="{38A45C14-BDBE-4C77-B8DB-0F9E2CF7CF12}" dt="2024-02-23T12:03:04.487" v="92" actId="207"/>
            <ac:spMkLst>
              <pc:docMk/>
              <pc:sldMasterMk cId="2436609279" sldId="2147483660"/>
              <pc:sldLayoutMk cId="895852067" sldId="2147483663"/>
              <ac:spMk id="15" creationId="{2F3BB778-68F5-E4CE-E5CD-11B4427CA6A2}"/>
            </ac:spMkLst>
          </pc:spChg>
          <pc:spChg chg="mod">
            <ac:chgData name="Franziska Händschel" userId="e2149472-3187-4d00-b16a-a19eff6fc04a" providerId="ADAL" clId="{38A45C14-BDBE-4C77-B8DB-0F9E2CF7CF12}" dt="2024-02-23T12:03:04.487" v="92" actId="207"/>
            <ac:spMkLst>
              <pc:docMk/>
              <pc:sldMasterMk cId="2436609279" sldId="2147483660"/>
              <pc:sldLayoutMk cId="895852067" sldId="2147483663"/>
              <ac:spMk id="16" creationId="{31DE11FF-F0AA-2000-E927-4E08E5C54F1F}"/>
            </ac:spMkLst>
          </pc:spChg>
          <pc:spChg chg="mod">
            <ac:chgData name="Franziska Händschel" userId="e2149472-3187-4d00-b16a-a19eff6fc04a" providerId="ADAL" clId="{38A45C14-BDBE-4C77-B8DB-0F9E2CF7CF12}" dt="2024-02-23T12:03:04.487" v="92" actId="207"/>
            <ac:spMkLst>
              <pc:docMk/>
              <pc:sldMasterMk cId="2436609279" sldId="2147483660"/>
              <pc:sldLayoutMk cId="895852067" sldId="2147483663"/>
              <ac:spMk id="17" creationId="{AD3BAAB8-8CBF-1B3A-FE6A-64B6B921DB88}"/>
            </ac:spMkLst>
          </pc:spChg>
          <pc:spChg chg="mod">
            <ac:chgData name="Franziska Händschel" userId="e2149472-3187-4d00-b16a-a19eff6fc04a" providerId="ADAL" clId="{38A45C14-BDBE-4C77-B8DB-0F9E2CF7CF12}" dt="2024-02-23T12:03:04.487" v="92" actId="207"/>
            <ac:spMkLst>
              <pc:docMk/>
              <pc:sldMasterMk cId="2436609279" sldId="2147483660"/>
              <pc:sldLayoutMk cId="895852067" sldId="2147483663"/>
              <ac:spMk id="18" creationId="{52275CD9-FDF9-5071-4200-B2300BB1BF8A}"/>
            </ac:spMkLst>
          </pc:spChg>
          <pc:spChg chg="del">
            <ac:chgData name="Franziska Händschel" userId="e2149472-3187-4d00-b16a-a19eff6fc04a" providerId="ADAL" clId="{38A45C14-BDBE-4C77-B8DB-0F9E2CF7CF12}" dt="2024-02-23T12:02:13.573" v="76" actId="478"/>
            <ac:spMkLst>
              <pc:docMk/>
              <pc:sldMasterMk cId="2436609279" sldId="2147483660"/>
              <pc:sldLayoutMk cId="895852067" sldId="2147483663"/>
              <ac:spMk id="19" creationId="{5BCF4849-ED41-82C6-272B-7771174FD431}"/>
            </ac:spMkLst>
          </pc:spChg>
          <pc:spChg chg="mod">
            <ac:chgData name="Franziska Händschel" userId="e2149472-3187-4d00-b16a-a19eff6fc04a" providerId="ADAL" clId="{38A45C14-BDBE-4C77-B8DB-0F9E2CF7CF12}" dt="2024-02-23T12:11:31.924" v="103" actId="113"/>
            <ac:spMkLst>
              <pc:docMk/>
              <pc:sldMasterMk cId="2436609279" sldId="2147483660"/>
              <pc:sldLayoutMk cId="895852067" sldId="2147483663"/>
              <ac:spMk id="21" creationId="{652AFF11-341E-9BFC-BC96-E7BBB9D8FD1C}"/>
            </ac:spMkLst>
          </pc:spChg>
          <pc:spChg chg="mod">
            <ac:chgData name="Franziska Händschel" userId="e2149472-3187-4d00-b16a-a19eff6fc04a" providerId="ADAL" clId="{38A45C14-BDBE-4C77-B8DB-0F9E2CF7CF12}" dt="2024-02-23T12:11:52.355" v="109" actId="113"/>
            <ac:spMkLst>
              <pc:docMk/>
              <pc:sldMasterMk cId="2436609279" sldId="2147483660"/>
              <pc:sldLayoutMk cId="895852067" sldId="2147483663"/>
              <ac:spMk id="23" creationId="{18F43433-AA61-0A75-23D5-A07727741BF5}"/>
            </ac:spMkLst>
          </pc:spChg>
          <pc:spChg chg="del">
            <ac:chgData name="Franziska Händschel" userId="e2149472-3187-4d00-b16a-a19eff6fc04a" providerId="ADAL" clId="{38A45C14-BDBE-4C77-B8DB-0F9E2CF7CF12}" dt="2024-02-23T12:02:03.037" v="75" actId="478"/>
            <ac:spMkLst>
              <pc:docMk/>
              <pc:sldMasterMk cId="2436609279" sldId="2147483660"/>
              <pc:sldLayoutMk cId="895852067" sldId="2147483663"/>
              <ac:spMk id="24" creationId="{9B3BF910-DB1B-D329-84F0-A742DA58F2C3}"/>
            </ac:spMkLst>
          </pc:spChg>
          <pc:spChg chg="mod">
            <ac:chgData name="Franziska Händschel" userId="e2149472-3187-4d00-b16a-a19eff6fc04a" providerId="ADAL" clId="{38A45C14-BDBE-4C77-B8DB-0F9E2CF7CF12}" dt="2024-02-23T12:12:15.538" v="113" actId="113"/>
            <ac:spMkLst>
              <pc:docMk/>
              <pc:sldMasterMk cId="2436609279" sldId="2147483660"/>
              <pc:sldLayoutMk cId="895852067" sldId="2147483663"/>
              <ac:spMk id="25" creationId="{6A0D7CC5-6D3B-5C64-B94A-7C160E08F4BD}"/>
            </ac:spMkLst>
          </pc:spChg>
          <pc:spChg chg="mod">
            <ac:chgData name="Franziska Händschel" userId="e2149472-3187-4d00-b16a-a19eff6fc04a" providerId="ADAL" clId="{38A45C14-BDBE-4C77-B8DB-0F9E2CF7CF12}" dt="2024-02-23T12:12:46.429" v="117" actId="113"/>
            <ac:spMkLst>
              <pc:docMk/>
              <pc:sldMasterMk cId="2436609279" sldId="2147483660"/>
              <pc:sldLayoutMk cId="895852067" sldId="2147483663"/>
              <ac:spMk id="26" creationId="{BCA53FFA-7C83-4A49-9FF8-0C8EF5705CE5}"/>
            </ac:spMkLst>
          </pc:spChg>
          <pc:spChg chg="mod">
            <ac:chgData name="Franziska Händschel" userId="e2149472-3187-4d00-b16a-a19eff6fc04a" providerId="ADAL" clId="{38A45C14-BDBE-4C77-B8DB-0F9E2CF7CF12}" dt="2024-02-23T12:13:11.032" v="122"/>
            <ac:spMkLst>
              <pc:docMk/>
              <pc:sldMasterMk cId="2436609279" sldId="2147483660"/>
              <pc:sldLayoutMk cId="895852067" sldId="2147483663"/>
              <ac:spMk id="27" creationId="{BFA7FE67-5E96-5C3E-B62E-5002CF67303C}"/>
            </ac:spMkLst>
          </pc:spChg>
          <pc:spChg chg="mod">
            <ac:chgData name="Franziska Händschel" userId="e2149472-3187-4d00-b16a-a19eff6fc04a" providerId="ADAL" clId="{38A45C14-BDBE-4C77-B8DB-0F9E2CF7CF12}" dt="2024-02-23T12:13:26.960" v="126" actId="113"/>
            <ac:spMkLst>
              <pc:docMk/>
              <pc:sldMasterMk cId="2436609279" sldId="2147483660"/>
              <pc:sldLayoutMk cId="895852067" sldId="2147483663"/>
              <ac:spMk id="28" creationId="{EA8360EF-0521-F902-5C84-6211E4BF0845}"/>
            </ac:spMkLst>
          </pc:spChg>
          <pc:spChg chg="mod">
            <ac:chgData name="Franziska Händschel" userId="e2149472-3187-4d00-b16a-a19eff6fc04a" providerId="ADAL" clId="{38A45C14-BDBE-4C77-B8DB-0F9E2CF7CF12}" dt="2024-02-23T12:13:41.894" v="130" actId="113"/>
            <ac:spMkLst>
              <pc:docMk/>
              <pc:sldMasterMk cId="2436609279" sldId="2147483660"/>
              <pc:sldLayoutMk cId="895852067" sldId="2147483663"/>
              <ac:spMk id="29" creationId="{59B69867-709B-B7C5-2247-DA7E1DF4FA25}"/>
            </ac:spMkLst>
          </pc:spChg>
          <pc:spChg chg="del">
            <ac:chgData name="Franziska Händschel" userId="e2149472-3187-4d00-b16a-a19eff6fc04a" providerId="ADAL" clId="{38A45C14-BDBE-4C77-B8DB-0F9E2CF7CF12}" dt="2024-02-23T12:02:15.211" v="77" actId="478"/>
            <ac:spMkLst>
              <pc:docMk/>
              <pc:sldMasterMk cId="2436609279" sldId="2147483660"/>
              <pc:sldLayoutMk cId="895852067" sldId="2147483663"/>
              <ac:spMk id="30" creationId="{C390C07B-3A3F-B6AC-A2CD-A21BF78312C6}"/>
            </ac:spMkLst>
          </pc:spChg>
          <pc:spChg chg="mod">
            <ac:chgData name="Franziska Händschel" userId="e2149472-3187-4d00-b16a-a19eff6fc04a" providerId="ADAL" clId="{38A45C14-BDBE-4C77-B8DB-0F9E2CF7CF12}" dt="2024-02-23T12:14:04.004" v="152" actId="20577"/>
            <ac:spMkLst>
              <pc:docMk/>
              <pc:sldMasterMk cId="2436609279" sldId="2147483660"/>
              <pc:sldLayoutMk cId="895852067" sldId="2147483663"/>
              <ac:spMk id="31" creationId="{61BA26F2-87A9-AAC4-ECC7-7FCA78FDB1ED}"/>
            </ac:spMkLst>
          </pc:spChg>
        </pc:sldLayoutChg>
        <pc:sldLayoutChg chg="addSp delSp modSp mod">
          <pc:chgData name="Franziska Händschel" userId="e2149472-3187-4d00-b16a-a19eff6fc04a" providerId="ADAL" clId="{38A45C14-BDBE-4C77-B8DB-0F9E2CF7CF12}" dt="2024-02-27T10:52:01.776" v="2611" actId="20577"/>
          <pc:sldLayoutMkLst>
            <pc:docMk/>
            <pc:sldMasterMk cId="2436609279" sldId="2147483660"/>
            <pc:sldLayoutMk cId="3962537421" sldId="2147483664"/>
          </pc:sldLayoutMkLst>
          <pc:spChg chg="mod">
            <ac:chgData name="Franziska Händschel" userId="e2149472-3187-4d00-b16a-a19eff6fc04a" providerId="ADAL" clId="{38A45C14-BDBE-4C77-B8DB-0F9E2CF7CF12}" dt="2024-02-23T13:16:35.817" v="155"/>
            <ac:spMkLst>
              <pc:docMk/>
              <pc:sldMasterMk cId="2436609279" sldId="2147483660"/>
              <pc:sldLayoutMk cId="3962537421" sldId="2147483664"/>
              <ac:spMk id="8" creationId="{C3A3B832-652D-C944-FA92-5C150DB49328}"/>
            </ac:spMkLst>
          </pc:spChg>
          <pc:spChg chg="mod">
            <ac:chgData name="Franziska Händschel" userId="e2149472-3187-4d00-b16a-a19eff6fc04a" providerId="ADAL" clId="{38A45C14-BDBE-4C77-B8DB-0F9E2CF7CF12}" dt="2024-02-27T10:50:00.167" v="2587" actId="20577"/>
            <ac:spMkLst>
              <pc:docMk/>
              <pc:sldMasterMk cId="2436609279" sldId="2147483660"/>
              <pc:sldLayoutMk cId="3962537421" sldId="2147483664"/>
              <ac:spMk id="9" creationId="{F6D885EC-A22B-3BB2-2BAE-27E02C85C778}"/>
            </ac:spMkLst>
          </pc:spChg>
          <pc:spChg chg="mod">
            <ac:chgData name="Franziska Händschel" userId="e2149472-3187-4d00-b16a-a19eff6fc04a" providerId="ADAL" clId="{38A45C14-BDBE-4C77-B8DB-0F9E2CF7CF12}" dt="2024-02-23T13:35:27.318" v="321" actId="207"/>
            <ac:spMkLst>
              <pc:docMk/>
              <pc:sldMasterMk cId="2436609279" sldId="2147483660"/>
              <pc:sldLayoutMk cId="3962537421" sldId="2147483664"/>
              <ac:spMk id="14" creationId="{5B14E262-7848-31B0-81FD-8807EAB9F992}"/>
            </ac:spMkLst>
          </pc:spChg>
          <pc:spChg chg="del mod">
            <ac:chgData name="Franziska Händschel" userId="e2149472-3187-4d00-b16a-a19eff6fc04a" providerId="ADAL" clId="{38A45C14-BDBE-4C77-B8DB-0F9E2CF7CF12}" dt="2024-02-23T13:34:55.086" v="306" actId="478"/>
            <ac:spMkLst>
              <pc:docMk/>
              <pc:sldMasterMk cId="2436609279" sldId="2147483660"/>
              <pc:sldLayoutMk cId="3962537421" sldId="2147483664"/>
              <ac:spMk id="15" creationId="{668FBB89-980F-D4A3-D1D8-E3C528431B82}"/>
            </ac:spMkLst>
          </pc:spChg>
          <pc:spChg chg="del mod">
            <ac:chgData name="Franziska Händschel" userId="e2149472-3187-4d00-b16a-a19eff6fc04a" providerId="ADAL" clId="{38A45C14-BDBE-4C77-B8DB-0F9E2CF7CF12}" dt="2024-02-23T13:34:55.086" v="306" actId="478"/>
            <ac:spMkLst>
              <pc:docMk/>
              <pc:sldMasterMk cId="2436609279" sldId="2147483660"/>
              <pc:sldLayoutMk cId="3962537421" sldId="2147483664"/>
              <ac:spMk id="16" creationId="{4C64F30B-3B18-552A-FF2A-C51AE2B5503A}"/>
            </ac:spMkLst>
          </pc:spChg>
          <pc:spChg chg="mod">
            <ac:chgData name="Franziska Händschel" userId="e2149472-3187-4d00-b16a-a19eff6fc04a" providerId="ADAL" clId="{38A45C14-BDBE-4C77-B8DB-0F9E2CF7CF12}" dt="2024-02-23T13:35:05.139" v="309" actId="1076"/>
            <ac:spMkLst>
              <pc:docMk/>
              <pc:sldMasterMk cId="2436609279" sldId="2147483660"/>
              <pc:sldLayoutMk cId="3962537421" sldId="2147483664"/>
              <ac:spMk id="17" creationId="{885BF444-1F93-4E30-4F02-5C79599BB693}"/>
            </ac:spMkLst>
          </pc:spChg>
          <pc:spChg chg="mod">
            <ac:chgData name="Franziska Händschel" userId="e2149472-3187-4d00-b16a-a19eff6fc04a" providerId="ADAL" clId="{38A45C14-BDBE-4C77-B8DB-0F9E2CF7CF12}" dt="2024-02-23T13:16:54.802" v="158"/>
            <ac:spMkLst>
              <pc:docMk/>
              <pc:sldMasterMk cId="2436609279" sldId="2147483660"/>
              <pc:sldLayoutMk cId="3962537421" sldId="2147483664"/>
              <ac:spMk id="18" creationId="{C3AFD97B-D706-C0FB-62F4-40B00AB96C69}"/>
            </ac:spMkLst>
          </pc:spChg>
          <pc:spChg chg="mod">
            <ac:chgData name="Franziska Händschel" userId="e2149472-3187-4d00-b16a-a19eff6fc04a" providerId="ADAL" clId="{38A45C14-BDBE-4C77-B8DB-0F9E2CF7CF12}" dt="2024-02-27T10:52:01.776" v="2611" actId="20577"/>
            <ac:spMkLst>
              <pc:docMk/>
              <pc:sldMasterMk cId="2436609279" sldId="2147483660"/>
              <pc:sldLayoutMk cId="3962537421" sldId="2147483664"/>
              <ac:spMk id="19" creationId="{37803F57-3605-E2CF-C4FF-D1318C2CFC4D}"/>
            </ac:spMkLst>
          </pc:spChg>
          <pc:spChg chg="mod">
            <ac:chgData name="Franziska Händschel" userId="e2149472-3187-4d00-b16a-a19eff6fc04a" providerId="ADAL" clId="{38A45C14-BDBE-4C77-B8DB-0F9E2CF7CF12}" dt="2024-02-23T13:35:27.318" v="321" actId="207"/>
            <ac:spMkLst>
              <pc:docMk/>
              <pc:sldMasterMk cId="2436609279" sldId="2147483660"/>
              <pc:sldLayoutMk cId="3962537421" sldId="2147483664"/>
              <ac:spMk id="23" creationId="{9E0090A7-49B4-A309-2630-C25EFD437829}"/>
            </ac:spMkLst>
          </pc:spChg>
          <pc:spChg chg="mod">
            <ac:chgData name="Franziska Händschel" userId="e2149472-3187-4d00-b16a-a19eff6fc04a" providerId="ADAL" clId="{38A45C14-BDBE-4C77-B8DB-0F9E2CF7CF12}" dt="2024-02-23T13:35:27.318" v="321" actId="207"/>
            <ac:spMkLst>
              <pc:docMk/>
              <pc:sldMasterMk cId="2436609279" sldId="2147483660"/>
              <pc:sldLayoutMk cId="3962537421" sldId="2147483664"/>
              <ac:spMk id="24" creationId="{E5E9ABCC-FD4D-6D71-9254-8B5E8DEB5D75}"/>
            </ac:spMkLst>
          </pc:spChg>
          <pc:spChg chg="mod">
            <ac:chgData name="Franziska Händschel" userId="e2149472-3187-4d00-b16a-a19eff6fc04a" providerId="ADAL" clId="{38A45C14-BDBE-4C77-B8DB-0F9E2CF7CF12}" dt="2024-02-23T13:35:16.876" v="319" actId="20577"/>
            <ac:spMkLst>
              <pc:docMk/>
              <pc:sldMasterMk cId="2436609279" sldId="2147483660"/>
              <pc:sldLayoutMk cId="3962537421" sldId="2147483664"/>
              <ac:spMk id="25" creationId="{EDEA8AD6-696F-28D3-A4C8-5AF85602EE38}"/>
            </ac:spMkLst>
          </pc:spChg>
          <pc:picChg chg="add del mod">
            <ac:chgData name="Franziska Händschel" userId="e2149472-3187-4d00-b16a-a19eff6fc04a" providerId="ADAL" clId="{38A45C14-BDBE-4C77-B8DB-0F9E2CF7CF12}" dt="2024-02-23T13:18:14.627" v="174" actId="21"/>
            <ac:picMkLst>
              <pc:docMk/>
              <pc:sldMasterMk cId="2436609279" sldId="2147483660"/>
              <pc:sldLayoutMk cId="3962537421" sldId="2147483664"/>
              <ac:picMk id="4" creationId="{3AB6E03D-7331-9BE6-CC1B-0E1586FA1B60}"/>
            </ac:picMkLst>
          </pc:picChg>
          <pc:picChg chg="add mod">
            <ac:chgData name="Franziska Händschel" userId="e2149472-3187-4d00-b16a-a19eff6fc04a" providerId="ADAL" clId="{38A45C14-BDBE-4C77-B8DB-0F9E2CF7CF12}" dt="2024-02-23T13:18:16.191" v="176"/>
            <ac:picMkLst>
              <pc:docMk/>
              <pc:sldMasterMk cId="2436609279" sldId="2147483660"/>
              <pc:sldLayoutMk cId="3962537421" sldId="2147483664"/>
              <ac:picMk id="5" creationId="{3AB6E03D-7331-9BE6-CC1B-0E1586FA1B60}"/>
            </ac:picMkLst>
          </pc:picChg>
          <pc:picChg chg="add del mod">
            <ac:chgData name="Franziska Händschel" userId="e2149472-3187-4d00-b16a-a19eff6fc04a" providerId="ADAL" clId="{38A45C14-BDBE-4C77-B8DB-0F9E2CF7CF12}" dt="2024-02-23T13:18:51.743" v="183" actId="21"/>
            <ac:picMkLst>
              <pc:docMk/>
              <pc:sldMasterMk cId="2436609279" sldId="2147483660"/>
              <pc:sldLayoutMk cId="3962537421" sldId="2147483664"/>
              <ac:picMk id="7" creationId="{ECBB0BC3-7A4E-19B5-DBFC-E0EB2F9BDD11}"/>
            </ac:picMkLst>
          </pc:picChg>
          <pc:picChg chg="del">
            <ac:chgData name="Franziska Händschel" userId="e2149472-3187-4d00-b16a-a19eff6fc04a" providerId="ADAL" clId="{38A45C14-BDBE-4C77-B8DB-0F9E2CF7CF12}" dt="2024-02-23T13:18:52.977" v="184" actId="478"/>
            <ac:picMkLst>
              <pc:docMk/>
              <pc:sldMasterMk cId="2436609279" sldId="2147483660"/>
              <pc:sldLayoutMk cId="3962537421" sldId="2147483664"/>
              <ac:picMk id="10" creationId="{BBBA11CA-E924-9DB6-E427-36A2F8962CEC}"/>
            </ac:picMkLst>
          </pc:picChg>
          <pc:picChg chg="add mod">
            <ac:chgData name="Franziska Händschel" userId="e2149472-3187-4d00-b16a-a19eff6fc04a" providerId="ADAL" clId="{38A45C14-BDBE-4C77-B8DB-0F9E2CF7CF12}" dt="2024-02-23T13:18:53.514" v="185"/>
            <ac:picMkLst>
              <pc:docMk/>
              <pc:sldMasterMk cId="2436609279" sldId="2147483660"/>
              <pc:sldLayoutMk cId="3962537421" sldId="2147483664"/>
              <ac:picMk id="12" creationId="{ECBB0BC3-7A4E-19B5-DBFC-E0EB2F9BDD11}"/>
            </ac:picMkLst>
          </pc:picChg>
          <pc:picChg chg="del">
            <ac:chgData name="Franziska Händschel" userId="e2149472-3187-4d00-b16a-a19eff6fc04a" providerId="ADAL" clId="{38A45C14-BDBE-4C77-B8DB-0F9E2CF7CF12}" dt="2024-02-23T13:18:15.738" v="175" actId="478"/>
            <ac:picMkLst>
              <pc:docMk/>
              <pc:sldMasterMk cId="2436609279" sldId="2147483660"/>
              <pc:sldLayoutMk cId="3962537421" sldId="2147483664"/>
              <ac:picMk id="20" creationId="{62C13E3A-8983-9A5F-AC76-E198D7D9AB96}"/>
            </ac:picMkLst>
          </pc:picChg>
        </pc:sldLayoutChg>
        <pc:sldLayoutChg chg="addSp delSp modSp mod">
          <pc:chgData name="Franziska Händschel" userId="e2149472-3187-4d00-b16a-a19eff6fc04a" providerId="ADAL" clId="{38A45C14-BDBE-4C77-B8DB-0F9E2CF7CF12}" dt="2024-02-27T10:51:55.819" v="2607" actId="20577"/>
          <pc:sldLayoutMkLst>
            <pc:docMk/>
            <pc:sldMasterMk cId="2436609279" sldId="2147483660"/>
            <pc:sldLayoutMk cId="3958149729" sldId="2147483665"/>
          </pc:sldLayoutMkLst>
          <pc:spChg chg="add mod">
            <ac:chgData name="Franziska Händschel" userId="e2149472-3187-4d00-b16a-a19eff6fc04a" providerId="ADAL" clId="{38A45C14-BDBE-4C77-B8DB-0F9E2CF7CF12}" dt="2024-02-23T13:22:03.850" v="275"/>
            <ac:spMkLst>
              <pc:docMk/>
              <pc:sldMasterMk cId="2436609279" sldId="2147483660"/>
              <pc:sldLayoutMk cId="3958149729" sldId="2147483665"/>
              <ac:spMk id="2" creationId="{EE8404A0-5DA8-8DBE-2C75-4C6B7902C7AA}"/>
            </ac:spMkLst>
          </pc:spChg>
          <pc:spChg chg="add mod">
            <ac:chgData name="Franziska Händschel" userId="e2149472-3187-4d00-b16a-a19eff6fc04a" providerId="ADAL" clId="{38A45C14-BDBE-4C77-B8DB-0F9E2CF7CF12}" dt="2024-02-27T10:51:02.543" v="2603" actId="20577"/>
            <ac:spMkLst>
              <pc:docMk/>
              <pc:sldMasterMk cId="2436609279" sldId="2147483660"/>
              <pc:sldLayoutMk cId="3958149729" sldId="2147483665"/>
              <ac:spMk id="3" creationId="{D77C8A99-CF5C-605D-95E6-08735491329A}"/>
            </ac:spMkLst>
          </pc:spChg>
          <pc:spChg chg="add mod">
            <ac:chgData name="Franziska Händschel" userId="e2149472-3187-4d00-b16a-a19eff6fc04a" providerId="ADAL" clId="{38A45C14-BDBE-4C77-B8DB-0F9E2CF7CF12}" dt="2024-02-23T13:21:34.859" v="252"/>
            <ac:spMkLst>
              <pc:docMk/>
              <pc:sldMasterMk cId="2436609279" sldId="2147483660"/>
              <pc:sldLayoutMk cId="3958149729" sldId="2147483665"/>
              <ac:spMk id="4" creationId="{E51AD9DC-D1F8-B171-6F03-6C8C637FE5F8}"/>
            </ac:spMkLst>
          </pc:spChg>
          <pc:spChg chg="add mod">
            <ac:chgData name="Franziska Händschel" userId="e2149472-3187-4d00-b16a-a19eff6fc04a" providerId="ADAL" clId="{38A45C14-BDBE-4C77-B8DB-0F9E2CF7CF12}" dt="2024-02-23T13:36:47.532" v="341" actId="207"/>
            <ac:spMkLst>
              <pc:docMk/>
              <pc:sldMasterMk cId="2436609279" sldId="2147483660"/>
              <pc:sldLayoutMk cId="3958149729" sldId="2147483665"/>
              <ac:spMk id="5" creationId="{AE87E122-2C63-FFFB-23FB-DC54FF7B366B}"/>
            </ac:spMkLst>
          </pc:spChg>
          <pc:spChg chg="add del mod">
            <ac:chgData name="Franziska Händschel" userId="e2149472-3187-4d00-b16a-a19eff6fc04a" providerId="ADAL" clId="{38A45C14-BDBE-4C77-B8DB-0F9E2CF7CF12}" dt="2024-02-23T13:36:35.030" v="338" actId="478"/>
            <ac:spMkLst>
              <pc:docMk/>
              <pc:sldMasterMk cId="2436609279" sldId="2147483660"/>
              <pc:sldLayoutMk cId="3958149729" sldId="2147483665"/>
              <ac:spMk id="6" creationId="{AE78E049-8155-F2FA-2185-33168EE3E64C}"/>
            </ac:spMkLst>
          </pc:spChg>
          <pc:spChg chg="add mod">
            <ac:chgData name="Franziska Händschel" userId="e2149472-3187-4d00-b16a-a19eff6fc04a" providerId="ADAL" clId="{38A45C14-BDBE-4C77-B8DB-0F9E2CF7CF12}" dt="2024-02-23T13:36:42.010" v="339" actId="1076"/>
            <ac:spMkLst>
              <pc:docMk/>
              <pc:sldMasterMk cId="2436609279" sldId="2147483660"/>
              <pc:sldLayoutMk cId="3958149729" sldId="2147483665"/>
              <ac:spMk id="7" creationId="{D2B5E02C-63F7-BBF6-5A52-AB6CC3FEEC01}"/>
            </ac:spMkLst>
          </pc:spChg>
          <pc:spChg chg="mod">
            <ac:chgData name="Franziska Händschel" userId="e2149472-3187-4d00-b16a-a19eff6fc04a" providerId="ADAL" clId="{38A45C14-BDBE-4C77-B8DB-0F9E2CF7CF12}" dt="2024-02-23T13:21:16.387" v="251"/>
            <ac:spMkLst>
              <pc:docMk/>
              <pc:sldMasterMk cId="2436609279" sldId="2147483660"/>
              <pc:sldLayoutMk cId="3958149729" sldId="2147483665"/>
              <ac:spMk id="10" creationId="{49175D27-F2C7-C8CB-607D-B48B9625DCAA}"/>
            </ac:spMkLst>
          </pc:spChg>
          <pc:spChg chg="mod">
            <ac:chgData name="Franziska Händschel" userId="e2149472-3187-4d00-b16a-a19eff6fc04a" providerId="ADAL" clId="{38A45C14-BDBE-4C77-B8DB-0F9E2CF7CF12}" dt="2024-02-27T10:51:55.819" v="2607" actId="20577"/>
            <ac:spMkLst>
              <pc:docMk/>
              <pc:sldMasterMk cId="2436609279" sldId="2147483660"/>
              <pc:sldLayoutMk cId="3958149729" sldId="2147483665"/>
              <ac:spMk id="12" creationId="{99DE7ECC-2279-AA93-980C-F4B438D6EC51}"/>
            </ac:spMkLst>
          </pc:spChg>
          <pc:spChg chg="mod">
            <ac:chgData name="Franziska Händschel" userId="e2149472-3187-4d00-b16a-a19eff6fc04a" providerId="ADAL" clId="{38A45C14-BDBE-4C77-B8DB-0F9E2CF7CF12}" dt="2024-02-23T13:35:52.796" v="331" actId="207"/>
            <ac:spMkLst>
              <pc:docMk/>
              <pc:sldMasterMk cId="2436609279" sldId="2147483660"/>
              <pc:sldLayoutMk cId="3958149729" sldId="2147483665"/>
              <ac:spMk id="14" creationId="{BE4C58BD-93F7-38B1-3361-28CC8EA505AE}"/>
            </ac:spMkLst>
          </pc:spChg>
          <pc:spChg chg="del">
            <ac:chgData name="Franziska Händschel" userId="e2149472-3187-4d00-b16a-a19eff6fc04a" providerId="ADAL" clId="{38A45C14-BDBE-4C77-B8DB-0F9E2CF7CF12}" dt="2024-02-23T13:35:40.615" v="325" actId="478"/>
            <ac:spMkLst>
              <pc:docMk/>
              <pc:sldMasterMk cId="2436609279" sldId="2147483660"/>
              <pc:sldLayoutMk cId="3958149729" sldId="2147483665"/>
              <ac:spMk id="15" creationId="{37E6F5FF-EFE8-7DFE-DA42-06A4D26BE568}"/>
            </ac:spMkLst>
          </pc:spChg>
          <pc:spChg chg="del">
            <ac:chgData name="Franziska Händschel" userId="e2149472-3187-4d00-b16a-a19eff6fc04a" providerId="ADAL" clId="{38A45C14-BDBE-4C77-B8DB-0F9E2CF7CF12}" dt="2024-02-23T13:35:40.615" v="325" actId="478"/>
            <ac:spMkLst>
              <pc:docMk/>
              <pc:sldMasterMk cId="2436609279" sldId="2147483660"/>
              <pc:sldLayoutMk cId="3958149729" sldId="2147483665"/>
              <ac:spMk id="16" creationId="{86435954-1FD4-787E-5C0D-E94F9ABB270E}"/>
            </ac:spMkLst>
          </pc:spChg>
          <pc:spChg chg="mod">
            <ac:chgData name="Franziska Händschel" userId="e2149472-3187-4d00-b16a-a19eff6fc04a" providerId="ADAL" clId="{38A45C14-BDBE-4C77-B8DB-0F9E2CF7CF12}" dt="2024-02-23T13:35:46.039" v="328" actId="20577"/>
            <ac:spMkLst>
              <pc:docMk/>
              <pc:sldMasterMk cId="2436609279" sldId="2147483660"/>
              <pc:sldLayoutMk cId="3958149729" sldId="2147483665"/>
              <ac:spMk id="19" creationId="{3A1938FB-4074-41C9-8F7D-BC8B2FE0FFFD}"/>
            </ac:spMkLst>
          </pc:spChg>
          <pc:spChg chg="del">
            <ac:chgData name="Franziska Händschel" userId="e2149472-3187-4d00-b16a-a19eff6fc04a" providerId="ADAL" clId="{38A45C14-BDBE-4C77-B8DB-0F9E2CF7CF12}" dt="2024-02-23T13:35:48.405" v="329" actId="478"/>
            <ac:spMkLst>
              <pc:docMk/>
              <pc:sldMasterMk cId="2436609279" sldId="2147483660"/>
              <pc:sldLayoutMk cId="3958149729" sldId="2147483665"/>
              <ac:spMk id="20" creationId="{94C1731F-2542-3234-AAD9-A74653854EEC}"/>
            </ac:spMkLst>
          </pc:spChg>
          <pc:spChg chg="del">
            <ac:chgData name="Franziska Händschel" userId="e2149472-3187-4d00-b16a-a19eff6fc04a" providerId="ADAL" clId="{38A45C14-BDBE-4C77-B8DB-0F9E2CF7CF12}" dt="2024-02-23T13:35:48.405" v="329" actId="478"/>
            <ac:spMkLst>
              <pc:docMk/>
              <pc:sldMasterMk cId="2436609279" sldId="2147483660"/>
              <pc:sldLayoutMk cId="3958149729" sldId="2147483665"/>
              <ac:spMk id="21" creationId="{440F5D89-49C2-0AEE-33E2-51C98C9EA8E6}"/>
            </ac:spMkLst>
          </pc:spChg>
          <pc:picChg chg="add del mod">
            <ac:chgData name="Franziska Händschel" userId="e2149472-3187-4d00-b16a-a19eff6fc04a" providerId="ADAL" clId="{38A45C14-BDBE-4C77-B8DB-0F9E2CF7CF12}" dt="2024-02-23T13:22:55.718" v="286" actId="478"/>
            <ac:picMkLst>
              <pc:docMk/>
              <pc:sldMasterMk cId="2436609279" sldId="2147483660"/>
              <pc:sldLayoutMk cId="3958149729" sldId="2147483665"/>
              <ac:picMk id="8" creationId="{3B4AF679-50D2-232C-B550-E752029C5D9C}"/>
            </ac:picMkLst>
          </pc:picChg>
          <pc:picChg chg="add del mod">
            <ac:chgData name="Franziska Händschel" userId="e2149472-3187-4d00-b16a-a19eff6fc04a" providerId="ADAL" clId="{38A45C14-BDBE-4C77-B8DB-0F9E2CF7CF12}" dt="2024-02-23T13:22:54.588" v="285" actId="21"/>
            <ac:picMkLst>
              <pc:docMk/>
              <pc:sldMasterMk cId="2436609279" sldId="2147483660"/>
              <pc:sldLayoutMk cId="3958149729" sldId="2147483665"/>
              <ac:picMk id="11" creationId="{587B7E94-FDAE-F925-4AAA-C665D0CEF451}"/>
            </ac:picMkLst>
          </pc:picChg>
          <pc:picChg chg="del">
            <ac:chgData name="Franziska Händschel" userId="e2149472-3187-4d00-b16a-a19eff6fc04a" providerId="ADAL" clId="{38A45C14-BDBE-4C77-B8DB-0F9E2CF7CF12}" dt="2024-02-23T13:23:33.187" v="296" actId="478"/>
            <ac:picMkLst>
              <pc:docMk/>
              <pc:sldMasterMk cId="2436609279" sldId="2147483660"/>
              <pc:sldLayoutMk cId="3958149729" sldId="2147483665"/>
              <ac:picMk id="17" creationId="{388F23DB-6A95-D452-34FC-F89CD10F9A02}"/>
            </ac:picMkLst>
          </pc:picChg>
          <pc:picChg chg="del">
            <ac:chgData name="Franziska Händschel" userId="e2149472-3187-4d00-b16a-a19eff6fc04a" providerId="ADAL" clId="{38A45C14-BDBE-4C77-B8DB-0F9E2CF7CF12}" dt="2024-02-23T13:23:30.529" v="293" actId="478"/>
            <ac:picMkLst>
              <pc:docMk/>
              <pc:sldMasterMk cId="2436609279" sldId="2147483660"/>
              <pc:sldLayoutMk cId="3958149729" sldId="2147483665"/>
              <ac:picMk id="18" creationId="{E3293066-FDAF-BF21-EE47-110E6D40E06F}"/>
            </ac:picMkLst>
          </pc:picChg>
          <pc:picChg chg="add mod">
            <ac:chgData name="Franziska Händschel" userId="e2149472-3187-4d00-b16a-a19eff6fc04a" providerId="ADAL" clId="{38A45C14-BDBE-4C77-B8DB-0F9E2CF7CF12}" dt="2024-02-23T13:22:56.117" v="287"/>
            <ac:picMkLst>
              <pc:docMk/>
              <pc:sldMasterMk cId="2436609279" sldId="2147483660"/>
              <pc:sldLayoutMk cId="3958149729" sldId="2147483665"/>
              <ac:picMk id="27" creationId="{587B7E94-FDAE-F925-4AAA-C665D0CEF451}"/>
            </ac:picMkLst>
          </pc:picChg>
          <pc:picChg chg="add del mod">
            <ac:chgData name="Franziska Händschel" userId="e2149472-3187-4d00-b16a-a19eff6fc04a" providerId="ADAL" clId="{38A45C14-BDBE-4C77-B8DB-0F9E2CF7CF12}" dt="2024-02-23T13:23:29.352" v="292" actId="21"/>
            <ac:picMkLst>
              <pc:docMk/>
              <pc:sldMasterMk cId="2436609279" sldId="2147483660"/>
              <pc:sldLayoutMk cId="3958149729" sldId="2147483665"/>
              <ac:picMk id="29" creationId="{81F86E1E-B8FA-1FAF-5B10-D88A370625BB}"/>
            </ac:picMkLst>
          </pc:picChg>
          <pc:picChg chg="add del mod">
            <ac:chgData name="Franziska Händschel" userId="e2149472-3187-4d00-b16a-a19eff6fc04a" providerId="ADAL" clId="{38A45C14-BDBE-4C77-B8DB-0F9E2CF7CF12}" dt="2024-02-23T13:23:32.090" v="295" actId="21"/>
            <ac:picMkLst>
              <pc:docMk/>
              <pc:sldMasterMk cId="2436609279" sldId="2147483660"/>
              <pc:sldLayoutMk cId="3958149729" sldId="2147483665"/>
              <ac:picMk id="30" creationId="{81F86E1E-B8FA-1FAF-5B10-D88A370625BB}"/>
            </ac:picMkLst>
          </pc:picChg>
          <pc:picChg chg="add mod">
            <ac:chgData name="Franziska Händschel" userId="e2149472-3187-4d00-b16a-a19eff6fc04a" providerId="ADAL" clId="{38A45C14-BDBE-4C77-B8DB-0F9E2CF7CF12}" dt="2024-02-23T13:23:33.484" v="297"/>
            <ac:picMkLst>
              <pc:docMk/>
              <pc:sldMasterMk cId="2436609279" sldId="2147483660"/>
              <pc:sldLayoutMk cId="3958149729" sldId="2147483665"/>
              <ac:picMk id="31" creationId="{81F86E1E-B8FA-1FAF-5B10-D88A370625BB}"/>
            </ac:picMkLst>
          </pc:picChg>
        </pc:sldLayoutChg>
        <pc:sldLayoutChg chg="delSp modSp mod">
          <pc:chgData name="Franziska Händschel" userId="e2149472-3187-4d00-b16a-a19eff6fc04a" providerId="ADAL" clId="{38A45C14-BDBE-4C77-B8DB-0F9E2CF7CF12}" dt="2024-02-23T13:57:20.487" v="612" actId="6014"/>
          <pc:sldLayoutMkLst>
            <pc:docMk/>
            <pc:sldMasterMk cId="2436609279" sldId="2147483660"/>
            <pc:sldLayoutMk cId="2956458864" sldId="2147483666"/>
          </pc:sldLayoutMkLst>
          <pc:spChg chg="mod">
            <ac:chgData name="Franziska Händschel" userId="e2149472-3187-4d00-b16a-a19eff6fc04a" providerId="ADAL" clId="{38A45C14-BDBE-4C77-B8DB-0F9E2CF7CF12}" dt="2024-02-23T13:48:16.290" v="470" actId="20577"/>
            <ac:spMkLst>
              <pc:docMk/>
              <pc:sldMasterMk cId="2436609279" sldId="2147483660"/>
              <pc:sldLayoutMk cId="2956458864" sldId="2147483666"/>
              <ac:spMk id="2" creationId="{A34994D6-17EB-B159-81DA-25ADF929D62B}"/>
            </ac:spMkLst>
          </pc:spChg>
          <pc:spChg chg="mod">
            <ac:chgData name="Franziska Händschel" userId="e2149472-3187-4d00-b16a-a19eff6fc04a" providerId="ADAL" clId="{38A45C14-BDBE-4C77-B8DB-0F9E2CF7CF12}" dt="2024-02-23T13:42:30.230" v="388" actId="20577"/>
            <ac:spMkLst>
              <pc:docMk/>
              <pc:sldMasterMk cId="2436609279" sldId="2147483660"/>
              <pc:sldLayoutMk cId="2956458864" sldId="2147483666"/>
              <ac:spMk id="7" creationId="{4F8215C2-A12A-8C12-F32D-DEB75F8F19FE}"/>
            </ac:spMkLst>
          </pc:spChg>
          <pc:spChg chg="mod">
            <ac:chgData name="Franziska Händschel" userId="e2149472-3187-4d00-b16a-a19eff6fc04a" providerId="ADAL" clId="{38A45C14-BDBE-4C77-B8DB-0F9E2CF7CF12}" dt="2024-02-23T13:41:38.165" v="363" actId="20577"/>
            <ac:spMkLst>
              <pc:docMk/>
              <pc:sldMasterMk cId="2436609279" sldId="2147483660"/>
              <pc:sldLayoutMk cId="2956458864" sldId="2147483666"/>
              <ac:spMk id="10" creationId="{A8A02B5F-1106-82B3-187F-DEC7D65D2958}"/>
            </ac:spMkLst>
          </pc:spChg>
          <pc:spChg chg="del mod">
            <ac:chgData name="Franziska Händschel" userId="e2149472-3187-4d00-b16a-a19eff6fc04a" providerId="ADAL" clId="{38A45C14-BDBE-4C77-B8DB-0F9E2CF7CF12}" dt="2024-02-23T13:55:09.611" v="609" actId="21"/>
            <ac:spMkLst>
              <pc:docMk/>
              <pc:sldMasterMk cId="2436609279" sldId="2147483660"/>
              <pc:sldLayoutMk cId="2956458864" sldId="2147483666"/>
              <ac:spMk id="12" creationId="{929FCC91-37E8-2D89-DC99-588CB187258E}"/>
            </ac:spMkLst>
          </pc:spChg>
          <pc:spChg chg="mod">
            <ac:chgData name="Franziska Händschel" userId="e2149472-3187-4d00-b16a-a19eff6fc04a" providerId="ADAL" clId="{38A45C14-BDBE-4C77-B8DB-0F9E2CF7CF12}" dt="2024-02-23T13:44:53.086" v="442" actId="20577"/>
            <ac:spMkLst>
              <pc:docMk/>
              <pc:sldMasterMk cId="2436609279" sldId="2147483660"/>
              <pc:sldLayoutMk cId="2956458864" sldId="2147483666"/>
              <ac:spMk id="13" creationId="{276B0635-8F1B-0F02-55DA-EBF547986CFA}"/>
            </ac:spMkLst>
          </pc:spChg>
          <pc:spChg chg="mod">
            <ac:chgData name="Franziska Händschel" userId="e2149472-3187-4d00-b16a-a19eff6fc04a" providerId="ADAL" clId="{38A45C14-BDBE-4C77-B8DB-0F9E2CF7CF12}" dt="2024-02-23T13:43:49.589" v="424" actId="1036"/>
            <ac:spMkLst>
              <pc:docMk/>
              <pc:sldMasterMk cId="2436609279" sldId="2147483660"/>
              <pc:sldLayoutMk cId="2956458864" sldId="2147483666"/>
              <ac:spMk id="14" creationId="{4BD61786-43E2-06D2-A5D4-3051EC942D39}"/>
            </ac:spMkLst>
          </pc:spChg>
          <pc:spChg chg="mod">
            <ac:chgData name="Franziska Händschel" userId="e2149472-3187-4d00-b16a-a19eff6fc04a" providerId="ADAL" clId="{38A45C14-BDBE-4C77-B8DB-0F9E2CF7CF12}" dt="2024-02-23T13:44:59.659" v="467" actId="1036"/>
            <ac:spMkLst>
              <pc:docMk/>
              <pc:sldMasterMk cId="2436609279" sldId="2147483660"/>
              <pc:sldLayoutMk cId="2956458864" sldId="2147483666"/>
              <ac:spMk id="15" creationId="{875F091C-B285-ADF1-1F1A-7299881A244F}"/>
            </ac:spMkLst>
          </pc:spChg>
          <pc:spChg chg="mod">
            <ac:chgData name="Franziska Händschel" userId="e2149472-3187-4d00-b16a-a19eff6fc04a" providerId="ADAL" clId="{38A45C14-BDBE-4C77-B8DB-0F9E2CF7CF12}" dt="2024-02-23T13:44:59.659" v="467" actId="1036"/>
            <ac:spMkLst>
              <pc:docMk/>
              <pc:sldMasterMk cId="2436609279" sldId="2147483660"/>
              <pc:sldLayoutMk cId="2956458864" sldId="2147483666"/>
              <ac:spMk id="16" creationId="{5AF08036-7B2F-C8EB-0AB6-3385D6A4E19E}"/>
            </ac:spMkLst>
          </pc:spChg>
        </pc:sldLayoutChg>
        <pc:sldLayoutChg chg="modSp mod">
          <pc:chgData name="Franziska Händschel" userId="e2149472-3187-4d00-b16a-a19eff6fc04a" providerId="ADAL" clId="{38A45C14-BDBE-4C77-B8DB-0F9E2CF7CF12}" dt="2024-02-23T13:57:29.311" v="613" actId="6014"/>
          <pc:sldLayoutMkLst>
            <pc:docMk/>
            <pc:sldMasterMk cId="2436609279" sldId="2147483660"/>
            <pc:sldLayoutMk cId="2019634000" sldId="2147483667"/>
          </pc:sldLayoutMkLst>
          <pc:spChg chg="mod">
            <ac:chgData name="Franziska Händschel" userId="e2149472-3187-4d00-b16a-a19eff6fc04a" providerId="ADAL" clId="{38A45C14-BDBE-4C77-B8DB-0F9E2CF7CF12}" dt="2024-02-23T13:48:29.332" v="472" actId="20577"/>
            <ac:spMkLst>
              <pc:docMk/>
              <pc:sldMasterMk cId="2436609279" sldId="2147483660"/>
              <pc:sldLayoutMk cId="2019634000" sldId="2147483667"/>
              <ac:spMk id="2" creationId="{59A07AF9-4F22-F778-F765-66BD561C76AC}"/>
            </ac:spMkLst>
          </pc:spChg>
          <pc:spChg chg="mod">
            <ac:chgData name="Franziska Händschel" userId="e2149472-3187-4d00-b16a-a19eff6fc04a" providerId="ADAL" clId="{38A45C14-BDBE-4C77-B8DB-0F9E2CF7CF12}" dt="2024-02-23T13:50:24.029" v="518" actId="20577"/>
            <ac:spMkLst>
              <pc:docMk/>
              <pc:sldMasterMk cId="2436609279" sldId="2147483660"/>
              <pc:sldLayoutMk cId="2019634000" sldId="2147483667"/>
              <ac:spMk id="11" creationId="{C7BEF658-889C-5331-2715-0A287BA208B8}"/>
            </ac:spMkLst>
          </pc:spChg>
        </pc:sldLayoutChg>
        <pc:sldLayoutChg chg="addSp delSp modSp mod">
          <pc:chgData name="Franziska Händschel" userId="e2149472-3187-4d00-b16a-a19eff6fc04a" providerId="ADAL" clId="{38A45C14-BDBE-4C77-B8DB-0F9E2CF7CF12}" dt="2024-02-23T13:57:35.394" v="614" actId="6014"/>
          <pc:sldLayoutMkLst>
            <pc:docMk/>
            <pc:sldMasterMk cId="2436609279" sldId="2147483660"/>
            <pc:sldLayoutMk cId="4124173424" sldId="2147483668"/>
          </pc:sldLayoutMkLst>
          <pc:spChg chg="mod">
            <ac:chgData name="Franziska Händschel" userId="e2149472-3187-4d00-b16a-a19eff6fc04a" providerId="ADAL" clId="{38A45C14-BDBE-4C77-B8DB-0F9E2CF7CF12}" dt="2024-02-23T13:52:09.597" v="529" actId="20577"/>
            <ac:spMkLst>
              <pc:docMk/>
              <pc:sldMasterMk cId="2436609279" sldId="2147483660"/>
              <pc:sldLayoutMk cId="4124173424" sldId="2147483668"/>
              <ac:spMk id="2" creationId="{197C529B-6B9A-8C6B-4932-A5D361CB6E48}"/>
            </ac:spMkLst>
          </pc:spChg>
          <pc:spChg chg="add mod">
            <ac:chgData name="Franziska Händschel" userId="e2149472-3187-4d00-b16a-a19eff6fc04a" providerId="ADAL" clId="{38A45C14-BDBE-4C77-B8DB-0F9E2CF7CF12}" dt="2024-02-23T13:52:05.607" v="527"/>
            <ac:spMkLst>
              <pc:docMk/>
              <pc:sldMasterMk cId="2436609279" sldId="2147483660"/>
              <pc:sldLayoutMk cId="4124173424" sldId="2147483668"/>
              <ac:spMk id="3" creationId="{D5F044FF-21E2-ECBF-FD57-6C97DC5C231E}"/>
            </ac:spMkLst>
          </pc:spChg>
          <pc:spChg chg="add del mod ord">
            <ac:chgData name="Franziska Händschel" userId="e2149472-3187-4d00-b16a-a19eff6fc04a" providerId="ADAL" clId="{38A45C14-BDBE-4C77-B8DB-0F9E2CF7CF12}" dt="2024-02-23T13:54:45.498" v="603" actId="478"/>
            <ac:spMkLst>
              <pc:docMk/>
              <pc:sldMasterMk cId="2436609279" sldId="2147483660"/>
              <pc:sldLayoutMk cId="4124173424" sldId="2147483668"/>
              <ac:spMk id="7" creationId="{2A6DC258-2FD2-A6F4-BBB5-26F07F6C35AA}"/>
            </ac:spMkLst>
          </pc:spChg>
          <pc:spChg chg="add del mod">
            <ac:chgData name="Franziska Händschel" userId="e2149472-3187-4d00-b16a-a19eff6fc04a" providerId="ADAL" clId="{38A45C14-BDBE-4C77-B8DB-0F9E2CF7CF12}" dt="2024-02-23T13:54:54.022" v="606" actId="21"/>
            <ac:spMkLst>
              <pc:docMk/>
              <pc:sldMasterMk cId="2436609279" sldId="2147483660"/>
              <pc:sldLayoutMk cId="4124173424" sldId="2147483668"/>
              <ac:spMk id="14" creationId="{2F9D9EE6-DBDE-C944-9EDB-FFE29422F507}"/>
            </ac:spMkLst>
          </pc:spChg>
          <pc:spChg chg="mod">
            <ac:chgData name="Franziska Händschel" userId="e2149472-3187-4d00-b16a-a19eff6fc04a" providerId="ADAL" clId="{38A45C14-BDBE-4C77-B8DB-0F9E2CF7CF12}" dt="2024-02-23T13:52:54.509" v="587" actId="20577"/>
            <ac:spMkLst>
              <pc:docMk/>
              <pc:sldMasterMk cId="2436609279" sldId="2147483660"/>
              <pc:sldLayoutMk cId="4124173424" sldId="2147483668"/>
              <ac:spMk id="17" creationId="{DD5CE2EB-E37A-4E53-7D58-6A5FF89300E1}"/>
            </ac:spMkLst>
          </pc:spChg>
          <pc:spChg chg="mod">
            <ac:chgData name="Franziska Händschel" userId="e2149472-3187-4d00-b16a-a19eff6fc04a" providerId="ADAL" clId="{38A45C14-BDBE-4C77-B8DB-0F9E2CF7CF12}" dt="2024-02-23T13:52:17.002" v="530" actId="1076"/>
            <ac:spMkLst>
              <pc:docMk/>
              <pc:sldMasterMk cId="2436609279" sldId="2147483660"/>
              <pc:sldLayoutMk cId="4124173424" sldId="2147483668"/>
              <ac:spMk id="18" creationId="{22B71B0A-4AF2-2EED-8EB1-021E62044984}"/>
            </ac:spMkLst>
          </pc:spChg>
          <pc:grpChg chg="mod ord">
            <ac:chgData name="Franziska Händschel" userId="e2149472-3187-4d00-b16a-a19eff6fc04a" providerId="ADAL" clId="{38A45C14-BDBE-4C77-B8DB-0F9E2CF7CF12}" dt="2024-02-23T13:54:51.451" v="605" actId="167"/>
            <ac:grpSpMkLst>
              <pc:docMk/>
              <pc:sldMasterMk cId="2436609279" sldId="2147483660"/>
              <pc:sldLayoutMk cId="4124173424" sldId="2147483668"/>
              <ac:grpSpMk id="15" creationId="{06BD0384-CC73-AD26-7EDB-BFBEF90DAB09}"/>
            </ac:grpSpMkLst>
          </pc:grpChg>
          <pc:picChg chg="add del mod">
            <ac:chgData name="Franziska Händschel" userId="e2149472-3187-4d00-b16a-a19eff6fc04a" providerId="ADAL" clId="{38A45C14-BDBE-4C77-B8DB-0F9E2CF7CF12}" dt="2024-02-23T13:53:59.728" v="591" actId="21"/>
            <ac:picMkLst>
              <pc:docMk/>
              <pc:sldMasterMk cId="2436609279" sldId="2147483660"/>
              <pc:sldLayoutMk cId="4124173424" sldId="2147483668"/>
              <ac:picMk id="4" creationId="{29207593-5B57-87C1-BFAE-BD83A70DAA96}"/>
            </ac:picMkLst>
          </pc:picChg>
          <pc:picChg chg="add mod">
            <ac:chgData name="Franziska Händschel" userId="e2149472-3187-4d00-b16a-a19eff6fc04a" providerId="ADAL" clId="{38A45C14-BDBE-4C77-B8DB-0F9E2CF7CF12}" dt="2024-02-23T13:54:00.446" v="592"/>
            <ac:picMkLst>
              <pc:docMk/>
              <pc:sldMasterMk cId="2436609279" sldId="2147483660"/>
              <pc:sldLayoutMk cId="4124173424" sldId="2147483668"/>
              <ac:picMk id="5" creationId="{29207593-5B57-87C1-BFAE-BD83A70DAA96}"/>
            </ac:picMkLst>
          </pc:picChg>
          <pc:picChg chg="add mod">
            <ac:chgData name="Franziska Händschel" userId="e2149472-3187-4d00-b16a-a19eff6fc04a" providerId="ADAL" clId="{38A45C14-BDBE-4C77-B8DB-0F9E2CF7CF12}" dt="2024-02-23T13:54:05.977" v="594" actId="1076"/>
            <ac:picMkLst>
              <pc:docMk/>
              <pc:sldMasterMk cId="2436609279" sldId="2147483660"/>
              <pc:sldLayoutMk cId="4124173424" sldId="2147483668"/>
              <ac:picMk id="6" creationId="{A19FEFE2-4A3A-79C6-E9BB-9CB09B8882FE}"/>
            </ac:picMkLst>
          </pc:picChg>
          <pc:picChg chg="del mod">
            <ac:chgData name="Franziska Händschel" userId="e2149472-3187-4d00-b16a-a19eff6fc04a" providerId="ADAL" clId="{38A45C14-BDBE-4C77-B8DB-0F9E2CF7CF12}" dt="2024-02-23T13:54:48.230" v="604" actId="478"/>
            <ac:picMkLst>
              <pc:docMk/>
              <pc:sldMasterMk cId="2436609279" sldId="2147483660"/>
              <pc:sldLayoutMk cId="4124173424" sldId="2147483668"/>
              <ac:picMk id="20" creationId="{3B4151F3-70DA-357B-5A1A-F88530B31F82}"/>
            </ac:picMkLst>
          </pc:picChg>
        </pc:sldLayoutChg>
        <pc:sldLayoutChg chg="addSp delSp modSp mod">
          <pc:chgData name="Franziska Händschel" userId="e2149472-3187-4d00-b16a-a19eff6fc04a" providerId="ADAL" clId="{38A45C14-BDBE-4C77-B8DB-0F9E2CF7CF12}" dt="2024-02-27T11:04:25.100" v="3445"/>
          <pc:sldLayoutMkLst>
            <pc:docMk/>
            <pc:sldMasterMk cId="2436609279" sldId="2147483660"/>
            <pc:sldLayoutMk cId="1879408552" sldId="2147483669"/>
          </pc:sldLayoutMkLst>
          <pc:spChg chg="mod">
            <ac:chgData name="Franziska Händschel" userId="e2149472-3187-4d00-b16a-a19eff6fc04a" providerId="ADAL" clId="{38A45C14-BDBE-4C77-B8DB-0F9E2CF7CF12}" dt="2024-02-27T11:04:08.317" v="3441" actId="20577"/>
            <ac:spMkLst>
              <pc:docMk/>
              <pc:sldMasterMk cId="2436609279" sldId="2147483660"/>
              <pc:sldLayoutMk cId="1879408552" sldId="2147483669"/>
              <ac:spMk id="2" creationId="{6DAEC980-9781-CB59-8138-6A1AFDF62577}"/>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3" creationId="{859494A4-E16D-761B-922B-AAA8526C233D}"/>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4" creationId="{D5111E58-E17F-9F96-242B-1817B7AF7FAE}"/>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5" creationId="{14E595D0-BF7B-57B6-DF1A-F8D6A93BF4D9}"/>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6" creationId="{77E0E761-BA36-FA8D-C055-ECADE789DD13}"/>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7" creationId="{28CCBB04-4D39-D6E3-DAAD-9417EB8643D8}"/>
            </ac:spMkLst>
          </pc:spChg>
          <pc:spChg chg="mod">
            <ac:chgData name="Franziska Händschel" userId="e2149472-3187-4d00-b16a-a19eff6fc04a" providerId="ADAL" clId="{38A45C14-BDBE-4C77-B8DB-0F9E2CF7CF12}" dt="2024-02-27T10:35:54.105" v="1597" actId="20577"/>
            <ac:spMkLst>
              <pc:docMk/>
              <pc:sldMasterMk cId="2436609279" sldId="2147483660"/>
              <pc:sldLayoutMk cId="1879408552" sldId="2147483669"/>
              <ac:spMk id="8" creationId="{C198A9B0-CEC1-F7F1-E9E1-7E0C98E3026C}"/>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10" creationId="{4DBE9D81-269A-2018-BBDA-6EE5FF4513F4}"/>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11" creationId="{2F776D82-76F1-79FB-93DB-1A0415C5001F}"/>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12" creationId="{952C001E-3D29-3893-74A0-A01E1E62335D}"/>
            </ac:spMkLst>
          </pc:spChg>
          <pc:spChg chg="add mod">
            <ac:chgData name="Franziska Händschel" userId="e2149472-3187-4d00-b16a-a19eff6fc04a" providerId="ADAL" clId="{38A45C14-BDBE-4C77-B8DB-0F9E2CF7CF12}" dt="2024-02-27T11:04:25.100" v="3445"/>
            <ac:spMkLst>
              <pc:docMk/>
              <pc:sldMasterMk cId="2436609279" sldId="2147483660"/>
              <pc:sldLayoutMk cId="1879408552" sldId="2147483669"/>
              <ac:spMk id="13" creationId="{47FC8207-7771-7684-603F-40D9D459A9B9}"/>
            </ac:spMkLst>
          </pc:spChg>
          <pc:spChg chg="del mod">
            <ac:chgData name="Franziska Händschel" userId="e2149472-3187-4d00-b16a-a19eff6fc04a" providerId="ADAL" clId="{38A45C14-BDBE-4C77-B8DB-0F9E2CF7CF12}" dt="2024-02-27T10:41:56.469" v="1741" actId="21"/>
            <ac:spMkLst>
              <pc:docMk/>
              <pc:sldMasterMk cId="2436609279" sldId="2147483660"/>
              <pc:sldLayoutMk cId="1879408552" sldId="2147483669"/>
              <ac:spMk id="14" creationId="{859494A4-E16D-761B-922B-AAA8526C233D}"/>
            </ac:spMkLst>
          </pc:spChg>
          <pc:spChg chg="del mod">
            <ac:chgData name="Franziska Händschel" userId="e2149472-3187-4d00-b16a-a19eff6fc04a" providerId="ADAL" clId="{38A45C14-BDBE-4C77-B8DB-0F9E2CF7CF12}" dt="2024-02-27T10:41:56.469" v="1741" actId="21"/>
            <ac:spMkLst>
              <pc:docMk/>
              <pc:sldMasterMk cId="2436609279" sldId="2147483660"/>
              <pc:sldLayoutMk cId="1879408552" sldId="2147483669"/>
              <ac:spMk id="15" creationId="{D5111E58-E17F-9F96-242B-1817B7AF7FAE}"/>
            </ac:spMkLst>
          </pc:spChg>
          <pc:spChg chg="del mod">
            <ac:chgData name="Franziska Händschel" userId="e2149472-3187-4d00-b16a-a19eff6fc04a" providerId="ADAL" clId="{38A45C14-BDBE-4C77-B8DB-0F9E2CF7CF12}" dt="2024-02-27T10:41:56.469" v="1741" actId="21"/>
            <ac:spMkLst>
              <pc:docMk/>
              <pc:sldMasterMk cId="2436609279" sldId="2147483660"/>
              <pc:sldLayoutMk cId="1879408552" sldId="2147483669"/>
              <ac:spMk id="16" creationId="{14E595D0-BF7B-57B6-DF1A-F8D6A93BF4D9}"/>
            </ac:spMkLst>
          </pc:spChg>
        </pc:sldLayoutChg>
        <pc:sldLayoutChg chg="addSp delSp modSp mod">
          <pc:chgData name="Franziska Händschel" userId="e2149472-3187-4d00-b16a-a19eff6fc04a" providerId="ADAL" clId="{38A45C14-BDBE-4C77-B8DB-0F9E2CF7CF12}" dt="2024-02-27T11:04:16.629" v="3443"/>
          <pc:sldLayoutMkLst>
            <pc:docMk/>
            <pc:sldMasterMk cId="2436609279" sldId="2147483660"/>
            <pc:sldLayoutMk cId="466601785" sldId="2147483670"/>
          </pc:sldLayoutMkLst>
          <pc:spChg chg="mod">
            <ac:chgData name="Franziska Händschel" userId="e2149472-3187-4d00-b16a-a19eff6fc04a" providerId="ADAL" clId="{38A45C14-BDBE-4C77-B8DB-0F9E2CF7CF12}" dt="2024-02-27T11:03:57.642" v="3438" actId="20577"/>
            <ac:spMkLst>
              <pc:docMk/>
              <pc:sldMasterMk cId="2436609279" sldId="2147483660"/>
              <pc:sldLayoutMk cId="466601785" sldId="2147483670"/>
              <ac:spMk id="2" creationId="{77012372-DFA4-739B-428B-311E473A5104}"/>
            </ac:spMkLst>
          </pc:spChg>
          <pc:spChg chg="add mod">
            <ac:chgData name="Franziska Händschel" userId="e2149472-3187-4d00-b16a-a19eff6fc04a" providerId="ADAL" clId="{38A45C14-BDBE-4C77-B8DB-0F9E2CF7CF12}" dt="2024-02-27T11:04:16.629" v="3443"/>
            <ac:spMkLst>
              <pc:docMk/>
              <pc:sldMasterMk cId="2436609279" sldId="2147483660"/>
              <pc:sldLayoutMk cId="466601785" sldId="2147483670"/>
              <ac:spMk id="3" creationId="{8D365B8D-C680-398E-6432-75119F664962}"/>
            </ac:spMkLst>
          </pc:spChg>
          <pc:spChg chg="add mod">
            <ac:chgData name="Franziska Händschel" userId="e2149472-3187-4d00-b16a-a19eff6fc04a" providerId="ADAL" clId="{38A45C14-BDBE-4C77-B8DB-0F9E2CF7CF12}" dt="2024-02-27T11:04:16.629" v="3443"/>
            <ac:spMkLst>
              <pc:docMk/>
              <pc:sldMasterMk cId="2436609279" sldId="2147483660"/>
              <pc:sldLayoutMk cId="466601785" sldId="2147483670"/>
              <ac:spMk id="4" creationId="{A89D358E-9515-27AA-43A8-173181509871}"/>
            </ac:spMkLst>
          </pc:spChg>
          <pc:spChg chg="del">
            <ac:chgData name="Franziska Händschel" userId="e2149472-3187-4d00-b16a-a19eff6fc04a" providerId="ADAL" clId="{38A45C14-BDBE-4C77-B8DB-0F9E2CF7CF12}" dt="2024-02-27T11:00:40.098" v="3342" actId="478"/>
            <ac:spMkLst>
              <pc:docMk/>
              <pc:sldMasterMk cId="2436609279" sldId="2147483660"/>
              <pc:sldLayoutMk cId="466601785" sldId="2147483670"/>
              <ac:spMk id="12" creationId="{D4FDCE6D-8586-BDF2-A8EB-ACD2CF418FC1}"/>
            </ac:spMkLst>
          </pc:spChg>
          <pc:spChg chg="del">
            <ac:chgData name="Franziska Händschel" userId="e2149472-3187-4d00-b16a-a19eff6fc04a" providerId="ADAL" clId="{38A45C14-BDBE-4C77-B8DB-0F9E2CF7CF12}" dt="2024-02-27T11:00:40.098" v="3342" actId="478"/>
            <ac:spMkLst>
              <pc:docMk/>
              <pc:sldMasterMk cId="2436609279" sldId="2147483660"/>
              <pc:sldLayoutMk cId="466601785" sldId="2147483670"/>
              <ac:spMk id="13" creationId="{88915FDD-FE44-6DC4-028B-72C099AB13DE}"/>
            </ac:spMkLst>
          </pc:spChg>
          <pc:spChg chg="del">
            <ac:chgData name="Franziska Händschel" userId="e2149472-3187-4d00-b16a-a19eff6fc04a" providerId="ADAL" clId="{38A45C14-BDBE-4C77-B8DB-0F9E2CF7CF12}" dt="2024-02-27T11:00:40.098" v="3342" actId="478"/>
            <ac:spMkLst>
              <pc:docMk/>
              <pc:sldMasterMk cId="2436609279" sldId="2147483660"/>
              <pc:sldLayoutMk cId="466601785" sldId="2147483670"/>
              <ac:spMk id="14" creationId="{DF552B31-C66F-C60C-5F18-BB612EDAD1B3}"/>
            </ac:spMkLst>
          </pc:spChg>
          <pc:spChg chg="del">
            <ac:chgData name="Franziska Händschel" userId="e2149472-3187-4d00-b16a-a19eff6fc04a" providerId="ADAL" clId="{38A45C14-BDBE-4C77-B8DB-0F9E2CF7CF12}" dt="2024-02-27T11:00:40.098" v="3342" actId="478"/>
            <ac:spMkLst>
              <pc:docMk/>
              <pc:sldMasterMk cId="2436609279" sldId="2147483660"/>
              <pc:sldLayoutMk cId="466601785" sldId="2147483670"/>
              <ac:spMk id="15" creationId="{97CFAC77-715E-9440-A81B-588AA32C8595}"/>
            </ac:spMkLst>
          </pc:spChg>
          <pc:spChg chg="del">
            <ac:chgData name="Franziska Händschel" userId="e2149472-3187-4d00-b16a-a19eff6fc04a" providerId="ADAL" clId="{38A45C14-BDBE-4C77-B8DB-0F9E2CF7CF12}" dt="2024-02-27T11:00:40.098" v="3342" actId="478"/>
            <ac:spMkLst>
              <pc:docMk/>
              <pc:sldMasterMk cId="2436609279" sldId="2147483660"/>
              <pc:sldLayoutMk cId="466601785" sldId="2147483670"/>
              <ac:spMk id="16" creationId="{CC37BC53-BC8F-B94B-9451-A75CF5A91A14}"/>
            </ac:spMkLst>
          </pc:spChg>
        </pc:sldLayoutChg>
        <pc:sldLayoutChg chg="del">
          <pc:chgData name="Franziska Händschel" userId="e2149472-3187-4d00-b16a-a19eff6fc04a" providerId="ADAL" clId="{38A45C14-BDBE-4C77-B8DB-0F9E2CF7CF12}" dt="2024-02-27T11:03:46.036" v="3431" actId="2696"/>
          <pc:sldLayoutMkLst>
            <pc:docMk/>
            <pc:sldMasterMk cId="2436609279" sldId="2147483660"/>
            <pc:sldLayoutMk cId="1404276290" sldId="2147483671"/>
          </pc:sldLayoutMkLst>
        </pc:sldLayoutChg>
        <pc:sldLayoutChg chg="addSp delSp modSp mod">
          <pc:chgData name="Franziska Händschel" userId="e2149472-3187-4d00-b16a-a19eff6fc04a" providerId="ADAL" clId="{38A45C14-BDBE-4C77-B8DB-0F9E2CF7CF12}" dt="2024-02-27T11:03:42.394" v="3430" actId="20577"/>
          <pc:sldLayoutMkLst>
            <pc:docMk/>
            <pc:sldMasterMk cId="2436609279" sldId="2147483660"/>
            <pc:sldLayoutMk cId="2586397264" sldId="2147483672"/>
          </pc:sldLayoutMkLst>
          <pc:spChg chg="mod">
            <ac:chgData name="Franziska Händschel" userId="e2149472-3187-4d00-b16a-a19eff6fc04a" providerId="ADAL" clId="{38A45C14-BDBE-4C77-B8DB-0F9E2CF7CF12}" dt="2024-02-27T11:03:42.394" v="3430" actId="20577"/>
            <ac:spMkLst>
              <pc:docMk/>
              <pc:sldMasterMk cId="2436609279" sldId="2147483660"/>
              <pc:sldLayoutMk cId="2586397264" sldId="2147483672"/>
              <ac:spMk id="3" creationId="{D5FAFC73-C843-0280-2265-018ACA8F4811}"/>
            </ac:spMkLst>
          </pc:spChg>
          <pc:spChg chg="add mod">
            <ac:chgData name="Franziska Händschel" userId="e2149472-3187-4d00-b16a-a19eff6fc04a" providerId="ADAL" clId="{38A45C14-BDBE-4C77-B8DB-0F9E2CF7CF12}" dt="2024-02-27T11:03:31.647" v="3422"/>
            <ac:spMkLst>
              <pc:docMk/>
              <pc:sldMasterMk cId="2436609279" sldId="2147483660"/>
              <pc:sldLayoutMk cId="2586397264" sldId="2147483672"/>
              <ac:spMk id="4" creationId="{5FECB6EA-4674-6007-A3CA-E955878CAA9B}"/>
            </ac:spMkLst>
          </pc:spChg>
          <pc:spChg chg="add mod">
            <ac:chgData name="Franziska Händschel" userId="e2149472-3187-4d00-b16a-a19eff6fc04a" providerId="ADAL" clId="{38A45C14-BDBE-4C77-B8DB-0F9E2CF7CF12}" dt="2024-02-27T11:03:31.647" v="3422"/>
            <ac:spMkLst>
              <pc:docMk/>
              <pc:sldMasterMk cId="2436609279" sldId="2147483660"/>
              <pc:sldLayoutMk cId="2586397264" sldId="2147483672"/>
              <ac:spMk id="5" creationId="{18011476-8906-18F4-7B8A-5D95EBEEB7EC}"/>
            </ac:spMkLst>
          </pc:spChg>
          <pc:spChg chg="del">
            <ac:chgData name="Franziska Händschel" userId="e2149472-3187-4d00-b16a-a19eff6fc04a" providerId="ADAL" clId="{38A45C14-BDBE-4C77-B8DB-0F9E2CF7CF12}" dt="2024-02-27T11:02:16.854" v="3407" actId="478"/>
            <ac:spMkLst>
              <pc:docMk/>
              <pc:sldMasterMk cId="2436609279" sldId="2147483660"/>
              <pc:sldLayoutMk cId="2586397264" sldId="2147483672"/>
              <ac:spMk id="8" creationId="{D2A5C8B7-91DF-E401-7840-7D0A52F5F48C}"/>
            </ac:spMkLst>
          </pc:spChg>
          <pc:spChg chg="del">
            <ac:chgData name="Franziska Händschel" userId="e2149472-3187-4d00-b16a-a19eff6fc04a" providerId="ADAL" clId="{38A45C14-BDBE-4C77-B8DB-0F9E2CF7CF12}" dt="2024-02-27T11:02:16.854" v="3407" actId="478"/>
            <ac:spMkLst>
              <pc:docMk/>
              <pc:sldMasterMk cId="2436609279" sldId="2147483660"/>
              <pc:sldLayoutMk cId="2586397264" sldId="2147483672"/>
              <ac:spMk id="9" creationId="{B5B65C3A-E1AC-6670-5407-F62B8AF4C7F5}"/>
            </ac:spMkLst>
          </pc:spChg>
          <pc:spChg chg="del">
            <ac:chgData name="Franziska Händschel" userId="e2149472-3187-4d00-b16a-a19eff6fc04a" providerId="ADAL" clId="{38A45C14-BDBE-4C77-B8DB-0F9E2CF7CF12}" dt="2024-02-27T11:02:16.854" v="3407" actId="478"/>
            <ac:spMkLst>
              <pc:docMk/>
              <pc:sldMasterMk cId="2436609279" sldId="2147483660"/>
              <pc:sldLayoutMk cId="2586397264" sldId="2147483672"/>
              <ac:spMk id="10" creationId="{6336584B-8579-E9B3-D203-9861A0083A32}"/>
            </ac:spMkLst>
          </pc:spChg>
          <pc:spChg chg="del">
            <ac:chgData name="Franziska Händschel" userId="e2149472-3187-4d00-b16a-a19eff6fc04a" providerId="ADAL" clId="{38A45C14-BDBE-4C77-B8DB-0F9E2CF7CF12}" dt="2024-02-27T11:02:16.854" v="3407" actId="478"/>
            <ac:spMkLst>
              <pc:docMk/>
              <pc:sldMasterMk cId="2436609279" sldId="2147483660"/>
              <pc:sldLayoutMk cId="2586397264" sldId="2147483672"/>
              <ac:spMk id="11" creationId="{AA3A1F00-9619-124A-3C49-6C83336D000B}"/>
            </ac:spMkLst>
          </pc:spChg>
          <pc:spChg chg="del">
            <ac:chgData name="Franziska Händschel" userId="e2149472-3187-4d00-b16a-a19eff6fc04a" providerId="ADAL" clId="{38A45C14-BDBE-4C77-B8DB-0F9E2CF7CF12}" dt="2024-02-27T11:02:16.854" v="3407" actId="478"/>
            <ac:spMkLst>
              <pc:docMk/>
              <pc:sldMasterMk cId="2436609279" sldId="2147483660"/>
              <pc:sldLayoutMk cId="2586397264" sldId="2147483672"/>
              <ac:spMk id="12" creationId="{BD25FF90-CEB5-55A8-6E28-3BC5E35CED1B}"/>
            </ac:spMkLst>
          </pc:spChg>
        </pc:sldLayoutChg>
        <pc:sldLayoutChg chg="addSp delSp modSp mod">
          <pc:chgData name="Franziska Händschel" userId="e2149472-3187-4d00-b16a-a19eff6fc04a" providerId="ADAL" clId="{38A45C14-BDBE-4C77-B8DB-0F9E2CF7CF12}" dt="2024-02-27T10:34:57.304" v="1575" actId="21"/>
          <pc:sldLayoutMkLst>
            <pc:docMk/>
            <pc:sldMasterMk cId="2436609279" sldId="2147483660"/>
            <pc:sldLayoutMk cId="3777295832" sldId="2147483673"/>
          </pc:sldLayoutMkLst>
          <pc:spChg chg="mod">
            <ac:chgData name="Franziska Händschel" userId="e2149472-3187-4d00-b16a-a19eff6fc04a" providerId="ADAL" clId="{38A45C14-BDBE-4C77-B8DB-0F9E2CF7CF12}" dt="2024-02-27T10:00:20.411" v="1213" actId="20577"/>
            <ac:spMkLst>
              <pc:docMk/>
              <pc:sldMasterMk cId="2436609279" sldId="2147483660"/>
              <pc:sldLayoutMk cId="3777295832" sldId="2147483673"/>
              <ac:spMk id="2" creationId="{8343AD53-B3F6-F9E3-5B3C-27C08D1DCB5C}"/>
            </ac:spMkLst>
          </pc:spChg>
          <pc:spChg chg="mod">
            <ac:chgData name="Franziska Händschel" userId="e2149472-3187-4d00-b16a-a19eff6fc04a" providerId="ADAL" clId="{38A45C14-BDBE-4C77-B8DB-0F9E2CF7CF12}" dt="2024-02-27T10:00:07.331" v="1208" actId="20577"/>
            <ac:spMkLst>
              <pc:docMk/>
              <pc:sldMasterMk cId="2436609279" sldId="2147483660"/>
              <pc:sldLayoutMk cId="3777295832" sldId="2147483673"/>
              <ac:spMk id="3" creationId="{867438A1-7440-D17D-42C5-8AFAE2BD4AE1}"/>
            </ac:spMkLst>
          </pc:spChg>
          <pc:spChg chg="add del mod">
            <ac:chgData name="Franziska Händschel" userId="e2149472-3187-4d00-b16a-a19eff6fc04a" providerId="ADAL" clId="{38A45C14-BDBE-4C77-B8DB-0F9E2CF7CF12}" dt="2024-02-27T10:08:05.866" v="1316" actId="478"/>
            <ac:spMkLst>
              <pc:docMk/>
              <pc:sldMasterMk cId="2436609279" sldId="2147483660"/>
              <pc:sldLayoutMk cId="3777295832" sldId="2147483673"/>
              <ac:spMk id="5" creationId="{1367885A-57AE-881F-FB24-CA17BAD83CE8}"/>
            </ac:spMkLst>
          </pc:spChg>
          <pc:spChg chg="add mod">
            <ac:chgData name="Franziska Händschel" userId="e2149472-3187-4d00-b16a-a19eff6fc04a" providerId="ADAL" clId="{38A45C14-BDBE-4C77-B8DB-0F9E2CF7CF12}" dt="2024-02-27T10:34:54.014" v="1574" actId="1076"/>
            <ac:spMkLst>
              <pc:docMk/>
              <pc:sldMasterMk cId="2436609279" sldId="2147483660"/>
              <pc:sldLayoutMk cId="3777295832" sldId="2147483673"/>
              <ac:spMk id="6" creationId="{26ADEC75-E1A9-B431-FDF6-77C836764CB2}"/>
            </ac:spMkLst>
          </pc:spChg>
          <pc:spChg chg="add mod">
            <ac:chgData name="Franziska Händschel" userId="e2149472-3187-4d00-b16a-a19eff6fc04a" providerId="ADAL" clId="{38A45C14-BDBE-4C77-B8DB-0F9E2CF7CF12}" dt="2024-02-27T10:34:54.014" v="1574" actId="1076"/>
            <ac:spMkLst>
              <pc:docMk/>
              <pc:sldMasterMk cId="2436609279" sldId="2147483660"/>
              <pc:sldLayoutMk cId="3777295832" sldId="2147483673"/>
              <ac:spMk id="7" creationId="{F398470C-1DDC-AAB4-99AE-47DE0320F9FD}"/>
            </ac:spMkLst>
          </pc:spChg>
          <pc:spChg chg="add del mod">
            <ac:chgData name="Franziska Händschel" userId="e2149472-3187-4d00-b16a-a19eff6fc04a" providerId="ADAL" clId="{38A45C14-BDBE-4C77-B8DB-0F9E2CF7CF12}" dt="2024-02-27T10:31:34.840" v="1527" actId="21"/>
            <ac:spMkLst>
              <pc:docMk/>
              <pc:sldMasterMk cId="2436609279" sldId="2147483660"/>
              <pc:sldLayoutMk cId="3777295832" sldId="2147483673"/>
              <ac:spMk id="8" creationId="{A1BD9728-F445-A16E-71D7-04435CF30FD7}"/>
            </ac:spMkLst>
          </pc:spChg>
          <pc:spChg chg="mod">
            <ac:chgData name="Franziska Händschel" userId="e2149472-3187-4d00-b16a-a19eff6fc04a" providerId="ADAL" clId="{38A45C14-BDBE-4C77-B8DB-0F9E2CF7CF12}" dt="2024-02-27T10:09:40.630" v="1338" actId="115"/>
            <ac:spMkLst>
              <pc:docMk/>
              <pc:sldMasterMk cId="2436609279" sldId="2147483660"/>
              <pc:sldLayoutMk cId="3777295832" sldId="2147483673"/>
              <ac:spMk id="10" creationId="{8C2F2801-7A58-E281-A0D3-3714420CD63C}"/>
            </ac:spMkLst>
          </pc:spChg>
          <pc:spChg chg="add mod">
            <ac:chgData name="Franziska Händschel" userId="e2149472-3187-4d00-b16a-a19eff6fc04a" providerId="ADAL" clId="{38A45C14-BDBE-4C77-B8DB-0F9E2CF7CF12}" dt="2024-02-27T10:34:54.014" v="1574" actId="1076"/>
            <ac:spMkLst>
              <pc:docMk/>
              <pc:sldMasterMk cId="2436609279" sldId="2147483660"/>
              <pc:sldLayoutMk cId="3777295832" sldId="2147483673"/>
              <ac:spMk id="11" creationId="{2FD0D778-3B0A-D570-2CA5-0D6AB7AAC257}"/>
            </ac:spMkLst>
          </pc:spChg>
          <pc:spChg chg="add del mod">
            <ac:chgData name="Franziska Händschel" userId="e2149472-3187-4d00-b16a-a19eff6fc04a" providerId="ADAL" clId="{38A45C14-BDBE-4C77-B8DB-0F9E2CF7CF12}" dt="2024-02-27T10:31:34.840" v="1527" actId="21"/>
            <ac:spMkLst>
              <pc:docMk/>
              <pc:sldMasterMk cId="2436609279" sldId="2147483660"/>
              <pc:sldLayoutMk cId="3777295832" sldId="2147483673"/>
              <ac:spMk id="12" creationId="{A25B0F3E-A768-B3AC-DF92-39180E2721EB}"/>
            </ac:spMkLst>
          </pc:spChg>
          <pc:spChg chg="add del mod">
            <ac:chgData name="Franziska Händschel" userId="e2149472-3187-4d00-b16a-a19eff6fc04a" providerId="ADAL" clId="{38A45C14-BDBE-4C77-B8DB-0F9E2CF7CF12}" dt="2024-02-27T10:31:34.840" v="1527" actId="21"/>
            <ac:spMkLst>
              <pc:docMk/>
              <pc:sldMasterMk cId="2436609279" sldId="2147483660"/>
              <pc:sldLayoutMk cId="3777295832" sldId="2147483673"/>
              <ac:spMk id="13" creationId="{8C9A524C-72AD-E411-B4E9-ADED9D0AB4E8}"/>
            </ac:spMkLst>
          </pc:spChg>
          <pc:spChg chg="add del mod">
            <ac:chgData name="Franziska Händschel" userId="e2149472-3187-4d00-b16a-a19eff6fc04a" providerId="ADAL" clId="{38A45C14-BDBE-4C77-B8DB-0F9E2CF7CF12}" dt="2024-02-27T10:31:34.840" v="1527" actId="21"/>
            <ac:spMkLst>
              <pc:docMk/>
              <pc:sldMasterMk cId="2436609279" sldId="2147483660"/>
              <pc:sldLayoutMk cId="3777295832" sldId="2147483673"/>
              <ac:spMk id="14" creationId="{B3CDDBD5-E562-9EEC-3C5D-7B9595F6135D}"/>
            </ac:spMkLst>
          </pc:spChg>
          <pc:spChg chg="add mod">
            <ac:chgData name="Franziska Händschel" userId="e2149472-3187-4d00-b16a-a19eff6fc04a" providerId="ADAL" clId="{38A45C14-BDBE-4C77-B8DB-0F9E2CF7CF12}" dt="2024-02-27T10:34:54.014" v="1574" actId="1076"/>
            <ac:spMkLst>
              <pc:docMk/>
              <pc:sldMasterMk cId="2436609279" sldId="2147483660"/>
              <pc:sldLayoutMk cId="3777295832" sldId="2147483673"/>
              <ac:spMk id="15" creationId="{68B60171-3EE0-E045-E099-1F4F017C0A3D}"/>
            </ac:spMkLst>
          </pc:spChg>
          <pc:spChg chg="add del mod">
            <ac:chgData name="Franziska Händschel" userId="e2149472-3187-4d00-b16a-a19eff6fc04a" providerId="ADAL" clId="{38A45C14-BDBE-4C77-B8DB-0F9E2CF7CF12}" dt="2024-02-27T10:08:03.838" v="1315" actId="21"/>
            <ac:spMkLst>
              <pc:docMk/>
              <pc:sldMasterMk cId="2436609279" sldId="2147483660"/>
              <pc:sldLayoutMk cId="3777295832" sldId="2147483673"/>
              <ac:spMk id="16" creationId="{1C3A9F67-A0CF-4D8B-E404-3A7A63A62DB3}"/>
            </ac:spMkLst>
          </pc:spChg>
          <pc:spChg chg="add del mod">
            <ac:chgData name="Franziska Händschel" userId="e2149472-3187-4d00-b16a-a19eff6fc04a" providerId="ADAL" clId="{38A45C14-BDBE-4C77-B8DB-0F9E2CF7CF12}" dt="2024-02-27T10:09:38.152" v="1337" actId="478"/>
            <ac:spMkLst>
              <pc:docMk/>
              <pc:sldMasterMk cId="2436609279" sldId="2147483660"/>
              <pc:sldLayoutMk cId="3777295832" sldId="2147483673"/>
              <ac:spMk id="17" creationId="{1C3A9F67-A0CF-4D8B-E404-3A7A63A62DB3}"/>
            </ac:spMkLst>
          </pc:spChg>
          <pc:spChg chg="add del mod">
            <ac:chgData name="Franziska Händschel" userId="e2149472-3187-4d00-b16a-a19eff6fc04a" providerId="ADAL" clId="{38A45C14-BDBE-4C77-B8DB-0F9E2CF7CF12}" dt="2024-02-27T10:34:57.304" v="1575" actId="21"/>
            <ac:spMkLst>
              <pc:docMk/>
              <pc:sldMasterMk cId="2436609279" sldId="2147483660"/>
              <pc:sldLayoutMk cId="3777295832" sldId="2147483673"/>
              <ac:spMk id="18" creationId="{A1BD9728-F445-A16E-71D7-04435CF30FD7}"/>
            </ac:spMkLst>
          </pc:spChg>
          <pc:spChg chg="add del mod">
            <ac:chgData name="Franziska Händschel" userId="e2149472-3187-4d00-b16a-a19eff6fc04a" providerId="ADAL" clId="{38A45C14-BDBE-4C77-B8DB-0F9E2CF7CF12}" dt="2024-02-27T10:34:57.304" v="1575" actId="21"/>
            <ac:spMkLst>
              <pc:docMk/>
              <pc:sldMasterMk cId="2436609279" sldId="2147483660"/>
              <pc:sldLayoutMk cId="3777295832" sldId="2147483673"/>
              <ac:spMk id="19" creationId="{A25B0F3E-A768-B3AC-DF92-39180E2721EB}"/>
            </ac:spMkLst>
          </pc:spChg>
          <pc:spChg chg="add del mod">
            <ac:chgData name="Franziska Händschel" userId="e2149472-3187-4d00-b16a-a19eff6fc04a" providerId="ADAL" clId="{38A45C14-BDBE-4C77-B8DB-0F9E2CF7CF12}" dt="2024-02-27T10:34:57.304" v="1575" actId="21"/>
            <ac:spMkLst>
              <pc:docMk/>
              <pc:sldMasterMk cId="2436609279" sldId="2147483660"/>
              <pc:sldLayoutMk cId="3777295832" sldId="2147483673"/>
              <ac:spMk id="20" creationId="{8C9A524C-72AD-E411-B4E9-ADED9D0AB4E8}"/>
            </ac:spMkLst>
          </pc:spChg>
          <pc:spChg chg="add del mod">
            <ac:chgData name="Franziska Händschel" userId="e2149472-3187-4d00-b16a-a19eff6fc04a" providerId="ADAL" clId="{38A45C14-BDBE-4C77-B8DB-0F9E2CF7CF12}" dt="2024-02-27T10:34:57.304" v="1575" actId="21"/>
            <ac:spMkLst>
              <pc:docMk/>
              <pc:sldMasterMk cId="2436609279" sldId="2147483660"/>
              <pc:sldLayoutMk cId="3777295832" sldId="2147483673"/>
              <ac:spMk id="21" creationId="{B3CDDBD5-E562-9EEC-3C5D-7B9595F6135D}"/>
            </ac:spMkLst>
          </pc:spChg>
          <pc:graphicFrameChg chg="del">
            <ac:chgData name="Franziska Händschel" userId="e2149472-3187-4d00-b16a-a19eff6fc04a" providerId="ADAL" clId="{38A45C14-BDBE-4C77-B8DB-0F9E2CF7CF12}" dt="2024-02-27T10:00:44.595" v="1235" actId="478"/>
            <ac:graphicFrameMkLst>
              <pc:docMk/>
              <pc:sldMasterMk cId="2436609279" sldId="2147483660"/>
              <pc:sldLayoutMk cId="3777295832" sldId="2147483673"/>
              <ac:graphicFrameMk id="9" creationId="{FF2F74AC-FD86-B7C5-34CA-3FAF5B9704B3}"/>
            </ac:graphicFrameMkLst>
          </pc:graphicFrameChg>
        </pc:sldLayoutChg>
        <pc:sldLayoutChg chg="addSp delSp modSp mod">
          <pc:chgData name="Franziska Händschel" userId="e2149472-3187-4d00-b16a-a19eff6fc04a" providerId="ADAL" clId="{38A45C14-BDBE-4C77-B8DB-0F9E2CF7CF12}" dt="2024-02-27T10:34:34.773" v="1569" actId="21"/>
          <pc:sldLayoutMkLst>
            <pc:docMk/>
            <pc:sldMasterMk cId="2436609279" sldId="2147483660"/>
            <pc:sldLayoutMk cId="1198309297" sldId="2147483674"/>
          </pc:sldLayoutMkLst>
          <pc:spChg chg="mod">
            <ac:chgData name="Franziska Händschel" userId="e2149472-3187-4d00-b16a-a19eff6fc04a" providerId="ADAL" clId="{38A45C14-BDBE-4C77-B8DB-0F9E2CF7CF12}" dt="2024-02-27T10:03:01.641" v="1283" actId="20577"/>
            <ac:spMkLst>
              <pc:docMk/>
              <pc:sldMasterMk cId="2436609279" sldId="2147483660"/>
              <pc:sldLayoutMk cId="1198309297" sldId="2147483674"/>
              <ac:spMk id="2" creationId="{11358FAF-4C92-F0FB-E3CC-09F43DD5F572}"/>
            </ac:spMkLst>
          </pc:spChg>
          <pc:spChg chg="add del mod">
            <ac:chgData name="Franziska Händschel" userId="e2149472-3187-4d00-b16a-a19eff6fc04a" providerId="ADAL" clId="{38A45C14-BDBE-4C77-B8DB-0F9E2CF7CF12}" dt="2024-02-27T10:08:17.304" v="1321" actId="478"/>
            <ac:spMkLst>
              <pc:docMk/>
              <pc:sldMasterMk cId="2436609279" sldId="2147483660"/>
              <pc:sldLayoutMk cId="1198309297" sldId="2147483674"/>
              <ac:spMk id="4" creationId="{9F4754E8-3C2C-40DD-19D6-3514E1F865B8}"/>
            </ac:spMkLst>
          </pc:spChg>
          <pc:spChg chg="add mod">
            <ac:chgData name="Franziska Händschel" userId="e2149472-3187-4d00-b16a-a19eff6fc04a" providerId="ADAL" clId="{38A45C14-BDBE-4C77-B8DB-0F9E2CF7CF12}" dt="2024-02-27T10:34:30.916" v="1568" actId="1076"/>
            <ac:spMkLst>
              <pc:docMk/>
              <pc:sldMasterMk cId="2436609279" sldId="2147483660"/>
              <pc:sldLayoutMk cId="1198309297" sldId="2147483674"/>
              <ac:spMk id="5" creationId="{BB6CF44C-C843-E085-B03F-7B201B16BEF6}"/>
            </ac:spMkLst>
          </pc:spChg>
          <pc:spChg chg="add mod">
            <ac:chgData name="Franziska Händschel" userId="e2149472-3187-4d00-b16a-a19eff6fc04a" providerId="ADAL" clId="{38A45C14-BDBE-4C77-B8DB-0F9E2CF7CF12}" dt="2024-02-27T10:34:30.916" v="1568" actId="1076"/>
            <ac:spMkLst>
              <pc:docMk/>
              <pc:sldMasterMk cId="2436609279" sldId="2147483660"/>
              <pc:sldLayoutMk cId="1198309297" sldId="2147483674"/>
              <ac:spMk id="6" creationId="{A5DF7997-F5A8-6381-02BD-BA3CA31C00B6}"/>
            </ac:spMkLst>
          </pc:spChg>
          <pc:spChg chg="add del mod">
            <ac:chgData name="Franziska Händschel" userId="e2149472-3187-4d00-b16a-a19eff6fc04a" providerId="ADAL" clId="{38A45C14-BDBE-4C77-B8DB-0F9E2CF7CF12}" dt="2024-02-27T10:31:47.627" v="1531" actId="21"/>
            <ac:spMkLst>
              <pc:docMk/>
              <pc:sldMasterMk cId="2436609279" sldId="2147483660"/>
              <pc:sldLayoutMk cId="1198309297" sldId="2147483674"/>
              <ac:spMk id="7" creationId="{4A962144-3181-A28D-20AD-A030F9294C4C}"/>
            </ac:spMkLst>
          </pc:spChg>
          <pc:spChg chg="mod">
            <ac:chgData name="Franziska Händschel" userId="e2149472-3187-4d00-b16a-a19eff6fc04a" providerId="ADAL" clId="{38A45C14-BDBE-4C77-B8DB-0F9E2CF7CF12}" dt="2024-02-27T10:09:49.931" v="1345" actId="115"/>
            <ac:spMkLst>
              <pc:docMk/>
              <pc:sldMasterMk cId="2436609279" sldId="2147483660"/>
              <pc:sldLayoutMk cId="1198309297" sldId="2147483674"/>
              <ac:spMk id="8" creationId="{D440E23F-4A25-E778-0524-6ABDC044BFB7}"/>
            </ac:spMkLst>
          </pc:spChg>
          <pc:spChg chg="add mod">
            <ac:chgData name="Franziska Händschel" userId="e2149472-3187-4d00-b16a-a19eff6fc04a" providerId="ADAL" clId="{38A45C14-BDBE-4C77-B8DB-0F9E2CF7CF12}" dt="2024-02-27T10:34:30.916" v="1568" actId="1076"/>
            <ac:spMkLst>
              <pc:docMk/>
              <pc:sldMasterMk cId="2436609279" sldId="2147483660"/>
              <pc:sldLayoutMk cId="1198309297" sldId="2147483674"/>
              <ac:spMk id="9" creationId="{6054002D-A19D-D522-2D0A-7CEC11A7DDDD}"/>
            </ac:spMkLst>
          </pc:spChg>
          <pc:spChg chg="add del mod">
            <ac:chgData name="Franziska Händschel" userId="e2149472-3187-4d00-b16a-a19eff6fc04a" providerId="ADAL" clId="{38A45C14-BDBE-4C77-B8DB-0F9E2CF7CF12}" dt="2024-02-27T10:31:47.627" v="1531" actId="21"/>
            <ac:spMkLst>
              <pc:docMk/>
              <pc:sldMasterMk cId="2436609279" sldId="2147483660"/>
              <pc:sldLayoutMk cId="1198309297" sldId="2147483674"/>
              <ac:spMk id="10" creationId="{BEFA52B8-1DA8-1F13-6ECE-13C0C4A52AFE}"/>
            </ac:spMkLst>
          </pc:spChg>
          <pc:spChg chg="add del mod">
            <ac:chgData name="Franziska Händschel" userId="e2149472-3187-4d00-b16a-a19eff6fc04a" providerId="ADAL" clId="{38A45C14-BDBE-4C77-B8DB-0F9E2CF7CF12}" dt="2024-02-27T10:31:47.627" v="1531" actId="21"/>
            <ac:spMkLst>
              <pc:docMk/>
              <pc:sldMasterMk cId="2436609279" sldId="2147483660"/>
              <pc:sldLayoutMk cId="1198309297" sldId="2147483674"/>
              <ac:spMk id="11" creationId="{2277FE40-F36F-C3B8-2497-7327128CEB10}"/>
            </ac:spMkLst>
          </pc:spChg>
          <pc:spChg chg="add del mod">
            <ac:chgData name="Franziska Händschel" userId="e2149472-3187-4d00-b16a-a19eff6fc04a" providerId="ADAL" clId="{38A45C14-BDBE-4C77-B8DB-0F9E2CF7CF12}" dt="2024-02-27T10:31:47.627" v="1531" actId="21"/>
            <ac:spMkLst>
              <pc:docMk/>
              <pc:sldMasterMk cId="2436609279" sldId="2147483660"/>
              <pc:sldLayoutMk cId="1198309297" sldId="2147483674"/>
              <ac:spMk id="12" creationId="{0FF55D49-A88D-F504-E077-62D2A25BAF16}"/>
            </ac:spMkLst>
          </pc:spChg>
          <pc:spChg chg="add mod">
            <ac:chgData name="Franziska Händschel" userId="e2149472-3187-4d00-b16a-a19eff6fc04a" providerId="ADAL" clId="{38A45C14-BDBE-4C77-B8DB-0F9E2CF7CF12}" dt="2024-02-27T10:34:30.916" v="1568" actId="1076"/>
            <ac:spMkLst>
              <pc:docMk/>
              <pc:sldMasterMk cId="2436609279" sldId="2147483660"/>
              <pc:sldLayoutMk cId="1198309297" sldId="2147483674"/>
              <ac:spMk id="13" creationId="{6DF650CD-8D18-B7EA-C203-CA6BFA28EE9B}"/>
            </ac:spMkLst>
          </pc:spChg>
          <pc:spChg chg="add del mod">
            <ac:chgData name="Franziska Händschel" userId="e2149472-3187-4d00-b16a-a19eff6fc04a" providerId="ADAL" clId="{38A45C14-BDBE-4C77-B8DB-0F9E2CF7CF12}" dt="2024-02-27T10:08:15.698" v="1320" actId="21"/>
            <ac:spMkLst>
              <pc:docMk/>
              <pc:sldMasterMk cId="2436609279" sldId="2147483660"/>
              <pc:sldLayoutMk cId="1198309297" sldId="2147483674"/>
              <ac:spMk id="14" creationId="{965FD16C-2D8F-51F3-079F-CB8ADB4159D3}"/>
            </ac:spMkLst>
          </pc:spChg>
          <pc:spChg chg="add del mod">
            <ac:chgData name="Franziska Händschel" userId="e2149472-3187-4d00-b16a-a19eff6fc04a" providerId="ADAL" clId="{38A45C14-BDBE-4C77-B8DB-0F9E2CF7CF12}" dt="2024-02-27T10:09:44.472" v="1339" actId="478"/>
            <ac:spMkLst>
              <pc:docMk/>
              <pc:sldMasterMk cId="2436609279" sldId="2147483660"/>
              <pc:sldLayoutMk cId="1198309297" sldId="2147483674"/>
              <ac:spMk id="15" creationId="{965FD16C-2D8F-51F3-079F-CB8ADB4159D3}"/>
            </ac:spMkLst>
          </pc:spChg>
          <pc:spChg chg="add del mod">
            <ac:chgData name="Franziska Händschel" userId="e2149472-3187-4d00-b16a-a19eff6fc04a" providerId="ADAL" clId="{38A45C14-BDBE-4C77-B8DB-0F9E2CF7CF12}" dt="2024-02-27T10:34:34.773" v="1569" actId="21"/>
            <ac:spMkLst>
              <pc:docMk/>
              <pc:sldMasterMk cId="2436609279" sldId="2147483660"/>
              <pc:sldLayoutMk cId="1198309297" sldId="2147483674"/>
              <ac:spMk id="16" creationId="{4A962144-3181-A28D-20AD-A030F9294C4C}"/>
            </ac:spMkLst>
          </pc:spChg>
          <pc:spChg chg="add del mod">
            <ac:chgData name="Franziska Händschel" userId="e2149472-3187-4d00-b16a-a19eff6fc04a" providerId="ADAL" clId="{38A45C14-BDBE-4C77-B8DB-0F9E2CF7CF12}" dt="2024-02-27T10:34:34.773" v="1569" actId="21"/>
            <ac:spMkLst>
              <pc:docMk/>
              <pc:sldMasterMk cId="2436609279" sldId="2147483660"/>
              <pc:sldLayoutMk cId="1198309297" sldId="2147483674"/>
              <ac:spMk id="17" creationId="{BEFA52B8-1DA8-1F13-6ECE-13C0C4A52AFE}"/>
            </ac:spMkLst>
          </pc:spChg>
          <pc:spChg chg="add del mod">
            <ac:chgData name="Franziska Händschel" userId="e2149472-3187-4d00-b16a-a19eff6fc04a" providerId="ADAL" clId="{38A45C14-BDBE-4C77-B8DB-0F9E2CF7CF12}" dt="2024-02-27T10:34:34.773" v="1569" actId="21"/>
            <ac:spMkLst>
              <pc:docMk/>
              <pc:sldMasterMk cId="2436609279" sldId="2147483660"/>
              <pc:sldLayoutMk cId="1198309297" sldId="2147483674"/>
              <ac:spMk id="18" creationId="{2277FE40-F36F-C3B8-2497-7327128CEB10}"/>
            </ac:spMkLst>
          </pc:spChg>
          <pc:spChg chg="del">
            <ac:chgData name="Franziska Händschel" userId="e2149472-3187-4d00-b16a-a19eff6fc04a" providerId="ADAL" clId="{38A45C14-BDBE-4C77-B8DB-0F9E2CF7CF12}" dt="2024-02-27T10:02:49.566" v="1261" actId="478"/>
            <ac:spMkLst>
              <pc:docMk/>
              <pc:sldMasterMk cId="2436609279" sldId="2147483660"/>
              <pc:sldLayoutMk cId="1198309297" sldId="2147483674"/>
              <ac:spMk id="19" creationId="{0814F7D9-9732-1F79-FFB7-9D5742D1EB71}"/>
            </ac:spMkLst>
          </pc:spChg>
          <pc:spChg chg="add del mod">
            <ac:chgData name="Franziska Händschel" userId="e2149472-3187-4d00-b16a-a19eff6fc04a" providerId="ADAL" clId="{38A45C14-BDBE-4C77-B8DB-0F9E2CF7CF12}" dt="2024-02-27T10:34:34.773" v="1569" actId="21"/>
            <ac:spMkLst>
              <pc:docMk/>
              <pc:sldMasterMk cId="2436609279" sldId="2147483660"/>
              <pc:sldLayoutMk cId="1198309297" sldId="2147483674"/>
              <ac:spMk id="20" creationId="{0FF55D49-A88D-F504-E077-62D2A25BAF16}"/>
            </ac:spMkLst>
          </pc:spChg>
        </pc:sldLayoutChg>
        <pc:sldLayoutChg chg="addSp delSp modSp mod">
          <pc:chgData name="Franziska Händschel" userId="e2149472-3187-4d00-b16a-a19eff6fc04a" providerId="ADAL" clId="{38A45C14-BDBE-4C77-B8DB-0F9E2CF7CF12}" dt="2024-02-26T15:02:07.883" v="1177" actId="6014"/>
          <pc:sldLayoutMkLst>
            <pc:docMk/>
            <pc:sldMasterMk cId="2436609279" sldId="2147483660"/>
            <pc:sldLayoutMk cId="1900920730" sldId="2147483675"/>
          </pc:sldLayoutMkLst>
          <pc:spChg chg="mod">
            <ac:chgData name="Franziska Händschel" userId="e2149472-3187-4d00-b16a-a19eff6fc04a" providerId="ADAL" clId="{38A45C14-BDBE-4C77-B8DB-0F9E2CF7CF12}" dt="2024-02-26T15:00:07.989" v="1136" actId="20577"/>
            <ac:spMkLst>
              <pc:docMk/>
              <pc:sldMasterMk cId="2436609279" sldId="2147483660"/>
              <pc:sldLayoutMk cId="1900920730" sldId="2147483675"/>
              <ac:spMk id="2" creationId="{FAB582CF-652B-86E6-A0EE-56768F4DE52D}"/>
            </ac:spMkLst>
          </pc:spChg>
          <pc:spChg chg="mod">
            <ac:chgData name="Franziska Händschel" userId="e2149472-3187-4d00-b16a-a19eff6fc04a" providerId="ADAL" clId="{38A45C14-BDBE-4C77-B8DB-0F9E2CF7CF12}" dt="2024-02-23T13:59:07.087" v="666" actId="6549"/>
            <ac:spMkLst>
              <pc:docMk/>
              <pc:sldMasterMk cId="2436609279" sldId="2147483660"/>
              <pc:sldLayoutMk cId="1900920730" sldId="2147483675"/>
              <ac:spMk id="3" creationId="{B2B44D3D-4BAC-1D03-349E-0656EAE5EB6D}"/>
            </ac:spMkLst>
          </pc:spChg>
          <pc:spChg chg="mod">
            <ac:chgData name="Franziska Händschel" userId="e2149472-3187-4d00-b16a-a19eff6fc04a" providerId="ADAL" clId="{38A45C14-BDBE-4C77-B8DB-0F9E2CF7CF12}" dt="2024-02-23T13:58:37.808" v="640" actId="20577"/>
            <ac:spMkLst>
              <pc:docMk/>
              <pc:sldMasterMk cId="2436609279" sldId="2147483660"/>
              <pc:sldLayoutMk cId="1900920730" sldId="2147483675"/>
              <ac:spMk id="6" creationId="{2A742EBF-03F8-112B-43CA-30DA5F5938B9}"/>
            </ac:spMkLst>
          </pc:spChg>
          <pc:spChg chg="del">
            <ac:chgData name="Franziska Händschel" userId="e2149472-3187-4d00-b16a-a19eff6fc04a" providerId="ADAL" clId="{38A45C14-BDBE-4C77-B8DB-0F9E2CF7CF12}" dt="2024-02-23T14:03:48.513" v="699" actId="478"/>
            <ac:spMkLst>
              <pc:docMk/>
              <pc:sldMasterMk cId="2436609279" sldId="2147483660"/>
              <pc:sldLayoutMk cId="1900920730" sldId="2147483675"/>
              <ac:spMk id="7" creationId="{7E09F7FE-3CFB-4C16-D8C1-71773A426C10}"/>
            </ac:spMkLst>
          </pc:spChg>
          <pc:spChg chg="add mod">
            <ac:chgData name="Franziska Händschel" userId="e2149472-3187-4d00-b16a-a19eff6fc04a" providerId="ADAL" clId="{38A45C14-BDBE-4C77-B8DB-0F9E2CF7CF12}" dt="2024-02-23T14:00:13.931" v="677"/>
            <ac:spMkLst>
              <pc:docMk/>
              <pc:sldMasterMk cId="2436609279" sldId="2147483660"/>
              <pc:sldLayoutMk cId="1900920730" sldId="2147483675"/>
              <ac:spMk id="8" creationId="{8EF3DB7A-EE97-3C1D-ADD4-03C31A6582A1}"/>
            </ac:spMkLst>
          </pc:spChg>
          <pc:spChg chg="add mod">
            <ac:chgData name="Franziska Händschel" userId="e2149472-3187-4d00-b16a-a19eff6fc04a" providerId="ADAL" clId="{38A45C14-BDBE-4C77-B8DB-0F9E2CF7CF12}" dt="2024-02-23T14:00:13.931" v="677"/>
            <ac:spMkLst>
              <pc:docMk/>
              <pc:sldMasterMk cId="2436609279" sldId="2147483660"/>
              <pc:sldLayoutMk cId="1900920730" sldId="2147483675"/>
              <ac:spMk id="9" creationId="{02BAAC76-0A36-50A1-E396-194AA4AF0386}"/>
            </ac:spMkLst>
          </pc:spChg>
          <pc:spChg chg="mod">
            <ac:chgData name="Franziska Händschel" userId="e2149472-3187-4d00-b16a-a19eff6fc04a" providerId="ADAL" clId="{38A45C14-BDBE-4C77-B8DB-0F9E2CF7CF12}" dt="2024-02-23T14:05:31.895" v="714" actId="113"/>
            <ac:spMkLst>
              <pc:docMk/>
              <pc:sldMasterMk cId="2436609279" sldId="2147483660"/>
              <pc:sldLayoutMk cId="1900920730" sldId="2147483675"/>
              <ac:spMk id="11" creationId="{37BD81D0-E0A6-6FF8-A5A9-6884E6A757A2}"/>
            </ac:spMkLst>
          </pc:spChg>
          <pc:spChg chg="del">
            <ac:chgData name="Franziska Händschel" userId="e2149472-3187-4d00-b16a-a19eff6fc04a" providerId="ADAL" clId="{38A45C14-BDBE-4C77-B8DB-0F9E2CF7CF12}" dt="2024-02-23T13:59:45.290" v="671" actId="478"/>
            <ac:spMkLst>
              <pc:docMk/>
              <pc:sldMasterMk cId="2436609279" sldId="2147483660"/>
              <pc:sldLayoutMk cId="1900920730" sldId="2147483675"/>
              <ac:spMk id="15" creationId="{7C5A65B0-6126-9B0A-44CE-120792CFF669}"/>
            </ac:spMkLst>
          </pc:spChg>
          <pc:graphicFrameChg chg="add mod">
            <ac:chgData name="Franziska Händschel" userId="e2149472-3187-4d00-b16a-a19eff6fc04a" providerId="ADAL" clId="{38A45C14-BDBE-4C77-B8DB-0F9E2CF7CF12}" dt="2024-02-23T14:00:09.924" v="674"/>
            <ac:graphicFrameMkLst>
              <pc:docMk/>
              <pc:sldMasterMk cId="2436609279" sldId="2147483660"/>
              <pc:sldLayoutMk cId="1900920730" sldId="2147483675"/>
              <ac:graphicFrameMk id="4" creationId="{FF2CF74B-23E4-521A-0DE9-EE5E2F072800}"/>
            </ac:graphicFrameMkLst>
          </pc:graphicFrameChg>
          <pc:picChg chg="add mod">
            <ac:chgData name="Franziska Händschel" userId="e2149472-3187-4d00-b16a-a19eff6fc04a" providerId="ADAL" clId="{38A45C14-BDBE-4C77-B8DB-0F9E2CF7CF12}" dt="2024-02-23T14:03:59.180" v="702" actId="1076"/>
            <ac:picMkLst>
              <pc:docMk/>
              <pc:sldMasterMk cId="2436609279" sldId="2147483660"/>
              <pc:sldLayoutMk cId="1900920730" sldId="2147483675"/>
              <ac:picMk id="10" creationId="{DB9DAC38-507E-DF90-87F2-DC3867B24FFD}"/>
            </ac:picMkLst>
          </pc:picChg>
          <pc:picChg chg="del">
            <ac:chgData name="Franziska Händschel" userId="e2149472-3187-4d00-b16a-a19eff6fc04a" providerId="ADAL" clId="{38A45C14-BDBE-4C77-B8DB-0F9E2CF7CF12}" dt="2024-02-23T13:59:45.290" v="671" actId="478"/>
            <ac:picMkLst>
              <pc:docMk/>
              <pc:sldMasterMk cId="2436609279" sldId="2147483660"/>
              <pc:sldLayoutMk cId="1900920730" sldId="2147483675"/>
              <ac:picMk id="12" creationId="{98C4CCEA-B176-E4A2-4C87-0043FDA442F7}"/>
            </ac:picMkLst>
          </pc:picChg>
          <pc:picChg chg="del">
            <ac:chgData name="Franziska Händschel" userId="e2149472-3187-4d00-b16a-a19eff6fc04a" providerId="ADAL" clId="{38A45C14-BDBE-4C77-B8DB-0F9E2CF7CF12}" dt="2024-02-23T13:59:45.290" v="671" actId="478"/>
            <ac:picMkLst>
              <pc:docMk/>
              <pc:sldMasterMk cId="2436609279" sldId="2147483660"/>
              <pc:sldLayoutMk cId="1900920730" sldId="2147483675"/>
              <ac:picMk id="13" creationId="{C28198F2-6B3F-540A-73AE-AFB28C68586D}"/>
            </ac:picMkLst>
          </pc:picChg>
          <pc:picChg chg="del">
            <ac:chgData name="Franziska Händschel" userId="e2149472-3187-4d00-b16a-a19eff6fc04a" providerId="ADAL" clId="{38A45C14-BDBE-4C77-B8DB-0F9E2CF7CF12}" dt="2024-02-23T13:59:45.290" v="671" actId="478"/>
            <ac:picMkLst>
              <pc:docMk/>
              <pc:sldMasterMk cId="2436609279" sldId="2147483660"/>
              <pc:sldLayoutMk cId="1900920730" sldId="2147483675"/>
              <ac:picMk id="14" creationId="{53690EBB-C620-B5CF-F3FD-78FB96EDA1F2}"/>
            </ac:picMkLst>
          </pc:picChg>
          <pc:picChg chg="del">
            <ac:chgData name="Franziska Händschel" userId="e2149472-3187-4d00-b16a-a19eff6fc04a" providerId="ADAL" clId="{38A45C14-BDBE-4C77-B8DB-0F9E2CF7CF12}" dt="2024-02-23T14:03:51.760" v="701" actId="478"/>
            <ac:picMkLst>
              <pc:docMk/>
              <pc:sldMasterMk cId="2436609279" sldId="2147483660"/>
              <pc:sldLayoutMk cId="1900920730" sldId="2147483675"/>
              <ac:picMk id="16" creationId="{0B1A39B8-8C5E-8994-30CF-2CE89620A041}"/>
            </ac:picMkLst>
          </pc:picChg>
          <pc:picChg chg="del">
            <ac:chgData name="Franziska Händschel" userId="e2149472-3187-4d00-b16a-a19eff6fc04a" providerId="ADAL" clId="{38A45C14-BDBE-4C77-B8DB-0F9E2CF7CF12}" dt="2024-02-23T14:03:50.018" v="700" actId="478"/>
            <ac:picMkLst>
              <pc:docMk/>
              <pc:sldMasterMk cId="2436609279" sldId="2147483660"/>
              <pc:sldLayoutMk cId="1900920730" sldId="2147483675"/>
              <ac:picMk id="17" creationId="{916938B9-9B54-0387-51CF-3E0C768EC6F5}"/>
            </ac:picMkLst>
          </pc:picChg>
          <pc:picChg chg="add mod">
            <ac:chgData name="Franziska Händschel" userId="e2149472-3187-4d00-b16a-a19eff6fc04a" providerId="ADAL" clId="{38A45C14-BDBE-4C77-B8DB-0F9E2CF7CF12}" dt="2024-02-23T14:00:13.931" v="677"/>
            <ac:picMkLst>
              <pc:docMk/>
              <pc:sldMasterMk cId="2436609279" sldId="2147483660"/>
              <pc:sldLayoutMk cId="1900920730" sldId="2147483675"/>
              <ac:picMk id="1025" creationId="{53E953E5-E585-7C4F-C5DE-670318BF5620}"/>
            </ac:picMkLst>
          </pc:picChg>
        </pc:sldLayoutChg>
        <pc:sldLayoutChg chg="addSp delSp modSp mod">
          <pc:chgData name="Franziska Händschel" userId="e2149472-3187-4d00-b16a-a19eff6fc04a" providerId="ADAL" clId="{38A45C14-BDBE-4C77-B8DB-0F9E2CF7CF12}" dt="2024-02-26T15:01:59.445" v="1176" actId="6014"/>
          <pc:sldLayoutMkLst>
            <pc:docMk/>
            <pc:sldMasterMk cId="2436609279" sldId="2147483660"/>
            <pc:sldLayoutMk cId="762425156" sldId="2147483676"/>
          </pc:sldLayoutMkLst>
          <pc:spChg chg="del">
            <ac:chgData name="Franziska Händschel" userId="e2149472-3187-4d00-b16a-a19eff6fc04a" providerId="ADAL" clId="{38A45C14-BDBE-4C77-B8DB-0F9E2CF7CF12}" dt="2024-02-26T15:00:16.710" v="1137" actId="478"/>
            <ac:spMkLst>
              <pc:docMk/>
              <pc:sldMasterMk cId="2436609279" sldId="2147483660"/>
              <pc:sldLayoutMk cId="762425156" sldId="2147483676"/>
              <ac:spMk id="2" creationId="{2071A153-6700-0B48-7954-C5F22C242994}"/>
            </ac:spMkLst>
          </pc:spChg>
          <pc:spChg chg="add mod">
            <ac:chgData name="Franziska Händschel" userId="e2149472-3187-4d00-b16a-a19eff6fc04a" providerId="ADAL" clId="{38A45C14-BDBE-4C77-B8DB-0F9E2CF7CF12}" dt="2024-02-26T15:00:19.976" v="1140" actId="20577"/>
            <ac:spMkLst>
              <pc:docMk/>
              <pc:sldMasterMk cId="2436609279" sldId="2147483660"/>
              <pc:sldLayoutMk cId="762425156" sldId="2147483676"/>
              <ac:spMk id="3" creationId="{4048741F-378A-20EC-78FB-6C4F63A24F2F}"/>
            </ac:spMkLst>
          </pc:spChg>
          <pc:spChg chg="mod">
            <ac:chgData name="Franziska Händschel" userId="e2149472-3187-4d00-b16a-a19eff6fc04a" providerId="ADAL" clId="{38A45C14-BDBE-4C77-B8DB-0F9E2CF7CF12}" dt="2024-02-23T14:07:35.221" v="730" actId="114"/>
            <ac:spMkLst>
              <pc:docMk/>
              <pc:sldMasterMk cId="2436609279" sldId="2147483660"/>
              <pc:sldLayoutMk cId="762425156" sldId="2147483676"/>
              <ac:spMk id="8" creationId="{39BDC3B9-6DF3-7B34-C07F-676703C96393}"/>
            </ac:spMkLst>
          </pc:spChg>
          <pc:spChg chg="del">
            <ac:chgData name="Franziska Händschel" userId="e2149472-3187-4d00-b16a-a19eff6fc04a" providerId="ADAL" clId="{38A45C14-BDBE-4C77-B8DB-0F9E2CF7CF12}" dt="2024-02-23T14:06:11.080" v="719" actId="478"/>
            <ac:spMkLst>
              <pc:docMk/>
              <pc:sldMasterMk cId="2436609279" sldId="2147483660"/>
              <pc:sldLayoutMk cId="762425156" sldId="2147483676"/>
              <ac:spMk id="12" creationId="{344B21CD-F771-333A-E89D-01B75743C0F2}"/>
            </ac:spMkLst>
          </pc:spChg>
          <pc:picChg chg="del">
            <ac:chgData name="Franziska Händschel" userId="e2149472-3187-4d00-b16a-a19eff6fc04a" providerId="ADAL" clId="{38A45C14-BDBE-4C77-B8DB-0F9E2CF7CF12}" dt="2024-02-23T14:06:00.766" v="715" actId="478"/>
            <ac:picMkLst>
              <pc:docMk/>
              <pc:sldMasterMk cId="2436609279" sldId="2147483660"/>
              <pc:sldLayoutMk cId="762425156" sldId="2147483676"/>
              <ac:picMk id="9" creationId="{0A22ACB7-B371-85FA-B1DF-29F45FE87689}"/>
            </ac:picMkLst>
          </pc:picChg>
          <pc:picChg chg="del">
            <ac:chgData name="Franziska Händschel" userId="e2149472-3187-4d00-b16a-a19eff6fc04a" providerId="ADAL" clId="{38A45C14-BDBE-4C77-B8DB-0F9E2CF7CF12}" dt="2024-02-23T14:06:00.766" v="715" actId="478"/>
            <ac:picMkLst>
              <pc:docMk/>
              <pc:sldMasterMk cId="2436609279" sldId="2147483660"/>
              <pc:sldLayoutMk cId="762425156" sldId="2147483676"/>
              <ac:picMk id="10" creationId="{E37E0595-4ACA-21B5-0654-C90837350C63}"/>
            </ac:picMkLst>
          </pc:picChg>
          <pc:picChg chg="del">
            <ac:chgData name="Franziska Händschel" userId="e2149472-3187-4d00-b16a-a19eff6fc04a" providerId="ADAL" clId="{38A45C14-BDBE-4C77-B8DB-0F9E2CF7CF12}" dt="2024-02-23T14:06:00.766" v="715" actId="478"/>
            <ac:picMkLst>
              <pc:docMk/>
              <pc:sldMasterMk cId="2436609279" sldId="2147483660"/>
              <pc:sldLayoutMk cId="762425156" sldId="2147483676"/>
              <ac:picMk id="11" creationId="{DBC20DFE-0D53-2A92-516B-BB7D6D989A0F}"/>
            </ac:picMkLst>
          </pc:picChg>
          <pc:cxnChg chg="add mod">
            <ac:chgData name="Franziska Händschel" userId="e2149472-3187-4d00-b16a-a19eff6fc04a" providerId="ADAL" clId="{38A45C14-BDBE-4C77-B8DB-0F9E2CF7CF12}" dt="2024-02-23T14:08:08.165" v="735" actId="1582"/>
            <ac:cxnSpMkLst>
              <pc:docMk/>
              <pc:sldMasterMk cId="2436609279" sldId="2147483660"/>
              <pc:sldLayoutMk cId="762425156" sldId="2147483676"/>
              <ac:cxnSpMk id="5" creationId="{BE92BFE9-E9E6-AB0D-E447-E7FA5D9E3BA5}"/>
            </ac:cxnSpMkLst>
          </pc:cxnChg>
        </pc:sldLayoutChg>
        <pc:sldLayoutChg chg="del">
          <pc:chgData name="Franziska Händschel" userId="e2149472-3187-4d00-b16a-a19eff6fc04a" providerId="ADAL" clId="{38A45C14-BDBE-4C77-B8DB-0F9E2CF7CF12}" dt="2024-02-23T13:58:29.652" v="616" actId="2696"/>
          <pc:sldLayoutMkLst>
            <pc:docMk/>
            <pc:sldMasterMk cId="2436609279" sldId="2147483660"/>
            <pc:sldLayoutMk cId="2219215594" sldId="2147483677"/>
          </pc:sldLayoutMkLst>
        </pc:sldLayoutChg>
        <pc:sldLayoutChg chg="addSp delSp modSp mod">
          <pc:chgData name="Franziska Händschel" userId="e2149472-3187-4d00-b16a-a19eff6fc04a" providerId="ADAL" clId="{38A45C14-BDBE-4C77-B8DB-0F9E2CF7CF12}" dt="2024-02-26T15:01:51.925" v="1175" actId="6014"/>
          <pc:sldLayoutMkLst>
            <pc:docMk/>
            <pc:sldMasterMk cId="2436609279" sldId="2147483660"/>
            <pc:sldLayoutMk cId="3860949714" sldId="2147483677"/>
          </pc:sldLayoutMkLst>
          <pc:spChg chg="del">
            <ac:chgData name="Franziska Händschel" userId="e2149472-3187-4d00-b16a-a19eff6fc04a" providerId="ADAL" clId="{38A45C14-BDBE-4C77-B8DB-0F9E2CF7CF12}" dt="2024-02-26T15:00:23.227" v="1141" actId="478"/>
            <ac:spMkLst>
              <pc:docMk/>
              <pc:sldMasterMk cId="2436609279" sldId="2147483660"/>
              <pc:sldLayoutMk cId="3860949714" sldId="2147483677"/>
              <ac:spMk id="2" creationId="{2071A153-6700-0B48-7954-C5F22C242994}"/>
            </ac:spMkLst>
          </pc:spChg>
          <pc:spChg chg="add mod">
            <ac:chgData name="Franziska Händschel" userId="e2149472-3187-4d00-b16a-a19eff6fc04a" providerId="ADAL" clId="{38A45C14-BDBE-4C77-B8DB-0F9E2CF7CF12}" dt="2024-02-26T15:00:26.011" v="1144" actId="20577"/>
            <ac:spMkLst>
              <pc:docMk/>
              <pc:sldMasterMk cId="2436609279" sldId="2147483660"/>
              <pc:sldLayoutMk cId="3860949714" sldId="2147483677"/>
              <ac:spMk id="3" creationId="{859024AC-CFAE-F33B-31F3-9F6D681A14AC}"/>
            </ac:spMkLst>
          </pc:spChg>
          <pc:spChg chg="add del">
            <ac:chgData name="Franziska Händschel" userId="e2149472-3187-4d00-b16a-a19eff6fc04a" providerId="ADAL" clId="{38A45C14-BDBE-4C77-B8DB-0F9E2CF7CF12}" dt="2024-02-23T14:08:37.492" v="741" actId="22"/>
            <ac:spMkLst>
              <pc:docMk/>
              <pc:sldMasterMk cId="2436609279" sldId="2147483660"/>
              <pc:sldLayoutMk cId="3860949714" sldId="2147483677"/>
              <ac:spMk id="7" creationId="{F2821548-06E8-4DB9-4CD1-4EA874C6DC8D}"/>
            </ac:spMkLst>
          </pc:spChg>
          <pc:spChg chg="add del mod">
            <ac:chgData name="Franziska Händschel" userId="e2149472-3187-4d00-b16a-a19eff6fc04a" providerId="ADAL" clId="{38A45C14-BDBE-4C77-B8DB-0F9E2CF7CF12}" dt="2024-02-23T14:17:44.519" v="823" actId="14100"/>
            <ac:spMkLst>
              <pc:docMk/>
              <pc:sldMasterMk cId="2436609279" sldId="2147483660"/>
              <pc:sldLayoutMk cId="3860949714" sldId="2147483677"/>
              <ac:spMk id="8" creationId="{39BDC3B9-6DF3-7B34-C07F-676703C96393}"/>
            </ac:spMkLst>
          </pc:spChg>
          <pc:spChg chg="add mod">
            <ac:chgData name="Franziska Händschel" userId="e2149472-3187-4d00-b16a-a19eff6fc04a" providerId="ADAL" clId="{38A45C14-BDBE-4C77-B8DB-0F9E2CF7CF12}" dt="2024-02-23T14:13:12.343" v="744"/>
            <ac:spMkLst>
              <pc:docMk/>
              <pc:sldMasterMk cId="2436609279" sldId="2147483660"/>
              <pc:sldLayoutMk cId="3860949714" sldId="2147483677"/>
              <ac:spMk id="10" creationId="{41924D67-5105-A9AD-296C-B24369C80D75}"/>
            </ac:spMkLst>
          </pc:spChg>
          <pc:spChg chg="add mod">
            <ac:chgData name="Franziska Händschel" userId="e2149472-3187-4d00-b16a-a19eff6fc04a" providerId="ADAL" clId="{38A45C14-BDBE-4C77-B8DB-0F9E2CF7CF12}" dt="2024-02-23T14:19:01.303" v="839" actId="1076"/>
            <ac:spMkLst>
              <pc:docMk/>
              <pc:sldMasterMk cId="2436609279" sldId="2147483660"/>
              <pc:sldLayoutMk cId="3860949714" sldId="2147483677"/>
              <ac:spMk id="13" creationId="{AE748C2E-8119-5784-3A44-D4E6A5E33739}"/>
            </ac:spMkLst>
          </pc:spChg>
          <pc:graphicFrameChg chg="add mod">
            <ac:chgData name="Franziska Händschel" userId="e2149472-3187-4d00-b16a-a19eff6fc04a" providerId="ADAL" clId="{38A45C14-BDBE-4C77-B8DB-0F9E2CF7CF12}" dt="2024-02-23T14:08:33.267" v="737"/>
            <ac:graphicFrameMkLst>
              <pc:docMk/>
              <pc:sldMasterMk cId="2436609279" sldId="2147483660"/>
              <pc:sldLayoutMk cId="3860949714" sldId="2147483677"/>
              <ac:graphicFrameMk id="3" creationId="{54499EC9-4CB7-968A-2397-5E99B0926F68}"/>
            </ac:graphicFrameMkLst>
          </pc:graphicFrameChg>
          <pc:graphicFrameChg chg="add mod">
            <ac:chgData name="Franziska Händschel" userId="e2149472-3187-4d00-b16a-a19eff6fc04a" providerId="ADAL" clId="{38A45C14-BDBE-4C77-B8DB-0F9E2CF7CF12}" dt="2024-02-23T14:13:09.318" v="743"/>
            <ac:graphicFrameMkLst>
              <pc:docMk/>
              <pc:sldMasterMk cId="2436609279" sldId="2147483660"/>
              <pc:sldLayoutMk cId="3860949714" sldId="2147483677"/>
              <ac:graphicFrameMk id="9" creationId="{D4A6ACE6-592B-963F-8243-53714037454D}"/>
            </ac:graphicFrameMkLst>
          </pc:graphicFrameChg>
          <pc:picChg chg="add del mod">
            <ac:chgData name="Franziska Händschel" userId="e2149472-3187-4d00-b16a-a19eff6fc04a" providerId="ADAL" clId="{38A45C14-BDBE-4C77-B8DB-0F9E2CF7CF12}" dt="2024-02-23T14:14:20.308" v="767" actId="478"/>
            <ac:picMkLst>
              <pc:docMk/>
              <pc:sldMasterMk cId="2436609279" sldId="2147483660"/>
              <pc:sldLayoutMk cId="3860949714" sldId="2147483677"/>
              <ac:picMk id="11" creationId="{B7B90C11-8BDB-3988-216D-4B289D09832E}"/>
            </ac:picMkLst>
          </pc:picChg>
          <pc:picChg chg="add mod">
            <ac:chgData name="Franziska Händschel" userId="e2149472-3187-4d00-b16a-a19eff6fc04a" providerId="ADAL" clId="{38A45C14-BDBE-4C77-B8DB-0F9E2CF7CF12}" dt="2024-02-23T14:18:56.905" v="838" actId="1076"/>
            <ac:picMkLst>
              <pc:docMk/>
              <pc:sldMasterMk cId="2436609279" sldId="2147483660"/>
              <pc:sldLayoutMk cId="3860949714" sldId="2147483677"/>
              <ac:picMk id="12" creationId="{9322DE13-7A9C-5D7C-30B4-35CBF339E6C3}"/>
            </ac:picMkLst>
          </pc:picChg>
          <pc:picChg chg="add mod">
            <ac:chgData name="Franziska Händschel" userId="e2149472-3187-4d00-b16a-a19eff6fc04a" providerId="ADAL" clId="{38A45C14-BDBE-4C77-B8DB-0F9E2CF7CF12}" dt="2024-02-23T14:08:35.907" v="738"/>
            <ac:picMkLst>
              <pc:docMk/>
              <pc:sldMasterMk cId="2436609279" sldId="2147483660"/>
              <pc:sldLayoutMk cId="3860949714" sldId="2147483677"/>
              <ac:picMk id="2049" creationId="{10A46E2C-F800-F222-5F50-802D5CEFE35E}"/>
            </ac:picMkLst>
          </pc:picChg>
          <pc:cxnChg chg="del">
            <ac:chgData name="Franziska Händschel" userId="e2149472-3187-4d00-b16a-a19eff6fc04a" providerId="ADAL" clId="{38A45C14-BDBE-4C77-B8DB-0F9E2CF7CF12}" dt="2024-02-23T14:14:53.912" v="778" actId="478"/>
            <ac:cxnSpMkLst>
              <pc:docMk/>
              <pc:sldMasterMk cId="2436609279" sldId="2147483660"/>
              <pc:sldLayoutMk cId="3860949714" sldId="2147483677"/>
              <ac:cxnSpMk id="5" creationId="{BE92BFE9-E9E6-AB0D-E447-E7FA5D9E3BA5}"/>
            </ac:cxnSpMkLst>
          </pc:cxnChg>
        </pc:sldLayoutChg>
        <pc:sldLayoutChg chg="addSp delSp modSp add mod modTransition">
          <pc:chgData name="Franziska Händschel" userId="e2149472-3187-4d00-b16a-a19eff6fc04a" providerId="ADAL" clId="{38A45C14-BDBE-4C77-B8DB-0F9E2CF7CF12}" dt="2024-02-26T15:01:45.319" v="1174" actId="6014"/>
          <pc:sldLayoutMkLst>
            <pc:docMk/>
            <pc:sldMasterMk cId="2436609279" sldId="2147483660"/>
            <pc:sldLayoutMk cId="2912315000" sldId="2147483678"/>
          </pc:sldLayoutMkLst>
          <pc:spChg chg="del">
            <ac:chgData name="Franziska Händschel" userId="e2149472-3187-4d00-b16a-a19eff6fc04a" providerId="ADAL" clId="{38A45C14-BDBE-4C77-B8DB-0F9E2CF7CF12}" dt="2024-02-26T15:00:29.522" v="1145" actId="478"/>
            <ac:spMkLst>
              <pc:docMk/>
              <pc:sldMasterMk cId="2436609279" sldId="2147483660"/>
              <pc:sldLayoutMk cId="2912315000" sldId="2147483678"/>
              <ac:spMk id="2" creationId="{2071A153-6700-0B48-7954-C5F22C242994}"/>
            </ac:spMkLst>
          </pc:spChg>
          <pc:spChg chg="add mod">
            <ac:chgData name="Franziska Händschel" userId="e2149472-3187-4d00-b16a-a19eff6fc04a" providerId="ADAL" clId="{38A45C14-BDBE-4C77-B8DB-0F9E2CF7CF12}" dt="2024-02-26T15:00:31.926" v="1148" actId="20577"/>
            <ac:spMkLst>
              <pc:docMk/>
              <pc:sldMasterMk cId="2436609279" sldId="2147483660"/>
              <pc:sldLayoutMk cId="2912315000" sldId="2147483678"/>
              <ac:spMk id="3" creationId="{2A5ED8EB-2A19-5E45-B4B8-95B782476C54}"/>
            </ac:spMkLst>
          </pc:spChg>
          <pc:spChg chg="add del mod">
            <ac:chgData name="Franziska Händschel" userId="e2149472-3187-4d00-b16a-a19eff6fc04a" providerId="ADAL" clId="{38A45C14-BDBE-4C77-B8DB-0F9E2CF7CF12}" dt="2024-02-26T14:33:42.250" v="907" actId="113"/>
            <ac:spMkLst>
              <pc:docMk/>
              <pc:sldMasterMk cId="2436609279" sldId="2147483660"/>
              <pc:sldLayoutMk cId="2912315000" sldId="2147483678"/>
              <ac:spMk id="8" creationId="{39BDC3B9-6DF3-7B34-C07F-676703C96393}"/>
            </ac:spMkLst>
          </pc:spChg>
          <pc:spChg chg="del">
            <ac:chgData name="Franziska Händschel" userId="e2149472-3187-4d00-b16a-a19eff6fc04a" providerId="ADAL" clId="{38A45C14-BDBE-4C77-B8DB-0F9E2CF7CF12}" dt="2024-02-26T14:30:31.679" v="842" actId="478"/>
            <ac:spMkLst>
              <pc:docMk/>
              <pc:sldMasterMk cId="2436609279" sldId="2147483660"/>
              <pc:sldLayoutMk cId="2912315000" sldId="2147483678"/>
              <ac:spMk id="13" creationId="{AE748C2E-8119-5784-3A44-D4E6A5E33739}"/>
            </ac:spMkLst>
          </pc:spChg>
          <pc:picChg chg="del">
            <ac:chgData name="Franziska Händschel" userId="e2149472-3187-4d00-b16a-a19eff6fc04a" providerId="ADAL" clId="{38A45C14-BDBE-4C77-B8DB-0F9E2CF7CF12}" dt="2024-02-26T14:30:27.866" v="841" actId="478"/>
            <ac:picMkLst>
              <pc:docMk/>
              <pc:sldMasterMk cId="2436609279" sldId="2147483660"/>
              <pc:sldLayoutMk cId="2912315000" sldId="2147483678"/>
              <ac:picMk id="12" creationId="{9322DE13-7A9C-5D7C-30B4-35CBF339E6C3}"/>
            </ac:picMkLst>
          </pc:picChg>
        </pc:sldLayoutChg>
        <pc:sldLayoutChg chg="del">
          <pc:chgData name="Franziska Händschel" userId="e2149472-3187-4d00-b16a-a19eff6fc04a" providerId="ADAL" clId="{38A45C14-BDBE-4C77-B8DB-0F9E2CF7CF12}" dt="2024-02-23T13:58:29.668" v="617" actId="2696"/>
          <pc:sldLayoutMkLst>
            <pc:docMk/>
            <pc:sldMasterMk cId="2436609279" sldId="2147483660"/>
            <pc:sldLayoutMk cId="3080264857" sldId="2147483678"/>
          </pc:sldLayoutMkLst>
        </pc:sldLayoutChg>
        <pc:sldLayoutChg chg="addSp delSp modSp add mod modTransition">
          <pc:chgData name="Franziska Händschel" userId="e2149472-3187-4d00-b16a-a19eff6fc04a" providerId="ADAL" clId="{38A45C14-BDBE-4C77-B8DB-0F9E2CF7CF12}" dt="2024-02-26T15:01:38.381" v="1173" actId="6014"/>
          <pc:sldLayoutMkLst>
            <pc:docMk/>
            <pc:sldMasterMk cId="2436609279" sldId="2147483660"/>
            <pc:sldLayoutMk cId="1853594726" sldId="2147483679"/>
          </pc:sldLayoutMkLst>
          <pc:spChg chg="del">
            <ac:chgData name="Franziska Händschel" userId="e2149472-3187-4d00-b16a-a19eff6fc04a" providerId="ADAL" clId="{38A45C14-BDBE-4C77-B8DB-0F9E2CF7CF12}" dt="2024-02-26T15:00:35.287" v="1149" actId="478"/>
            <ac:spMkLst>
              <pc:docMk/>
              <pc:sldMasterMk cId="2436609279" sldId="2147483660"/>
              <pc:sldLayoutMk cId="1853594726" sldId="2147483679"/>
              <ac:spMk id="2" creationId="{2071A153-6700-0B48-7954-C5F22C242994}"/>
            </ac:spMkLst>
          </pc:spChg>
          <pc:spChg chg="add mod">
            <ac:chgData name="Franziska Händschel" userId="e2149472-3187-4d00-b16a-a19eff6fc04a" providerId="ADAL" clId="{38A45C14-BDBE-4C77-B8DB-0F9E2CF7CF12}" dt="2024-02-26T15:00:38.334" v="1152" actId="20577"/>
            <ac:spMkLst>
              <pc:docMk/>
              <pc:sldMasterMk cId="2436609279" sldId="2147483660"/>
              <pc:sldLayoutMk cId="1853594726" sldId="2147483679"/>
              <ac:spMk id="3" creationId="{D17616DC-2C79-752B-74A0-D29E0BA9AA86}"/>
            </ac:spMkLst>
          </pc:spChg>
          <pc:spChg chg="mod">
            <ac:chgData name="Franziska Händschel" userId="e2149472-3187-4d00-b16a-a19eff6fc04a" providerId="ADAL" clId="{38A45C14-BDBE-4C77-B8DB-0F9E2CF7CF12}" dt="2024-02-26T14:37:07.377" v="940" actId="20577"/>
            <ac:spMkLst>
              <pc:docMk/>
              <pc:sldMasterMk cId="2436609279" sldId="2147483660"/>
              <pc:sldLayoutMk cId="1853594726" sldId="2147483679"/>
              <ac:spMk id="8" creationId="{39BDC3B9-6DF3-7B34-C07F-676703C96393}"/>
            </ac:spMkLst>
          </pc:spChg>
        </pc:sldLayoutChg>
        <pc:sldLayoutChg chg="del">
          <pc:chgData name="Franziska Händschel" userId="e2149472-3187-4d00-b16a-a19eff6fc04a" providerId="ADAL" clId="{38A45C14-BDBE-4C77-B8DB-0F9E2CF7CF12}" dt="2024-02-23T13:58:29.683" v="618" actId="2696"/>
          <pc:sldLayoutMkLst>
            <pc:docMk/>
            <pc:sldMasterMk cId="2436609279" sldId="2147483660"/>
            <pc:sldLayoutMk cId="1896935976" sldId="2147483679"/>
          </pc:sldLayoutMkLst>
        </pc:sldLayoutChg>
        <pc:sldLayoutChg chg="addSp delSp modSp add mod modTransition">
          <pc:chgData name="Franziska Händschel" userId="e2149472-3187-4d00-b16a-a19eff6fc04a" providerId="ADAL" clId="{38A45C14-BDBE-4C77-B8DB-0F9E2CF7CF12}" dt="2024-02-26T15:01:31.362" v="1172" actId="6014"/>
          <pc:sldLayoutMkLst>
            <pc:docMk/>
            <pc:sldMasterMk cId="2436609279" sldId="2147483660"/>
            <pc:sldLayoutMk cId="2336799573" sldId="2147483680"/>
          </pc:sldLayoutMkLst>
          <pc:spChg chg="del">
            <ac:chgData name="Franziska Händschel" userId="e2149472-3187-4d00-b16a-a19eff6fc04a" providerId="ADAL" clId="{38A45C14-BDBE-4C77-B8DB-0F9E2CF7CF12}" dt="2024-02-26T15:00:42.272" v="1153" actId="478"/>
            <ac:spMkLst>
              <pc:docMk/>
              <pc:sldMasterMk cId="2436609279" sldId="2147483660"/>
              <pc:sldLayoutMk cId="2336799573" sldId="2147483680"/>
              <ac:spMk id="2" creationId="{2071A153-6700-0B48-7954-C5F22C242994}"/>
            </ac:spMkLst>
          </pc:spChg>
          <pc:spChg chg="add mod">
            <ac:chgData name="Franziska Händschel" userId="e2149472-3187-4d00-b16a-a19eff6fc04a" providerId="ADAL" clId="{38A45C14-BDBE-4C77-B8DB-0F9E2CF7CF12}" dt="2024-02-26T14:40:36.365" v="981" actId="1076"/>
            <ac:spMkLst>
              <pc:docMk/>
              <pc:sldMasterMk cId="2436609279" sldId="2147483660"/>
              <pc:sldLayoutMk cId="2336799573" sldId="2147483680"/>
              <ac:spMk id="3" creationId="{CE67622E-DFF6-9544-560C-DAE1380D5055}"/>
            </ac:spMkLst>
          </pc:spChg>
          <pc:spChg chg="add mod">
            <ac:chgData name="Franziska Händschel" userId="e2149472-3187-4d00-b16a-a19eff6fc04a" providerId="ADAL" clId="{38A45C14-BDBE-4C77-B8DB-0F9E2CF7CF12}" dt="2024-02-26T14:40:32.604" v="980" actId="1076"/>
            <ac:spMkLst>
              <pc:docMk/>
              <pc:sldMasterMk cId="2436609279" sldId="2147483660"/>
              <pc:sldLayoutMk cId="2336799573" sldId="2147483680"/>
              <ac:spMk id="5" creationId="{FE1E5881-337A-52C1-A161-193944016E98}"/>
            </ac:spMkLst>
          </pc:spChg>
          <pc:spChg chg="add mod">
            <ac:chgData name="Franziska Händschel" userId="e2149472-3187-4d00-b16a-a19eff6fc04a" providerId="ADAL" clId="{38A45C14-BDBE-4C77-B8DB-0F9E2CF7CF12}" dt="2024-02-26T15:00:44.584" v="1156" actId="20577"/>
            <ac:spMkLst>
              <pc:docMk/>
              <pc:sldMasterMk cId="2436609279" sldId="2147483660"/>
              <pc:sldLayoutMk cId="2336799573" sldId="2147483680"/>
              <ac:spMk id="6" creationId="{2A195735-9956-A60C-477B-1FF318D2844E}"/>
            </ac:spMkLst>
          </pc:spChg>
          <pc:spChg chg="mod">
            <ac:chgData name="Franziska Händschel" userId="e2149472-3187-4d00-b16a-a19eff6fc04a" providerId="ADAL" clId="{38A45C14-BDBE-4C77-B8DB-0F9E2CF7CF12}" dt="2024-02-26T14:54:10.603" v="1009" actId="20577"/>
            <ac:spMkLst>
              <pc:docMk/>
              <pc:sldMasterMk cId="2436609279" sldId="2147483660"/>
              <pc:sldLayoutMk cId="2336799573" sldId="2147483680"/>
              <ac:spMk id="8" creationId="{39BDC3B9-6DF3-7B34-C07F-676703C96393}"/>
            </ac:spMkLst>
          </pc:spChg>
        </pc:sldLayoutChg>
        <pc:sldLayoutChg chg="addSp delSp modSp add mod modTransition">
          <pc:chgData name="Franziska Händschel" userId="e2149472-3187-4d00-b16a-a19eff6fc04a" providerId="ADAL" clId="{38A45C14-BDBE-4C77-B8DB-0F9E2CF7CF12}" dt="2024-02-26T15:01:23.792" v="1171" actId="6014"/>
          <pc:sldLayoutMkLst>
            <pc:docMk/>
            <pc:sldMasterMk cId="2436609279" sldId="2147483660"/>
            <pc:sldLayoutMk cId="3430124291" sldId="2147483681"/>
          </pc:sldLayoutMkLst>
          <pc:spChg chg="del">
            <ac:chgData name="Franziska Händschel" userId="e2149472-3187-4d00-b16a-a19eff6fc04a" providerId="ADAL" clId="{38A45C14-BDBE-4C77-B8DB-0F9E2CF7CF12}" dt="2024-02-26T15:00:47.914" v="1157" actId="478"/>
            <ac:spMkLst>
              <pc:docMk/>
              <pc:sldMasterMk cId="2436609279" sldId="2147483660"/>
              <pc:sldLayoutMk cId="3430124291" sldId="2147483681"/>
              <ac:spMk id="2" creationId="{2071A153-6700-0B48-7954-C5F22C242994}"/>
            </ac:spMkLst>
          </pc:spChg>
          <pc:spChg chg="del">
            <ac:chgData name="Franziska Händschel" userId="e2149472-3187-4d00-b16a-a19eff6fc04a" providerId="ADAL" clId="{38A45C14-BDBE-4C77-B8DB-0F9E2CF7CF12}" dt="2024-02-26T14:52:36.702" v="983" actId="478"/>
            <ac:spMkLst>
              <pc:docMk/>
              <pc:sldMasterMk cId="2436609279" sldId="2147483660"/>
              <pc:sldLayoutMk cId="3430124291" sldId="2147483681"/>
              <ac:spMk id="3" creationId="{CE67622E-DFF6-9544-560C-DAE1380D5055}"/>
            </ac:spMkLst>
          </pc:spChg>
          <pc:spChg chg="del">
            <ac:chgData name="Franziska Händschel" userId="e2149472-3187-4d00-b16a-a19eff6fc04a" providerId="ADAL" clId="{38A45C14-BDBE-4C77-B8DB-0F9E2CF7CF12}" dt="2024-02-26T14:52:36.702" v="983" actId="478"/>
            <ac:spMkLst>
              <pc:docMk/>
              <pc:sldMasterMk cId="2436609279" sldId="2147483660"/>
              <pc:sldLayoutMk cId="3430124291" sldId="2147483681"/>
              <ac:spMk id="5" creationId="{FE1E5881-337A-52C1-A161-193944016E98}"/>
            </ac:spMkLst>
          </pc:spChg>
          <pc:spChg chg="add mod">
            <ac:chgData name="Franziska Händschel" userId="e2149472-3187-4d00-b16a-a19eff6fc04a" providerId="ADAL" clId="{38A45C14-BDBE-4C77-B8DB-0F9E2CF7CF12}" dt="2024-02-26T15:00:51.301" v="1160" actId="20577"/>
            <ac:spMkLst>
              <pc:docMk/>
              <pc:sldMasterMk cId="2436609279" sldId="2147483660"/>
              <pc:sldLayoutMk cId="3430124291" sldId="2147483681"/>
              <ac:spMk id="6" creationId="{FD7B3995-7687-EAF9-D5CC-B22CB2ABF7C9}"/>
            </ac:spMkLst>
          </pc:spChg>
          <pc:spChg chg="mod">
            <ac:chgData name="Franziska Händschel" userId="e2149472-3187-4d00-b16a-a19eff6fc04a" providerId="ADAL" clId="{38A45C14-BDBE-4C77-B8DB-0F9E2CF7CF12}" dt="2024-02-26T14:55:11.379" v="1035" actId="114"/>
            <ac:spMkLst>
              <pc:docMk/>
              <pc:sldMasterMk cId="2436609279" sldId="2147483660"/>
              <pc:sldLayoutMk cId="3430124291" sldId="2147483681"/>
              <ac:spMk id="8" creationId="{39BDC3B9-6DF3-7B34-C07F-676703C96393}"/>
            </ac:spMkLst>
          </pc:spChg>
        </pc:sldLayoutChg>
        <pc:sldLayoutChg chg="addSp delSp modSp add mod modTransition">
          <pc:chgData name="Franziska Händschel" userId="e2149472-3187-4d00-b16a-a19eff6fc04a" providerId="ADAL" clId="{38A45C14-BDBE-4C77-B8DB-0F9E2CF7CF12}" dt="2024-02-26T15:01:16.053" v="1170" actId="6014"/>
          <pc:sldLayoutMkLst>
            <pc:docMk/>
            <pc:sldMasterMk cId="2436609279" sldId="2147483660"/>
            <pc:sldLayoutMk cId="3807441058" sldId="2147483682"/>
          </pc:sldLayoutMkLst>
          <pc:spChg chg="del">
            <ac:chgData name="Franziska Händschel" userId="e2149472-3187-4d00-b16a-a19eff6fc04a" providerId="ADAL" clId="{38A45C14-BDBE-4C77-B8DB-0F9E2CF7CF12}" dt="2024-02-26T15:00:54.743" v="1161" actId="478"/>
            <ac:spMkLst>
              <pc:docMk/>
              <pc:sldMasterMk cId="2436609279" sldId="2147483660"/>
              <pc:sldLayoutMk cId="3807441058" sldId="2147483682"/>
              <ac:spMk id="2" creationId="{2071A153-6700-0B48-7954-C5F22C242994}"/>
            </ac:spMkLst>
          </pc:spChg>
          <pc:spChg chg="add mod">
            <ac:chgData name="Franziska Händschel" userId="e2149472-3187-4d00-b16a-a19eff6fc04a" providerId="ADAL" clId="{38A45C14-BDBE-4C77-B8DB-0F9E2CF7CF12}" dt="2024-02-26T15:00:57.229" v="1164" actId="20577"/>
            <ac:spMkLst>
              <pc:docMk/>
              <pc:sldMasterMk cId="2436609279" sldId="2147483660"/>
              <pc:sldLayoutMk cId="3807441058" sldId="2147483682"/>
              <ac:spMk id="3" creationId="{E4DBFCB8-FCA4-1958-F771-6E34CC33FE3A}"/>
            </ac:spMkLst>
          </pc:spChg>
          <pc:spChg chg="mod">
            <ac:chgData name="Franziska Händschel" userId="e2149472-3187-4d00-b16a-a19eff6fc04a" providerId="ADAL" clId="{38A45C14-BDBE-4C77-B8DB-0F9E2CF7CF12}" dt="2024-02-26T14:58:18.356" v="1114" actId="948"/>
            <ac:spMkLst>
              <pc:docMk/>
              <pc:sldMasterMk cId="2436609279" sldId="2147483660"/>
              <pc:sldLayoutMk cId="3807441058" sldId="2147483682"/>
              <ac:spMk id="8" creationId="{39BDC3B9-6DF3-7B34-C07F-676703C96393}"/>
            </ac:spMkLst>
          </pc:spChg>
        </pc:sldLayoutChg>
        <pc:sldLayoutChg chg="addSp delSp modSp add mod modTransition">
          <pc:chgData name="Franziska Händschel" userId="e2149472-3187-4d00-b16a-a19eff6fc04a" providerId="ADAL" clId="{38A45C14-BDBE-4C77-B8DB-0F9E2CF7CF12}" dt="2024-02-26T15:02:42.291" v="1186" actId="21"/>
          <pc:sldLayoutMkLst>
            <pc:docMk/>
            <pc:sldMasterMk cId="2436609279" sldId="2147483660"/>
            <pc:sldLayoutMk cId="1058568603" sldId="2147483683"/>
          </pc:sldLayoutMkLst>
          <pc:spChg chg="del">
            <ac:chgData name="Franziska Händschel" userId="e2149472-3187-4d00-b16a-a19eff6fc04a" providerId="ADAL" clId="{38A45C14-BDBE-4C77-B8DB-0F9E2CF7CF12}" dt="2024-02-26T15:01:00.912" v="1165" actId="478"/>
            <ac:spMkLst>
              <pc:docMk/>
              <pc:sldMasterMk cId="2436609279" sldId="2147483660"/>
              <pc:sldLayoutMk cId="1058568603" sldId="2147483683"/>
              <ac:spMk id="2" creationId="{2071A153-6700-0B48-7954-C5F22C242994}"/>
            </ac:spMkLst>
          </pc:spChg>
          <pc:spChg chg="add del mod">
            <ac:chgData name="Franziska Händschel" userId="e2149472-3187-4d00-b16a-a19eff6fc04a" providerId="ADAL" clId="{38A45C14-BDBE-4C77-B8DB-0F9E2CF7CF12}" dt="2024-02-26T15:02:42.291" v="1186" actId="21"/>
            <ac:spMkLst>
              <pc:docMk/>
              <pc:sldMasterMk cId="2436609279" sldId="2147483660"/>
              <pc:sldLayoutMk cId="1058568603" sldId="2147483683"/>
              <ac:spMk id="3" creationId="{7EA50CE8-0530-A967-2F9F-6D73031F0F12}"/>
            </ac:spMkLst>
          </pc:spChg>
          <pc:spChg chg="add mod">
            <ac:chgData name="Franziska Händschel" userId="e2149472-3187-4d00-b16a-a19eff6fc04a" providerId="ADAL" clId="{38A45C14-BDBE-4C77-B8DB-0F9E2CF7CF12}" dt="2024-02-26T15:01:03.630" v="1168" actId="20577"/>
            <ac:spMkLst>
              <pc:docMk/>
              <pc:sldMasterMk cId="2436609279" sldId="2147483660"/>
              <pc:sldLayoutMk cId="1058568603" sldId="2147483683"/>
              <ac:spMk id="5" creationId="{BC6E10C1-96BB-3C92-9141-BA9BA74C9597}"/>
            </ac:spMkLst>
          </pc:spChg>
          <pc:spChg chg="mod">
            <ac:chgData name="Franziska Händschel" userId="e2149472-3187-4d00-b16a-a19eff6fc04a" providerId="ADAL" clId="{38A45C14-BDBE-4C77-B8DB-0F9E2CF7CF12}" dt="2024-02-26T14:59:05.881" v="1127" actId="6549"/>
            <ac:spMkLst>
              <pc:docMk/>
              <pc:sldMasterMk cId="2436609279" sldId="2147483660"/>
              <pc:sldLayoutMk cId="1058568603" sldId="2147483683"/>
              <ac:spMk id="8" creationId="{39BDC3B9-6DF3-7B34-C07F-676703C96393}"/>
            </ac:spMkLst>
          </pc:spChg>
        </pc:sldLayoutChg>
        <pc:sldLayoutChg chg="addSp delSp modSp add mod modTransition">
          <pc:chgData name="Franziska Händschel" userId="e2149472-3187-4d00-b16a-a19eff6fc04a" providerId="ADAL" clId="{38A45C14-BDBE-4C77-B8DB-0F9E2CF7CF12}" dt="2024-02-27T10:34:13.512" v="1563" actId="21"/>
          <pc:sldLayoutMkLst>
            <pc:docMk/>
            <pc:sldMasterMk cId="2436609279" sldId="2147483660"/>
            <pc:sldLayoutMk cId="3512990671" sldId="2147483684"/>
          </pc:sldLayoutMkLst>
          <pc:spChg chg="mod">
            <ac:chgData name="Franziska Händschel" userId="e2149472-3187-4d00-b16a-a19eff6fc04a" providerId="ADAL" clId="{38A45C14-BDBE-4C77-B8DB-0F9E2CF7CF12}" dt="2024-02-27T10:20:31.538" v="1424" actId="20577"/>
            <ac:spMkLst>
              <pc:docMk/>
              <pc:sldMasterMk cId="2436609279" sldId="2147483660"/>
              <pc:sldLayoutMk cId="3512990671" sldId="2147483684"/>
              <ac:spMk id="2" creationId="{11358FAF-4C92-F0FB-E3CC-09F43DD5F572}"/>
            </ac:spMkLst>
          </pc:spChg>
          <pc:spChg chg="add del mod">
            <ac:chgData name="Franziska Händschel" userId="e2149472-3187-4d00-b16a-a19eff6fc04a" providerId="ADAL" clId="{38A45C14-BDBE-4C77-B8DB-0F9E2CF7CF12}" dt="2024-02-27T10:08:23.007" v="1325" actId="478"/>
            <ac:spMkLst>
              <pc:docMk/>
              <pc:sldMasterMk cId="2436609279" sldId="2147483660"/>
              <pc:sldLayoutMk cId="3512990671" sldId="2147483684"/>
              <ac:spMk id="4" creationId="{57EB8DD8-DACD-B17F-0B26-874B777E400C}"/>
            </ac:spMkLst>
          </pc:spChg>
          <pc:spChg chg="add mod">
            <ac:chgData name="Franziska Händschel" userId="e2149472-3187-4d00-b16a-a19eff6fc04a" providerId="ADAL" clId="{38A45C14-BDBE-4C77-B8DB-0F9E2CF7CF12}" dt="2024-02-27T10:34:08.421" v="1562" actId="1076"/>
            <ac:spMkLst>
              <pc:docMk/>
              <pc:sldMasterMk cId="2436609279" sldId="2147483660"/>
              <pc:sldLayoutMk cId="3512990671" sldId="2147483684"/>
              <ac:spMk id="5" creationId="{1847C562-62FD-5B08-CDD2-0799F0A1E7BE}"/>
            </ac:spMkLst>
          </pc:spChg>
          <pc:spChg chg="add mod">
            <ac:chgData name="Franziska Händschel" userId="e2149472-3187-4d00-b16a-a19eff6fc04a" providerId="ADAL" clId="{38A45C14-BDBE-4C77-B8DB-0F9E2CF7CF12}" dt="2024-02-27T10:34:08.421" v="1562" actId="1076"/>
            <ac:spMkLst>
              <pc:docMk/>
              <pc:sldMasterMk cId="2436609279" sldId="2147483660"/>
              <pc:sldLayoutMk cId="3512990671" sldId="2147483684"/>
              <ac:spMk id="6" creationId="{41831F4C-A7E0-F3D8-C7C0-45A735ECB39C}"/>
            </ac:spMkLst>
          </pc:spChg>
          <pc:spChg chg="add del mod">
            <ac:chgData name="Franziska Händschel" userId="e2149472-3187-4d00-b16a-a19eff6fc04a" providerId="ADAL" clId="{38A45C14-BDBE-4C77-B8DB-0F9E2CF7CF12}" dt="2024-02-27T10:32:00.010" v="1535" actId="21"/>
            <ac:spMkLst>
              <pc:docMk/>
              <pc:sldMasterMk cId="2436609279" sldId="2147483660"/>
              <pc:sldLayoutMk cId="3512990671" sldId="2147483684"/>
              <ac:spMk id="7" creationId="{B40D4F79-5EE8-A6EE-A69B-BB3D221C1726}"/>
            </ac:spMkLst>
          </pc:spChg>
          <pc:spChg chg="mod">
            <ac:chgData name="Franziska Händschel" userId="e2149472-3187-4d00-b16a-a19eff6fc04a" providerId="ADAL" clId="{38A45C14-BDBE-4C77-B8DB-0F9E2CF7CF12}" dt="2024-02-27T10:09:58.754" v="1347" actId="115"/>
            <ac:spMkLst>
              <pc:docMk/>
              <pc:sldMasterMk cId="2436609279" sldId="2147483660"/>
              <pc:sldLayoutMk cId="3512990671" sldId="2147483684"/>
              <ac:spMk id="8" creationId="{D440E23F-4A25-E778-0524-6ABDC044BFB7}"/>
            </ac:spMkLst>
          </pc:spChg>
          <pc:spChg chg="add mod">
            <ac:chgData name="Franziska Händschel" userId="e2149472-3187-4d00-b16a-a19eff6fc04a" providerId="ADAL" clId="{38A45C14-BDBE-4C77-B8DB-0F9E2CF7CF12}" dt="2024-02-27T10:34:08.421" v="1562" actId="1076"/>
            <ac:spMkLst>
              <pc:docMk/>
              <pc:sldMasterMk cId="2436609279" sldId="2147483660"/>
              <pc:sldLayoutMk cId="3512990671" sldId="2147483684"/>
              <ac:spMk id="9" creationId="{E9EEC3EC-8EBE-D315-AA58-8D8DBE7E2ED6}"/>
            </ac:spMkLst>
          </pc:spChg>
          <pc:spChg chg="add del mod">
            <ac:chgData name="Franziska Händschel" userId="e2149472-3187-4d00-b16a-a19eff6fc04a" providerId="ADAL" clId="{38A45C14-BDBE-4C77-B8DB-0F9E2CF7CF12}" dt="2024-02-27T10:32:00.010" v="1535" actId="21"/>
            <ac:spMkLst>
              <pc:docMk/>
              <pc:sldMasterMk cId="2436609279" sldId="2147483660"/>
              <pc:sldLayoutMk cId="3512990671" sldId="2147483684"/>
              <ac:spMk id="10" creationId="{BA79E27A-0A48-258A-C577-1ED8D1468262}"/>
            </ac:spMkLst>
          </pc:spChg>
          <pc:spChg chg="add del mod">
            <ac:chgData name="Franziska Händschel" userId="e2149472-3187-4d00-b16a-a19eff6fc04a" providerId="ADAL" clId="{38A45C14-BDBE-4C77-B8DB-0F9E2CF7CF12}" dt="2024-02-27T10:32:00.010" v="1535" actId="21"/>
            <ac:spMkLst>
              <pc:docMk/>
              <pc:sldMasterMk cId="2436609279" sldId="2147483660"/>
              <pc:sldLayoutMk cId="3512990671" sldId="2147483684"/>
              <ac:spMk id="11" creationId="{51FC055C-1A4C-20AB-87BB-FB7D91257B07}"/>
            </ac:spMkLst>
          </pc:spChg>
          <pc:spChg chg="add del mod">
            <ac:chgData name="Franziska Händschel" userId="e2149472-3187-4d00-b16a-a19eff6fc04a" providerId="ADAL" clId="{38A45C14-BDBE-4C77-B8DB-0F9E2CF7CF12}" dt="2024-02-27T10:32:00.010" v="1535" actId="21"/>
            <ac:spMkLst>
              <pc:docMk/>
              <pc:sldMasterMk cId="2436609279" sldId="2147483660"/>
              <pc:sldLayoutMk cId="3512990671" sldId="2147483684"/>
              <ac:spMk id="12" creationId="{604904A0-B24A-BBAC-A930-E6CCC2E61B10}"/>
            </ac:spMkLst>
          </pc:spChg>
          <pc:spChg chg="add mod">
            <ac:chgData name="Franziska Händschel" userId="e2149472-3187-4d00-b16a-a19eff6fc04a" providerId="ADAL" clId="{38A45C14-BDBE-4C77-B8DB-0F9E2CF7CF12}" dt="2024-02-27T10:34:08.421" v="1562" actId="1076"/>
            <ac:spMkLst>
              <pc:docMk/>
              <pc:sldMasterMk cId="2436609279" sldId="2147483660"/>
              <pc:sldLayoutMk cId="3512990671" sldId="2147483684"/>
              <ac:spMk id="13" creationId="{5E0F6577-2E98-CFC3-21D3-6A535B1F76ED}"/>
            </ac:spMkLst>
          </pc:spChg>
          <pc:spChg chg="add del mod">
            <ac:chgData name="Franziska Händschel" userId="e2149472-3187-4d00-b16a-a19eff6fc04a" providerId="ADAL" clId="{38A45C14-BDBE-4C77-B8DB-0F9E2CF7CF12}" dt="2024-02-27T10:09:21.766" v="1329" actId="478"/>
            <ac:spMkLst>
              <pc:docMk/>
              <pc:sldMasterMk cId="2436609279" sldId="2147483660"/>
              <pc:sldLayoutMk cId="3512990671" sldId="2147483684"/>
              <ac:spMk id="14" creationId="{547B7941-E1B1-7FF9-4B36-FEA1161B1E2C}"/>
            </ac:spMkLst>
          </pc:spChg>
          <pc:spChg chg="add del mod">
            <ac:chgData name="Franziska Händschel" userId="e2149472-3187-4d00-b16a-a19eff6fc04a" providerId="ADAL" clId="{38A45C14-BDBE-4C77-B8DB-0F9E2CF7CF12}" dt="2024-02-27T10:34:13.512" v="1563" actId="21"/>
            <ac:spMkLst>
              <pc:docMk/>
              <pc:sldMasterMk cId="2436609279" sldId="2147483660"/>
              <pc:sldLayoutMk cId="3512990671" sldId="2147483684"/>
              <ac:spMk id="15" creationId="{B40D4F79-5EE8-A6EE-A69B-BB3D221C1726}"/>
            </ac:spMkLst>
          </pc:spChg>
          <pc:spChg chg="add del mod">
            <ac:chgData name="Franziska Händschel" userId="e2149472-3187-4d00-b16a-a19eff6fc04a" providerId="ADAL" clId="{38A45C14-BDBE-4C77-B8DB-0F9E2CF7CF12}" dt="2024-02-27T10:34:13.512" v="1563" actId="21"/>
            <ac:spMkLst>
              <pc:docMk/>
              <pc:sldMasterMk cId="2436609279" sldId="2147483660"/>
              <pc:sldLayoutMk cId="3512990671" sldId="2147483684"/>
              <ac:spMk id="16" creationId="{BA79E27A-0A48-258A-C577-1ED8D1468262}"/>
            </ac:spMkLst>
          </pc:spChg>
          <pc:spChg chg="add del mod">
            <ac:chgData name="Franziska Händschel" userId="e2149472-3187-4d00-b16a-a19eff6fc04a" providerId="ADAL" clId="{38A45C14-BDBE-4C77-B8DB-0F9E2CF7CF12}" dt="2024-02-27T10:34:13.512" v="1563" actId="21"/>
            <ac:spMkLst>
              <pc:docMk/>
              <pc:sldMasterMk cId="2436609279" sldId="2147483660"/>
              <pc:sldLayoutMk cId="3512990671" sldId="2147483684"/>
              <ac:spMk id="17" creationId="{51FC055C-1A4C-20AB-87BB-FB7D91257B07}"/>
            </ac:spMkLst>
          </pc:spChg>
          <pc:spChg chg="add del mod">
            <ac:chgData name="Franziska Händschel" userId="e2149472-3187-4d00-b16a-a19eff6fc04a" providerId="ADAL" clId="{38A45C14-BDBE-4C77-B8DB-0F9E2CF7CF12}" dt="2024-02-27T10:34:13.512" v="1563" actId="21"/>
            <ac:spMkLst>
              <pc:docMk/>
              <pc:sldMasterMk cId="2436609279" sldId="2147483660"/>
              <pc:sldLayoutMk cId="3512990671" sldId="2147483684"/>
              <ac:spMk id="18" creationId="{604904A0-B24A-BBAC-A930-E6CCC2E61B10}"/>
            </ac:spMkLst>
          </pc:spChg>
        </pc:sldLayoutChg>
        <pc:sldLayoutChg chg="addSp delSp modSp add mod modTransition">
          <pc:chgData name="Franziska Händschel" userId="e2149472-3187-4d00-b16a-a19eff6fc04a" providerId="ADAL" clId="{38A45C14-BDBE-4C77-B8DB-0F9E2CF7CF12}" dt="2024-02-27T10:32:11.157" v="1539" actId="21"/>
          <pc:sldLayoutMkLst>
            <pc:docMk/>
            <pc:sldMasterMk cId="2436609279" sldId="2147483660"/>
            <pc:sldLayoutMk cId="439345981" sldId="2147483685"/>
          </pc:sldLayoutMkLst>
          <pc:spChg chg="mod">
            <ac:chgData name="Franziska Händschel" userId="e2149472-3187-4d00-b16a-a19eff6fc04a" providerId="ADAL" clId="{38A45C14-BDBE-4C77-B8DB-0F9E2CF7CF12}" dt="2024-02-27T10:20:26.967" v="1422" actId="20577"/>
            <ac:spMkLst>
              <pc:docMk/>
              <pc:sldMasterMk cId="2436609279" sldId="2147483660"/>
              <pc:sldLayoutMk cId="439345981" sldId="2147483685"/>
              <ac:spMk id="2" creationId="{11358FAF-4C92-F0FB-E3CC-09F43DD5F572}"/>
            </ac:spMkLst>
          </pc:spChg>
          <pc:spChg chg="add del mod">
            <ac:chgData name="Franziska Händschel" userId="e2149472-3187-4d00-b16a-a19eff6fc04a" providerId="ADAL" clId="{38A45C14-BDBE-4C77-B8DB-0F9E2CF7CF12}" dt="2024-02-27T10:10:07.597" v="1353" actId="478"/>
            <ac:spMkLst>
              <pc:docMk/>
              <pc:sldMasterMk cId="2436609279" sldId="2147483660"/>
              <pc:sldLayoutMk cId="439345981" sldId="2147483685"/>
              <ac:spMk id="4" creationId="{8F4E474A-F565-CC34-933E-3F17D5A825A1}"/>
            </ac:spMkLst>
          </pc:spChg>
          <pc:spChg chg="add mod">
            <ac:chgData name="Franziska Händschel" userId="e2149472-3187-4d00-b16a-a19eff6fc04a" providerId="ADAL" clId="{38A45C14-BDBE-4C77-B8DB-0F9E2CF7CF12}" dt="2024-02-27T10:05:09.932" v="1298" actId="1076"/>
            <ac:spMkLst>
              <pc:docMk/>
              <pc:sldMasterMk cId="2436609279" sldId="2147483660"/>
              <pc:sldLayoutMk cId="439345981" sldId="2147483685"/>
              <ac:spMk id="5" creationId="{08925B29-91D8-8ED1-7ADB-9CD974CD40EC}"/>
            </ac:spMkLst>
          </pc:spChg>
          <pc:spChg chg="add mod">
            <ac:chgData name="Franziska Händschel" userId="e2149472-3187-4d00-b16a-a19eff6fc04a" providerId="ADAL" clId="{38A45C14-BDBE-4C77-B8DB-0F9E2CF7CF12}" dt="2024-02-27T10:05:09.932" v="1298" actId="1076"/>
            <ac:spMkLst>
              <pc:docMk/>
              <pc:sldMasterMk cId="2436609279" sldId="2147483660"/>
              <pc:sldLayoutMk cId="439345981" sldId="2147483685"/>
              <ac:spMk id="6" creationId="{3827A260-D41D-0525-6929-BA57DA6DD1AE}"/>
            </ac:spMkLst>
          </pc:spChg>
          <pc:spChg chg="add del mod">
            <ac:chgData name="Franziska Händschel" userId="e2149472-3187-4d00-b16a-a19eff6fc04a" providerId="ADAL" clId="{38A45C14-BDBE-4C77-B8DB-0F9E2CF7CF12}" dt="2024-02-27T10:32:11.157" v="1539" actId="21"/>
            <ac:spMkLst>
              <pc:docMk/>
              <pc:sldMasterMk cId="2436609279" sldId="2147483660"/>
              <pc:sldLayoutMk cId="439345981" sldId="2147483685"/>
              <ac:spMk id="7" creationId="{8D40DD16-62BC-0192-3F2A-B99DAB714EB2}"/>
            </ac:spMkLst>
          </pc:spChg>
          <pc:spChg chg="mod">
            <ac:chgData name="Franziska Händschel" userId="e2149472-3187-4d00-b16a-a19eff6fc04a" providerId="ADAL" clId="{38A45C14-BDBE-4C77-B8DB-0F9E2CF7CF12}" dt="2024-02-27T10:10:10.191" v="1354" actId="115"/>
            <ac:spMkLst>
              <pc:docMk/>
              <pc:sldMasterMk cId="2436609279" sldId="2147483660"/>
              <pc:sldLayoutMk cId="439345981" sldId="2147483685"/>
              <ac:spMk id="8" creationId="{D440E23F-4A25-E778-0524-6ABDC044BFB7}"/>
            </ac:spMkLst>
          </pc:spChg>
          <pc:spChg chg="add mod">
            <ac:chgData name="Franziska Händschel" userId="e2149472-3187-4d00-b16a-a19eff6fc04a" providerId="ADAL" clId="{38A45C14-BDBE-4C77-B8DB-0F9E2CF7CF12}" dt="2024-02-27T10:05:09.932" v="1298" actId="1076"/>
            <ac:spMkLst>
              <pc:docMk/>
              <pc:sldMasterMk cId="2436609279" sldId="2147483660"/>
              <pc:sldLayoutMk cId="439345981" sldId="2147483685"/>
              <ac:spMk id="9" creationId="{7CE25C9C-B01C-2E04-B646-AF34A52B5AE6}"/>
            </ac:spMkLst>
          </pc:spChg>
          <pc:spChg chg="add del mod">
            <ac:chgData name="Franziska Händschel" userId="e2149472-3187-4d00-b16a-a19eff6fc04a" providerId="ADAL" clId="{38A45C14-BDBE-4C77-B8DB-0F9E2CF7CF12}" dt="2024-02-27T10:32:11.157" v="1539" actId="21"/>
            <ac:spMkLst>
              <pc:docMk/>
              <pc:sldMasterMk cId="2436609279" sldId="2147483660"/>
              <pc:sldLayoutMk cId="439345981" sldId="2147483685"/>
              <ac:spMk id="10" creationId="{1E527FE7-9E4A-38BB-A946-531DC6A7A81A}"/>
            </ac:spMkLst>
          </pc:spChg>
          <pc:spChg chg="add del mod">
            <ac:chgData name="Franziska Händschel" userId="e2149472-3187-4d00-b16a-a19eff6fc04a" providerId="ADAL" clId="{38A45C14-BDBE-4C77-B8DB-0F9E2CF7CF12}" dt="2024-02-27T10:32:11.157" v="1539" actId="21"/>
            <ac:spMkLst>
              <pc:docMk/>
              <pc:sldMasterMk cId="2436609279" sldId="2147483660"/>
              <pc:sldLayoutMk cId="439345981" sldId="2147483685"/>
              <ac:spMk id="11" creationId="{2756D898-6D48-5F73-C58E-3C37BF1DAF9F}"/>
            </ac:spMkLst>
          </pc:spChg>
          <pc:spChg chg="add del mod">
            <ac:chgData name="Franziska Händschel" userId="e2149472-3187-4d00-b16a-a19eff6fc04a" providerId="ADAL" clId="{38A45C14-BDBE-4C77-B8DB-0F9E2CF7CF12}" dt="2024-02-27T10:32:11.157" v="1539" actId="21"/>
            <ac:spMkLst>
              <pc:docMk/>
              <pc:sldMasterMk cId="2436609279" sldId="2147483660"/>
              <pc:sldLayoutMk cId="439345981" sldId="2147483685"/>
              <ac:spMk id="12" creationId="{1F006E0B-13B0-F0A0-B4A9-F8D49731ADC0}"/>
            </ac:spMkLst>
          </pc:spChg>
          <pc:spChg chg="add mod">
            <ac:chgData name="Franziska Händschel" userId="e2149472-3187-4d00-b16a-a19eff6fc04a" providerId="ADAL" clId="{38A45C14-BDBE-4C77-B8DB-0F9E2CF7CF12}" dt="2024-02-27T10:05:09.932" v="1298" actId="1076"/>
            <ac:spMkLst>
              <pc:docMk/>
              <pc:sldMasterMk cId="2436609279" sldId="2147483660"/>
              <pc:sldLayoutMk cId="439345981" sldId="2147483685"/>
              <ac:spMk id="13" creationId="{966F8ADC-0462-69CA-E2C9-1B23191FAA7B}"/>
            </ac:spMkLst>
          </pc:spChg>
        </pc:sldLayoutChg>
        <pc:sldLayoutChg chg="addSp delSp modSp add mod modTransition">
          <pc:chgData name="Franziska Händschel" userId="e2149472-3187-4d00-b16a-a19eff6fc04a" providerId="ADAL" clId="{38A45C14-BDBE-4C77-B8DB-0F9E2CF7CF12}" dt="2024-02-27T10:32:26.215" v="1543" actId="21"/>
          <pc:sldLayoutMkLst>
            <pc:docMk/>
            <pc:sldMasterMk cId="2436609279" sldId="2147483660"/>
            <pc:sldLayoutMk cId="129790493" sldId="2147483686"/>
          </pc:sldLayoutMkLst>
          <pc:spChg chg="mod">
            <ac:chgData name="Franziska Händschel" userId="e2149472-3187-4d00-b16a-a19eff6fc04a" providerId="ADAL" clId="{38A45C14-BDBE-4C77-B8DB-0F9E2CF7CF12}" dt="2024-02-27T10:20:21.112" v="1420" actId="20577"/>
            <ac:spMkLst>
              <pc:docMk/>
              <pc:sldMasterMk cId="2436609279" sldId="2147483660"/>
              <pc:sldLayoutMk cId="129790493" sldId="2147483686"/>
              <ac:spMk id="2" creationId="{11358FAF-4C92-F0FB-E3CC-09F43DD5F572}"/>
            </ac:spMkLst>
          </pc:spChg>
          <pc:spChg chg="add del mod">
            <ac:chgData name="Franziska Händschel" userId="e2149472-3187-4d00-b16a-a19eff6fc04a" providerId="ADAL" clId="{38A45C14-BDBE-4C77-B8DB-0F9E2CF7CF12}" dt="2024-02-27T10:10:22.409" v="1367" actId="478"/>
            <ac:spMkLst>
              <pc:docMk/>
              <pc:sldMasterMk cId="2436609279" sldId="2147483660"/>
              <pc:sldLayoutMk cId="129790493" sldId="2147483686"/>
              <ac:spMk id="4" creationId="{A181FB77-C5A2-F5AF-670C-BBDEB0488AA2}"/>
            </ac:spMkLst>
          </pc:spChg>
          <pc:spChg chg="add mod">
            <ac:chgData name="Franziska Händschel" userId="e2149472-3187-4d00-b16a-a19eff6fc04a" providerId="ADAL" clId="{38A45C14-BDBE-4C77-B8DB-0F9E2CF7CF12}" dt="2024-02-27T10:05:35.538" v="1300" actId="1076"/>
            <ac:spMkLst>
              <pc:docMk/>
              <pc:sldMasterMk cId="2436609279" sldId="2147483660"/>
              <pc:sldLayoutMk cId="129790493" sldId="2147483686"/>
              <ac:spMk id="5" creationId="{D92C0845-73E2-3BCF-9DF4-7536472EB23C}"/>
            </ac:spMkLst>
          </pc:spChg>
          <pc:spChg chg="add mod">
            <ac:chgData name="Franziska Händschel" userId="e2149472-3187-4d00-b16a-a19eff6fc04a" providerId="ADAL" clId="{38A45C14-BDBE-4C77-B8DB-0F9E2CF7CF12}" dt="2024-02-27T10:05:35.538" v="1300" actId="1076"/>
            <ac:spMkLst>
              <pc:docMk/>
              <pc:sldMasterMk cId="2436609279" sldId="2147483660"/>
              <pc:sldLayoutMk cId="129790493" sldId="2147483686"/>
              <ac:spMk id="6" creationId="{D61AE008-8A7C-6268-3CC3-6A313746019F}"/>
            </ac:spMkLst>
          </pc:spChg>
          <pc:spChg chg="add del mod">
            <ac:chgData name="Franziska Händschel" userId="e2149472-3187-4d00-b16a-a19eff6fc04a" providerId="ADAL" clId="{38A45C14-BDBE-4C77-B8DB-0F9E2CF7CF12}" dt="2024-02-27T10:32:26.215" v="1543" actId="21"/>
            <ac:spMkLst>
              <pc:docMk/>
              <pc:sldMasterMk cId="2436609279" sldId="2147483660"/>
              <pc:sldLayoutMk cId="129790493" sldId="2147483686"/>
              <ac:spMk id="7" creationId="{E032BCE3-3D8B-61FC-BEE8-F0BC8F95009D}"/>
            </ac:spMkLst>
          </pc:spChg>
          <pc:spChg chg="mod">
            <ac:chgData name="Franziska Händschel" userId="e2149472-3187-4d00-b16a-a19eff6fc04a" providerId="ADAL" clId="{38A45C14-BDBE-4C77-B8DB-0F9E2CF7CF12}" dt="2024-02-27T10:10:20.429" v="1366" actId="115"/>
            <ac:spMkLst>
              <pc:docMk/>
              <pc:sldMasterMk cId="2436609279" sldId="2147483660"/>
              <pc:sldLayoutMk cId="129790493" sldId="2147483686"/>
              <ac:spMk id="8" creationId="{D440E23F-4A25-E778-0524-6ABDC044BFB7}"/>
            </ac:spMkLst>
          </pc:spChg>
          <pc:spChg chg="add mod">
            <ac:chgData name="Franziska Händschel" userId="e2149472-3187-4d00-b16a-a19eff6fc04a" providerId="ADAL" clId="{38A45C14-BDBE-4C77-B8DB-0F9E2CF7CF12}" dt="2024-02-27T10:05:35.538" v="1300" actId="1076"/>
            <ac:spMkLst>
              <pc:docMk/>
              <pc:sldMasterMk cId="2436609279" sldId="2147483660"/>
              <pc:sldLayoutMk cId="129790493" sldId="2147483686"/>
              <ac:spMk id="9" creationId="{8ECD59C2-4DDB-F824-2E4B-79A1CC6BA182}"/>
            </ac:spMkLst>
          </pc:spChg>
          <pc:spChg chg="add del mod">
            <ac:chgData name="Franziska Händschel" userId="e2149472-3187-4d00-b16a-a19eff6fc04a" providerId="ADAL" clId="{38A45C14-BDBE-4C77-B8DB-0F9E2CF7CF12}" dt="2024-02-27T10:32:26.215" v="1543" actId="21"/>
            <ac:spMkLst>
              <pc:docMk/>
              <pc:sldMasterMk cId="2436609279" sldId="2147483660"/>
              <pc:sldLayoutMk cId="129790493" sldId="2147483686"/>
              <ac:spMk id="10" creationId="{1AE13D4D-FC40-284A-0C58-EFBBFDA54219}"/>
            </ac:spMkLst>
          </pc:spChg>
          <pc:spChg chg="add del mod">
            <ac:chgData name="Franziska Händschel" userId="e2149472-3187-4d00-b16a-a19eff6fc04a" providerId="ADAL" clId="{38A45C14-BDBE-4C77-B8DB-0F9E2CF7CF12}" dt="2024-02-27T10:32:26.215" v="1543" actId="21"/>
            <ac:spMkLst>
              <pc:docMk/>
              <pc:sldMasterMk cId="2436609279" sldId="2147483660"/>
              <pc:sldLayoutMk cId="129790493" sldId="2147483686"/>
              <ac:spMk id="11" creationId="{7E0F0A8D-0E88-9BD9-9CA3-D32E8D646012}"/>
            </ac:spMkLst>
          </pc:spChg>
          <pc:spChg chg="add del mod">
            <ac:chgData name="Franziska Händschel" userId="e2149472-3187-4d00-b16a-a19eff6fc04a" providerId="ADAL" clId="{38A45C14-BDBE-4C77-B8DB-0F9E2CF7CF12}" dt="2024-02-27T10:32:26.215" v="1543" actId="21"/>
            <ac:spMkLst>
              <pc:docMk/>
              <pc:sldMasterMk cId="2436609279" sldId="2147483660"/>
              <pc:sldLayoutMk cId="129790493" sldId="2147483686"/>
              <ac:spMk id="12" creationId="{6E98B2FD-7BFE-C21C-317E-1981C9A52787}"/>
            </ac:spMkLst>
          </pc:spChg>
          <pc:spChg chg="add mod">
            <ac:chgData name="Franziska Händschel" userId="e2149472-3187-4d00-b16a-a19eff6fc04a" providerId="ADAL" clId="{38A45C14-BDBE-4C77-B8DB-0F9E2CF7CF12}" dt="2024-02-27T10:05:35.538" v="1300" actId="1076"/>
            <ac:spMkLst>
              <pc:docMk/>
              <pc:sldMasterMk cId="2436609279" sldId="2147483660"/>
              <pc:sldLayoutMk cId="129790493" sldId="2147483686"/>
              <ac:spMk id="13" creationId="{988B7840-D05C-2338-45BF-8602B28072D4}"/>
            </ac:spMkLst>
          </pc:spChg>
        </pc:sldLayoutChg>
        <pc:sldLayoutChg chg="addSp delSp modSp add mod modTransition">
          <pc:chgData name="Franziska Händschel" userId="e2149472-3187-4d00-b16a-a19eff6fc04a" providerId="ADAL" clId="{38A45C14-BDBE-4C77-B8DB-0F9E2CF7CF12}" dt="2024-02-27T10:32:40.275" v="1547" actId="21"/>
          <pc:sldLayoutMkLst>
            <pc:docMk/>
            <pc:sldMasterMk cId="2436609279" sldId="2147483660"/>
            <pc:sldLayoutMk cId="70632419" sldId="2147483687"/>
          </pc:sldLayoutMkLst>
          <pc:spChg chg="mod">
            <ac:chgData name="Franziska Händschel" userId="e2149472-3187-4d00-b16a-a19eff6fc04a" providerId="ADAL" clId="{38A45C14-BDBE-4C77-B8DB-0F9E2CF7CF12}" dt="2024-02-27T10:20:16.734" v="1418" actId="20577"/>
            <ac:spMkLst>
              <pc:docMk/>
              <pc:sldMasterMk cId="2436609279" sldId="2147483660"/>
              <pc:sldLayoutMk cId="70632419" sldId="2147483687"/>
              <ac:spMk id="2" creationId="{11358FAF-4C92-F0FB-E3CC-09F43DD5F572}"/>
            </ac:spMkLst>
          </pc:spChg>
          <pc:spChg chg="add del mod">
            <ac:chgData name="Franziska Händschel" userId="e2149472-3187-4d00-b16a-a19eff6fc04a" providerId="ADAL" clId="{38A45C14-BDBE-4C77-B8DB-0F9E2CF7CF12}" dt="2024-02-27T10:10:34.240" v="1376" actId="478"/>
            <ac:spMkLst>
              <pc:docMk/>
              <pc:sldMasterMk cId="2436609279" sldId="2147483660"/>
              <pc:sldLayoutMk cId="70632419" sldId="2147483687"/>
              <ac:spMk id="4" creationId="{C8B0D0CC-322C-6E42-0AC7-3B2002806018}"/>
            </ac:spMkLst>
          </pc:spChg>
          <pc:spChg chg="add mod">
            <ac:chgData name="Franziska Händschel" userId="e2149472-3187-4d00-b16a-a19eff6fc04a" providerId="ADAL" clId="{38A45C14-BDBE-4C77-B8DB-0F9E2CF7CF12}" dt="2024-02-27T10:06:00.382" v="1302" actId="1076"/>
            <ac:spMkLst>
              <pc:docMk/>
              <pc:sldMasterMk cId="2436609279" sldId="2147483660"/>
              <pc:sldLayoutMk cId="70632419" sldId="2147483687"/>
              <ac:spMk id="5" creationId="{CB6175AD-7FBF-CE30-CA31-91F3FE45CDE6}"/>
            </ac:spMkLst>
          </pc:spChg>
          <pc:spChg chg="add mod">
            <ac:chgData name="Franziska Händschel" userId="e2149472-3187-4d00-b16a-a19eff6fc04a" providerId="ADAL" clId="{38A45C14-BDBE-4C77-B8DB-0F9E2CF7CF12}" dt="2024-02-27T10:06:00.382" v="1302" actId="1076"/>
            <ac:spMkLst>
              <pc:docMk/>
              <pc:sldMasterMk cId="2436609279" sldId="2147483660"/>
              <pc:sldLayoutMk cId="70632419" sldId="2147483687"/>
              <ac:spMk id="6" creationId="{19234C53-2269-6693-DDA8-3C0A43A8D1D9}"/>
            </ac:spMkLst>
          </pc:spChg>
          <pc:spChg chg="add del mod">
            <ac:chgData name="Franziska Händschel" userId="e2149472-3187-4d00-b16a-a19eff6fc04a" providerId="ADAL" clId="{38A45C14-BDBE-4C77-B8DB-0F9E2CF7CF12}" dt="2024-02-27T10:32:40.275" v="1547" actId="21"/>
            <ac:spMkLst>
              <pc:docMk/>
              <pc:sldMasterMk cId="2436609279" sldId="2147483660"/>
              <pc:sldLayoutMk cId="70632419" sldId="2147483687"/>
              <ac:spMk id="7" creationId="{22F2C488-A22F-8100-A0E9-CB32EE79ADC1}"/>
            </ac:spMkLst>
          </pc:spChg>
          <pc:spChg chg="mod">
            <ac:chgData name="Franziska Händschel" userId="e2149472-3187-4d00-b16a-a19eff6fc04a" providerId="ADAL" clId="{38A45C14-BDBE-4C77-B8DB-0F9E2CF7CF12}" dt="2024-02-27T10:10:32.553" v="1375" actId="115"/>
            <ac:spMkLst>
              <pc:docMk/>
              <pc:sldMasterMk cId="2436609279" sldId="2147483660"/>
              <pc:sldLayoutMk cId="70632419" sldId="2147483687"/>
              <ac:spMk id="8" creationId="{D440E23F-4A25-E778-0524-6ABDC044BFB7}"/>
            </ac:spMkLst>
          </pc:spChg>
          <pc:spChg chg="add mod">
            <ac:chgData name="Franziska Händschel" userId="e2149472-3187-4d00-b16a-a19eff6fc04a" providerId="ADAL" clId="{38A45C14-BDBE-4C77-B8DB-0F9E2CF7CF12}" dt="2024-02-27T10:06:00.382" v="1302" actId="1076"/>
            <ac:spMkLst>
              <pc:docMk/>
              <pc:sldMasterMk cId="2436609279" sldId="2147483660"/>
              <pc:sldLayoutMk cId="70632419" sldId="2147483687"/>
              <ac:spMk id="9" creationId="{A1794E11-0084-475A-C9B1-01D1A6C05BAB}"/>
            </ac:spMkLst>
          </pc:spChg>
          <pc:spChg chg="add del mod">
            <ac:chgData name="Franziska Händschel" userId="e2149472-3187-4d00-b16a-a19eff6fc04a" providerId="ADAL" clId="{38A45C14-BDBE-4C77-B8DB-0F9E2CF7CF12}" dt="2024-02-27T10:32:40.275" v="1547" actId="21"/>
            <ac:spMkLst>
              <pc:docMk/>
              <pc:sldMasterMk cId="2436609279" sldId="2147483660"/>
              <pc:sldLayoutMk cId="70632419" sldId="2147483687"/>
              <ac:spMk id="10" creationId="{3D3E311D-93C0-289C-5C09-8C61803008D6}"/>
            </ac:spMkLst>
          </pc:spChg>
          <pc:spChg chg="add del mod">
            <ac:chgData name="Franziska Händschel" userId="e2149472-3187-4d00-b16a-a19eff6fc04a" providerId="ADAL" clId="{38A45C14-BDBE-4C77-B8DB-0F9E2CF7CF12}" dt="2024-02-27T10:32:40.275" v="1547" actId="21"/>
            <ac:spMkLst>
              <pc:docMk/>
              <pc:sldMasterMk cId="2436609279" sldId="2147483660"/>
              <pc:sldLayoutMk cId="70632419" sldId="2147483687"/>
              <ac:spMk id="11" creationId="{C07512EC-856A-3D73-33D1-7AF9A4C87A6E}"/>
            </ac:spMkLst>
          </pc:spChg>
          <pc:spChg chg="add del mod">
            <ac:chgData name="Franziska Händschel" userId="e2149472-3187-4d00-b16a-a19eff6fc04a" providerId="ADAL" clId="{38A45C14-BDBE-4C77-B8DB-0F9E2CF7CF12}" dt="2024-02-27T10:32:40.275" v="1547" actId="21"/>
            <ac:spMkLst>
              <pc:docMk/>
              <pc:sldMasterMk cId="2436609279" sldId="2147483660"/>
              <pc:sldLayoutMk cId="70632419" sldId="2147483687"/>
              <ac:spMk id="12" creationId="{F2FF6224-E50A-D7D6-9501-39F1076D9A79}"/>
            </ac:spMkLst>
          </pc:spChg>
          <pc:spChg chg="add mod">
            <ac:chgData name="Franziska Händschel" userId="e2149472-3187-4d00-b16a-a19eff6fc04a" providerId="ADAL" clId="{38A45C14-BDBE-4C77-B8DB-0F9E2CF7CF12}" dt="2024-02-27T10:06:00.382" v="1302" actId="1076"/>
            <ac:spMkLst>
              <pc:docMk/>
              <pc:sldMasterMk cId="2436609279" sldId="2147483660"/>
              <pc:sldLayoutMk cId="70632419" sldId="2147483687"/>
              <ac:spMk id="13" creationId="{A04A73A2-27CB-AA5B-FFA5-96E8C6EFC506}"/>
            </ac:spMkLst>
          </pc:spChg>
        </pc:sldLayoutChg>
        <pc:sldLayoutChg chg="addSp delSp modSp add mod modTransition">
          <pc:chgData name="Franziska Händschel" userId="e2149472-3187-4d00-b16a-a19eff6fc04a" providerId="ADAL" clId="{38A45C14-BDBE-4C77-B8DB-0F9E2CF7CF12}" dt="2024-02-27T10:32:51.573" v="1551" actId="21"/>
          <pc:sldLayoutMkLst>
            <pc:docMk/>
            <pc:sldMasterMk cId="2436609279" sldId="2147483660"/>
            <pc:sldLayoutMk cId="3695711536" sldId="2147483688"/>
          </pc:sldLayoutMkLst>
          <pc:spChg chg="mod">
            <ac:chgData name="Franziska Händschel" userId="e2149472-3187-4d00-b16a-a19eff6fc04a" providerId="ADAL" clId="{38A45C14-BDBE-4C77-B8DB-0F9E2CF7CF12}" dt="2024-02-27T10:20:12.418" v="1416" actId="20577"/>
            <ac:spMkLst>
              <pc:docMk/>
              <pc:sldMasterMk cId="2436609279" sldId="2147483660"/>
              <pc:sldLayoutMk cId="3695711536" sldId="2147483688"/>
              <ac:spMk id="2" creationId="{11358FAF-4C92-F0FB-E3CC-09F43DD5F572}"/>
            </ac:spMkLst>
          </pc:spChg>
          <pc:spChg chg="add del mod">
            <ac:chgData name="Franziska Händschel" userId="e2149472-3187-4d00-b16a-a19eff6fc04a" providerId="ADAL" clId="{38A45C14-BDBE-4C77-B8DB-0F9E2CF7CF12}" dt="2024-02-27T10:10:44.730" v="1385" actId="478"/>
            <ac:spMkLst>
              <pc:docMk/>
              <pc:sldMasterMk cId="2436609279" sldId="2147483660"/>
              <pc:sldLayoutMk cId="3695711536" sldId="2147483688"/>
              <ac:spMk id="4" creationId="{8B5BAB0A-E32A-2285-E5BD-34162E93F4B4}"/>
            </ac:spMkLst>
          </pc:spChg>
          <pc:spChg chg="add mod">
            <ac:chgData name="Franziska Händschel" userId="e2149472-3187-4d00-b16a-a19eff6fc04a" providerId="ADAL" clId="{38A45C14-BDBE-4C77-B8DB-0F9E2CF7CF12}" dt="2024-02-27T10:06:22.510" v="1304" actId="1076"/>
            <ac:spMkLst>
              <pc:docMk/>
              <pc:sldMasterMk cId="2436609279" sldId="2147483660"/>
              <pc:sldLayoutMk cId="3695711536" sldId="2147483688"/>
              <ac:spMk id="5" creationId="{DA6B0974-4072-7810-3B26-1F47ADB316AF}"/>
            </ac:spMkLst>
          </pc:spChg>
          <pc:spChg chg="add mod">
            <ac:chgData name="Franziska Händschel" userId="e2149472-3187-4d00-b16a-a19eff6fc04a" providerId="ADAL" clId="{38A45C14-BDBE-4C77-B8DB-0F9E2CF7CF12}" dt="2024-02-27T10:06:22.510" v="1304" actId="1076"/>
            <ac:spMkLst>
              <pc:docMk/>
              <pc:sldMasterMk cId="2436609279" sldId="2147483660"/>
              <pc:sldLayoutMk cId="3695711536" sldId="2147483688"/>
              <ac:spMk id="6" creationId="{20EAECBA-2B93-6586-2C58-B90B062BAFA7}"/>
            </ac:spMkLst>
          </pc:spChg>
          <pc:spChg chg="add del mod">
            <ac:chgData name="Franziska Händschel" userId="e2149472-3187-4d00-b16a-a19eff6fc04a" providerId="ADAL" clId="{38A45C14-BDBE-4C77-B8DB-0F9E2CF7CF12}" dt="2024-02-27T10:32:51.573" v="1551" actId="21"/>
            <ac:spMkLst>
              <pc:docMk/>
              <pc:sldMasterMk cId="2436609279" sldId="2147483660"/>
              <pc:sldLayoutMk cId="3695711536" sldId="2147483688"/>
              <ac:spMk id="7" creationId="{8B29F145-3343-E422-054D-B9F59B42240E}"/>
            </ac:spMkLst>
          </pc:spChg>
          <pc:spChg chg="mod">
            <ac:chgData name="Franziska Händschel" userId="e2149472-3187-4d00-b16a-a19eff6fc04a" providerId="ADAL" clId="{38A45C14-BDBE-4C77-B8DB-0F9E2CF7CF12}" dt="2024-02-27T10:10:42.834" v="1384" actId="115"/>
            <ac:spMkLst>
              <pc:docMk/>
              <pc:sldMasterMk cId="2436609279" sldId="2147483660"/>
              <pc:sldLayoutMk cId="3695711536" sldId="2147483688"/>
              <ac:spMk id="8" creationId="{D440E23F-4A25-E778-0524-6ABDC044BFB7}"/>
            </ac:spMkLst>
          </pc:spChg>
          <pc:spChg chg="add mod">
            <ac:chgData name="Franziska Händschel" userId="e2149472-3187-4d00-b16a-a19eff6fc04a" providerId="ADAL" clId="{38A45C14-BDBE-4C77-B8DB-0F9E2CF7CF12}" dt="2024-02-27T10:06:22.510" v="1304" actId="1076"/>
            <ac:spMkLst>
              <pc:docMk/>
              <pc:sldMasterMk cId="2436609279" sldId="2147483660"/>
              <pc:sldLayoutMk cId="3695711536" sldId="2147483688"/>
              <ac:spMk id="9" creationId="{54796008-6ECD-BFE7-EAA8-DBB9C98207B4}"/>
            </ac:spMkLst>
          </pc:spChg>
          <pc:spChg chg="add del mod">
            <ac:chgData name="Franziska Händschel" userId="e2149472-3187-4d00-b16a-a19eff6fc04a" providerId="ADAL" clId="{38A45C14-BDBE-4C77-B8DB-0F9E2CF7CF12}" dt="2024-02-27T10:32:51.573" v="1551" actId="21"/>
            <ac:spMkLst>
              <pc:docMk/>
              <pc:sldMasterMk cId="2436609279" sldId="2147483660"/>
              <pc:sldLayoutMk cId="3695711536" sldId="2147483688"/>
              <ac:spMk id="10" creationId="{4DE8EA67-C6D2-0996-0878-1860B43B4851}"/>
            </ac:spMkLst>
          </pc:spChg>
          <pc:spChg chg="add del mod">
            <ac:chgData name="Franziska Händschel" userId="e2149472-3187-4d00-b16a-a19eff6fc04a" providerId="ADAL" clId="{38A45C14-BDBE-4C77-B8DB-0F9E2CF7CF12}" dt="2024-02-27T10:32:51.573" v="1551" actId="21"/>
            <ac:spMkLst>
              <pc:docMk/>
              <pc:sldMasterMk cId="2436609279" sldId="2147483660"/>
              <pc:sldLayoutMk cId="3695711536" sldId="2147483688"/>
              <ac:spMk id="11" creationId="{11CE2DA3-37D9-7672-297C-4DF685DFDB1C}"/>
            </ac:spMkLst>
          </pc:spChg>
          <pc:spChg chg="add del mod">
            <ac:chgData name="Franziska Händschel" userId="e2149472-3187-4d00-b16a-a19eff6fc04a" providerId="ADAL" clId="{38A45C14-BDBE-4C77-B8DB-0F9E2CF7CF12}" dt="2024-02-27T10:32:51.573" v="1551" actId="21"/>
            <ac:spMkLst>
              <pc:docMk/>
              <pc:sldMasterMk cId="2436609279" sldId="2147483660"/>
              <pc:sldLayoutMk cId="3695711536" sldId="2147483688"/>
              <ac:spMk id="12" creationId="{4A291077-49D0-BB6D-AAC6-D7DF5B440F81}"/>
            </ac:spMkLst>
          </pc:spChg>
          <pc:spChg chg="add mod">
            <ac:chgData name="Franziska Händschel" userId="e2149472-3187-4d00-b16a-a19eff6fc04a" providerId="ADAL" clId="{38A45C14-BDBE-4C77-B8DB-0F9E2CF7CF12}" dt="2024-02-27T10:06:22.510" v="1304" actId="1076"/>
            <ac:spMkLst>
              <pc:docMk/>
              <pc:sldMasterMk cId="2436609279" sldId="2147483660"/>
              <pc:sldLayoutMk cId="3695711536" sldId="2147483688"/>
              <ac:spMk id="13" creationId="{39C9B0B3-24AE-F6D0-F343-6D0AB9E1B5BA}"/>
            </ac:spMkLst>
          </pc:spChg>
        </pc:sldLayoutChg>
        <pc:sldLayoutChg chg="addSp delSp modSp add mod modTransition">
          <pc:chgData name="Franziska Händschel" userId="e2149472-3187-4d00-b16a-a19eff6fc04a" providerId="ADAL" clId="{38A45C14-BDBE-4C77-B8DB-0F9E2CF7CF12}" dt="2024-02-27T10:33:01.646" v="1555" actId="21"/>
          <pc:sldLayoutMkLst>
            <pc:docMk/>
            <pc:sldMasterMk cId="2436609279" sldId="2147483660"/>
            <pc:sldLayoutMk cId="1215575613" sldId="2147483689"/>
          </pc:sldLayoutMkLst>
          <pc:spChg chg="mod">
            <ac:chgData name="Franziska Händschel" userId="e2149472-3187-4d00-b16a-a19eff6fc04a" providerId="ADAL" clId="{38A45C14-BDBE-4C77-B8DB-0F9E2CF7CF12}" dt="2024-02-27T10:20:07.873" v="1414" actId="20577"/>
            <ac:spMkLst>
              <pc:docMk/>
              <pc:sldMasterMk cId="2436609279" sldId="2147483660"/>
              <pc:sldLayoutMk cId="1215575613" sldId="2147483689"/>
              <ac:spMk id="2" creationId="{11358FAF-4C92-F0FB-E3CC-09F43DD5F572}"/>
            </ac:spMkLst>
          </pc:spChg>
          <pc:spChg chg="add del mod">
            <ac:chgData name="Franziska Händschel" userId="e2149472-3187-4d00-b16a-a19eff6fc04a" providerId="ADAL" clId="{38A45C14-BDBE-4C77-B8DB-0F9E2CF7CF12}" dt="2024-02-27T10:10:53.877" v="1392" actId="478"/>
            <ac:spMkLst>
              <pc:docMk/>
              <pc:sldMasterMk cId="2436609279" sldId="2147483660"/>
              <pc:sldLayoutMk cId="1215575613" sldId="2147483689"/>
              <ac:spMk id="4" creationId="{9C71CA04-256C-3B46-D7AE-FF2BC69D2733}"/>
            </ac:spMkLst>
          </pc:spChg>
          <pc:spChg chg="add mod">
            <ac:chgData name="Franziska Händschel" userId="e2149472-3187-4d00-b16a-a19eff6fc04a" providerId="ADAL" clId="{38A45C14-BDBE-4C77-B8DB-0F9E2CF7CF12}" dt="2024-02-27T10:06:47.524" v="1306" actId="1076"/>
            <ac:spMkLst>
              <pc:docMk/>
              <pc:sldMasterMk cId="2436609279" sldId="2147483660"/>
              <pc:sldLayoutMk cId="1215575613" sldId="2147483689"/>
              <ac:spMk id="5" creationId="{51CCAA5A-8784-1AA2-8BA0-00A0D73B81C9}"/>
            </ac:spMkLst>
          </pc:spChg>
          <pc:spChg chg="add mod">
            <ac:chgData name="Franziska Händschel" userId="e2149472-3187-4d00-b16a-a19eff6fc04a" providerId="ADAL" clId="{38A45C14-BDBE-4C77-B8DB-0F9E2CF7CF12}" dt="2024-02-27T10:06:47.524" v="1306" actId="1076"/>
            <ac:spMkLst>
              <pc:docMk/>
              <pc:sldMasterMk cId="2436609279" sldId="2147483660"/>
              <pc:sldLayoutMk cId="1215575613" sldId="2147483689"/>
              <ac:spMk id="6" creationId="{38176298-AD12-EDC3-1AEA-B7FFF9473C08}"/>
            </ac:spMkLst>
          </pc:spChg>
          <pc:spChg chg="add del mod">
            <ac:chgData name="Franziska Händschel" userId="e2149472-3187-4d00-b16a-a19eff6fc04a" providerId="ADAL" clId="{38A45C14-BDBE-4C77-B8DB-0F9E2CF7CF12}" dt="2024-02-27T10:33:01.646" v="1555" actId="21"/>
            <ac:spMkLst>
              <pc:docMk/>
              <pc:sldMasterMk cId="2436609279" sldId="2147483660"/>
              <pc:sldLayoutMk cId="1215575613" sldId="2147483689"/>
              <ac:spMk id="7" creationId="{BF265041-5220-5B24-362B-C651D6D93B42}"/>
            </ac:spMkLst>
          </pc:spChg>
          <pc:spChg chg="mod">
            <ac:chgData name="Franziska Händschel" userId="e2149472-3187-4d00-b16a-a19eff6fc04a" providerId="ADAL" clId="{38A45C14-BDBE-4C77-B8DB-0F9E2CF7CF12}" dt="2024-02-27T10:10:51.914" v="1391" actId="115"/>
            <ac:spMkLst>
              <pc:docMk/>
              <pc:sldMasterMk cId="2436609279" sldId="2147483660"/>
              <pc:sldLayoutMk cId="1215575613" sldId="2147483689"/>
              <ac:spMk id="8" creationId="{D440E23F-4A25-E778-0524-6ABDC044BFB7}"/>
            </ac:spMkLst>
          </pc:spChg>
          <pc:spChg chg="add mod">
            <ac:chgData name="Franziska Händschel" userId="e2149472-3187-4d00-b16a-a19eff6fc04a" providerId="ADAL" clId="{38A45C14-BDBE-4C77-B8DB-0F9E2CF7CF12}" dt="2024-02-27T10:06:47.524" v="1306" actId="1076"/>
            <ac:spMkLst>
              <pc:docMk/>
              <pc:sldMasterMk cId="2436609279" sldId="2147483660"/>
              <pc:sldLayoutMk cId="1215575613" sldId="2147483689"/>
              <ac:spMk id="9" creationId="{07546EAF-6C51-07BB-8E0B-87CDBF8B722B}"/>
            </ac:spMkLst>
          </pc:spChg>
          <pc:spChg chg="add del mod">
            <ac:chgData name="Franziska Händschel" userId="e2149472-3187-4d00-b16a-a19eff6fc04a" providerId="ADAL" clId="{38A45C14-BDBE-4C77-B8DB-0F9E2CF7CF12}" dt="2024-02-27T10:33:01.646" v="1555" actId="21"/>
            <ac:spMkLst>
              <pc:docMk/>
              <pc:sldMasterMk cId="2436609279" sldId="2147483660"/>
              <pc:sldLayoutMk cId="1215575613" sldId="2147483689"/>
              <ac:spMk id="10" creationId="{EA85AD55-2EC1-4DAD-AC7E-3146EB4B0B2B}"/>
            </ac:spMkLst>
          </pc:spChg>
          <pc:spChg chg="add del mod">
            <ac:chgData name="Franziska Händschel" userId="e2149472-3187-4d00-b16a-a19eff6fc04a" providerId="ADAL" clId="{38A45C14-BDBE-4C77-B8DB-0F9E2CF7CF12}" dt="2024-02-27T10:33:01.646" v="1555" actId="21"/>
            <ac:spMkLst>
              <pc:docMk/>
              <pc:sldMasterMk cId="2436609279" sldId="2147483660"/>
              <pc:sldLayoutMk cId="1215575613" sldId="2147483689"/>
              <ac:spMk id="11" creationId="{8C2D45ED-BD6C-1CE2-E794-B92A18EADC8B}"/>
            </ac:spMkLst>
          </pc:spChg>
          <pc:spChg chg="add del mod">
            <ac:chgData name="Franziska Händschel" userId="e2149472-3187-4d00-b16a-a19eff6fc04a" providerId="ADAL" clId="{38A45C14-BDBE-4C77-B8DB-0F9E2CF7CF12}" dt="2024-02-27T10:33:01.646" v="1555" actId="21"/>
            <ac:spMkLst>
              <pc:docMk/>
              <pc:sldMasterMk cId="2436609279" sldId="2147483660"/>
              <pc:sldLayoutMk cId="1215575613" sldId="2147483689"/>
              <ac:spMk id="12" creationId="{EDFCC14A-1858-1E86-2A89-DD1CEC4E9E6B}"/>
            </ac:spMkLst>
          </pc:spChg>
          <pc:spChg chg="add mod">
            <ac:chgData name="Franziska Händschel" userId="e2149472-3187-4d00-b16a-a19eff6fc04a" providerId="ADAL" clId="{38A45C14-BDBE-4C77-B8DB-0F9E2CF7CF12}" dt="2024-02-27T10:06:47.524" v="1306" actId="1076"/>
            <ac:spMkLst>
              <pc:docMk/>
              <pc:sldMasterMk cId="2436609279" sldId="2147483660"/>
              <pc:sldLayoutMk cId="1215575613" sldId="2147483689"/>
              <ac:spMk id="13" creationId="{70610F65-4363-ABD6-9927-86E2F8B266BF}"/>
            </ac:spMkLst>
          </pc:spChg>
        </pc:sldLayoutChg>
        <pc:sldLayoutChg chg="addSp delSp modSp add mod modTransition">
          <pc:chgData name="Franziska Händschel" userId="e2149472-3187-4d00-b16a-a19eff6fc04a" providerId="ADAL" clId="{38A45C14-BDBE-4C77-B8DB-0F9E2CF7CF12}" dt="2024-02-27T10:31:10.782" v="1524" actId="21"/>
          <pc:sldLayoutMkLst>
            <pc:docMk/>
            <pc:sldMasterMk cId="2436609279" sldId="2147483660"/>
            <pc:sldLayoutMk cId="2248029539" sldId="2147483690"/>
          </pc:sldLayoutMkLst>
          <pc:spChg chg="mod">
            <ac:chgData name="Franziska Händschel" userId="e2149472-3187-4d00-b16a-a19eff6fc04a" providerId="ADAL" clId="{38A45C14-BDBE-4C77-B8DB-0F9E2CF7CF12}" dt="2024-02-27T10:20:03.281" v="1412" actId="20577"/>
            <ac:spMkLst>
              <pc:docMk/>
              <pc:sldMasterMk cId="2436609279" sldId="2147483660"/>
              <pc:sldLayoutMk cId="2248029539" sldId="2147483690"/>
              <ac:spMk id="2" creationId="{11358FAF-4C92-F0FB-E3CC-09F43DD5F572}"/>
            </ac:spMkLst>
          </pc:spChg>
          <pc:spChg chg="add del mod">
            <ac:chgData name="Franziska Händschel" userId="e2149472-3187-4d00-b16a-a19eff6fc04a" providerId="ADAL" clId="{38A45C14-BDBE-4C77-B8DB-0F9E2CF7CF12}" dt="2024-02-27T10:11:03.221" v="1399" actId="478"/>
            <ac:spMkLst>
              <pc:docMk/>
              <pc:sldMasterMk cId="2436609279" sldId="2147483660"/>
              <pc:sldLayoutMk cId="2248029539" sldId="2147483690"/>
              <ac:spMk id="4" creationId="{8F7B56DE-F8B7-AB50-BF8C-3FE2C04A747B}"/>
            </ac:spMkLst>
          </pc:spChg>
          <pc:spChg chg="add mod">
            <ac:chgData name="Franziska Händschel" userId="e2149472-3187-4d00-b16a-a19eff6fc04a" providerId="ADAL" clId="{38A45C14-BDBE-4C77-B8DB-0F9E2CF7CF12}" dt="2024-02-27T10:07:12.349" v="1308" actId="1076"/>
            <ac:spMkLst>
              <pc:docMk/>
              <pc:sldMasterMk cId="2436609279" sldId="2147483660"/>
              <pc:sldLayoutMk cId="2248029539" sldId="2147483690"/>
              <ac:spMk id="5" creationId="{21D7936C-AA31-EBFB-02EC-BC2E6F9C5474}"/>
            </ac:spMkLst>
          </pc:spChg>
          <pc:spChg chg="add mod">
            <ac:chgData name="Franziska Händschel" userId="e2149472-3187-4d00-b16a-a19eff6fc04a" providerId="ADAL" clId="{38A45C14-BDBE-4C77-B8DB-0F9E2CF7CF12}" dt="2024-02-27T10:07:12.349" v="1308" actId="1076"/>
            <ac:spMkLst>
              <pc:docMk/>
              <pc:sldMasterMk cId="2436609279" sldId="2147483660"/>
              <pc:sldLayoutMk cId="2248029539" sldId="2147483690"/>
              <ac:spMk id="6" creationId="{260D714C-BDCC-7B48-144D-A8483FA660C0}"/>
            </ac:spMkLst>
          </pc:spChg>
          <pc:spChg chg="add del mod">
            <ac:chgData name="Franziska Händschel" userId="e2149472-3187-4d00-b16a-a19eff6fc04a" providerId="ADAL" clId="{38A45C14-BDBE-4C77-B8DB-0F9E2CF7CF12}" dt="2024-02-27T10:31:10.782" v="1524" actId="21"/>
            <ac:spMkLst>
              <pc:docMk/>
              <pc:sldMasterMk cId="2436609279" sldId="2147483660"/>
              <pc:sldLayoutMk cId="2248029539" sldId="2147483690"/>
              <ac:spMk id="7" creationId="{891ECABD-E054-7A89-9E2F-EF80616B0481}"/>
            </ac:spMkLst>
          </pc:spChg>
          <pc:spChg chg="mod">
            <ac:chgData name="Franziska Händschel" userId="e2149472-3187-4d00-b16a-a19eff6fc04a" providerId="ADAL" clId="{38A45C14-BDBE-4C77-B8DB-0F9E2CF7CF12}" dt="2024-02-27T10:11:01.099" v="1398" actId="115"/>
            <ac:spMkLst>
              <pc:docMk/>
              <pc:sldMasterMk cId="2436609279" sldId="2147483660"/>
              <pc:sldLayoutMk cId="2248029539" sldId="2147483690"/>
              <ac:spMk id="8" creationId="{D440E23F-4A25-E778-0524-6ABDC044BFB7}"/>
            </ac:spMkLst>
          </pc:spChg>
          <pc:spChg chg="add mod">
            <ac:chgData name="Franziska Händschel" userId="e2149472-3187-4d00-b16a-a19eff6fc04a" providerId="ADAL" clId="{38A45C14-BDBE-4C77-B8DB-0F9E2CF7CF12}" dt="2024-02-27T10:07:12.349" v="1308" actId="1076"/>
            <ac:spMkLst>
              <pc:docMk/>
              <pc:sldMasterMk cId="2436609279" sldId="2147483660"/>
              <pc:sldLayoutMk cId="2248029539" sldId="2147483690"/>
              <ac:spMk id="9" creationId="{C629FE34-9D01-7E4A-C296-0C6DAF9BFEE0}"/>
            </ac:spMkLst>
          </pc:spChg>
          <pc:spChg chg="add del mod">
            <ac:chgData name="Franziska Händschel" userId="e2149472-3187-4d00-b16a-a19eff6fc04a" providerId="ADAL" clId="{38A45C14-BDBE-4C77-B8DB-0F9E2CF7CF12}" dt="2024-02-27T10:31:10.782" v="1524" actId="21"/>
            <ac:spMkLst>
              <pc:docMk/>
              <pc:sldMasterMk cId="2436609279" sldId="2147483660"/>
              <pc:sldLayoutMk cId="2248029539" sldId="2147483690"/>
              <ac:spMk id="10" creationId="{5F2C3ACE-2745-D460-A27D-9AACC695AFA9}"/>
            </ac:spMkLst>
          </pc:spChg>
          <pc:spChg chg="add del mod">
            <ac:chgData name="Franziska Händschel" userId="e2149472-3187-4d00-b16a-a19eff6fc04a" providerId="ADAL" clId="{38A45C14-BDBE-4C77-B8DB-0F9E2CF7CF12}" dt="2024-02-27T10:31:10.782" v="1524" actId="21"/>
            <ac:spMkLst>
              <pc:docMk/>
              <pc:sldMasterMk cId="2436609279" sldId="2147483660"/>
              <pc:sldLayoutMk cId="2248029539" sldId="2147483690"/>
              <ac:spMk id="11" creationId="{36615C18-89C8-8560-7EA3-93FAC61548C7}"/>
            </ac:spMkLst>
          </pc:spChg>
          <pc:spChg chg="add del mod">
            <ac:chgData name="Franziska Händschel" userId="e2149472-3187-4d00-b16a-a19eff6fc04a" providerId="ADAL" clId="{38A45C14-BDBE-4C77-B8DB-0F9E2CF7CF12}" dt="2024-02-27T10:31:10.782" v="1524" actId="21"/>
            <ac:spMkLst>
              <pc:docMk/>
              <pc:sldMasterMk cId="2436609279" sldId="2147483660"/>
              <pc:sldLayoutMk cId="2248029539" sldId="2147483690"/>
              <ac:spMk id="12" creationId="{EC7922A8-0E89-D9DB-9AEC-5DB7FC76C50D}"/>
            </ac:spMkLst>
          </pc:spChg>
          <pc:spChg chg="add mod">
            <ac:chgData name="Franziska Händschel" userId="e2149472-3187-4d00-b16a-a19eff6fc04a" providerId="ADAL" clId="{38A45C14-BDBE-4C77-B8DB-0F9E2CF7CF12}" dt="2024-02-27T10:07:12.349" v="1308" actId="1076"/>
            <ac:spMkLst>
              <pc:docMk/>
              <pc:sldMasterMk cId="2436609279" sldId="2147483660"/>
              <pc:sldLayoutMk cId="2248029539" sldId="2147483690"/>
              <ac:spMk id="13" creationId="{CC04E3CD-DA0C-4A28-C6B7-E1C1F7991382}"/>
            </ac:spMkLst>
          </pc:spChg>
        </pc:sldLayoutChg>
        <pc:sldLayoutChg chg="addSp delSp modSp add mod modTransition">
          <pc:chgData name="Franziska Händschel" userId="e2149472-3187-4d00-b16a-a19eff6fc04a" providerId="ADAL" clId="{38A45C14-BDBE-4C77-B8DB-0F9E2CF7CF12}" dt="2024-02-27T10:30:50.561" v="1520" actId="21"/>
          <pc:sldLayoutMkLst>
            <pc:docMk/>
            <pc:sldMasterMk cId="2436609279" sldId="2147483660"/>
            <pc:sldLayoutMk cId="537332118" sldId="2147483691"/>
          </pc:sldLayoutMkLst>
          <pc:spChg chg="mod">
            <ac:chgData name="Franziska Händschel" userId="e2149472-3187-4d00-b16a-a19eff6fc04a" providerId="ADAL" clId="{38A45C14-BDBE-4C77-B8DB-0F9E2CF7CF12}" dt="2024-02-27T10:19:58.903" v="1410" actId="20577"/>
            <ac:spMkLst>
              <pc:docMk/>
              <pc:sldMasterMk cId="2436609279" sldId="2147483660"/>
              <pc:sldLayoutMk cId="537332118" sldId="2147483691"/>
              <ac:spMk id="2" creationId="{11358FAF-4C92-F0FB-E3CC-09F43DD5F572}"/>
            </ac:spMkLst>
          </pc:spChg>
          <pc:spChg chg="add del mod">
            <ac:chgData name="Franziska Händschel" userId="e2149472-3187-4d00-b16a-a19eff6fc04a" providerId="ADAL" clId="{38A45C14-BDBE-4C77-B8DB-0F9E2CF7CF12}" dt="2024-02-27T10:11:13.652" v="1407" actId="478"/>
            <ac:spMkLst>
              <pc:docMk/>
              <pc:sldMasterMk cId="2436609279" sldId="2147483660"/>
              <pc:sldLayoutMk cId="537332118" sldId="2147483691"/>
              <ac:spMk id="4" creationId="{D44777AA-8444-F5F7-B931-39EC126FA0A5}"/>
            </ac:spMkLst>
          </pc:spChg>
          <pc:spChg chg="add mod">
            <ac:chgData name="Franziska Händschel" userId="e2149472-3187-4d00-b16a-a19eff6fc04a" providerId="ADAL" clId="{38A45C14-BDBE-4C77-B8DB-0F9E2CF7CF12}" dt="2024-02-27T10:07:35.433" v="1310" actId="1076"/>
            <ac:spMkLst>
              <pc:docMk/>
              <pc:sldMasterMk cId="2436609279" sldId="2147483660"/>
              <pc:sldLayoutMk cId="537332118" sldId="2147483691"/>
              <ac:spMk id="5" creationId="{C390E48C-6C56-02D7-1238-C1F331A3CA39}"/>
            </ac:spMkLst>
          </pc:spChg>
          <pc:spChg chg="add mod">
            <ac:chgData name="Franziska Händschel" userId="e2149472-3187-4d00-b16a-a19eff6fc04a" providerId="ADAL" clId="{38A45C14-BDBE-4C77-B8DB-0F9E2CF7CF12}" dt="2024-02-27T10:07:35.433" v="1310" actId="1076"/>
            <ac:spMkLst>
              <pc:docMk/>
              <pc:sldMasterMk cId="2436609279" sldId="2147483660"/>
              <pc:sldLayoutMk cId="537332118" sldId="2147483691"/>
              <ac:spMk id="6" creationId="{63242B52-9C5F-41F7-E175-22DAF571066D}"/>
            </ac:spMkLst>
          </pc:spChg>
          <pc:spChg chg="add del mod">
            <ac:chgData name="Franziska Händschel" userId="e2149472-3187-4d00-b16a-a19eff6fc04a" providerId="ADAL" clId="{38A45C14-BDBE-4C77-B8DB-0F9E2CF7CF12}" dt="2024-02-27T10:30:50.561" v="1520" actId="21"/>
            <ac:spMkLst>
              <pc:docMk/>
              <pc:sldMasterMk cId="2436609279" sldId="2147483660"/>
              <pc:sldLayoutMk cId="537332118" sldId="2147483691"/>
              <ac:spMk id="7" creationId="{6FCE2C62-0DCD-959B-AED6-CC06CFD8C5B2}"/>
            </ac:spMkLst>
          </pc:spChg>
          <pc:spChg chg="mod">
            <ac:chgData name="Franziska Händschel" userId="e2149472-3187-4d00-b16a-a19eff6fc04a" providerId="ADAL" clId="{38A45C14-BDBE-4C77-B8DB-0F9E2CF7CF12}" dt="2024-02-27T10:11:10.686" v="1406" actId="115"/>
            <ac:spMkLst>
              <pc:docMk/>
              <pc:sldMasterMk cId="2436609279" sldId="2147483660"/>
              <pc:sldLayoutMk cId="537332118" sldId="2147483691"/>
              <ac:spMk id="8" creationId="{D440E23F-4A25-E778-0524-6ABDC044BFB7}"/>
            </ac:spMkLst>
          </pc:spChg>
          <pc:spChg chg="add mod">
            <ac:chgData name="Franziska Händschel" userId="e2149472-3187-4d00-b16a-a19eff6fc04a" providerId="ADAL" clId="{38A45C14-BDBE-4C77-B8DB-0F9E2CF7CF12}" dt="2024-02-27T10:07:35.433" v="1310" actId="1076"/>
            <ac:spMkLst>
              <pc:docMk/>
              <pc:sldMasterMk cId="2436609279" sldId="2147483660"/>
              <pc:sldLayoutMk cId="537332118" sldId="2147483691"/>
              <ac:spMk id="9" creationId="{838FFBC9-7552-E4C6-F99E-0630EC75FC51}"/>
            </ac:spMkLst>
          </pc:spChg>
          <pc:spChg chg="add del mod">
            <ac:chgData name="Franziska Händschel" userId="e2149472-3187-4d00-b16a-a19eff6fc04a" providerId="ADAL" clId="{38A45C14-BDBE-4C77-B8DB-0F9E2CF7CF12}" dt="2024-02-27T10:30:50.561" v="1520" actId="21"/>
            <ac:spMkLst>
              <pc:docMk/>
              <pc:sldMasterMk cId="2436609279" sldId="2147483660"/>
              <pc:sldLayoutMk cId="537332118" sldId="2147483691"/>
              <ac:spMk id="10" creationId="{6A9BFF90-8F1E-1819-2EBF-F1D792A4FB59}"/>
            </ac:spMkLst>
          </pc:spChg>
          <pc:spChg chg="add del mod">
            <ac:chgData name="Franziska Händschel" userId="e2149472-3187-4d00-b16a-a19eff6fc04a" providerId="ADAL" clId="{38A45C14-BDBE-4C77-B8DB-0F9E2CF7CF12}" dt="2024-02-27T10:30:50.561" v="1520" actId="21"/>
            <ac:spMkLst>
              <pc:docMk/>
              <pc:sldMasterMk cId="2436609279" sldId="2147483660"/>
              <pc:sldLayoutMk cId="537332118" sldId="2147483691"/>
              <ac:spMk id="11" creationId="{2B1773AB-CED7-9F7F-51F4-7EF33EE332FE}"/>
            </ac:spMkLst>
          </pc:spChg>
          <pc:spChg chg="add del mod">
            <ac:chgData name="Franziska Händschel" userId="e2149472-3187-4d00-b16a-a19eff6fc04a" providerId="ADAL" clId="{38A45C14-BDBE-4C77-B8DB-0F9E2CF7CF12}" dt="2024-02-27T10:30:50.561" v="1520" actId="21"/>
            <ac:spMkLst>
              <pc:docMk/>
              <pc:sldMasterMk cId="2436609279" sldId="2147483660"/>
              <pc:sldLayoutMk cId="537332118" sldId="2147483691"/>
              <ac:spMk id="12" creationId="{21ABDF25-4B73-8783-4487-56798BEF4676}"/>
            </ac:spMkLst>
          </pc:spChg>
          <pc:spChg chg="add mod">
            <ac:chgData name="Franziska Händschel" userId="e2149472-3187-4d00-b16a-a19eff6fc04a" providerId="ADAL" clId="{38A45C14-BDBE-4C77-B8DB-0F9E2CF7CF12}" dt="2024-02-27T10:07:35.433" v="1310" actId="1076"/>
            <ac:spMkLst>
              <pc:docMk/>
              <pc:sldMasterMk cId="2436609279" sldId="2147483660"/>
              <pc:sldLayoutMk cId="537332118" sldId="2147483691"/>
              <ac:spMk id="13" creationId="{246B6EF8-0E4A-97A6-2482-44AB1B12567C}"/>
            </ac:spMkLst>
          </pc:spChg>
        </pc:sldLayoutChg>
        <pc:sldLayoutChg chg="addSp delSp modSp add mod modTransition">
          <pc:chgData name="Franziska Händschel" userId="e2149472-3187-4d00-b16a-a19eff6fc04a" providerId="ADAL" clId="{38A45C14-BDBE-4C77-B8DB-0F9E2CF7CF12}" dt="2024-02-27T10:29:03.355" v="1500" actId="6014"/>
          <pc:sldLayoutMkLst>
            <pc:docMk/>
            <pc:sldMasterMk cId="2436609279" sldId="2147483660"/>
            <pc:sldLayoutMk cId="3599228205" sldId="2147483692"/>
          </pc:sldLayoutMkLst>
          <pc:spChg chg="mod">
            <ac:chgData name="Franziska Händschel" userId="e2149472-3187-4d00-b16a-a19eff6fc04a" providerId="ADAL" clId="{38A45C14-BDBE-4C77-B8DB-0F9E2CF7CF12}" dt="2024-02-27T10:23:42.472" v="1440" actId="20577"/>
            <ac:spMkLst>
              <pc:docMk/>
              <pc:sldMasterMk cId="2436609279" sldId="2147483660"/>
              <pc:sldLayoutMk cId="3599228205" sldId="2147483692"/>
              <ac:spMk id="2" creationId="{11358FAF-4C92-F0FB-E3CC-09F43DD5F572}"/>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5" creationId="{C390E48C-6C56-02D7-1238-C1F331A3CA39}"/>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6" creationId="{63242B52-9C5F-41F7-E175-22DAF571066D}"/>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7" creationId="{6FCE2C62-0DCD-959B-AED6-CC06CFD8C5B2}"/>
            </ac:spMkLst>
          </pc:spChg>
          <pc:spChg chg="mod">
            <ac:chgData name="Franziska Händschel" userId="e2149472-3187-4d00-b16a-a19eff6fc04a" providerId="ADAL" clId="{38A45C14-BDBE-4C77-B8DB-0F9E2CF7CF12}" dt="2024-02-27T10:23:37.725" v="1438" actId="20577"/>
            <ac:spMkLst>
              <pc:docMk/>
              <pc:sldMasterMk cId="2436609279" sldId="2147483660"/>
              <pc:sldLayoutMk cId="3599228205" sldId="2147483692"/>
              <ac:spMk id="8" creationId="{D440E23F-4A25-E778-0524-6ABDC044BFB7}"/>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9" creationId="{838FFBC9-7552-E4C6-F99E-0630EC75FC51}"/>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10" creationId="{6A9BFF90-8F1E-1819-2EBF-F1D792A4FB59}"/>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11" creationId="{2B1773AB-CED7-9F7F-51F4-7EF33EE332FE}"/>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12" creationId="{21ABDF25-4B73-8783-4487-56798BEF4676}"/>
            </ac:spMkLst>
          </pc:spChg>
          <pc:spChg chg="del">
            <ac:chgData name="Franziska Händschel" userId="e2149472-3187-4d00-b16a-a19eff6fc04a" providerId="ADAL" clId="{38A45C14-BDBE-4C77-B8DB-0F9E2CF7CF12}" dt="2024-02-27T10:23:53.034" v="1441" actId="478"/>
            <ac:spMkLst>
              <pc:docMk/>
              <pc:sldMasterMk cId="2436609279" sldId="2147483660"/>
              <pc:sldLayoutMk cId="3599228205" sldId="2147483692"/>
              <ac:spMk id="13" creationId="{246B6EF8-0E4A-97A6-2482-44AB1B12567C}"/>
            </ac:spMkLst>
          </pc:spChg>
          <pc:spChg chg="add 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14" creationId="{D275FC1E-DEC0-D850-88FD-B864250AD1FE}"/>
            </ac:spMkLst>
          </pc:spChg>
          <pc:spChg chg="add mod">
            <ac:chgData name="Franziska Händschel" userId="e2149472-3187-4d00-b16a-a19eff6fc04a" providerId="ADAL" clId="{38A45C14-BDBE-4C77-B8DB-0F9E2CF7CF12}" dt="2024-02-27T10:24:23.971" v="1447" actId="1076"/>
            <ac:spMkLst>
              <pc:docMk/>
              <pc:sldMasterMk cId="2436609279" sldId="2147483660"/>
              <pc:sldLayoutMk cId="3599228205" sldId="2147483692"/>
              <ac:spMk id="15" creationId="{0CE8A988-173E-AE0E-5370-8679EF905A62}"/>
            </ac:spMkLst>
          </pc:spChg>
          <pc:spChg chg="add 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16" creationId="{8C934A68-EA81-7B3D-2673-04FEAC52C6FB}"/>
            </ac:spMkLst>
          </pc:spChg>
          <pc:spChg chg="add 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17" creationId="{4B087B8E-DA51-A855-0C10-F3C018FF6859}"/>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28" creationId="{BB347554-9591-497B-D7FD-2DFADCDE66B5}"/>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29" creationId="{9E81373E-2FA3-297C-35E7-4093F045D702}"/>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30" creationId="{C3BFBFCC-FC3F-17F8-30E3-9335BDEF9669}"/>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31" creationId="{F75055F3-69B6-4A95-349E-E88BF62EDE02}"/>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32" creationId="{70F06674-337B-2914-75CA-06CCC373294D}"/>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33" creationId="{2E47945E-B8C9-F0B2-A27B-FF4C97DE1A85}"/>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34" creationId="{435DCCFC-08A1-15C3-5852-FE72BC85FA78}"/>
            </ac:spMkLst>
          </pc:spChg>
          <pc:spChg chg="mod">
            <ac:chgData name="Franziska Händschel" userId="e2149472-3187-4d00-b16a-a19eff6fc04a" providerId="ADAL" clId="{38A45C14-BDBE-4C77-B8DB-0F9E2CF7CF12}" dt="2024-02-27T10:24:10.164" v="1445" actId="1076"/>
            <ac:spMkLst>
              <pc:docMk/>
              <pc:sldMasterMk cId="2436609279" sldId="2147483660"/>
              <pc:sldLayoutMk cId="3599228205" sldId="2147483692"/>
              <ac:spMk id="35" creationId="{A9FAAD60-0668-EC97-08DA-F83007801E2A}"/>
            </ac:spMkLst>
          </pc:spChg>
          <pc:grpChg chg="add mod">
            <ac:chgData name="Franziska Händschel" userId="e2149472-3187-4d00-b16a-a19eff6fc04a" providerId="ADAL" clId="{38A45C14-BDBE-4C77-B8DB-0F9E2CF7CF12}" dt="2024-02-27T10:24:10.164" v="1445" actId="1076"/>
            <ac:grpSpMkLst>
              <pc:docMk/>
              <pc:sldMasterMk cId="2436609279" sldId="2147483660"/>
              <pc:sldLayoutMk cId="3599228205" sldId="2147483692"/>
              <ac:grpSpMk id="20" creationId="{7C6E0476-1619-8BE0-9133-C6EFA0519280}"/>
            </ac:grpSpMkLst>
          </pc:grpChg>
          <pc:grpChg chg="add mod">
            <ac:chgData name="Franziska Händschel" userId="e2149472-3187-4d00-b16a-a19eff6fc04a" providerId="ADAL" clId="{38A45C14-BDBE-4C77-B8DB-0F9E2CF7CF12}" dt="2024-02-27T10:24:10.164" v="1445" actId="1076"/>
            <ac:grpSpMkLst>
              <pc:docMk/>
              <pc:sldMasterMk cId="2436609279" sldId="2147483660"/>
              <pc:sldLayoutMk cId="3599228205" sldId="2147483692"/>
              <ac:grpSpMk id="49" creationId="{023F71EB-FF2A-44D3-9AE4-DA33751552C9}"/>
            </ac:grpSpMkLst>
          </pc:grp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 creationId="{06F66534-29A3-0C6B-43EB-7E8563A55F96}"/>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18" creationId="{25490F7A-A2CC-3030-3672-A9E49769413C}"/>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19" creationId="{E05E0E69-8B43-B0EC-086E-F014D421D53A}"/>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1" creationId="{F8D531DC-0E71-2263-DB93-1699CED61652}"/>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2" creationId="{AD66F59E-EA99-BFDA-0C1B-49C6831779E6}"/>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3" creationId="{62A7E1E8-B857-074C-B74A-A244B03DC9B1}"/>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4" creationId="{A95579A4-4CA2-2A66-D86D-EBC54985A870}"/>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5" creationId="{A237BC93-BAF4-C37B-C34A-2144EBCE0E88}"/>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6" creationId="{4A42E727-9364-0F38-1ADB-1B89E7136E23}"/>
            </ac:picMkLst>
          </pc:picChg>
          <pc:picChg chg="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27" creationId="{00298D17-9D92-663B-7331-B11C17F0082E}"/>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36" creationId="{63BFE563-0592-9453-935D-6A3DE5DC9D52}"/>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37" creationId="{6CC89B33-8367-46D4-0322-8C90EB293A2F}"/>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38" creationId="{97CFF5F5-2059-7731-411B-EE0F47BC2744}"/>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39" creationId="{7E222613-5BC6-5796-C0CE-18C7049B107B}"/>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0" creationId="{83D6A58C-6CF5-24A9-2771-EC04FF98DFF8}"/>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1" creationId="{21B031AC-4DD6-8A92-1983-81074A9D4635}"/>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2" creationId="{0C86670B-3528-A87C-5CFC-EF2E227AB3AE}"/>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3" creationId="{FEF5A128-F649-B537-59B3-A3E98E418311}"/>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4" creationId="{F296458D-B4D7-57AA-AEC4-340807385415}"/>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5" creationId="{DF3B8A44-4A9C-8DD6-61E2-1F3300A220B0}"/>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6" creationId="{44746484-3E5F-725F-9F4E-01837A543B40}"/>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7" creationId="{7F5E5305-280F-5FCD-4180-4CF815F0B1E4}"/>
            </ac:picMkLst>
          </pc:picChg>
          <pc:picChg chg="add mod">
            <ac:chgData name="Franziska Händschel" userId="e2149472-3187-4d00-b16a-a19eff6fc04a" providerId="ADAL" clId="{38A45C14-BDBE-4C77-B8DB-0F9E2CF7CF12}" dt="2024-02-27T10:24:10.164" v="1445" actId="1076"/>
            <ac:picMkLst>
              <pc:docMk/>
              <pc:sldMasterMk cId="2436609279" sldId="2147483660"/>
              <pc:sldLayoutMk cId="3599228205" sldId="2147483692"/>
              <ac:picMk id="48" creationId="{89308AAB-9967-B81D-30CC-A7188CC627A8}"/>
            </ac:picMkLst>
          </pc:picChg>
        </pc:sldLayoutChg>
        <pc:sldLayoutChg chg="addSp delSp modSp add mod modTransition">
          <pc:chgData name="Franziska Händschel" userId="e2149472-3187-4d00-b16a-a19eff6fc04a" providerId="ADAL" clId="{38A45C14-BDBE-4C77-B8DB-0F9E2CF7CF12}" dt="2024-02-27T10:30:32.642" v="1516" actId="21"/>
          <pc:sldLayoutMkLst>
            <pc:docMk/>
            <pc:sldMasterMk cId="2436609279" sldId="2147483660"/>
            <pc:sldLayoutMk cId="2379883276" sldId="2147483693"/>
          </pc:sldLayoutMkLst>
          <pc:spChg chg="mod">
            <ac:chgData name="Franziska Händschel" userId="e2149472-3187-4d00-b16a-a19eff6fc04a" providerId="ADAL" clId="{38A45C14-BDBE-4C77-B8DB-0F9E2CF7CF12}" dt="2024-02-27T10:24:37.188" v="1450" actId="20577"/>
            <ac:spMkLst>
              <pc:docMk/>
              <pc:sldMasterMk cId="2436609279" sldId="2147483660"/>
              <pc:sldLayoutMk cId="2379883276" sldId="2147483693"/>
              <ac:spMk id="2" creationId="{11358FAF-4C92-F0FB-E3CC-09F43DD5F572}"/>
            </ac:spMkLst>
          </pc:spChg>
          <pc:spChg chg="add del mod">
            <ac:chgData name="Franziska Händschel" userId="e2149472-3187-4d00-b16a-a19eff6fc04a" providerId="ADAL" clId="{38A45C14-BDBE-4C77-B8DB-0F9E2CF7CF12}" dt="2024-02-27T10:30:32.642" v="1516" actId="21"/>
            <ac:spMkLst>
              <pc:docMk/>
              <pc:sldMasterMk cId="2436609279" sldId="2147483660"/>
              <pc:sldLayoutMk cId="2379883276" sldId="2147483693"/>
              <ac:spMk id="5" creationId="{A65A42E5-99A5-CF20-D566-06FCB4B0A060}"/>
            </ac:spMkLst>
          </pc:spChg>
          <pc:spChg chg="add del mod">
            <ac:chgData name="Franziska Händschel" userId="e2149472-3187-4d00-b16a-a19eff6fc04a" providerId="ADAL" clId="{38A45C14-BDBE-4C77-B8DB-0F9E2CF7CF12}" dt="2024-02-27T10:30:32.642" v="1516" actId="21"/>
            <ac:spMkLst>
              <pc:docMk/>
              <pc:sldMasterMk cId="2436609279" sldId="2147483660"/>
              <pc:sldLayoutMk cId="2379883276" sldId="2147483693"/>
              <ac:spMk id="6" creationId="{DABC1B81-FC90-7231-BF54-43C34C87CD7E}"/>
            </ac:spMkLst>
          </pc:spChg>
          <pc:spChg chg="mod">
            <ac:chgData name="Franziska Händschel" userId="e2149472-3187-4d00-b16a-a19eff6fc04a" providerId="ADAL" clId="{38A45C14-BDBE-4C77-B8DB-0F9E2CF7CF12}" dt="2024-02-27T10:24:41.573" v="1464" actId="20577"/>
            <ac:spMkLst>
              <pc:docMk/>
              <pc:sldMasterMk cId="2436609279" sldId="2147483660"/>
              <pc:sldLayoutMk cId="2379883276" sldId="2147483693"/>
              <ac:spMk id="8" creationId="{D440E23F-4A25-E778-0524-6ABDC044BFB7}"/>
            </ac:spMkLst>
          </pc:spChg>
          <pc:spChg chg="add mod">
            <ac:chgData name="Franziska Händschel" userId="e2149472-3187-4d00-b16a-a19eff6fc04a" providerId="ADAL" clId="{38A45C14-BDBE-4C77-B8DB-0F9E2CF7CF12}" dt="2024-02-27T10:28:18.224" v="1497"/>
            <ac:spMkLst>
              <pc:docMk/>
              <pc:sldMasterMk cId="2436609279" sldId="2147483660"/>
              <pc:sldLayoutMk cId="2379883276" sldId="2147483693"/>
              <ac:spMk id="10" creationId="{DA629E38-1C32-AFC4-51B2-BE53D1B86F2A}"/>
            </ac:spMkLst>
          </pc:spChg>
          <pc:grpChg chg="del">
            <ac:chgData name="Franziska Händschel" userId="e2149472-3187-4d00-b16a-a19eff6fc04a" providerId="ADAL" clId="{38A45C14-BDBE-4C77-B8DB-0F9E2CF7CF12}" dt="2024-02-27T10:25:06.868" v="1465" actId="478"/>
            <ac:grpSpMkLst>
              <pc:docMk/>
              <pc:sldMasterMk cId="2436609279" sldId="2147483660"/>
              <pc:sldLayoutMk cId="2379883276" sldId="2147483693"/>
              <ac:grpSpMk id="49" creationId="{023F71EB-FF2A-44D3-9AE4-DA33751552C9}"/>
            </ac:grpSpMkLst>
          </pc:grpChg>
          <pc:picChg chg="add mod">
            <ac:chgData name="Franziska Händschel" userId="e2149472-3187-4d00-b16a-a19eff6fc04a" providerId="ADAL" clId="{38A45C14-BDBE-4C77-B8DB-0F9E2CF7CF12}" dt="2024-02-27T10:26:03.729" v="1479" actId="1076"/>
            <ac:picMkLst>
              <pc:docMk/>
              <pc:sldMasterMk cId="2436609279" sldId="2147483660"/>
              <pc:sldLayoutMk cId="2379883276" sldId="2147483693"/>
              <ac:picMk id="7" creationId="{15A92205-C470-5F96-72AA-D13444896481}"/>
            </ac:picMkLst>
          </pc:picChg>
          <pc:picChg chg="add mod">
            <ac:chgData name="Franziska Händschel" userId="e2149472-3187-4d00-b16a-a19eff6fc04a" providerId="ADAL" clId="{38A45C14-BDBE-4C77-B8DB-0F9E2CF7CF12}" dt="2024-02-27T10:25:41.051" v="1473" actId="1076"/>
            <ac:picMkLst>
              <pc:docMk/>
              <pc:sldMasterMk cId="2436609279" sldId="2147483660"/>
              <pc:sldLayoutMk cId="2379883276" sldId="2147483693"/>
              <ac:picMk id="9" creationId="{E50D1CDB-74BB-2458-9E06-4344BAF1E5ED}"/>
            </ac:picMkLst>
          </pc:picChg>
        </pc:sldLayoutChg>
        <pc:sldLayoutChg chg="addSp delSp modSp add mod modTransition">
          <pc:chgData name="Franziska Händschel" userId="e2149472-3187-4d00-b16a-a19eff6fc04a" providerId="ADAL" clId="{38A45C14-BDBE-4C77-B8DB-0F9E2CF7CF12}" dt="2024-02-27T10:30:20.390" v="1513" actId="21"/>
          <pc:sldLayoutMkLst>
            <pc:docMk/>
            <pc:sldMasterMk cId="2436609279" sldId="2147483660"/>
            <pc:sldLayoutMk cId="1447718523" sldId="2147483694"/>
          </pc:sldLayoutMkLst>
          <pc:spChg chg="mod">
            <ac:chgData name="Franziska Händschel" userId="e2149472-3187-4d00-b16a-a19eff6fc04a" providerId="ADAL" clId="{38A45C14-BDBE-4C77-B8DB-0F9E2CF7CF12}" dt="2024-02-27T10:26:13.073" v="1482" actId="20577"/>
            <ac:spMkLst>
              <pc:docMk/>
              <pc:sldMasterMk cId="2436609279" sldId="2147483660"/>
              <pc:sldLayoutMk cId="1447718523" sldId="2147483694"/>
              <ac:spMk id="2" creationId="{11358FAF-4C92-F0FB-E3CC-09F43DD5F572}"/>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4" creationId="{375F6A19-84BF-A391-E987-72C307F4E6B5}"/>
            </ac:spMkLst>
          </pc:spChg>
          <pc:spChg chg="del">
            <ac:chgData name="Franziska Händschel" userId="e2149472-3187-4d00-b16a-a19eff6fc04a" providerId="ADAL" clId="{38A45C14-BDBE-4C77-B8DB-0F9E2CF7CF12}" dt="2024-02-27T10:26:20.194" v="1486" actId="478"/>
            <ac:spMkLst>
              <pc:docMk/>
              <pc:sldMasterMk cId="2436609279" sldId="2147483660"/>
              <pc:sldLayoutMk cId="1447718523" sldId="2147483694"/>
              <ac:spMk id="5" creationId="{A65A42E5-99A5-CF20-D566-06FCB4B0A060}"/>
            </ac:spMkLst>
          </pc:spChg>
          <pc:spChg chg="del">
            <ac:chgData name="Franziska Händschel" userId="e2149472-3187-4d00-b16a-a19eff6fc04a" providerId="ADAL" clId="{38A45C14-BDBE-4C77-B8DB-0F9E2CF7CF12}" dt="2024-02-27T10:26:20.194" v="1486" actId="478"/>
            <ac:spMkLst>
              <pc:docMk/>
              <pc:sldMasterMk cId="2436609279" sldId="2147483660"/>
              <pc:sldLayoutMk cId="1447718523" sldId="2147483694"/>
              <ac:spMk id="6" creationId="{DABC1B81-FC90-7231-BF54-43C34C87CD7E}"/>
            </ac:spMkLst>
          </pc:spChg>
          <pc:spChg chg="mod">
            <ac:chgData name="Franziska Händschel" userId="e2149472-3187-4d00-b16a-a19eff6fc04a" providerId="ADAL" clId="{38A45C14-BDBE-4C77-B8DB-0F9E2CF7CF12}" dt="2024-02-27T10:27:49.920" v="1495" actId="20577"/>
            <ac:spMkLst>
              <pc:docMk/>
              <pc:sldMasterMk cId="2436609279" sldId="2147483660"/>
              <pc:sldLayoutMk cId="1447718523" sldId="2147483694"/>
              <ac:spMk id="8" creationId="{D440E23F-4A25-E778-0524-6ABDC044BFB7}"/>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0" creationId="{1B106D2D-D1F0-5A7E-8953-455EE0DAC94E}"/>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1" creationId="{0FA22C8A-5266-8A18-9C4D-BAC7E6C7D7F1}"/>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2" creationId="{E3F76312-8EC8-A6EE-C12B-FF9F9573995A}"/>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3" creationId="{6A8B464F-3028-16D9-DE94-40BBA84A3A31}"/>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4" creationId="{4911788A-3CF4-E8BB-2E6D-7FF45D020693}"/>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5" creationId="{F0A8868C-B7DC-6115-855F-8A43F2F8A503}"/>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6" creationId="{910589B1-FBF1-9E67-B38F-6EF0F79D813E}"/>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7" creationId="{7A03AE4B-9681-D490-DA0B-CEFBFF2ECA16}"/>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8" creationId="{7B1BD4BC-9D38-0C93-4C4E-C63B2D5FE23F}"/>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19" creationId="{EF552A95-8EEC-F118-5B1E-C3EE49648823}"/>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20" creationId="{2B5FB97D-921F-096D-587A-F55A29C3174E}"/>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21" creationId="{CB769F76-8365-D395-9905-B311D74A9D00}"/>
            </ac:spMkLst>
          </pc:spChg>
          <pc:spChg chg="add del mod">
            <ac:chgData name="Franziska Händschel" userId="e2149472-3187-4d00-b16a-a19eff6fc04a" providerId="ADAL" clId="{38A45C14-BDBE-4C77-B8DB-0F9E2CF7CF12}" dt="2024-02-27T10:30:20.390" v="1513" actId="21"/>
            <ac:spMkLst>
              <pc:docMk/>
              <pc:sldMasterMk cId="2436609279" sldId="2147483660"/>
              <pc:sldLayoutMk cId="1447718523" sldId="2147483694"/>
              <ac:spMk id="22" creationId="{27D33685-20A1-F101-A952-56BA92226ADF}"/>
            </ac:spMkLst>
          </pc:spChg>
          <pc:spChg chg="add mod">
            <ac:chgData name="Franziska Händschel" userId="e2149472-3187-4d00-b16a-a19eff6fc04a" providerId="ADAL" clId="{38A45C14-BDBE-4C77-B8DB-0F9E2CF7CF12}" dt="2024-02-27T10:28:14.691" v="1496"/>
            <ac:spMkLst>
              <pc:docMk/>
              <pc:sldMasterMk cId="2436609279" sldId="2147483660"/>
              <pc:sldLayoutMk cId="1447718523" sldId="2147483694"/>
              <ac:spMk id="23" creationId="{CDAAC571-31F1-6CEF-BC9B-C396B668038A}"/>
            </ac:spMkLst>
          </pc:spChg>
          <pc:picChg chg="del">
            <ac:chgData name="Franziska Händschel" userId="e2149472-3187-4d00-b16a-a19eff6fc04a" providerId="ADAL" clId="{38A45C14-BDBE-4C77-B8DB-0F9E2CF7CF12}" dt="2024-02-27T10:26:20.194" v="1486" actId="478"/>
            <ac:picMkLst>
              <pc:docMk/>
              <pc:sldMasterMk cId="2436609279" sldId="2147483660"/>
              <pc:sldLayoutMk cId="1447718523" sldId="2147483694"/>
              <ac:picMk id="7" creationId="{15A92205-C470-5F96-72AA-D13444896481}"/>
            </ac:picMkLst>
          </pc:picChg>
          <pc:picChg chg="del">
            <ac:chgData name="Franziska Händschel" userId="e2149472-3187-4d00-b16a-a19eff6fc04a" providerId="ADAL" clId="{38A45C14-BDBE-4C77-B8DB-0F9E2CF7CF12}" dt="2024-02-27T10:26:20.194" v="1486" actId="478"/>
            <ac:picMkLst>
              <pc:docMk/>
              <pc:sldMasterMk cId="2436609279" sldId="2147483660"/>
              <pc:sldLayoutMk cId="1447718523" sldId="2147483694"/>
              <ac:picMk id="9" creationId="{E50D1CDB-74BB-2458-9E06-4344BAF1E5ED}"/>
            </ac:picMkLst>
          </pc:picChg>
        </pc:sldLayoutChg>
      </pc:sldMasterChg>
    </pc:docChg>
  </pc:docChgLst>
</pc:chgInfo>
</file>

<file path=ppt/slideLayouts/_rels/slideLayout1.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1.xml"/><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8" Type="http://schemas.openxmlformats.org/officeDocument/2006/relationships/image" Target="../media/image24.png"/><Relationship Id="rId13" Type="http://schemas.openxmlformats.org/officeDocument/2006/relationships/image" Target="../media/image28.jpeg"/><Relationship Id="rId3" Type="http://schemas.microsoft.com/office/2007/relationships/hdphoto" Target="../media/hdphoto2.wdp"/><Relationship Id="rId7" Type="http://schemas.openxmlformats.org/officeDocument/2006/relationships/image" Target="../media/image23.jpeg"/><Relationship Id="rId12" Type="http://schemas.openxmlformats.org/officeDocument/2006/relationships/image" Target="../media/image27.jpeg"/><Relationship Id="rId2" Type="http://schemas.openxmlformats.org/officeDocument/2006/relationships/image" Target="../media/image19.png"/><Relationship Id="rId1" Type="http://schemas.openxmlformats.org/officeDocument/2006/relationships/slideMaster" Target="../slideMasters/slideMaster1.xml"/><Relationship Id="rId6" Type="http://schemas.openxmlformats.org/officeDocument/2006/relationships/image" Target="../media/image22.jpeg"/><Relationship Id="rId11" Type="http://schemas.openxmlformats.org/officeDocument/2006/relationships/image" Target="../media/image26.jpeg"/><Relationship Id="rId5" Type="http://schemas.openxmlformats.org/officeDocument/2006/relationships/image" Target="../media/image21.png"/><Relationship Id="rId10" Type="http://schemas.openxmlformats.org/officeDocument/2006/relationships/image" Target="../media/image25.jpeg"/><Relationship Id="rId4" Type="http://schemas.openxmlformats.org/officeDocument/2006/relationships/image" Target="../media/image20.png"/><Relationship Id="rId9" Type="http://schemas.microsoft.com/office/2007/relationships/hdphoto" Target="../media/hdphoto3.wdp"/></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Master" Target="../slideMasters/slideMaster1.xml"/><Relationship Id="rId5" Type="http://schemas.openxmlformats.org/officeDocument/2006/relationships/image" Target="../media/image13.svg"/><Relationship Id="rId4" Type="http://schemas.openxmlformats.org/officeDocument/2006/relationships/image" Target="../media/image12.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17.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16.png"/><Relationship Id="rId5" Type="http://schemas.openxmlformats.org/officeDocument/2006/relationships/image" Target="../media/image15.svg"/><Relationship Id="rId4" Type="http://schemas.openxmlformats.org/officeDocument/2006/relationships/image" Target="../media/image14.png"/></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Kredite und Schulden | Lehrkräftematerial Titelblatt">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4DB6BFEA-483B-A105-3D78-4CB7A26009BF}"/>
              </a:ext>
            </a:extLst>
          </p:cNvPr>
          <p:cNvSpPr/>
          <p:nvPr userDrawn="1"/>
        </p:nvSpPr>
        <p:spPr>
          <a:xfrm>
            <a:off x="0" y="9909034"/>
            <a:ext cx="7559675" cy="777028"/>
          </a:xfrm>
          <a:prstGeom prst="rect">
            <a:avLst/>
          </a:prstGeom>
          <a:solidFill>
            <a:schemeClr val="bg1"/>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algn="l" defTabSz="457200" rtl="0" eaLnBrk="1" latinLnBrk="0" hangingPunct="1">
              <a:defRPr sz="1800" kern="1200">
                <a:solidFill>
                  <a:schemeClr val="lt1"/>
                </a:solidFill>
                <a:latin typeface="+mn-lt"/>
                <a:ea typeface="+mn-ea"/>
                <a:cs typeface="+mn-cs"/>
              </a:defRPr>
            </a:lvl1pPr>
            <a:lvl2pPr marL="457200" algn="l" defTabSz="457200" rtl="0" eaLnBrk="1" latinLnBrk="0" hangingPunct="1">
              <a:defRPr sz="1800" kern="1200">
                <a:solidFill>
                  <a:schemeClr val="lt1"/>
                </a:solidFill>
                <a:latin typeface="+mn-lt"/>
                <a:ea typeface="+mn-ea"/>
                <a:cs typeface="+mn-cs"/>
              </a:defRPr>
            </a:lvl2pPr>
            <a:lvl3pPr marL="914400" algn="l" defTabSz="457200" rtl="0" eaLnBrk="1" latinLnBrk="0" hangingPunct="1">
              <a:defRPr sz="1800" kern="1200">
                <a:solidFill>
                  <a:schemeClr val="lt1"/>
                </a:solidFill>
                <a:latin typeface="+mn-lt"/>
                <a:ea typeface="+mn-ea"/>
                <a:cs typeface="+mn-cs"/>
              </a:defRPr>
            </a:lvl3pPr>
            <a:lvl4pPr marL="1371600" algn="l" defTabSz="457200" rtl="0" eaLnBrk="1" latinLnBrk="0" hangingPunct="1">
              <a:defRPr sz="1800" kern="1200">
                <a:solidFill>
                  <a:schemeClr val="lt1"/>
                </a:solidFill>
                <a:latin typeface="+mn-lt"/>
                <a:ea typeface="+mn-ea"/>
                <a:cs typeface="+mn-cs"/>
              </a:defRPr>
            </a:lvl4pPr>
            <a:lvl5pPr marL="1828800" algn="l" defTabSz="457200" rtl="0" eaLnBrk="1" latinLnBrk="0" hangingPunct="1">
              <a:defRPr sz="1800" kern="1200">
                <a:solidFill>
                  <a:schemeClr val="lt1"/>
                </a:solidFill>
                <a:latin typeface="+mn-lt"/>
                <a:ea typeface="+mn-ea"/>
                <a:cs typeface="+mn-cs"/>
              </a:defRPr>
            </a:lvl5pPr>
            <a:lvl6pPr marL="2286000" algn="l" defTabSz="457200" rtl="0" eaLnBrk="1" latinLnBrk="0" hangingPunct="1">
              <a:defRPr sz="1800" kern="1200">
                <a:solidFill>
                  <a:schemeClr val="lt1"/>
                </a:solidFill>
                <a:latin typeface="+mn-lt"/>
                <a:ea typeface="+mn-ea"/>
                <a:cs typeface="+mn-cs"/>
              </a:defRPr>
            </a:lvl6pPr>
            <a:lvl7pPr marL="2743200" algn="l" defTabSz="457200" rtl="0" eaLnBrk="1" latinLnBrk="0" hangingPunct="1">
              <a:defRPr sz="1800" kern="1200">
                <a:solidFill>
                  <a:schemeClr val="lt1"/>
                </a:solidFill>
                <a:latin typeface="+mn-lt"/>
                <a:ea typeface="+mn-ea"/>
                <a:cs typeface="+mn-cs"/>
              </a:defRPr>
            </a:lvl7pPr>
            <a:lvl8pPr marL="3200400" algn="l" defTabSz="457200" rtl="0" eaLnBrk="1" latinLnBrk="0" hangingPunct="1">
              <a:defRPr sz="1800" kern="1200">
                <a:solidFill>
                  <a:schemeClr val="lt1"/>
                </a:solidFill>
                <a:latin typeface="+mn-lt"/>
                <a:ea typeface="+mn-ea"/>
                <a:cs typeface="+mn-cs"/>
              </a:defRPr>
            </a:lvl8pPr>
            <a:lvl9pPr marL="3657600" algn="l" defTabSz="457200" rtl="0" eaLnBrk="1" latinLnBrk="0" hangingPunct="1">
              <a:defRPr sz="1800" kern="1200">
                <a:solidFill>
                  <a:schemeClr val="lt1"/>
                </a:solidFill>
                <a:latin typeface="+mn-lt"/>
                <a:ea typeface="+mn-ea"/>
                <a:cs typeface="+mn-cs"/>
              </a:defRPr>
            </a:lvl9pPr>
          </a:lstStyle>
          <a:p>
            <a:pPr algn="ctr"/>
            <a:endParaRPr lang="de-DE"/>
          </a:p>
        </p:txBody>
      </p:sp>
      <p:sp>
        <p:nvSpPr>
          <p:cNvPr id="7" name="Rechteck 6">
            <a:extLst>
              <a:ext uri="{FF2B5EF4-FFF2-40B4-BE49-F238E27FC236}">
                <a16:creationId xmlns:a16="http://schemas.microsoft.com/office/drawing/2014/main" id="{B3D3C18D-95E1-755B-D102-22B083886F01}"/>
              </a:ext>
            </a:extLst>
          </p:cNvPr>
          <p:cNvSpPr/>
          <p:nvPr userDrawn="1"/>
        </p:nvSpPr>
        <p:spPr>
          <a:xfrm>
            <a:off x="0" y="4203510"/>
            <a:ext cx="7559675" cy="6488301"/>
          </a:xfrm>
          <a:prstGeom prst="rect">
            <a:avLst/>
          </a:prstGeom>
          <a:gradFill flip="none" rotWithShape="1">
            <a:gsLst>
              <a:gs pos="0">
                <a:schemeClr val="tx1">
                  <a:alpha val="90000"/>
                </a:schemeClr>
              </a:gs>
              <a:gs pos="100000">
                <a:schemeClr val="tx1">
                  <a:alpha val="0"/>
                </a:schemeClr>
              </a:gs>
            </a:gsLst>
            <a:lin ang="16200000" scaled="1"/>
            <a:tileRect/>
          </a:gradFill>
          <a:ln w="19050">
            <a:noFill/>
          </a:ln>
        </p:spPr>
        <p:style>
          <a:lnRef idx="2">
            <a:schemeClr val="accent1">
              <a:shade val="15000"/>
            </a:schemeClr>
          </a:lnRef>
          <a:fillRef idx="1">
            <a:schemeClr val="accent1"/>
          </a:fillRef>
          <a:effectRef idx="0">
            <a:schemeClr val="accent1"/>
          </a:effectRef>
          <a:fontRef idx="minor">
            <a:schemeClr val="lt1"/>
          </a:fontRef>
        </p:style>
        <p:txBody>
          <a:bodyPr lIns="582837" tIns="582837" rIns="582837" bIns="1359952" rtlCol="0" anchor="b"/>
          <a:lstStyle/>
          <a:p>
            <a:pPr defTabSz="493456">
              <a:defRPr/>
            </a:pPr>
            <a:r>
              <a:rPr lang="de-DE" sz="2590" dirty="0">
                <a:solidFill>
                  <a:srgbClr val="FFFFFF"/>
                </a:solidFill>
                <a:latin typeface="Helvetica" panose="020B0604020202020204" pitchFamily="34" charset="0"/>
                <a:cs typeface="Helvetica" panose="020B0604020202020204" pitchFamily="34" charset="0"/>
              </a:rPr>
              <a:t>Kredite &amp; Schulden</a:t>
            </a:r>
          </a:p>
          <a:p>
            <a:pPr marL="0" marR="0" lvl="0" indent="0" algn="l" defTabSz="493456" rtl="0" eaLnBrk="1" fontAlgn="auto" latinLnBrk="0" hangingPunct="1">
              <a:lnSpc>
                <a:spcPct val="100000"/>
              </a:lnSpc>
              <a:spcBef>
                <a:spcPts val="0"/>
              </a:spcBef>
              <a:spcAft>
                <a:spcPts val="0"/>
              </a:spcAft>
              <a:buClrTx/>
              <a:buSzTx/>
              <a:buFontTx/>
              <a:buNone/>
              <a:tabLst/>
              <a:defRPr/>
            </a:pPr>
            <a:r>
              <a:rPr kumimoji="0" lang="de-DE" sz="3454" b="1" i="0" u="none" strike="noStrike" kern="1200" cap="none" spc="0" normalizeH="0" baseline="0" noProof="0" dirty="0">
                <a:ln>
                  <a:noFill/>
                </a:ln>
                <a:solidFill>
                  <a:srgbClr val="FFFFFF"/>
                </a:solidFill>
                <a:effectLst/>
                <a:uLnTx/>
                <a:uFillTx/>
                <a:latin typeface="Helvetica" panose="020B0604020202020204" pitchFamily="34" charset="0"/>
                <a:ea typeface="+mn-ea"/>
                <a:cs typeface="Helvetica" panose="020B0604020202020204" pitchFamily="34" charset="0"/>
              </a:rPr>
              <a:t>Schulden verstehen, Verschuldung vorbeugen</a:t>
            </a: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a:p>
            <a:pPr defTabSz="493456">
              <a:defRPr/>
            </a:pPr>
            <a:endParaRPr lang="de-DE" sz="3885" b="1" dirty="0">
              <a:solidFill>
                <a:srgbClr val="FFFFFF"/>
              </a:solidFill>
              <a:latin typeface="Helvetica" panose="020B0604020202020204" pitchFamily="34" charset="0"/>
              <a:cs typeface="Helvetica" panose="020B0604020202020204" pitchFamily="34" charset="0"/>
            </a:endParaRPr>
          </a:p>
        </p:txBody>
      </p:sp>
      <p:grpSp>
        <p:nvGrpSpPr>
          <p:cNvPr id="8" name="Gruppieren 7">
            <a:extLst>
              <a:ext uri="{FF2B5EF4-FFF2-40B4-BE49-F238E27FC236}">
                <a16:creationId xmlns:a16="http://schemas.microsoft.com/office/drawing/2014/main" id="{D8164CE2-091E-F95E-457D-16040B0CC82A}"/>
              </a:ext>
            </a:extLst>
          </p:cNvPr>
          <p:cNvGrpSpPr>
            <a:grpSpLocks/>
          </p:cNvGrpSpPr>
          <p:nvPr userDrawn="1"/>
        </p:nvGrpSpPr>
        <p:grpSpPr>
          <a:xfrm>
            <a:off x="637432" y="9872416"/>
            <a:ext cx="2475057" cy="425132"/>
            <a:chOff x="4745257" y="3390745"/>
            <a:chExt cx="709593" cy="121884"/>
          </a:xfrm>
        </p:grpSpPr>
        <p:pic>
          <p:nvPicPr>
            <p:cNvPr id="9" name="Grafik 8">
              <a:extLst>
                <a:ext uri="{FF2B5EF4-FFF2-40B4-BE49-F238E27FC236}">
                  <a16:creationId xmlns:a16="http://schemas.microsoft.com/office/drawing/2014/main" id="{3223488A-FDBF-284F-C4D5-58C481C25E88}"/>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39314" y="3402892"/>
              <a:ext cx="615536" cy="90000"/>
            </a:xfrm>
            <a:prstGeom prst="rect">
              <a:avLst/>
            </a:prstGeom>
          </p:spPr>
        </p:pic>
        <p:sp>
          <p:nvSpPr>
            <p:cNvPr id="10" name="Textfeld 9">
              <a:extLst>
                <a:ext uri="{FF2B5EF4-FFF2-40B4-BE49-F238E27FC236}">
                  <a16:creationId xmlns:a16="http://schemas.microsoft.com/office/drawing/2014/main" id="{A42DAA59-3F86-4423-DFBE-DA01B79FA352}"/>
                </a:ext>
              </a:extLst>
            </p:cNvPr>
            <p:cNvSpPr txBox="1">
              <a:spLocks/>
            </p:cNvSpPr>
            <p:nvPr/>
          </p:nvSpPr>
          <p:spPr>
            <a:xfrm>
              <a:off x="4745257" y="3390745"/>
              <a:ext cx="526843" cy="121884"/>
            </a:xfrm>
            <a:prstGeom prst="rect">
              <a:avLst/>
            </a:prstGeom>
            <a:noFill/>
          </p:spPr>
          <p:txBody>
            <a:bodyPr wrap="square" lIns="0" tIns="49347" rIns="98694" bIns="49347" rtlCol="0" anchor="t">
              <a:spAutoFit/>
            </a:bodyPr>
            <a:lstStyle/>
            <a:p>
              <a:r>
                <a:rPr lang="de-DE" sz="2115" dirty="0">
                  <a:solidFill>
                    <a:schemeClr val="bg1"/>
                  </a:solidFill>
                  <a:latin typeface="helvetica"/>
                  <a:ea typeface="Inter" panose="020B0502030000000004" pitchFamily="34" charset="0"/>
                  <a:cs typeface="Inter" panose="020B0502030000000004" pitchFamily="34" charset="0"/>
                </a:rPr>
                <a:t>© </a:t>
              </a:r>
              <a:endParaRPr lang="de-DE" sz="2115" dirty="0">
                <a:solidFill>
                  <a:schemeClr val="bg1"/>
                </a:solidFill>
                <a:latin typeface="helvetica"/>
                <a:cs typeface="helvetica"/>
              </a:endParaRPr>
            </a:p>
          </p:txBody>
        </p:sp>
      </p:grpSp>
      <p:sp>
        <p:nvSpPr>
          <p:cNvPr id="12" name="Rechteck: abgerundete Ecken 11">
            <a:extLst>
              <a:ext uri="{FF2B5EF4-FFF2-40B4-BE49-F238E27FC236}">
                <a16:creationId xmlns:a16="http://schemas.microsoft.com/office/drawing/2014/main" id="{636514CF-514A-BE5B-CEDA-F4CE94A9AC0B}"/>
              </a:ext>
            </a:extLst>
          </p:cNvPr>
          <p:cNvSpPr/>
          <p:nvPr userDrawn="1"/>
        </p:nvSpPr>
        <p:spPr>
          <a:xfrm>
            <a:off x="608857" y="8524602"/>
            <a:ext cx="4362137" cy="884420"/>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dirty="0">
                <a:solidFill>
                  <a:schemeClr val="bg1"/>
                </a:solidFill>
                <a:latin typeface="Helvetica" panose="020B0604020202020204" pitchFamily="34" charset="0"/>
                <a:cs typeface="Helvetica" panose="020B0604020202020204" pitchFamily="34" charset="0"/>
              </a:rPr>
              <a:t>Material für Lehrkräfte</a:t>
            </a:r>
          </a:p>
        </p:txBody>
      </p:sp>
      <p:pic>
        <p:nvPicPr>
          <p:cNvPr id="5" name="Grafik 4">
            <a:extLst>
              <a:ext uri="{FF2B5EF4-FFF2-40B4-BE49-F238E27FC236}">
                <a16:creationId xmlns:a16="http://schemas.microsoft.com/office/drawing/2014/main" id="{AA95D02E-E846-666B-EB2B-842728E60135}"/>
              </a:ext>
            </a:extLst>
          </p:cNvPr>
          <p:cNvPicPr>
            <a:picLocks noChangeAspect="1"/>
          </p:cNvPicPr>
          <p:nvPr userDrawn="1"/>
        </p:nvPicPr>
        <p:blipFill>
          <a:blip r:embed="rId4">
            <a:extLst>
              <a:ext uri="{BEBA8EAE-BF5A-486C-A8C5-ECC9F3942E4B}">
                <a14:imgProps xmlns:a14="http://schemas.microsoft.com/office/drawing/2010/main">
                  <a14:imgLayer r:embed="rId5">
                    <a14:imgEffect>
                      <a14:saturation sat="0"/>
                    </a14:imgEffect>
                  </a14:imgLayer>
                </a14:imgProps>
              </a:ext>
            </a:extLst>
          </a:blip>
          <a:stretch>
            <a:fillRect/>
          </a:stretch>
        </p:blipFill>
        <p:spPr>
          <a:xfrm>
            <a:off x="1903399" y="936530"/>
            <a:ext cx="3755461" cy="3883489"/>
          </a:xfrm>
          <a:prstGeom prst="rect">
            <a:avLst/>
          </a:prstGeom>
        </p:spPr>
      </p:pic>
    </p:spTree>
    <p:extLst>
      <p:ext uri="{BB962C8B-B14F-4D97-AF65-F5344CB8AC3E}">
        <p14:creationId xmlns:p14="http://schemas.microsoft.com/office/powerpoint/2010/main" val="57697958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K-b 2/3">
    <p:spTree>
      <p:nvGrpSpPr>
        <p:cNvPr id="1" name=""/>
        <p:cNvGrpSpPr/>
        <p:nvPr/>
      </p:nvGrpSpPr>
      <p:grpSpPr>
        <a:xfrm>
          <a:off x="0" y="0"/>
          <a:ext cx="0" cy="0"/>
          <a:chOff x="0" y="0"/>
          <a:chExt cx="0" cy="0"/>
        </a:xfrm>
      </p:grpSpPr>
      <p:sp>
        <p:nvSpPr>
          <p:cNvPr id="8" name="Rechteck: abgerundete Ecken 7">
            <a:extLst>
              <a:ext uri="{FF2B5EF4-FFF2-40B4-BE49-F238E27FC236}">
                <a16:creationId xmlns:a16="http://schemas.microsoft.com/office/drawing/2014/main" id="{38962B0E-79F7-3C18-7BBA-F35108BD6D2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77012372-DFA4-739B-428B-311E473A510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K-b 2/3</a:t>
            </a:r>
          </a:p>
        </p:txBody>
      </p:sp>
      <p:sp>
        <p:nvSpPr>
          <p:cNvPr id="3" name="Rechteck: abgerundete Ecken 2">
            <a:extLst>
              <a:ext uri="{FF2B5EF4-FFF2-40B4-BE49-F238E27FC236}">
                <a16:creationId xmlns:a16="http://schemas.microsoft.com/office/drawing/2014/main" id="{8D365B8D-C680-398E-6432-75119F664962}"/>
              </a:ext>
            </a:extLst>
          </p:cNvPr>
          <p:cNvSpPr/>
          <p:nvPr userDrawn="1"/>
        </p:nvSpPr>
        <p:spPr>
          <a:xfrm>
            <a:off x="2007563" y="724293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4" name="Rechteck: abgerundete Ecken 3">
            <a:extLst>
              <a:ext uri="{FF2B5EF4-FFF2-40B4-BE49-F238E27FC236}">
                <a16:creationId xmlns:a16="http://schemas.microsoft.com/office/drawing/2014/main" id="{A89D358E-9515-27AA-43A8-173181509871}"/>
              </a:ext>
            </a:extLst>
          </p:cNvPr>
          <p:cNvSpPr/>
          <p:nvPr userDrawn="1"/>
        </p:nvSpPr>
        <p:spPr>
          <a:xfrm>
            <a:off x="2007563" y="6815885"/>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K-4</a:t>
            </a:r>
          </a:p>
        </p:txBody>
      </p:sp>
    </p:spTree>
    <p:extLst>
      <p:ext uri="{BB962C8B-B14F-4D97-AF65-F5344CB8AC3E}">
        <p14:creationId xmlns:p14="http://schemas.microsoft.com/office/powerpoint/2010/main" val="4666017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K-b 3/3">
    <p:spTree>
      <p:nvGrpSpPr>
        <p:cNvPr id="1" name=""/>
        <p:cNvGrpSpPr/>
        <p:nvPr/>
      </p:nvGrpSpPr>
      <p:grpSpPr>
        <a:xfrm>
          <a:off x="0" y="0"/>
          <a:ext cx="0" cy="0"/>
          <a:chOff x="0" y="0"/>
          <a:chExt cx="0" cy="0"/>
        </a:xfrm>
      </p:grpSpPr>
      <p:sp>
        <p:nvSpPr>
          <p:cNvPr id="2" name="Rechteck: abgerundete Ecken 1">
            <a:extLst>
              <a:ext uri="{FF2B5EF4-FFF2-40B4-BE49-F238E27FC236}">
                <a16:creationId xmlns:a16="http://schemas.microsoft.com/office/drawing/2014/main" id="{9E963250-8C5B-1D87-C82E-3450F47535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 name="Rechteck: abgerundete Ecken 2">
            <a:extLst>
              <a:ext uri="{FF2B5EF4-FFF2-40B4-BE49-F238E27FC236}">
                <a16:creationId xmlns:a16="http://schemas.microsoft.com/office/drawing/2014/main" id="{D5FAFC73-C843-0280-2265-018ACA8F4811}"/>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K-b 3/3</a:t>
            </a:r>
          </a:p>
        </p:txBody>
      </p:sp>
      <p:sp>
        <p:nvSpPr>
          <p:cNvPr id="4" name="Rechteck: abgerundete Ecken 3">
            <a:extLst>
              <a:ext uri="{FF2B5EF4-FFF2-40B4-BE49-F238E27FC236}">
                <a16:creationId xmlns:a16="http://schemas.microsoft.com/office/drawing/2014/main" id="{5FECB6EA-4674-6007-A3CA-E955878CAA9B}"/>
              </a:ext>
            </a:extLst>
          </p:cNvPr>
          <p:cNvSpPr/>
          <p:nvPr userDrawn="1"/>
        </p:nvSpPr>
        <p:spPr>
          <a:xfrm>
            <a:off x="2007563" y="283603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5" name="Rechteck: abgerundete Ecken 4">
            <a:extLst>
              <a:ext uri="{FF2B5EF4-FFF2-40B4-BE49-F238E27FC236}">
                <a16:creationId xmlns:a16="http://schemas.microsoft.com/office/drawing/2014/main" id="{18011476-8906-18F4-7B8A-5D95EBEEB7EC}"/>
              </a:ext>
            </a:extLst>
          </p:cNvPr>
          <p:cNvSpPr/>
          <p:nvPr userDrawn="1"/>
        </p:nvSpPr>
        <p:spPr>
          <a:xfrm>
            <a:off x="2007563" y="2408985"/>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K-5</a:t>
            </a:r>
          </a:p>
        </p:txBody>
      </p:sp>
    </p:spTree>
    <p:extLst>
      <p:ext uri="{BB962C8B-B14F-4D97-AF65-F5344CB8AC3E}">
        <p14:creationId xmlns:p14="http://schemas.microsoft.com/office/powerpoint/2010/main" val="258639726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K-c 1/13">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867438A1-7440-D17D-42C5-8AFAE2BD4AE1}"/>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Lösungen zur Einheit „Kredite und Schulden“</a:t>
            </a:r>
            <a:endParaRPr lang="de-DE" sz="1600" dirty="0">
              <a:solidFill>
                <a:schemeClr val="tx2"/>
              </a:solidFill>
              <a:latin typeface="Helvetica" panose="020B0604020202020204" pitchFamily="34" charset="0"/>
              <a:cs typeface="Helvetica" panose="020B0604020202020204" pitchFamily="34" charset="0"/>
            </a:endParaRPr>
          </a:p>
        </p:txBody>
      </p:sp>
      <p:sp>
        <p:nvSpPr>
          <p:cNvPr id="4" name="Rechteck: abgerundete Ecken 3">
            <a:extLst>
              <a:ext uri="{FF2B5EF4-FFF2-40B4-BE49-F238E27FC236}">
                <a16:creationId xmlns:a16="http://schemas.microsoft.com/office/drawing/2014/main" id="{872CB987-F21F-742F-8621-6466A34C117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8C2F2801-7A58-E281-A0D3-3714420CD63C}"/>
              </a:ext>
            </a:extLst>
          </p:cNvPr>
          <p:cNvSpPr/>
          <p:nvPr userDrawn="1"/>
        </p:nvSpPr>
        <p:spPr>
          <a:xfrm>
            <a:off x="1022858" y="1404203"/>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K-2.1</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8343AD53-B3F6-F9E3-5B3C-27C08D1DCB5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1/13</a:t>
            </a:r>
          </a:p>
        </p:txBody>
      </p:sp>
      <p:sp>
        <p:nvSpPr>
          <p:cNvPr id="6" name="Textfeld 5">
            <a:extLst>
              <a:ext uri="{FF2B5EF4-FFF2-40B4-BE49-F238E27FC236}">
                <a16:creationId xmlns:a16="http://schemas.microsoft.com/office/drawing/2014/main" id="{26ADEC75-E1A9-B431-FDF6-77C836764CB2}"/>
              </a:ext>
            </a:extLst>
          </p:cNvPr>
          <p:cNvSpPr txBox="1"/>
          <p:nvPr userDrawn="1"/>
        </p:nvSpPr>
        <p:spPr>
          <a:xfrm>
            <a:off x="998277" y="1772802"/>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„Buy </a:t>
            </a:r>
            <a:r>
              <a:rPr lang="de-DE" sz="1400" b="1" dirty="0" err="1">
                <a:latin typeface="helvetica"/>
                <a:ea typeface="Inter" panose="020B0502030000000004" pitchFamily="34" charset="0"/>
                <a:cs typeface="Inter" panose="020B0502030000000004" pitchFamily="34" charset="0"/>
              </a:rPr>
              <a:t>now</a:t>
            </a:r>
            <a:r>
              <a:rPr lang="de-DE" sz="1400" b="1" dirty="0">
                <a:latin typeface="helvetica"/>
                <a:ea typeface="Inter" panose="020B0502030000000004" pitchFamily="34" charset="0"/>
                <a:cs typeface="Inter" panose="020B0502030000000004" pitchFamily="34" charset="0"/>
              </a:rPr>
              <a:t>, </a:t>
            </a:r>
            <a:r>
              <a:rPr lang="de-DE" sz="1400" b="1" dirty="0" err="1">
                <a:latin typeface="helvetica"/>
                <a:ea typeface="Inter" panose="020B0502030000000004" pitchFamily="34" charset="0"/>
                <a:cs typeface="Inter" panose="020B0502030000000004" pitchFamily="34" charset="0"/>
              </a:rPr>
              <a:t>pay</a:t>
            </a:r>
            <a:r>
              <a:rPr lang="de-DE" sz="1400" b="1" dirty="0">
                <a:latin typeface="helvetica"/>
                <a:ea typeface="Inter" panose="020B0502030000000004" pitchFamily="34" charset="0"/>
                <a:cs typeface="Inter" panose="020B0502030000000004" pitchFamily="34" charset="0"/>
              </a:rPr>
              <a:t> </a:t>
            </a:r>
            <a:r>
              <a:rPr lang="de-DE" sz="1400" b="1" dirty="0" err="1">
                <a:latin typeface="helvetica"/>
                <a:ea typeface="Inter" panose="020B0502030000000004" pitchFamily="34" charset="0"/>
                <a:cs typeface="Inter" panose="020B0502030000000004" pitchFamily="34" charset="0"/>
              </a:rPr>
              <a:t>later</a:t>
            </a:r>
            <a:r>
              <a:rPr lang="de-DE" sz="1400" b="1" dirty="0">
                <a:latin typeface="helvetica"/>
                <a:ea typeface="Inter" panose="020B0502030000000004" pitchFamily="34" charset="0"/>
                <a:cs typeface="Inter" panose="020B0502030000000004" pitchFamily="34" charset="0"/>
              </a:rPr>
              <a:t>“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7" name="Textfeld 6">
            <a:extLst>
              <a:ext uri="{FF2B5EF4-FFF2-40B4-BE49-F238E27FC236}">
                <a16:creationId xmlns:a16="http://schemas.microsoft.com/office/drawing/2014/main" id="{F398470C-1DDC-AAB4-99AE-47DE0320F9FD}"/>
              </a:ext>
            </a:extLst>
          </p:cNvPr>
          <p:cNvSpPr txBox="1"/>
          <p:nvPr userDrawn="1"/>
        </p:nvSpPr>
        <p:spPr>
          <a:xfrm>
            <a:off x="998273" y="3468895"/>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11" name="Textfeld 10">
            <a:extLst>
              <a:ext uri="{FF2B5EF4-FFF2-40B4-BE49-F238E27FC236}">
                <a16:creationId xmlns:a16="http://schemas.microsoft.com/office/drawing/2014/main" id="{2FD0D778-3B0A-D570-2CA5-0D6AB7AAC257}"/>
              </a:ext>
            </a:extLst>
          </p:cNvPr>
          <p:cNvSpPr txBox="1"/>
          <p:nvPr userDrawn="1"/>
        </p:nvSpPr>
        <p:spPr>
          <a:xfrm>
            <a:off x="998273" y="5353662"/>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5" name="Textfeld 14">
            <a:extLst>
              <a:ext uri="{FF2B5EF4-FFF2-40B4-BE49-F238E27FC236}">
                <a16:creationId xmlns:a16="http://schemas.microsoft.com/office/drawing/2014/main" id="{68B60171-3EE0-E045-E099-1F4F017C0A3D}"/>
              </a:ext>
            </a:extLst>
          </p:cNvPr>
          <p:cNvSpPr txBox="1"/>
          <p:nvPr userDrawn="1"/>
        </p:nvSpPr>
        <p:spPr>
          <a:xfrm>
            <a:off x="1020525" y="7779818"/>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377729583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K-c 2/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K-2.2</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2/13</a:t>
            </a:r>
          </a:p>
        </p:txBody>
      </p:sp>
      <p:sp>
        <p:nvSpPr>
          <p:cNvPr id="5" name="Textfeld 4">
            <a:extLst>
              <a:ext uri="{FF2B5EF4-FFF2-40B4-BE49-F238E27FC236}">
                <a16:creationId xmlns:a16="http://schemas.microsoft.com/office/drawing/2014/main" id="{BB6CF44C-C843-E085-B03F-7B201B16BEF6}"/>
              </a:ext>
            </a:extLst>
          </p:cNvPr>
          <p:cNvSpPr txBox="1"/>
          <p:nvPr userDrawn="1"/>
        </p:nvSpPr>
        <p:spPr>
          <a:xfrm>
            <a:off x="998277" y="1497350"/>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„Null-Prozent-Finanzierung“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A5DF7997-F5A8-6381-02BD-BA3CA31C00B6}"/>
              </a:ext>
            </a:extLst>
          </p:cNvPr>
          <p:cNvSpPr txBox="1"/>
          <p:nvPr userDrawn="1"/>
        </p:nvSpPr>
        <p:spPr>
          <a:xfrm>
            <a:off x="998273" y="3193443"/>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6054002D-A19D-D522-2D0A-7CEC11A7DDDD}"/>
              </a:ext>
            </a:extLst>
          </p:cNvPr>
          <p:cNvSpPr txBox="1"/>
          <p:nvPr userDrawn="1"/>
        </p:nvSpPr>
        <p:spPr>
          <a:xfrm>
            <a:off x="998273" y="5078210"/>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6DF650CD-8D18-B7EA-C203-CA6BFA28EE9B}"/>
              </a:ext>
            </a:extLst>
          </p:cNvPr>
          <p:cNvSpPr txBox="1"/>
          <p:nvPr userDrawn="1"/>
        </p:nvSpPr>
        <p:spPr>
          <a:xfrm>
            <a:off x="1020525" y="7504366"/>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19830929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K-c 3/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K-2.3</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3/13</a:t>
            </a:r>
          </a:p>
        </p:txBody>
      </p:sp>
      <p:sp>
        <p:nvSpPr>
          <p:cNvPr id="5" name="Textfeld 4">
            <a:extLst>
              <a:ext uri="{FF2B5EF4-FFF2-40B4-BE49-F238E27FC236}">
                <a16:creationId xmlns:a16="http://schemas.microsoft.com/office/drawing/2014/main" id="{1847C562-62FD-5B08-CDD2-0799F0A1E7BE}"/>
              </a:ext>
            </a:extLst>
          </p:cNvPr>
          <p:cNvSpPr txBox="1"/>
          <p:nvPr userDrawn="1"/>
        </p:nvSpPr>
        <p:spPr>
          <a:xfrm>
            <a:off x="998277" y="1497350"/>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Nennt mindestens 5 Merkmale unseriöser Kreditanbieter.</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41831F4C-A7E0-F3D8-C7C0-45A735ECB39C}"/>
              </a:ext>
            </a:extLst>
          </p:cNvPr>
          <p:cNvSpPr txBox="1"/>
          <p:nvPr userDrawn="1"/>
        </p:nvSpPr>
        <p:spPr>
          <a:xfrm>
            <a:off x="998273" y="3363957"/>
            <a:ext cx="5513950" cy="307777"/>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Nennt mindestens 5 Merkmale seriöser Kreditanbieter.</a:t>
            </a:r>
          </a:p>
        </p:txBody>
      </p:sp>
      <p:sp>
        <p:nvSpPr>
          <p:cNvPr id="9" name="Textfeld 8">
            <a:extLst>
              <a:ext uri="{FF2B5EF4-FFF2-40B4-BE49-F238E27FC236}">
                <a16:creationId xmlns:a16="http://schemas.microsoft.com/office/drawing/2014/main" id="{E9EEC3EC-8EBE-D315-AA58-8D8DBE7E2ED6}"/>
              </a:ext>
            </a:extLst>
          </p:cNvPr>
          <p:cNvSpPr txBox="1"/>
          <p:nvPr userDrawn="1"/>
        </p:nvSpPr>
        <p:spPr>
          <a:xfrm>
            <a:off x="998273" y="5078210"/>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5E0F6577-2E98-CFC3-21D3-6A535B1F76ED}"/>
              </a:ext>
            </a:extLst>
          </p:cNvPr>
          <p:cNvSpPr txBox="1"/>
          <p:nvPr userDrawn="1"/>
        </p:nvSpPr>
        <p:spPr>
          <a:xfrm>
            <a:off x="1020525" y="7504366"/>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351299067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K-c 4/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K-2.4</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4/13</a:t>
            </a:r>
          </a:p>
        </p:txBody>
      </p:sp>
      <p:sp>
        <p:nvSpPr>
          <p:cNvPr id="5" name="Textfeld 4">
            <a:extLst>
              <a:ext uri="{FF2B5EF4-FFF2-40B4-BE49-F238E27FC236}">
                <a16:creationId xmlns:a16="http://schemas.microsoft.com/office/drawing/2014/main" id="{08925B29-91D8-8ED1-7ADB-9CD974CD40EC}"/>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„Privatkredit“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3827A260-D41D-0525-6929-BA57DA6DD1AE}"/>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7CE25C9C-B01C-2E04-B646-AF34A52B5AE6}"/>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966F8ADC-0462-69CA-E2C9-1B23191FAA7B}"/>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43934598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K-c 5/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K-2.5</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5/13</a:t>
            </a:r>
          </a:p>
        </p:txBody>
      </p:sp>
      <p:sp>
        <p:nvSpPr>
          <p:cNvPr id="5" name="Textfeld 4">
            <a:extLst>
              <a:ext uri="{FF2B5EF4-FFF2-40B4-BE49-F238E27FC236}">
                <a16:creationId xmlns:a16="http://schemas.microsoft.com/office/drawing/2014/main" id="{D92C0845-73E2-3BCF-9DF4-7536472EB23C}"/>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„Dispokredit“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D61AE008-8A7C-6268-3CC3-6A313746019F}"/>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8ECD59C2-4DDB-F824-2E4B-79A1CC6BA182}"/>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988B7840-D05C-2338-45BF-8602B28072D4}"/>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2979049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K-c 6/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K-2.6</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6/13</a:t>
            </a:r>
          </a:p>
        </p:txBody>
      </p:sp>
      <p:sp>
        <p:nvSpPr>
          <p:cNvPr id="5" name="Textfeld 4">
            <a:extLst>
              <a:ext uri="{FF2B5EF4-FFF2-40B4-BE49-F238E27FC236}">
                <a16:creationId xmlns:a16="http://schemas.microsoft.com/office/drawing/2014/main" id="{CB6175AD-7FBF-CE30-CA31-91F3FE45CDE6}"/>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„Kurzzeitkredit“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19234C53-2269-6693-DDA8-3C0A43A8D1D9}"/>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A1794E11-0084-475A-C9B1-01D1A6C05BAB}"/>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A04A73A2-27CB-AA5B-FFA5-96E8C6EFC506}"/>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7063241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K-c 7/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K-2.7</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7/13</a:t>
            </a:r>
          </a:p>
        </p:txBody>
      </p:sp>
      <p:sp>
        <p:nvSpPr>
          <p:cNvPr id="5" name="Textfeld 4">
            <a:extLst>
              <a:ext uri="{FF2B5EF4-FFF2-40B4-BE49-F238E27FC236}">
                <a16:creationId xmlns:a16="http://schemas.microsoft.com/office/drawing/2014/main" id="{DA6B0974-4072-7810-3B26-1F47ADB316AF}"/>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„Kreditbürgschaft“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20EAECBA-2B93-6586-2C58-B90B062BAFA7}"/>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54796008-6ECD-BFE7-EAA8-DBB9C98207B4}"/>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39C9B0B3-24AE-F6D0-F343-6D0AB9E1B5BA}"/>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369571153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K-c 8/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K-2.8</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8/13</a:t>
            </a:r>
          </a:p>
        </p:txBody>
      </p:sp>
      <p:sp>
        <p:nvSpPr>
          <p:cNvPr id="5" name="Textfeld 4">
            <a:extLst>
              <a:ext uri="{FF2B5EF4-FFF2-40B4-BE49-F238E27FC236}">
                <a16:creationId xmlns:a16="http://schemas.microsoft.com/office/drawing/2014/main" id="{51CCAA5A-8784-1AA2-8BA0-00A0D73B81C9}"/>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„Restschuldversicherung“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38176298-AD12-EDC3-1AEA-B7FFF9473C08}"/>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07546EAF-6C51-07BB-8E0B-87CDBF8B722B}"/>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70610F65-4363-ABD6-9927-86E2F8B266BF}"/>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12155756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Allgemeines">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62865D1-4F14-47F8-613E-A7F5EBD9EF2F}"/>
              </a:ext>
            </a:extLst>
          </p:cNvPr>
          <p:cNvSpPr/>
          <p:nvPr userDrawn="1"/>
        </p:nvSpPr>
        <p:spPr>
          <a:xfrm>
            <a:off x="1031300" y="5489778"/>
            <a:ext cx="5523669" cy="297815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Jede Klasse ist anders. Sie als Lehrkraft kennen Ihre Schülerinnen und Schüler am besten. Um die Materialien auf Ihre Klasse und Ihr individuelles Unterrichtssetting zuzuschneiden, können Sie sie auch als editierbare PowerPoint-Version über unsere Seite herunterladen. Diese Version ist auch für den digitalen Einsatz im Klassenzimmer geeignet.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Beachten Sie bitte, dass der Großteil der Präsentationen im Folienmaster erstellt ist. Damit stellen wir sicher, dass beim digitalen Einsatz der Materialien keine ungewollten Änderungen passieren. Nur die Elemente, die regulär für eine Bearbeitung vorgesehen sind, lassen sich im normalen Bearbeitungsmodus ändern.</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Um Änderungen im Folienmaster vorzunehmen, gehen Sie im PowerPoint bitte auf die Registerkarte „Ansicht“ und wählen dort „Folienmaster“ aus (zu finden im Abschnitt „Masteransichten“, s. Screenshot).</a:t>
            </a:r>
          </a:p>
          <a:p>
            <a:pPr algn="ctr"/>
            <a:endParaRPr lang="de-DE" sz="1200" dirty="0"/>
          </a:p>
        </p:txBody>
      </p:sp>
      <p:sp>
        <p:nvSpPr>
          <p:cNvPr id="8" name="Rechteck 7">
            <a:extLst>
              <a:ext uri="{FF2B5EF4-FFF2-40B4-BE49-F238E27FC236}">
                <a16:creationId xmlns:a16="http://schemas.microsoft.com/office/drawing/2014/main" id="{5C5A47C3-9CD4-4B3B-E5E7-F4272B7A34AC}"/>
              </a:ext>
            </a:extLst>
          </p:cNvPr>
          <p:cNvSpPr/>
          <p:nvPr userDrawn="1"/>
        </p:nvSpPr>
        <p:spPr>
          <a:xfrm>
            <a:off x="1022861" y="517216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Editierbarkeit</a:t>
            </a:r>
            <a:endParaRPr lang="de-DE" sz="1400" dirty="0">
              <a:solidFill>
                <a:schemeClr val="tx1"/>
              </a:solidFill>
              <a:latin typeface="Helvetica" panose="020B0604020202020204" pitchFamily="34" charset="0"/>
              <a:cs typeface="Helvetica" panose="020B0604020202020204" pitchFamily="34" charset="0"/>
            </a:endParaRPr>
          </a:p>
        </p:txBody>
      </p:sp>
      <p:pic>
        <p:nvPicPr>
          <p:cNvPr id="9" name="Grafik 8">
            <a:extLst>
              <a:ext uri="{FF2B5EF4-FFF2-40B4-BE49-F238E27FC236}">
                <a16:creationId xmlns:a16="http://schemas.microsoft.com/office/drawing/2014/main" id="{224589DC-95C3-116B-E3F2-85BBC8F64DEE}"/>
              </a:ext>
            </a:extLst>
          </p:cNvPr>
          <p:cNvPicPr>
            <a:picLocks noChangeAspect="1"/>
          </p:cNvPicPr>
          <p:nvPr userDrawn="1"/>
        </p:nvPicPr>
        <p:blipFill rotWithShape="1">
          <a:blip r:embed="rId2"/>
          <a:srcRect t="4282" r="41591"/>
          <a:stretch/>
        </p:blipFill>
        <p:spPr>
          <a:xfrm>
            <a:off x="1031300" y="8570100"/>
            <a:ext cx="5497074" cy="928972"/>
          </a:xfrm>
          <a:prstGeom prst="rect">
            <a:avLst/>
          </a:prstGeom>
          <a:ln>
            <a:solidFill>
              <a:schemeClr val="bg2"/>
            </a:solidFill>
          </a:ln>
        </p:spPr>
      </p:pic>
      <p:grpSp>
        <p:nvGrpSpPr>
          <p:cNvPr id="10" name="Gruppieren 9">
            <a:extLst>
              <a:ext uri="{FF2B5EF4-FFF2-40B4-BE49-F238E27FC236}">
                <a16:creationId xmlns:a16="http://schemas.microsoft.com/office/drawing/2014/main" id="{15BDCBCE-7B8E-17DC-52EE-B4530F0FF890}"/>
              </a:ext>
            </a:extLst>
          </p:cNvPr>
          <p:cNvGrpSpPr/>
          <p:nvPr userDrawn="1"/>
        </p:nvGrpSpPr>
        <p:grpSpPr>
          <a:xfrm>
            <a:off x="1018001" y="1322443"/>
            <a:ext cx="5523669" cy="2561961"/>
            <a:chOff x="1008103" y="5345906"/>
            <a:chExt cx="5523669" cy="2561961"/>
          </a:xfrm>
        </p:grpSpPr>
        <p:sp>
          <p:nvSpPr>
            <p:cNvPr id="11" name="Rechteck 10">
              <a:extLst>
                <a:ext uri="{FF2B5EF4-FFF2-40B4-BE49-F238E27FC236}">
                  <a16:creationId xmlns:a16="http://schemas.microsoft.com/office/drawing/2014/main" id="{4820E140-558A-05AD-0AB1-F7E456189120}"/>
                </a:ext>
              </a:extLst>
            </p:cNvPr>
            <p:cNvSpPr/>
            <p:nvPr/>
          </p:nvSpPr>
          <p:spPr>
            <a:xfrm>
              <a:off x="1008103" y="5345906"/>
              <a:ext cx="5523669" cy="2561961"/>
            </a:xfrm>
            <a:prstGeom prst="rect">
              <a:avLst/>
            </a:prstGeom>
            <a:solidFill>
              <a:schemeClr val="bg1"/>
            </a:solidFill>
            <a:ln>
              <a:noFill/>
            </a:ln>
            <a:effectLst>
              <a:outerShdw blurRad="50800" dist="38100" dir="2700000" algn="tl" rotWithShape="0">
                <a:prstClr val="black">
                  <a:alpha val="10000"/>
                </a:prst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grpSp>
          <p:nvGrpSpPr>
            <p:cNvPr id="13" name="Gruppieren 12">
              <a:extLst>
                <a:ext uri="{FF2B5EF4-FFF2-40B4-BE49-F238E27FC236}">
                  <a16:creationId xmlns:a16="http://schemas.microsoft.com/office/drawing/2014/main" id="{DDA38161-01F4-6F74-FBB5-D977F70DE8F0}"/>
                </a:ext>
              </a:extLst>
            </p:cNvPr>
            <p:cNvGrpSpPr/>
            <p:nvPr/>
          </p:nvGrpSpPr>
          <p:grpSpPr>
            <a:xfrm>
              <a:off x="1177558" y="5676105"/>
              <a:ext cx="2319182" cy="1901562"/>
              <a:chOff x="0" y="0"/>
              <a:chExt cx="2644775" cy="2168525"/>
            </a:xfrm>
          </p:grpSpPr>
          <p:pic>
            <p:nvPicPr>
              <p:cNvPr id="14" name="Grafik 13">
                <a:extLst>
                  <a:ext uri="{FF2B5EF4-FFF2-40B4-BE49-F238E27FC236}">
                    <a16:creationId xmlns:a16="http://schemas.microsoft.com/office/drawing/2014/main" id="{F2341CB5-488E-3BA4-B8FA-A859595D0D0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11688" r="11098"/>
              <a:stretch/>
            </p:blipFill>
            <p:spPr bwMode="auto">
              <a:xfrm>
                <a:off x="0" y="0"/>
                <a:ext cx="2644775" cy="1924050"/>
              </a:xfrm>
              <a:prstGeom prst="rect">
                <a:avLst/>
              </a:prstGeom>
              <a:noFill/>
              <a:ln>
                <a:noFill/>
              </a:ln>
              <a:extLst>
                <a:ext uri="{53640926-AAD7-44D8-BBD7-CCE9431645EC}">
                  <a14:shadowObscured xmlns:a14="http://schemas.microsoft.com/office/drawing/2010/main"/>
                </a:ext>
              </a:extLst>
            </p:spPr>
          </p:pic>
          <p:pic>
            <p:nvPicPr>
              <p:cNvPr id="15" name="Grafik 14">
                <a:extLst>
                  <a:ext uri="{FF2B5EF4-FFF2-40B4-BE49-F238E27FC236}">
                    <a16:creationId xmlns:a16="http://schemas.microsoft.com/office/drawing/2014/main" id="{92C58FA4-6559-8324-4888-75B0A777DE6F}"/>
                  </a:ext>
                </a:extLst>
              </p:cNvPr>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33350" y="1819275"/>
                <a:ext cx="2388235" cy="349250"/>
              </a:xfrm>
              <a:prstGeom prst="rect">
                <a:avLst/>
              </a:prstGeom>
            </p:spPr>
          </p:pic>
        </p:grpSp>
      </p:grpSp>
      <p:sp>
        <p:nvSpPr>
          <p:cNvPr id="16" name="Rechteck 15">
            <a:extLst>
              <a:ext uri="{FF2B5EF4-FFF2-40B4-BE49-F238E27FC236}">
                <a16:creationId xmlns:a16="http://schemas.microsoft.com/office/drawing/2014/main" id="{59D14F21-5476-DC2D-C0A8-01E45339CB8D}"/>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Herausgeber</a:t>
            </a:r>
            <a:endParaRPr lang="de-DE" sz="1400" dirty="0">
              <a:solidFill>
                <a:schemeClr val="tx1"/>
              </a:solidFill>
              <a:latin typeface="Helvetica" panose="020B0604020202020204" pitchFamily="34" charset="0"/>
              <a:cs typeface="Helvetica" panose="020B0604020202020204" pitchFamily="34" charset="0"/>
            </a:endParaRPr>
          </a:p>
        </p:txBody>
      </p:sp>
      <p:sp>
        <p:nvSpPr>
          <p:cNvPr id="17" name="Rechteck 16">
            <a:extLst>
              <a:ext uri="{FF2B5EF4-FFF2-40B4-BE49-F238E27FC236}">
                <a16:creationId xmlns:a16="http://schemas.microsoft.com/office/drawing/2014/main" id="{0F208A8B-F76C-2F13-82F0-75A553FCF9A5}"/>
              </a:ext>
            </a:extLst>
          </p:cNvPr>
          <p:cNvSpPr/>
          <p:nvPr userDrawn="1"/>
        </p:nvSpPr>
        <p:spPr>
          <a:xfrm>
            <a:off x="1022861" y="4183825"/>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Kontakt</a:t>
            </a:r>
            <a:endParaRPr lang="de-DE" sz="1400" dirty="0">
              <a:solidFill>
                <a:schemeClr val="tx1"/>
              </a:solidFill>
              <a:latin typeface="Helvetica" panose="020B0604020202020204" pitchFamily="34" charset="0"/>
              <a:cs typeface="Helvetica" panose="020B0604020202020204" pitchFamily="34" charset="0"/>
            </a:endParaRPr>
          </a:p>
        </p:txBody>
      </p:sp>
      <p:sp>
        <p:nvSpPr>
          <p:cNvPr id="19" name="Rechteck: abgerundete Ecken 18">
            <a:extLst>
              <a:ext uri="{FF2B5EF4-FFF2-40B4-BE49-F238E27FC236}">
                <a16:creationId xmlns:a16="http://schemas.microsoft.com/office/drawing/2014/main" id="{6CD57C1A-08C9-5A10-6CF0-963F34F93213}"/>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Tree>
    <p:extLst>
      <p:ext uri="{BB962C8B-B14F-4D97-AF65-F5344CB8AC3E}">
        <p14:creationId xmlns:p14="http://schemas.microsoft.com/office/powerpoint/2010/main" val="140621200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K-c 9/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K-2.9</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9/13</a:t>
            </a:r>
          </a:p>
        </p:txBody>
      </p:sp>
      <p:sp>
        <p:nvSpPr>
          <p:cNvPr id="5" name="Textfeld 4">
            <a:extLst>
              <a:ext uri="{FF2B5EF4-FFF2-40B4-BE49-F238E27FC236}">
                <a16:creationId xmlns:a16="http://schemas.microsoft.com/office/drawing/2014/main" id="{21D7936C-AA31-EBFB-02EC-BC2E6F9C5474}"/>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„Kredit ohne Schufa“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260D714C-BDCC-7B48-144D-A8483FA660C0}"/>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Erläutert die damit verbundenen Probleme und Chancen für Verbraucher.</a:t>
            </a:r>
          </a:p>
        </p:txBody>
      </p:sp>
      <p:sp>
        <p:nvSpPr>
          <p:cNvPr id="9" name="Textfeld 8">
            <a:extLst>
              <a:ext uri="{FF2B5EF4-FFF2-40B4-BE49-F238E27FC236}">
                <a16:creationId xmlns:a16="http://schemas.microsoft.com/office/drawing/2014/main" id="{C629FE34-9D01-7E4A-C296-0C6DAF9BFEE0}"/>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CC04E3CD-DA0C-4A28-C6B7-E1C1F7991382}"/>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22480295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K-c 10/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K-2.10</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10/13</a:t>
            </a:r>
          </a:p>
        </p:txBody>
      </p:sp>
      <p:sp>
        <p:nvSpPr>
          <p:cNvPr id="5" name="Textfeld 4">
            <a:extLst>
              <a:ext uri="{FF2B5EF4-FFF2-40B4-BE49-F238E27FC236}">
                <a16:creationId xmlns:a16="http://schemas.microsoft.com/office/drawing/2014/main" id="{C390E48C-6C56-02D7-1238-C1F331A3CA39}"/>
              </a:ext>
            </a:extLst>
          </p:cNvPr>
          <p:cNvSpPr txBox="1"/>
          <p:nvPr userDrawn="1"/>
        </p:nvSpPr>
        <p:spPr>
          <a:xfrm>
            <a:off x="998277" y="1545527"/>
            <a:ext cx="5513950" cy="307777"/>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Erklärt das Prinzip „Schuldnerberatung“ in einem Satz.</a:t>
            </a:r>
            <a:endParaRPr lang="de-DE" sz="1400" b="1" dirty="0">
              <a:solidFill>
                <a:schemeClr val="tx1"/>
              </a:solidFill>
              <a:latin typeface="helvetica"/>
              <a:ea typeface="Inter" panose="020B0502030000000004" pitchFamily="34" charset="0"/>
              <a:cs typeface="Inter" panose="020B0502030000000004" pitchFamily="34" charset="0"/>
            </a:endParaRPr>
          </a:p>
        </p:txBody>
      </p:sp>
      <p:sp>
        <p:nvSpPr>
          <p:cNvPr id="6" name="Textfeld 5">
            <a:extLst>
              <a:ext uri="{FF2B5EF4-FFF2-40B4-BE49-F238E27FC236}">
                <a16:creationId xmlns:a16="http://schemas.microsoft.com/office/drawing/2014/main" id="{63242B52-9C5F-41F7-E175-22DAF571066D}"/>
              </a:ext>
            </a:extLst>
          </p:cNvPr>
          <p:cNvSpPr txBox="1"/>
          <p:nvPr userDrawn="1"/>
        </p:nvSpPr>
        <p:spPr>
          <a:xfrm>
            <a:off x="998273" y="3241620"/>
            <a:ext cx="5513950" cy="523220"/>
          </a:xfrm>
          <a:prstGeom prst="rect">
            <a:avLst/>
          </a:prstGeom>
          <a:noFill/>
        </p:spPr>
        <p:txBody>
          <a:bodyPr wrap="square" lIns="0" rIns="0">
            <a:spAutoFit/>
          </a:bodyPr>
          <a:lstStyle/>
          <a:p>
            <a:r>
              <a:rPr lang="de-DE" sz="1400" b="1" dirty="0">
                <a:solidFill>
                  <a:schemeClr val="tx1"/>
                </a:solidFill>
                <a:latin typeface="helvetica"/>
                <a:ea typeface="Inter" panose="020B0502030000000004" pitchFamily="34" charset="0"/>
                <a:cs typeface="Inter" panose="020B0502030000000004" pitchFamily="34" charset="0"/>
              </a:rPr>
              <a:t>Nennt Merkmale, an denen sich seriöse Schuldnerberater erkennen lassen.</a:t>
            </a:r>
          </a:p>
        </p:txBody>
      </p:sp>
      <p:sp>
        <p:nvSpPr>
          <p:cNvPr id="9" name="Textfeld 8">
            <a:extLst>
              <a:ext uri="{FF2B5EF4-FFF2-40B4-BE49-F238E27FC236}">
                <a16:creationId xmlns:a16="http://schemas.microsoft.com/office/drawing/2014/main" id="{838FFBC9-7552-E4C6-F99E-0630EC75FC51}"/>
              </a:ext>
            </a:extLst>
          </p:cNvPr>
          <p:cNvSpPr txBox="1"/>
          <p:nvPr userDrawn="1"/>
        </p:nvSpPr>
        <p:spPr>
          <a:xfrm>
            <a:off x="998273" y="5126387"/>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Beurteilt, wer für die finanzielle Lage der Schuldheimer verantwortlich ist. Begründet eure Einschätzung.</a:t>
            </a:r>
            <a:endParaRPr lang="de-DE" sz="1400" i="1" dirty="0">
              <a:latin typeface="helvetica"/>
              <a:ea typeface="Inter" panose="020B0502030000000004" pitchFamily="34" charset="0"/>
              <a:cs typeface="Inter" panose="020B0502030000000004" pitchFamily="34" charset="0"/>
            </a:endParaRPr>
          </a:p>
        </p:txBody>
      </p:sp>
      <p:sp>
        <p:nvSpPr>
          <p:cNvPr id="13" name="Textfeld 12">
            <a:extLst>
              <a:ext uri="{FF2B5EF4-FFF2-40B4-BE49-F238E27FC236}">
                <a16:creationId xmlns:a16="http://schemas.microsoft.com/office/drawing/2014/main" id="{246B6EF8-0E4A-97A6-2482-44AB1B12567C}"/>
              </a:ext>
            </a:extLst>
          </p:cNvPr>
          <p:cNvSpPr txBox="1"/>
          <p:nvPr userDrawn="1"/>
        </p:nvSpPr>
        <p:spPr>
          <a:xfrm>
            <a:off x="1020525" y="7552543"/>
            <a:ext cx="5513950" cy="523220"/>
          </a:xfrm>
          <a:prstGeom prst="rect">
            <a:avLst/>
          </a:prstGeom>
          <a:noFill/>
        </p:spPr>
        <p:txBody>
          <a:bodyPr wrap="square" lIns="0" rIns="0">
            <a:spAutoFit/>
          </a:bodyPr>
          <a:lstStyle/>
          <a:p>
            <a:r>
              <a:rPr lang="de-DE" sz="1400" b="1" dirty="0">
                <a:latin typeface="helvetica"/>
                <a:ea typeface="Inter" panose="020B0502030000000004" pitchFamily="34" charset="0"/>
                <a:cs typeface="Inter" panose="020B0502030000000004" pitchFamily="34" charset="0"/>
              </a:rPr>
              <a:t>Formuliert drei Tipps, mit denen die Schuldheimer diese Schuldenfalle in Zukunft vermeiden.</a:t>
            </a:r>
            <a:endParaRPr lang="de-DE" sz="1400" i="1" dirty="0">
              <a:latin typeface="helvetica"/>
              <a:ea typeface="Inter" panose="020B0502030000000004" pitchFamily="34" charset="0"/>
              <a:cs typeface="Inter" panose="020B0502030000000004" pitchFamily="34" charset="0"/>
            </a:endParaRPr>
          </a:p>
        </p:txBody>
      </p:sp>
    </p:spTree>
    <p:extLst>
      <p:ext uri="{BB962C8B-B14F-4D97-AF65-F5344CB8AC3E}">
        <p14:creationId xmlns:p14="http://schemas.microsoft.com/office/powerpoint/2010/main" val="53733211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K-c 11/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K-4</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11/13</a:t>
            </a:r>
          </a:p>
        </p:txBody>
      </p:sp>
      <p:grpSp>
        <p:nvGrpSpPr>
          <p:cNvPr id="49" name="Gruppieren 48">
            <a:extLst>
              <a:ext uri="{FF2B5EF4-FFF2-40B4-BE49-F238E27FC236}">
                <a16:creationId xmlns:a16="http://schemas.microsoft.com/office/drawing/2014/main" id="{023F71EB-FF2A-44D3-9AE4-DA33751552C9}"/>
              </a:ext>
            </a:extLst>
          </p:cNvPr>
          <p:cNvGrpSpPr/>
          <p:nvPr userDrawn="1"/>
        </p:nvGrpSpPr>
        <p:grpSpPr>
          <a:xfrm rot="16200000">
            <a:off x="-593329" y="2975963"/>
            <a:ext cx="8667660" cy="5369723"/>
            <a:chOff x="663943" y="1129155"/>
            <a:chExt cx="8667660" cy="5369723"/>
          </a:xfrm>
        </p:grpSpPr>
        <p:pic>
          <p:nvPicPr>
            <p:cNvPr id="4" name="Grafik 3" descr="Ein Bild, das Kleidung, Person, Menschliches Gesicht, Frau enthält.&#10;&#10;Automatisch generierte Beschreibung">
              <a:extLst>
                <a:ext uri="{FF2B5EF4-FFF2-40B4-BE49-F238E27FC236}">
                  <a16:creationId xmlns:a16="http://schemas.microsoft.com/office/drawing/2014/main" id="{06F66534-29A3-0C6B-43EB-7E8563A55F96}"/>
                </a:ext>
              </a:extLst>
            </p:cNvPr>
            <p:cNvPicPr>
              <a:picLocks noChangeAspect="1"/>
            </p:cNvPicPr>
            <p:nvPr userDrawn="1"/>
          </p:nvPicPr>
          <p:blipFill rotWithShape="1">
            <a:blip r:embed="rId2">
              <a:extLst>
                <a:ext uri="{BEBA8EAE-BF5A-486C-A8C5-ECC9F3942E4B}">
                  <a14:imgProps xmlns:a14="http://schemas.microsoft.com/office/drawing/2010/main">
                    <a14:imgLayer r:embed="rId3">
                      <a14:imgEffect>
                        <a14:saturation sat="0"/>
                      </a14:imgEffect>
                    </a14:imgLayer>
                  </a14:imgProps>
                </a:ext>
                <a:ext uri="{28A0092B-C50C-407E-A947-70E740481C1C}">
                  <a14:useLocalDpi xmlns:a14="http://schemas.microsoft.com/office/drawing/2010/main" val="0"/>
                </a:ext>
              </a:extLst>
            </a:blip>
            <a:srcRect l="16680" t="33976" r="39321"/>
            <a:stretch/>
          </p:blipFill>
          <p:spPr>
            <a:xfrm>
              <a:off x="5200441" y="3294852"/>
              <a:ext cx="1548001" cy="1548001"/>
            </a:xfrm>
            <a:prstGeom prst="ellipse">
              <a:avLst/>
            </a:prstGeom>
          </p:spPr>
        </p:pic>
        <p:sp>
          <p:nvSpPr>
            <p:cNvPr id="14" name="Rechteck 13">
              <a:extLst>
                <a:ext uri="{FF2B5EF4-FFF2-40B4-BE49-F238E27FC236}">
                  <a16:creationId xmlns:a16="http://schemas.microsoft.com/office/drawing/2014/main" id="{D275FC1E-DEC0-D850-88FD-B864250AD1FE}"/>
                </a:ext>
              </a:extLst>
            </p:cNvPr>
            <p:cNvSpPr/>
            <p:nvPr userDrawn="1"/>
          </p:nvSpPr>
          <p:spPr>
            <a:xfrm>
              <a:off x="663943" y="1129155"/>
              <a:ext cx="8575411" cy="5117533"/>
            </a:xfrm>
            <a:prstGeom prst="rect">
              <a:avLst/>
            </a:prstGeom>
            <a:noFill/>
            <a:ln w="38100">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45720" rtlCol="0" anchor="t"/>
            <a:lstStyle/>
            <a:p>
              <a:endParaRPr lang="de-DE" sz="1600" dirty="0">
                <a:solidFill>
                  <a:schemeClr val="tx1"/>
                </a:solidFill>
                <a:latin typeface="helvetica"/>
                <a:ea typeface="Inter" panose="020B0502030000000004" pitchFamily="34" charset="0"/>
                <a:cs typeface="Inter" panose="020B0502030000000004" pitchFamily="34" charset="0"/>
              </a:endParaRPr>
            </a:p>
          </p:txBody>
        </p:sp>
        <p:sp>
          <p:nvSpPr>
            <p:cNvPr id="15" name="Textfeld 14">
              <a:extLst>
                <a:ext uri="{FF2B5EF4-FFF2-40B4-BE49-F238E27FC236}">
                  <a16:creationId xmlns:a16="http://schemas.microsoft.com/office/drawing/2014/main" id="{0CE8A988-173E-AE0E-5370-8679EF905A62}"/>
                </a:ext>
              </a:extLst>
            </p:cNvPr>
            <p:cNvSpPr txBox="1"/>
            <p:nvPr userDrawn="1"/>
          </p:nvSpPr>
          <p:spPr>
            <a:xfrm>
              <a:off x="8464058" y="6283434"/>
              <a:ext cx="867545" cy="215444"/>
            </a:xfrm>
            <a:prstGeom prst="rect">
              <a:avLst/>
            </a:prstGeom>
            <a:noFill/>
          </p:spPr>
          <p:txBody>
            <a:bodyPr wrap="none" rtlCol="0">
              <a:spAutoFit/>
            </a:bodyPr>
            <a:lstStyle/>
            <a:p>
              <a:r>
                <a:rPr lang="de-DE" sz="800" i="1" dirty="0">
                  <a:solidFill>
                    <a:schemeClr val="bg1">
                      <a:lumMod val="90000"/>
                    </a:schemeClr>
                  </a:solidFill>
                  <a:latin typeface="Helvetica" panose="020B0604020202020204" pitchFamily="34" charset="0"/>
                  <a:cs typeface="Helvetica" panose="020B0604020202020204" pitchFamily="34" charset="0"/>
                </a:rPr>
                <a:t>Fotos: </a:t>
              </a:r>
              <a:r>
                <a:rPr lang="de-DE" sz="800" i="1" dirty="0" err="1">
                  <a:solidFill>
                    <a:schemeClr val="bg1">
                      <a:lumMod val="90000"/>
                    </a:schemeClr>
                  </a:solidFill>
                  <a:latin typeface="Helvetica" panose="020B0604020202020204" pitchFamily="34" charset="0"/>
                  <a:cs typeface="Helvetica" panose="020B0604020202020204" pitchFamily="34" charset="0"/>
                </a:rPr>
                <a:t>Pixabay</a:t>
              </a:r>
              <a:endParaRPr lang="de-DE" sz="800" i="1" dirty="0">
                <a:solidFill>
                  <a:schemeClr val="bg1">
                    <a:lumMod val="90000"/>
                  </a:schemeClr>
                </a:solidFill>
                <a:latin typeface="Helvetica" panose="020B0604020202020204" pitchFamily="34" charset="0"/>
                <a:cs typeface="Helvetica" panose="020B0604020202020204" pitchFamily="34" charset="0"/>
              </a:endParaRPr>
            </a:p>
          </p:txBody>
        </p:sp>
        <p:sp>
          <p:nvSpPr>
            <p:cNvPr id="16" name="Rechteck: abgerundete Ecken 15">
              <a:extLst>
                <a:ext uri="{FF2B5EF4-FFF2-40B4-BE49-F238E27FC236}">
                  <a16:creationId xmlns:a16="http://schemas.microsoft.com/office/drawing/2014/main" id="{8C934A68-EA81-7B3D-2673-04FEAC52C6FB}"/>
                </a:ext>
              </a:extLst>
            </p:cNvPr>
            <p:cNvSpPr/>
            <p:nvPr userDrawn="1"/>
          </p:nvSpPr>
          <p:spPr>
            <a:xfrm>
              <a:off x="1777336" y="5309567"/>
              <a:ext cx="2309722" cy="500514"/>
            </a:xfrm>
            <a:prstGeom prst="roundRect">
              <a:avLst>
                <a:gd name="adj" fmla="val 50000"/>
              </a:avLst>
            </a:prstGeom>
            <a:solidFill>
              <a:srgbClr val="95C4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helvetica" panose="020B0604020202020204" pitchFamily="34" charset="0"/>
                  <a:cs typeface="helvetica" panose="020B0604020202020204" pitchFamily="34" charset="0"/>
                </a:rPr>
                <a:t>Gute Schulden</a:t>
              </a:r>
            </a:p>
          </p:txBody>
        </p:sp>
        <p:sp>
          <p:nvSpPr>
            <p:cNvPr id="17" name="Rechteck: abgerundete Ecken 16">
              <a:extLst>
                <a:ext uri="{FF2B5EF4-FFF2-40B4-BE49-F238E27FC236}">
                  <a16:creationId xmlns:a16="http://schemas.microsoft.com/office/drawing/2014/main" id="{4B087B8E-DA51-A855-0C10-F3C018FF6859}"/>
                </a:ext>
              </a:extLst>
            </p:cNvPr>
            <p:cNvSpPr/>
            <p:nvPr userDrawn="1"/>
          </p:nvSpPr>
          <p:spPr>
            <a:xfrm>
              <a:off x="5818943" y="5309567"/>
              <a:ext cx="2309722" cy="500514"/>
            </a:xfrm>
            <a:prstGeom prst="roundRect">
              <a:avLst>
                <a:gd name="adj" fmla="val 50000"/>
              </a:avLst>
            </a:prstGeom>
            <a:solidFill>
              <a:srgbClr val="FF38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sz="1600" dirty="0">
                  <a:solidFill>
                    <a:srgbClr val="FFFFFF"/>
                  </a:solidFill>
                  <a:latin typeface="helvetica" panose="020B0604020202020204" pitchFamily="34" charset="0"/>
                  <a:cs typeface="helvetica" panose="020B0604020202020204" pitchFamily="34" charset="0"/>
                </a:rPr>
                <a:t>Schlechte Schulden</a:t>
              </a:r>
            </a:p>
          </p:txBody>
        </p:sp>
        <p:pic>
          <p:nvPicPr>
            <p:cNvPr id="18" name="Grafik 17">
              <a:extLst>
                <a:ext uri="{FF2B5EF4-FFF2-40B4-BE49-F238E27FC236}">
                  <a16:creationId xmlns:a16="http://schemas.microsoft.com/office/drawing/2014/main" id="{25490F7A-A2CC-3030-3672-A9E49769413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7898" y="5289824"/>
              <a:ext cx="540000" cy="540000"/>
            </a:xfrm>
            <a:prstGeom prst="rect">
              <a:avLst/>
            </a:prstGeom>
          </p:spPr>
        </p:pic>
        <p:pic>
          <p:nvPicPr>
            <p:cNvPr id="19" name="Grafik 18">
              <a:extLst>
                <a:ext uri="{FF2B5EF4-FFF2-40B4-BE49-F238E27FC236}">
                  <a16:creationId xmlns:a16="http://schemas.microsoft.com/office/drawing/2014/main" id="{E05E0E69-8B43-B0EC-086E-F014D421D53A}"/>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2262" y="5289824"/>
              <a:ext cx="540000" cy="540000"/>
            </a:xfrm>
            <a:prstGeom prst="rect">
              <a:avLst/>
            </a:prstGeom>
          </p:spPr>
        </p:pic>
        <p:grpSp>
          <p:nvGrpSpPr>
            <p:cNvPr id="20" name="Gruppieren 19">
              <a:extLst>
                <a:ext uri="{FF2B5EF4-FFF2-40B4-BE49-F238E27FC236}">
                  <a16:creationId xmlns:a16="http://schemas.microsoft.com/office/drawing/2014/main" id="{7C6E0476-1619-8BE0-9133-C6EFA0519280}"/>
                </a:ext>
              </a:extLst>
            </p:cNvPr>
            <p:cNvGrpSpPr/>
            <p:nvPr userDrawn="1"/>
          </p:nvGrpSpPr>
          <p:grpSpPr>
            <a:xfrm>
              <a:off x="1138102" y="1560957"/>
              <a:ext cx="7629796" cy="3282284"/>
              <a:chOff x="1158075" y="1340022"/>
              <a:chExt cx="7629796" cy="3282284"/>
            </a:xfrm>
          </p:grpSpPr>
          <p:pic>
            <p:nvPicPr>
              <p:cNvPr id="21" name="Picture 2" descr="Hd-Hintergrund, Hd-Hintergrundbild">
                <a:extLst>
                  <a:ext uri="{FF2B5EF4-FFF2-40B4-BE49-F238E27FC236}">
                    <a16:creationId xmlns:a16="http://schemas.microsoft.com/office/drawing/2014/main" id="{F8D531DC-0E71-2263-DB93-1699CED61652}"/>
                  </a:ext>
                </a:extLst>
              </p:cNvPr>
              <p:cNvPicPr>
                <a:picLocks noChangeAspect="1"/>
              </p:cNvPicPr>
              <p:nvPr/>
            </p:nvPicPr>
            <p:blipFill rotWithShape="1">
              <a:blip r:embed="rId6" cstate="screen">
                <a:grayscl/>
                <a:extLst>
                  <a:ext uri="{28A0092B-C50C-407E-A947-70E740481C1C}">
                    <a14:useLocalDpi xmlns:a14="http://schemas.microsoft.com/office/drawing/2010/main"/>
                  </a:ext>
                </a:extLst>
              </a:blip>
              <a:srcRect/>
              <a:stretch/>
            </p:blipFill>
            <p:spPr bwMode="auto">
              <a:xfrm>
                <a:off x="3186866" y="1340022"/>
                <a:ext cx="1548000" cy="1548000"/>
              </a:xfrm>
              <a:prstGeom prst="ellipse">
                <a:avLst/>
              </a:prstGeom>
              <a:noFill/>
              <a:extLst>
                <a:ext uri="{909E8E84-426E-40DD-AFC4-6F175D3DCCD1}">
                  <a14:hiddenFill xmlns:a14="http://schemas.microsoft.com/office/drawing/2010/main">
                    <a:solidFill>
                      <a:srgbClr val="FFFFFF"/>
                    </a:solidFill>
                  </a14:hiddenFill>
                </a:ext>
              </a:extLst>
            </p:spPr>
          </p:pic>
          <p:pic>
            <p:nvPicPr>
              <p:cNvPr id="22" name="Picture 6" descr="Haus, Garage, Auffahrt, Architektur">
                <a:extLst>
                  <a:ext uri="{FF2B5EF4-FFF2-40B4-BE49-F238E27FC236}">
                    <a16:creationId xmlns:a16="http://schemas.microsoft.com/office/drawing/2014/main" id="{AD66F59E-EA99-BFDA-0C1B-49C6831779E6}"/>
                  </a:ext>
                </a:extLst>
              </p:cNvPr>
              <p:cNvPicPr>
                <a:picLocks noChangeAspect="1"/>
              </p:cNvPicPr>
              <p:nvPr/>
            </p:nvPicPr>
            <p:blipFill rotWithShape="1">
              <a:blip r:embed="rId7" cstate="screen">
                <a:grayscl/>
                <a:extLst>
                  <a:ext uri="{28A0092B-C50C-407E-A947-70E740481C1C}">
                    <a14:useLocalDpi xmlns:a14="http://schemas.microsoft.com/office/drawing/2010/main"/>
                  </a:ext>
                </a:extLst>
              </a:blip>
              <a:srcRect/>
              <a:stretch/>
            </p:blipFill>
            <p:spPr bwMode="auto">
              <a:xfrm>
                <a:off x="5214421" y="1340022"/>
                <a:ext cx="1548000" cy="1548000"/>
              </a:xfrm>
              <a:prstGeom prst="ellipse">
                <a:avLst/>
              </a:prstGeom>
              <a:noFill/>
              <a:extLst>
                <a:ext uri="{909E8E84-426E-40DD-AFC4-6F175D3DCCD1}">
                  <a14:hiddenFill xmlns:a14="http://schemas.microsoft.com/office/drawing/2010/main">
                    <a:solidFill>
                      <a:srgbClr val="FFFFFF"/>
                    </a:solidFill>
                  </a14:hiddenFill>
                </a:ext>
              </a:extLst>
            </p:spPr>
          </p:pic>
          <p:pic>
            <p:nvPicPr>
              <p:cNvPr id="23" name="Picture 34" descr="Analog, Beobachten, Zeit, Playstation">
                <a:extLst>
                  <a:ext uri="{FF2B5EF4-FFF2-40B4-BE49-F238E27FC236}">
                    <a16:creationId xmlns:a16="http://schemas.microsoft.com/office/drawing/2014/main" id="{62A7E1E8-B857-074C-B74A-A244B03DC9B1}"/>
                  </a:ext>
                </a:extLst>
              </p:cNvPr>
              <p:cNvPicPr>
                <a:picLocks noChangeAspect="1"/>
              </p:cNvPicPr>
              <p:nvPr/>
            </p:nvPicPr>
            <p:blipFill rotWithShape="1">
              <a:blip r:embed="rId8">
                <a:grayscl/>
                <a:extLst>
                  <a:ext uri="{BEBA8EAE-BF5A-486C-A8C5-ECC9F3942E4B}">
                    <a14:imgProps xmlns:a14="http://schemas.microsoft.com/office/drawing/2010/main">
                      <a14:imgLayer r:embed="rId9">
                        <a14:imgEffect>
                          <a14:brightnessContrast bright="40000"/>
                        </a14:imgEffect>
                      </a14:imgLayer>
                    </a14:imgProps>
                  </a:ext>
                  <a:ext uri="{28A0092B-C50C-407E-A947-70E740481C1C}">
                    <a14:useLocalDpi xmlns:a14="http://schemas.microsoft.com/office/drawing/2010/main" val="0"/>
                  </a:ext>
                </a:extLst>
              </a:blip>
              <a:srcRect t="32954" b="282"/>
              <a:stretch/>
            </p:blipFill>
            <p:spPr bwMode="auto">
              <a:xfrm>
                <a:off x="1158075" y="1340022"/>
                <a:ext cx="1548000" cy="1548000"/>
              </a:xfrm>
              <a:prstGeom prst="ellipse">
                <a:avLst/>
              </a:prstGeom>
              <a:noFill/>
              <a:extLst>
                <a:ext uri="{909E8E84-426E-40DD-AFC4-6F175D3DCCD1}">
                  <a14:hiddenFill xmlns:a14="http://schemas.microsoft.com/office/drawing/2010/main">
                    <a:solidFill>
                      <a:srgbClr val="FFFFFF"/>
                    </a:solidFill>
                  </a14:hiddenFill>
                </a:ext>
              </a:extLst>
            </p:spPr>
          </p:pic>
          <p:pic>
            <p:nvPicPr>
              <p:cNvPr id="24" name="Picture 6" descr="Kostenlose Fotos zum Thema Auto">
                <a:extLst>
                  <a:ext uri="{FF2B5EF4-FFF2-40B4-BE49-F238E27FC236}">
                    <a16:creationId xmlns:a16="http://schemas.microsoft.com/office/drawing/2014/main" id="{A95579A4-4CA2-2A66-D86D-EBC54985A870}"/>
                  </a:ext>
                </a:extLst>
              </p:cNvPr>
              <p:cNvPicPr>
                <a:picLocks noChangeAspect="1" noChangeArrowheads="1"/>
              </p:cNvPicPr>
              <p:nvPr/>
            </p:nvPicPr>
            <p:blipFill rotWithShape="1">
              <a:blip r:embed="rId10">
                <a:grayscl/>
                <a:extLst>
                  <a:ext uri="{28A0092B-C50C-407E-A947-70E740481C1C}">
                    <a14:useLocalDpi xmlns:a14="http://schemas.microsoft.com/office/drawing/2010/main" val="0"/>
                  </a:ext>
                </a:extLst>
              </a:blip>
              <a:srcRect l="32988" t="-679" r="346" b="679"/>
              <a:stretch/>
            </p:blipFill>
            <p:spPr bwMode="auto">
              <a:xfrm>
                <a:off x="7239871" y="1340022"/>
                <a:ext cx="1548000" cy="1548000"/>
              </a:xfrm>
              <a:prstGeom prst="ellipse">
                <a:avLst/>
              </a:prstGeom>
              <a:noFill/>
              <a:extLst>
                <a:ext uri="{909E8E84-426E-40DD-AFC4-6F175D3DCCD1}">
                  <a14:hiddenFill xmlns:a14="http://schemas.microsoft.com/office/drawing/2010/main">
                    <a:solidFill>
                      <a:srgbClr val="FFFFFF"/>
                    </a:solidFill>
                  </a14:hiddenFill>
                </a:ext>
              </a:extLst>
            </p:spPr>
          </p:pic>
          <p:pic>
            <p:nvPicPr>
              <p:cNvPr id="25" name="Picture 8" descr="Kostenlose Fotos zum Thema Einkaufen">
                <a:extLst>
                  <a:ext uri="{FF2B5EF4-FFF2-40B4-BE49-F238E27FC236}">
                    <a16:creationId xmlns:a16="http://schemas.microsoft.com/office/drawing/2014/main" id="{A237BC93-BAF4-C37B-C34A-2144EBCE0E88}"/>
                  </a:ext>
                </a:extLst>
              </p:cNvPr>
              <p:cNvPicPr>
                <a:picLocks noChangeAspect="1" noChangeArrowheads="1"/>
              </p:cNvPicPr>
              <p:nvPr/>
            </p:nvPicPr>
            <p:blipFill rotWithShape="1">
              <a:blip r:embed="rId11">
                <a:grayscl/>
                <a:extLst>
                  <a:ext uri="{28A0092B-C50C-407E-A947-70E740481C1C}">
                    <a14:useLocalDpi xmlns:a14="http://schemas.microsoft.com/office/drawing/2010/main" val="0"/>
                  </a:ext>
                </a:extLst>
              </a:blip>
              <a:srcRect l="16667" r="16667"/>
              <a:stretch/>
            </p:blipFill>
            <p:spPr bwMode="auto">
              <a:xfrm>
                <a:off x="1158075" y="3074306"/>
                <a:ext cx="1548000" cy="1548000"/>
              </a:xfrm>
              <a:prstGeom prst="ellipse">
                <a:avLst/>
              </a:prstGeom>
              <a:noFill/>
              <a:extLst>
                <a:ext uri="{909E8E84-426E-40DD-AFC4-6F175D3DCCD1}">
                  <a14:hiddenFill xmlns:a14="http://schemas.microsoft.com/office/drawing/2010/main">
                    <a:solidFill>
                      <a:srgbClr val="FFFFFF"/>
                    </a:solidFill>
                  </a14:hiddenFill>
                </a:ext>
              </a:extLst>
            </p:spPr>
          </p:pic>
          <p:pic>
            <p:nvPicPr>
              <p:cNvPr id="26" name="Picture 2" descr="Kostenlose Fotos zum Thema Bitcoin">
                <a:extLst>
                  <a:ext uri="{FF2B5EF4-FFF2-40B4-BE49-F238E27FC236}">
                    <a16:creationId xmlns:a16="http://schemas.microsoft.com/office/drawing/2014/main" id="{4A42E727-9364-0F38-1ADB-1B89E7136E23}"/>
                  </a:ext>
                </a:extLst>
              </p:cNvPr>
              <p:cNvPicPr>
                <a:picLocks noChangeAspect="1" noChangeArrowheads="1"/>
              </p:cNvPicPr>
              <p:nvPr/>
            </p:nvPicPr>
            <p:blipFill rotWithShape="1">
              <a:blip r:embed="rId12">
                <a:grayscl/>
                <a:extLst>
                  <a:ext uri="{28A0092B-C50C-407E-A947-70E740481C1C}">
                    <a14:useLocalDpi xmlns:a14="http://schemas.microsoft.com/office/drawing/2010/main" val="0"/>
                  </a:ext>
                </a:extLst>
              </a:blip>
              <a:srcRect l="14876" r="14876"/>
              <a:stretch/>
            </p:blipFill>
            <p:spPr bwMode="auto">
              <a:xfrm>
                <a:off x="3186866" y="3074306"/>
                <a:ext cx="1548000" cy="1548000"/>
              </a:xfrm>
              <a:prstGeom prst="ellipse">
                <a:avLst/>
              </a:prstGeom>
              <a:noFill/>
              <a:extLst>
                <a:ext uri="{909E8E84-426E-40DD-AFC4-6F175D3DCCD1}">
                  <a14:hiddenFill xmlns:a14="http://schemas.microsoft.com/office/drawing/2010/main">
                    <a:solidFill>
                      <a:srgbClr val="FFFFFF"/>
                    </a:solidFill>
                  </a14:hiddenFill>
                </a:ext>
              </a:extLst>
            </p:spPr>
          </p:pic>
          <p:pic>
            <p:nvPicPr>
              <p:cNvPr id="27" name="Picture 4" descr="Kostenlose Fotos zum Thema Pizza">
                <a:extLst>
                  <a:ext uri="{FF2B5EF4-FFF2-40B4-BE49-F238E27FC236}">
                    <a16:creationId xmlns:a16="http://schemas.microsoft.com/office/drawing/2014/main" id="{00298D17-9D92-663B-7331-B11C17F0082E}"/>
                  </a:ext>
                </a:extLst>
              </p:cNvPr>
              <p:cNvPicPr>
                <a:picLocks noChangeAspect="1" noChangeArrowheads="1"/>
              </p:cNvPicPr>
              <p:nvPr/>
            </p:nvPicPr>
            <p:blipFill rotWithShape="1">
              <a:blip r:embed="rId13">
                <a:grayscl/>
                <a:extLst>
                  <a:ext uri="{28A0092B-C50C-407E-A947-70E740481C1C}">
                    <a14:useLocalDpi xmlns:a14="http://schemas.microsoft.com/office/drawing/2010/main" val="0"/>
                  </a:ext>
                </a:extLst>
              </a:blip>
              <a:srcRect l="16667" r="16667"/>
              <a:stretch/>
            </p:blipFill>
            <p:spPr bwMode="auto">
              <a:xfrm>
                <a:off x="7239871" y="3074306"/>
                <a:ext cx="1548000" cy="1548000"/>
              </a:xfrm>
              <a:prstGeom prst="ellipse">
                <a:avLst/>
              </a:prstGeom>
              <a:noFill/>
              <a:extLst>
                <a:ext uri="{909E8E84-426E-40DD-AFC4-6F175D3DCCD1}">
                  <a14:hiddenFill xmlns:a14="http://schemas.microsoft.com/office/drawing/2010/main">
                    <a:solidFill>
                      <a:srgbClr val="FFFFFF"/>
                    </a:solidFill>
                  </a14:hiddenFill>
                </a:ext>
              </a:extLst>
            </p:spPr>
          </p:pic>
          <p:sp>
            <p:nvSpPr>
              <p:cNvPr id="28" name="Rechteck: abgerundete Ecken 27">
                <a:extLst>
                  <a:ext uri="{FF2B5EF4-FFF2-40B4-BE49-F238E27FC236}">
                    <a16:creationId xmlns:a16="http://schemas.microsoft.com/office/drawing/2014/main" id="{BB347554-9591-497B-D7FD-2DFADCDE66B5}"/>
                  </a:ext>
                </a:extLst>
              </p:cNvPr>
              <p:cNvSpPr/>
              <p:nvPr/>
            </p:nvSpPr>
            <p:spPr>
              <a:xfrm>
                <a:off x="2166075" y="2348022"/>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29" name="Rechteck: abgerundete Ecken 28">
                <a:extLst>
                  <a:ext uri="{FF2B5EF4-FFF2-40B4-BE49-F238E27FC236}">
                    <a16:creationId xmlns:a16="http://schemas.microsoft.com/office/drawing/2014/main" id="{9E81373E-2FA3-297C-35E7-4093F045D702}"/>
                  </a:ext>
                </a:extLst>
              </p:cNvPr>
              <p:cNvSpPr/>
              <p:nvPr/>
            </p:nvSpPr>
            <p:spPr>
              <a:xfrm>
                <a:off x="4194866" y="2348022"/>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0" name="Rechteck: abgerundete Ecken 29">
                <a:extLst>
                  <a:ext uri="{FF2B5EF4-FFF2-40B4-BE49-F238E27FC236}">
                    <a16:creationId xmlns:a16="http://schemas.microsoft.com/office/drawing/2014/main" id="{C3BFBFCC-FC3F-17F8-30E3-9335BDEF9669}"/>
                  </a:ext>
                </a:extLst>
              </p:cNvPr>
              <p:cNvSpPr/>
              <p:nvPr/>
            </p:nvSpPr>
            <p:spPr>
              <a:xfrm>
                <a:off x="6222421" y="2348022"/>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1" name="Rechteck: abgerundete Ecken 30">
                <a:extLst>
                  <a:ext uri="{FF2B5EF4-FFF2-40B4-BE49-F238E27FC236}">
                    <a16:creationId xmlns:a16="http://schemas.microsoft.com/office/drawing/2014/main" id="{F75055F3-69B6-4A95-349E-E88BF62EDE02}"/>
                  </a:ext>
                </a:extLst>
              </p:cNvPr>
              <p:cNvSpPr/>
              <p:nvPr/>
            </p:nvSpPr>
            <p:spPr>
              <a:xfrm>
                <a:off x="8247871" y="2348022"/>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2" name="Rechteck: abgerundete Ecken 31">
                <a:extLst>
                  <a:ext uri="{FF2B5EF4-FFF2-40B4-BE49-F238E27FC236}">
                    <a16:creationId xmlns:a16="http://schemas.microsoft.com/office/drawing/2014/main" id="{70F06674-337B-2914-75CA-06CCC373294D}"/>
                  </a:ext>
                </a:extLst>
              </p:cNvPr>
              <p:cNvSpPr/>
              <p:nvPr/>
            </p:nvSpPr>
            <p:spPr>
              <a:xfrm>
                <a:off x="2166075" y="4082306"/>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3" name="Rechteck: abgerundete Ecken 32">
                <a:extLst>
                  <a:ext uri="{FF2B5EF4-FFF2-40B4-BE49-F238E27FC236}">
                    <a16:creationId xmlns:a16="http://schemas.microsoft.com/office/drawing/2014/main" id="{2E47945E-B8C9-F0B2-A27B-FF4C97DE1A85}"/>
                  </a:ext>
                </a:extLst>
              </p:cNvPr>
              <p:cNvSpPr/>
              <p:nvPr/>
            </p:nvSpPr>
            <p:spPr>
              <a:xfrm>
                <a:off x="4194866" y="4082306"/>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4" name="Rechteck: abgerundete Ecken 33">
                <a:extLst>
                  <a:ext uri="{FF2B5EF4-FFF2-40B4-BE49-F238E27FC236}">
                    <a16:creationId xmlns:a16="http://schemas.microsoft.com/office/drawing/2014/main" id="{435DCCFC-08A1-15C3-5852-FE72BC85FA78}"/>
                  </a:ext>
                </a:extLst>
              </p:cNvPr>
              <p:cNvSpPr/>
              <p:nvPr/>
            </p:nvSpPr>
            <p:spPr>
              <a:xfrm>
                <a:off x="6222421" y="4082306"/>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35" name="Rechteck: abgerundete Ecken 34">
                <a:extLst>
                  <a:ext uri="{FF2B5EF4-FFF2-40B4-BE49-F238E27FC236}">
                    <a16:creationId xmlns:a16="http://schemas.microsoft.com/office/drawing/2014/main" id="{A9FAAD60-0668-EC97-08DA-F83007801E2A}"/>
                  </a:ext>
                </a:extLst>
              </p:cNvPr>
              <p:cNvSpPr/>
              <p:nvPr/>
            </p:nvSpPr>
            <p:spPr>
              <a:xfrm>
                <a:off x="8247871" y="4082306"/>
                <a:ext cx="540000" cy="540000"/>
              </a:xfrm>
              <a:prstGeom prst="roundRect">
                <a:avLst>
                  <a:gd name="adj" fmla="val 11375"/>
                </a:avLst>
              </a:prstGeom>
              <a:solidFill>
                <a:srgbClr val="FFFFFF"/>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p>
            </p:txBody>
          </p:sp>
        </p:grpSp>
        <p:pic>
          <p:nvPicPr>
            <p:cNvPr id="36" name="Grafik 35">
              <a:extLst>
                <a:ext uri="{FF2B5EF4-FFF2-40B4-BE49-F238E27FC236}">
                  <a16:creationId xmlns:a16="http://schemas.microsoft.com/office/drawing/2014/main" id="{63BFE563-0592-9453-935D-6A3DE5DC9D52}"/>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27898" y="5287834"/>
              <a:ext cx="540000" cy="540000"/>
            </a:xfrm>
            <a:prstGeom prst="rect">
              <a:avLst/>
            </a:prstGeom>
          </p:spPr>
        </p:pic>
        <p:pic>
          <p:nvPicPr>
            <p:cNvPr id="37" name="Grafik 36">
              <a:extLst>
                <a:ext uri="{FF2B5EF4-FFF2-40B4-BE49-F238E27FC236}">
                  <a16:creationId xmlns:a16="http://schemas.microsoft.com/office/drawing/2014/main" id="{6CC89B33-8367-46D4-0322-8C90EB293A2F}"/>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0675" y="5287834"/>
              <a:ext cx="540000" cy="540000"/>
            </a:xfrm>
            <a:prstGeom prst="rect">
              <a:avLst/>
            </a:prstGeom>
          </p:spPr>
        </p:pic>
        <p:pic>
          <p:nvPicPr>
            <p:cNvPr id="38" name="Grafik 37">
              <a:extLst>
                <a:ext uri="{FF2B5EF4-FFF2-40B4-BE49-F238E27FC236}">
                  <a16:creationId xmlns:a16="http://schemas.microsoft.com/office/drawing/2014/main" id="{97CFF5F5-2059-7731-411B-EE0F47BC274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464059" y="2803403"/>
              <a:ext cx="255840" cy="255840"/>
            </a:xfrm>
            <a:prstGeom prst="rect">
              <a:avLst/>
            </a:prstGeom>
          </p:spPr>
        </p:pic>
        <p:pic>
          <p:nvPicPr>
            <p:cNvPr id="39" name="Grafik 38">
              <a:extLst>
                <a:ext uri="{FF2B5EF4-FFF2-40B4-BE49-F238E27FC236}">
                  <a16:creationId xmlns:a16="http://schemas.microsoft.com/office/drawing/2014/main" id="{7E222613-5BC6-5796-C0CE-18C7049B107B}"/>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0675" y="5287834"/>
              <a:ext cx="540000" cy="540000"/>
            </a:xfrm>
            <a:prstGeom prst="rect">
              <a:avLst/>
            </a:prstGeom>
          </p:spPr>
        </p:pic>
        <p:pic>
          <p:nvPicPr>
            <p:cNvPr id="40" name="Grafik 39">
              <a:extLst>
                <a:ext uri="{FF2B5EF4-FFF2-40B4-BE49-F238E27FC236}">
                  <a16:creationId xmlns:a16="http://schemas.microsoft.com/office/drawing/2014/main" id="{83D6A58C-6CF5-24A9-2771-EC04FF98DFF8}"/>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6769" y="2569107"/>
              <a:ext cx="540000" cy="540000"/>
            </a:xfrm>
            <a:prstGeom prst="rect">
              <a:avLst/>
            </a:prstGeom>
          </p:spPr>
        </p:pic>
        <p:pic>
          <p:nvPicPr>
            <p:cNvPr id="41" name="Grafik 40">
              <a:extLst>
                <a:ext uri="{FF2B5EF4-FFF2-40B4-BE49-F238E27FC236}">
                  <a16:creationId xmlns:a16="http://schemas.microsoft.com/office/drawing/2014/main" id="{21B031AC-4DD6-8A92-1983-81074A9D4635}"/>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1140675" y="5287834"/>
              <a:ext cx="540000" cy="540000"/>
            </a:xfrm>
            <a:prstGeom prst="rect">
              <a:avLst/>
            </a:prstGeom>
          </p:spPr>
        </p:pic>
        <p:pic>
          <p:nvPicPr>
            <p:cNvPr id="42" name="Grafik 41">
              <a:extLst>
                <a:ext uri="{FF2B5EF4-FFF2-40B4-BE49-F238E27FC236}">
                  <a16:creationId xmlns:a16="http://schemas.microsoft.com/office/drawing/2014/main" id="{0C86670B-3528-A87C-5CFC-EF2E227AB3AE}"/>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7703" y="2569107"/>
              <a:ext cx="540000" cy="540000"/>
            </a:xfrm>
            <a:prstGeom prst="rect">
              <a:avLst/>
            </a:prstGeom>
          </p:spPr>
        </p:pic>
        <p:pic>
          <p:nvPicPr>
            <p:cNvPr id="43" name="Grafik 42">
              <a:extLst>
                <a:ext uri="{FF2B5EF4-FFF2-40B4-BE49-F238E27FC236}">
                  <a16:creationId xmlns:a16="http://schemas.microsoft.com/office/drawing/2014/main" id="{FEF5A128-F649-B537-59B3-A3E98E418311}"/>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8273111" y="2609728"/>
              <a:ext cx="255840" cy="255840"/>
            </a:xfrm>
            <a:prstGeom prst="rect">
              <a:avLst/>
            </a:prstGeom>
          </p:spPr>
        </p:pic>
        <p:pic>
          <p:nvPicPr>
            <p:cNvPr id="44" name="Grafik 43">
              <a:extLst>
                <a:ext uri="{FF2B5EF4-FFF2-40B4-BE49-F238E27FC236}">
                  <a16:creationId xmlns:a16="http://schemas.microsoft.com/office/drawing/2014/main" id="{F296458D-B4D7-57AA-AEC4-340807385415}"/>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2145586" y="4303630"/>
              <a:ext cx="540000" cy="540000"/>
            </a:xfrm>
            <a:prstGeom prst="rect">
              <a:avLst/>
            </a:prstGeom>
          </p:spPr>
        </p:pic>
        <p:pic>
          <p:nvPicPr>
            <p:cNvPr id="45" name="Grafik 44">
              <a:extLst>
                <a:ext uri="{FF2B5EF4-FFF2-40B4-BE49-F238E27FC236}">
                  <a16:creationId xmlns:a16="http://schemas.microsoft.com/office/drawing/2014/main" id="{DF3B8A44-4A9C-8DD6-61E2-1F3300A220B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4175140" y="4303630"/>
              <a:ext cx="540000" cy="540000"/>
            </a:xfrm>
            <a:prstGeom prst="rect">
              <a:avLst/>
            </a:prstGeom>
          </p:spPr>
        </p:pic>
        <p:pic>
          <p:nvPicPr>
            <p:cNvPr id="46" name="Grafik 45">
              <a:extLst>
                <a:ext uri="{FF2B5EF4-FFF2-40B4-BE49-F238E27FC236}">
                  <a16:creationId xmlns:a16="http://schemas.microsoft.com/office/drawing/2014/main" id="{44746484-3E5F-725F-9F4E-01837A543B40}"/>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2577" y="4303630"/>
              <a:ext cx="540000" cy="540000"/>
            </a:xfrm>
            <a:prstGeom prst="rect">
              <a:avLst/>
            </a:prstGeom>
          </p:spPr>
        </p:pic>
        <p:pic>
          <p:nvPicPr>
            <p:cNvPr id="47" name="Grafik 46">
              <a:extLst>
                <a:ext uri="{FF2B5EF4-FFF2-40B4-BE49-F238E27FC236}">
                  <a16:creationId xmlns:a16="http://schemas.microsoft.com/office/drawing/2014/main" id="{7F5E5305-280F-5FCD-4180-4CF815F0B1E4}"/>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8230014" y="4303630"/>
              <a:ext cx="540000" cy="540000"/>
            </a:xfrm>
            <a:prstGeom prst="rect">
              <a:avLst/>
            </a:prstGeom>
          </p:spPr>
        </p:pic>
        <p:pic>
          <p:nvPicPr>
            <p:cNvPr id="48" name="Grafik 47">
              <a:extLst>
                <a:ext uri="{FF2B5EF4-FFF2-40B4-BE49-F238E27FC236}">
                  <a16:creationId xmlns:a16="http://schemas.microsoft.com/office/drawing/2014/main" id="{89308AAB-9967-B81D-30CC-A7188CC627A8}"/>
                </a:ext>
              </a:extLst>
            </p:cNvPr>
            <p:cNvPicPr>
              <a:picLocks noChangeAspect="1"/>
            </p:cNvPicPr>
            <p:nvPr userDrawn="1"/>
          </p:nvPicPr>
          <p:blipFill>
            <a:blip r:embed="rId5">
              <a:extLst>
                <a:ext uri="{28A0092B-C50C-407E-A947-70E740481C1C}">
                  <a14:useLocalDpi xmlns:a14="http://schemas.microsoft.com/office/drawing/2010/main" val="0"/>
                </a:ext>
              </a:extLst>
            </a:blip>
            <a:stretch>
              <a:fillRect/>
            </a:stretch>
          </p:blipFill>
          <p:spPr>
            <a:xfrm>
              <a:off x="6201601" y="2569107"/>
              <a:ext cx="540000" cy="540000"/>
            </a:xfrm>
            <a:prstGeom prst="rect">
              <a:avLst/>
            </a:prstGeom>
          </p:spPr>
        </p:pic>
      </p:grpSp>
    </p:spTree>
    <p:extLst>
      <p:ext uri="{BB962C8B-B14F-4D97-AF65-F5344CB8AC3E}">
        <p14:creationId xmlns:p14="http://schemas.microsoft.com/office/powerpoint/2010/main" val="359922820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K-c 12/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Lösung/Ausfüllhinweis zum Klassenmaterial K-4 (Fortsetzung)</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12/13</a:t>
            </a:r>
          </a:p>
        </p:txBody>
      </p:sp>
      <p:pic>
        <p:nvPicPr>
          <p:cNvPr id="7" name="Grafik 6">
            <a:extLst>
              <a:ext uri="{FF2B5EF4-FFF2-40B4-BE49-F238E27FC236}">
                <a16:creationId xmlns:a16="http://schemas.microsoft.com/office/drawing/2014/main" id="{15A92205-C470-5F96-72AA-D1344489648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145060" y="5064174"/>
            <a:ext cx="360000" cy="360000"/>
          </a:xfrm>
          <a:prstGeom prst="rect">
            <a:avLst/>
          </a:prstGeom>
        </p:spPr>
      </p:pic>
      <p:pic>
        <p:nvPicPr>
          <p:cNvPr id="9" name="Grafik 8">
            <a:extLst>
              <a:ext uri="{FF2B5EF4-FFF2-40B4-BE49-F238E27FC236}">
                <a16:creationId xmlns:a16="http://schemas.microsoft.com/office/drawing/2014/main" id="{E50D1CDB-74BB-2458-9E06-4344BAF1E5ED}"/>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145060" y="2425615"/>
            <a:ext cx="360000" cy="360000"/>
          </a:xfrm>
          <a:prstGeom prst="rect">
            <a:avLst/>
          </a:prstGeom>
        </p:spPr>
      </p:pic>
      <p:sp>
        <p:nvSpPr>
          <p:cNvPr id="10" name="Textfeld 9">
            <a:extLst>
              <a:ext uri="{FF2B5EF4-FFF2-40B4-BE49-F238E27FC236}">
                <a16:creationId xmlns:a16="http://schemas.microsoft.com/office/drawing/2014/main" id="{DA629E38-1C32-AFC4-51B2-BE53D1B86F2A}"/>
              </a:ext>
            </a:extLst>
          </p:cNvPr>
          <p:cNvSpPr txBox="1"/>
          <p:nvPr userDrawn="1"/>
        </p:nvSpPr>
        <p:spPr>
          <a:xfrm>
            <a:off x="1018184" y="8905136"/>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Tree>
    <p:extLst>
      <p:ext uri="{BB962C8B-B14F-4D97-AF65-F5344CB8AC3E}">
        <p14:creationId xmlns:p14="http://schemas.microsoft.com/office/powerpoint/2010/main" val="237988327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K-c 13/13">
    <p:spTree>
      <p:nvGrpSpPr>
        <p:cNvPr id="1" name=""/>
        <p:cNvGrpSpPr/>
        <p:nvPr/>
      </p:nvGrpSpPr>
      <p:grpSpPr>
        <a:xfrm>
          <a:off x="0" y="0"/>
          <a:ext cx="0" cy="0"/>
          <a:chOff x="0" y="0"/>
          <a:chExt cx="0" cy="0"/>
        </a:xfrm>
      </p:grpSpPr>
      <p:sp>
        <p:nvSpPr>
          <p:cNvPr id="3" name="Rechteck: abgerundete Ecken 2">
            <a:extLst>
              <a:ext uri="{FF2B5EF4-FFF2-40B4-BE49-F238E27FC236}">
                <a16:creationId xmlns:a16="http://schemas.microsoft.com/office/drawing/2014/main" id="{A409F668-4F65-EBEE-7C14-A460F7502E3D}"/>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D440E23F-4A25-E778-0524-6ABDC044BFB7}"/>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u="sng" dirty="0">
                <a:solidFill>
                  <a:schemeClr val="tx1"/>
                </a:solidFill>
                <a:latin typeface="Helvetica" panose="020B0604020202020204" pitchFamily="34" charset="0"/>
                <a:cs typeface="Helvetica" panose="020B0604020202020204" pitchFamily="34" charset="0"/>
              </a:rPr>
              <a:t>Ausfüllhinweis zum Klassenmaterial K-5</a:t>
            </a:r>
            <a:endParaRPr lang="de-DE" sz="1400" u="sng"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1358FAF-4C92-F0FB-E3CC-09F43DD5F572}"/>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K-c 13/13</a:t>
            </a:r>
          </a:p>
        </p:txBody>
      </p:sp>
      <p:sp>
        <p:nvSpPr>
          <p:cNvPr id="23" name="Textfeld 22">
            <a:extLst>
              <a:ext uri="{FF2B5EF4-FFF2-40B4-BE49-F238E27FC236}">
                <a16:creationId xmlns:a16="http://schemas.microsoft.com/office/drawing/2014/main" id="{CDAAC571-31F1-6CEF-BC9B-C396B668038A}"/>
              </a:ext>
            </a:extLst>
          </p:cNvPr>
          <p:cNvSpPr txBox="1"/>
          <p:nvPr userDrawn="1"/>
        </p:nvSpPr>
        <p:spPr>
          <a:xfrm>
            <a:off x="1018184" y="8905136"/>
            <a:ext cx="5516286" cy="578556"/>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Bitte beachten Sie, dass dieser Ausfüllhinweis nur eine Orientierungshilfe, aber keine fertige Lösung darstellt. Die Ergebnisse sollten sich aus der Arbeit innerhalb der Klasse ableiten.</a:t>
            </a:r>
          </a:p>
        </p:txBody>
      </p:sp>
    </p:spTree>
    <p:extLst>
      <p:ext uri="{BB962C8B-B14F-4D97-AF65-F5344CB8AC3E}">
        <p14:creationId xmlns:p14="http://schemas.microsoft.com/office/powerpoint/2010/main" val="1447718523"/>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K-d 1/9">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B2B44D3D-4BAC-1D03-349E-0656EAE5EB6D}"/>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Spiel: Kredithaie (+Vorbereitung der zugehörigen Partnerarbeit)</a:t>
            </a:r>
            <a:endParaRPr lang="de-DE" sz="1400" dirty="0">
              <a:solidFill>
                <a:schemeClr val="tx1"/>
              </a:solidFill>
              <a:latin typeface="Helvetica" panose="020B0604020202020204" pitchFamily="34" charset="0"/>
              <a:cs typeface="Helvetica" panose="020B0604020202020204" pitchFamily="34" charset="0"/>
            </a:endParaRPr>
          </a:p>
        </p:txBody>
      </p:sp>
      <p:sp>
        <p:nvSpPr>
          <p:cNvPr id="5" name="Rechteck: abgerundete Ecken 4">
            <a:extLst>
              <a:ext uri="{FF2B5EF4-FFF2-40B4-BE49-F238E27FC236}">
                <a16:creationId xmlns:a16="http://schemas.microsoft.com/office/drawing/2014/main" id="{A794A916-31DC-61DC-E29E-B8480AB4684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6" name="Rechteck 5">
            <a:extLst>
              <a:ext uri="{FF2B5EF4-FFF2-40B4-BE49-F238E27FC236}">
                <a16:creationId xmlns:a16="http://schemas.microsoft.com/office/drawing/2014/main" id="{2A742EBF-03F8-112B-43CA-30DA5F5938B9}"/>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Methodenblatt zur Einheit „Kredite und Schulden“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37BD81D0-E0A6-6FF8-A5A9-6884E6A757A2}"/>
              </a:ext>
            </a:extLst>
          </p:cNvPr>
          <p:cNvSpPr/>
          <p:nvPr userDrawn="1"/>
        </p:nvSpPr>
        <p:spPr>
          <a:xfrm>
            <a:off x="1041162" y="1828923"/>
            <a:ext cx="5523669" cy="22435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Kern der Doppelstunde zum Thema „Kredit &amp; Schulden“ ist das Spiel „Kredithaie“. Dabei handelt es sich um eine Abwandlung des bekannten Spiels „Die Werwölfe von Düsterwald“. Im Zentrum der Kredithaie-Variante steht das Örtchen Schuldheim, dessen Bewohner in verschiedene Schuldenfallen tappen. Diese Schuldenfallen werden im Spiel genau erläutert und dienen im Anschluss an die Spielphase als Grundlage für die Erarbeitung in Partnerarbeit.</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Vorbereitung</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Drucken Sie das Set mit den Karten (K-1) aus. Schneiden Sie die Karten zu und laminieren Sie sie bei Bedarf.</a:t>
            </a:r>
          </a:p>
          <a:p>
            <a:endParaRPr lang="de-DE" sz="1200" dirty="0">
              <a:solidFill>
                <a:schemeClr val="tx1"/>
              </a:solidFill>
              <a:latin typeface="Helvetica" panose="020B0604020202020204" pitchFamily="34" charset="0"/>
              <a:cs typeface="Helvetica" panose="020B0604020202020204" pitchFamily="34" charset="0"/>
            </a:endParaRPr>
          </a:p>
          <a:p>
            <a:r>
              <a:rPr lang="de-DE" sz="1200" b="1" i="1" dirty="0">
                <a:solidFill>
                  <a:schemeClr val="tx1"/>
                </a:solidFill>
                <a:latin typeface="Helvetica" panose="020B0604020202020204" pitchFamily="34" charset="0"/>
                <a:cs typeface="Helvetica" panose="020B0604020202020204" pitchFamily="34" charset="0"/>
              </a:rPr>
              <a:t>Hinweis: </a:t>
            </a:r>
            <a:r>
              <a:rPr lang="de-DE" sz="1200" i="1" dirty="0">
                <a:solidFill>
                  <a:schemeClr val="tx1"/>
                </a:solidFill>
                <a:latin typeface="Helvetica" panose="020B0604020202020204" pitchFamily="34" charset="0"/>
                <a:cs typeface="Helvetica" panose="020B0604020202020204" pitchFamily="34" charset="0"/>
              </a:rPr>
              <a:t>Die Karten sind für den nötigen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Spielspaß farbenfroh gestaltet. Sie können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beim Druck aber auch Tinte sparen, indem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Sie die PowerPoint-Version des Kartensets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öffnen und beim Druck „Reines Schwarz-</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weiß“ auswählen. Die PowerPoint-Version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ist im </a:t>
            </a:r>
            <a:r>
              <a:rPr lang="de-DE" sz="1200" i="1" dirty="0" err="1">
                <a:solidFill>
                  <a:schemeClr val="tx1"/>
                </a:solidFill>
                <a:latin typeface="Helvetica" panose="020B0604020202020204" pitchFamily="34" charset="0"/>
                <a:cs typeface="Helvetica" panose="020B0604020202020204" pitchFamily="34" charset="0"/>
              </a:rPr>
              <a:t>zip</a:t>
            </a:r>
            <a:r>
              <a:rPr lang="de-DE" sz="1200" i="1" dirty="0">
                <a:solidFill>
                  <a:schemeClr val="tx1"/>
                </a:solidFill>
                <a:latin typeface="Helvetica" panose="020B0604020202020204" pitchFamily="34" charset="0"/>
                <a:cs typeface="Helvetica" panose="020B0604020202020204" pitchFamily="34" charset="0"/>
              </a:rPr>
              <a:t>-Ordner enthalten, der Ihnen als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Download über die Website zur Verfügung </a:t>
            </a:r>
            <a:br>
              <a:rPr lang="de-DE" sz="1200" i="1" dirty="0">
                <a:solidFill>
                  <a:schemeClr val="tx1"/>
                </a:solidFill>
                <a:latin typeface="Helvetica" panose="020B0604020202020204" pitchFamily="34" charset="0"/>
                <a:cs typeface="Helvetica" panose="020B0604020202020204" pitchFamily="34" charset="0"/>
              </a:rPr>
            </a:br>
            <a:r>
              <a:rPr lang="de-DE" sz="1200" i="1" dirty="0">
                <a:solidFill>
                  <a:schemeClr val="tx1"/>
                </a:solidFill>
                <a:latin typeface="Helvetica" panose="020B0604020202020204" pitchFamily="34" charset="0"/>
                <a:cs typeface="Helvetica" panose="020B0604020202020204" pitchFamily="34" charset="0"/>
              </a:rPr>
              <a:t>steht.</a:t>
            </a:r>
            <a:r>
              <a:rPr lang="de-DE" sz="1200" dirty="0">
                <a:solidFill>
                  <a:schemeClr val="tx1"/>
                </a:solidFill>
                <a:latin typeface="Helvetica" panose="020B0604020202020204" pitchFamily="34" charset="0"/>
                <a:cs typeface="Helvetica" panose="020B0604020202020204" pitchFamily="34" charset="0"/>
              </a:rPr>
              <a:t>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Drucken Sie zudem auch die Regeln hier aus. Diese enthalten eine komplette Anleitung mit Textbausteinen, die sie im Spiel benötigen.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dirty="0">
                <a:solidFill>
                  <a:schemeClr val="tx1"/>
                </a:solidFill>
                <a:latin typeface="Helvetica" panose="020B0604020202020204" pitchFamily="34" charset="0"/>
                <a:cs typeface="Helvetica" panose="020B0604020202020204" pitchFamily="34" charset="0"/>
              </a:rPr>
              <a:t>Ablauf im Unterricht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Erklären Sie im ersten Schritt die Regeln des Spiels. Lesen Sie dabei die Hintergrundgeschichte vor und zeigen sie den Schülerinnen und Schülern die Charakterkarten.</a:t>
            </a:r>
          </a:p>
          <a:p>
            <a:endParaRPr lang="de-DE" sz="1200" dirty="0">
              <a:solidFill>
                <a:schemeClr val="tx1"/>
              </a:solidFill>
              <a:latin typeface="Helvetica" panose="020B0604020202020204" pitchFamily="34" charset="0"/>
              <a:cs typeface="Helvetica" panose="020B0604020202020204" pitchFamily="34" charset="0"/>
            </a:endParaRPr>
          </a:p>
          <a:p>
            <a:r>
              <a:rPr lang="de-DE" sz="1200" b="1" i="1" dirty="0">
                <a:solidFill>
                  <a:schemeClr val="tx1"/>
                </a:solidFill>
                <a:latin typeface="Helvetica" panose="020B0604020202020204" pitchFamily="34" charset="0"/>
                <a:cs typeface="Helvetica" panose="020B0604020202020204" pitchFamily="34" charset="0"/>
              </a:rPr>
              <a:t>Tipp: </a:t>
            </a:r>
            <a:r>
              <a:rPr lang="de-DE" sz="1200" i="1" dirty="0">
                <a:solidFill>
                  <a:schemeClr val="tx1"/>
                </a:solidFill>
                <a:latin typeface="Helvetica" panose="020B0604020202020204" pitchFamily="34" charset="0"/>
                <a:cs typeface="Helvetica" panose="020B0604020202020204" pitchFamily="34" charset="0"/>
              </a:rPr>
              <a:t>Je nachdem, wie gut Ihre Schülerinnen und Schüler das Spiel „Werwölfe von Düsterwald“ bereits kennen, können Sie für die Erklärung der Regeln auch entsprechende Vergleiche verwenden. Infos dazu finden Sie am Ende dieses Methodenblattes.</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Spielen Sie eine Runde „Kredithaie“ mit Ihrer Klasse. Wir empfehlen Ihnen, dabei die Rolle des Spielleiters / der Spielleiterin zu übernehmen. Sie können diese Rolle aber auch einem Schüler oder einer Schülerin übertragen, der/die sich mit dem Original bereits gut auskennt.</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Im Spiel selbst lesen Sie die Geschichten aus dem Material K-2 vor. Wann die Geschichten zum Einsatz kommen, ist im Spielablauf unten genau geschildert.</a:t>
            </a:r>
          </a:p>
          <a:p>
            <a:endParaRPr lang="de-DE" sz="12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FAB582CF-652B-86E6-A0EE-56768F4DE52D}"/>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1/9</a:t>
            </a:r>
          </a:p>
        </p:txBody>
      </p:sp>
      <p:pic>
        <p:nvPicPr>
          <p:cNvPr id="10" name="Grafik 9" descr="Ein Bild, das Diagramm enthält.&#10;&#10;Automatisch generierte Beschreibung">
            <a:extLst>
              <a:ext uri="{FF2B5EF4-FFF2-40B4-BE49-F238E27FC236}">
                <a16:creationId xmlns:a16="http://schemas.microsoft.com/office/drawing/2014/main" id="{DB9DAC38-507E-DF90-87F2-DC3867B24FFD}"/>
              </a:ext>
            </a:extLst>
          </p:cNvPr>
          <p:cNvPicPr>
            <a:picLocks noChangeAspect="1"/>
          </p:cNvPicPr>
          <p:nvPr userDrawn="1"/>
        </p:nvPicPr>
        <p:blipFill>
          <a:blip r:embed="rId2"/>
          <a:stretch>
            <a:fillRect/>
          </a:stretch>
        </p:blipFill>
        <p:spPr>
          <a:xfrm>
            <a:off x="4117665" y="3983567"/>
            <a:ext cx="2416810" cy="1609090"/>
          </a:xfrm>
          <a:prstGeom prst="rect">
            <a:avLst/>
          </a:prstGeom>
        </p:spPr>
      </p:pic>
    </p:spTree>
    <p:extLst>
      <p:ext uri="{BB962C8B-B14F-4D97-AF65-F5344CB8AC3E}">
        <p14:creationId xmlns:p14="http://schemas.microsoft.com/office/powerpoint/2010/main" val="190092073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K-d 2/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81827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Wichtiger Hinweis: </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Geschichten sind nach Alltagsbezug und Komplexität des Einzelthemas sortiert. Wir empfehlen Ihnen daher, in der entsprechenden Reihenfolge vorzugehen (siehe Nummerierung der Arbeitsblätter). Je nach zeitlicher Gestaltung und Vorkenntnissen aufseiten Ihrer Schülerinnen und Schüler können Sie auch, beginnend beim letzten Arbeitsblatt, Arbeitsblätter weglassen.</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Sobald eine Geschichte im Spiel auftaucht, notieren Sie sich auf dem Arbeitsblatt die Namen der Spielteilnehmer, die in die jeweilige Schuldenfalle getreten sind. Geschichten, die dank der Schuldnerberater ein gutes Ende genommen haben oder im Spiel nicht mehr vorgekommen sind, geben Sie zur Bearbeitung an die Kredithaie. Ziel ist es, dass Ihre Schülerinnen und Schüler später in Partnerarbeit (ggf. auch in Dreiergruppen) die verschiedenen Themen genauer bearbeiten und ihre Ergebnisse im Anschluss vorstellen. [Dieser Schritt entfällt, wenn Sie nur das Spiel als alleinstehenden Baustein 1 verwenden.]</a:t>
            </a:r>
          </a:p>
          <a:p>
            <a:pPr>
              <a:lnSpc>
                <a:spcPct val="107000"/>
              </a:lnSpc>
              <a:spcAft>
                <a:spcPts val="800"/>
              </a:spcAft>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Spielregeln</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Hintergrundgeschichte</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t>
            </a:r>
          </a:p>
          <a:p>
            <a:pPr lvl="1">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„Im beschaulichen Örtchen Schuldheim greifen sich die Bewohner gegenseitig unter die Arme: Bei Reparaturen leihen sie sich Werkzeug und auch mal eine helfende Hand. Sie kümmern sich um Hund, Katze, Wellensittich, wenn die Nachbarn im Urlaub sind. Und sie sind füreinander da, wenn es finanziell mal eng wird. Doch der Zusammenhalt trügt. Manchen ist das Wohl der Nachbarn nämlich nicht so wichtig wie ihr eigenes. Aus reiner Geldgier verwickeln sie Schuldheimer in dubiose Finanzgeschäfte. Sie tun alles, um bloß nicht aufzufallen – sonst wars das mit dem schnellen Geld. </a:t>
            </a:r>
          </a:p>
          <a:p>
            <a:pPr lvl="1">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Monat für Monat stellen Schuldheimer beim Blick aufs Konto fest, dass sie in die Schuldenfalle getappt sind. Obwohl die Opfer schweigen, sich aus Scham manchmal ganz aus dem gesellschaftlichen Leben in Schuldheim zurückziehen, macht in Schuldheim die Runde, dass sich unter ihnen Kredithaie befinden. Und die warten nur auf die nächste Gelegenheit, einen Schuldheimer Haushalt um sein Geld zu bringen.</a:t>
            </a:r>
          </a:p>
          <a:p>
            <a:pPr lvl="1">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Wenn die Kredithaie ihre Nachbarn da aber mal nicht unterschätzen. Unter den Schuldheimern befinden sich nämlich auch Mitarbeitende der Finanzaufsicht, [Finanzjournalisten], [Schuldnerberater] und [Anwälte], die den Kredithaien das Handwerk legen wollen. Auf der monatlichen Ortsversammlung, angeleitet durch die Bürgermeister, versuchen sie, die Kredithaie zu entlarven. [Ebenfalls zugegen: Die Mitglieder des Vereins der Sparschweinsammler. Die haben aber vor allem eins im Sinn: ihren Verein.]“</a:t>
            </a:r>
          </a:p>
        </p:txBody>
      </p:sp>
      <p:cxnSp>
        <p:nvCxnSpPr>
          <p:cNvPr id="5" name="Gerader Verbinder 4">
            <a:extLst>
              <a:ext uri="{FF2B5EF4-FFF2-40B4-BE49-F238E27FC236}">
                <a16:creationId xmlns:a16="http://schemas.microsoft.com/office/drawing/2014/main" id="{BE92BFE9-E9E6-AB0D-E447-E7FA5D9E3BA5}"/>
              </a:ext>
            </a:extLst>
          </p:cNvPr>
          <p:cNvCxnSpPr>
            <a:cxnSpLocks/>
          </p:cNvCxnSpPr>
          <p:nvPr userDrawn="1"/>
        </p:nvCxnSpPr>
        <p:spPr>
          <a:xfrm>
            <a:off x="1253066" y="4885267"/>
            <a:ext cx="0" cy="4626766"/>
          </a:xfrm>
          <a:prstGeom prst="line">
            <a:avLst/>
          </a:prstGeom>
          <a:ln w="12700">
            <a:solidFill>
              <a:srgbClr val="DF426C"/>
            </a:solidFill>
          </a:ln>
        </p:spPr>
        <p:style>
          <a:lnRef idx="1">
            <a:schemeClr val="accent1"/>
          </a:lnRef>
          <a:fillRef idx="0">
            <a:schemeClr val="accent1"/>
          </a:fillRef>
          <a:effectRef idx="0">
            <a:schemeClr val="accent1"/>
          </a:effectRef>
          <a:fontRef idx="minor">
            <a:schemeClr val="tx1"/>
          </a:fontRef>
        </p:style>
      </p:cxnSp>
      <p:sp>
        <p:nvSpPr>
          <p:cNvPr id="3" name="Rechteck: abgerundete Ecken 2">
            <a:extLst>
              <a:ext uri="{FF2B5EF4-FFF2-40B4-BE49-F238E27FC236}">
                <a16:creationId xmlns:a16="http://schemas.microsoft.com/office/drawing/2014/main" id="{4048741F-378A-20EC-78FB-6C4F63A24F2F}"/>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2/9</a:t>
            </a:r>
          </a:p>
        </p:txBody>
      </p:sp>
    </p:spTree>
    <p:extLst>
      <p:ext uri="{BB962C8B-B14F-4D97-AF65-F5344CB8AC3E}">
        <p14:creationId xmlns:p14="http://schemas.microsoft.com/office/powerpoint/2010/main" val="76242515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K-d 3/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3"/>
            <a:ext cx="5523669" cy="522387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Folgende 8 Charaktere sind im Spiel enthalten:</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Kredithaie: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bestimmen mit den anderen Kredithaien, welche Schuldheimer als nächstes ihrer Geldgier zum Opfer fallen </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Schuldheimer: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müssen gemeinsam mit den anderen Schuldheimern herausfinden, wer die Kredithaie sind</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Finanztaufsicht: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sichtet einmal pro Monat (=Runde) die Akten und lüftet damit die Identität eines Schuldheimer Haushaltes</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Schuldnerberater: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dürfen insgesamt zweimal im Spiel Schuldheimer (auch sich selbst) vor dem finanziellen Ruin bewahren</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Vereinsmitglieder: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arbeiten daran, den Verein der Sparschweinsammler am Laufen zu halten, indem sie mit anderen Mitgliedern gemeinsame Sache machen</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Anwälte: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kämpfen für ihr Recht und ziehen bei Ausscheiden gegen einen anderen Haushalt ihrer Wahl vor Gericht</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Finanzjournalisten: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dürfen bei den Treffen der Kredithaie spionieren</a:t>
            </a:r>
          </a:p>
          <a:p>
            <a:pPr marL="171450" indent="-171450">
              <a:lnSpc>
                <a:spcPct val="107000"/>
              </a:lnSpc>
              <a:spcAft>
                <a:spcPts val="800"/>
              </a:spcAft>
              <a:buFont typeface="Arial" panose="020B0604020202020204" pitchFamily="34" charset="0"/>
              <a:buChar char="•"/>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Bürgermeister: </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haben das letzte Wort, wenn sich die übrigen Schuldheimer nicht einig werden.</a:t>
            </a:r>
          </a:p>
          <a:p>
            <a:pPr>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Kredithaie, Schuldheimer, Finanzaufsicht und Bürgermeister sind immer dabei, die übrigen nur bei bestimmten Teilnehmerzahlen.</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Welche Karten zum Einsatz kommen, hängt von der Anzahl der Spielteilnehmer ab:</a:t>
            </a:r>
          </a:p>
        </p:txBody>
      </p:sp>
      <p:pic>
        <p:nvPicPr>
          <p:cNvPr id="12" name="Grafik 11" descr="Ein Bild, das Tisch enthält.&#10;&#10;Automatisch generierte Beschreibung">
            <a:extLst>
              <a:ext uri="{FF2B5EF4-FFF2-40B4-BE49-F238E27FC236}">
                <a16:creationId xmlns:a16="http://schemas.microsoft.com/office/drawing/2014/main" id="{9322DE13-7A9C-5D7C-30B4-35CBF339E6C3}"/>
              </a:ext>
            </a:extLst>
          </p:cNvPr>
          <p:cNvPicPr>
            <a:picLocks noChangeAspect="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1041162" y="6235908"/>
            <a:ext cx="5493314" cy="2807210"/>
          </a:xfrm>
          <a:prstGeom prst="rect">
            <a:avLst/>
          </a:prstGeom>
          <a:noFill/>
        </p:spPr>
      </p:pic>
      <p:sp>
        <p:nvSpPr>
          <p:cNvPr id="13" name="Rechteck 12">
            <a:extLst>
              <a:ext uri="{FF2B5EF4-FFF2-40B4-BE49-F238E27FC236}">
                <a16:creationId xmlns:a16="http://schemas.microsoft.com/office/drawing/2014/main" id="{AE748C2E-8119-5784-3A44-D4E6A5E33739}"/>
              </a:ext>
            </a:extLst>
          </p:cNvPr>
          <p:cNvSpPr/>
          <p:nvPr userDrawn="1"/>
        </p:nvSpPr>
        <p:spPr>
          <a:xfrm>
            <a:off x="1041162" y="9245685"/>
            <a:ext cx="5523669" cy="5968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24 bis 27 Spielteilnehmer sind ideal, da so alle 8 Charaktere im Spiel vorkommen. Diese sind für die Geschichte aber nicht zwingend erforderlich, sodass Sie das Spiel auch in kleineren oder größeren Klassen nutzen können.</a:t>
            </a:r>
          </a:p>
        </p:txBody>
      </p:sp>
      <p:sp>
        <p:nvSpPr>
          <p:cNvPr id="3" name="Rechteck: abgerundete Ecken 2">
            <a:extLst>
              <a:ext uri="{FF2B5EF4-FFF2-40B4-BE49-F238E27FC236}">
                <a16:creationId xmlns:a16="http://schemas.microsoft.com/office/drawing/2014/main" id="{859024AC-CFAE-F33B-31F3-9F6D681A14A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3/9</a:t>
            </a:r>
          </a:p>
        </p:txBody>
      </p:sp>
    </p:spTree>
    <p:extLst>
      <p:ext uri="{BB962C8B-B14F-4D97-AF65-F5344CB8AC3E}">
        <p14:creationId xmlns:p14="http://schemas.microsoft.com/office/powerpoint/2010/main" val="386094971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K-d 4/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9097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 </a:t>
            </a: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Entwickeln Sie das Spiel mit Ihren Schülerinnen und Schülern weiter, indem Sie neue Charakterkarten entwerfen.</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Zielsetzung im Spiel ist abhängig von der individuellen Rolle:</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Kredithaie verfolgen im Spiel das Ziel, alle Schuldheimer um ihr Geld zu bringen. Sie gewinnen, wenn alle Schuldheimer (auch solche mit besonderen Rollen) in die Schuldenfalle getappt sind.</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Schuldheimer (auch solche mit besonderen Rollen) verfolgen im Spiel das Ziel, alle Kredithaie zu entlarven, um den Frieden im Ort wieder herzustellen. Sie gewinnen, wenn alle Kredithaie aus dem Spiel ausgeschieden sind.</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Eine Ausnahme sind die Vereinsmitglieder: Sie verfolgen das Ziel, am Ende gemeinsam übrig zu sein.</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alle Spielteilnehmer gilt:</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Augen öffnen darf nur, wer dazu aufgefordert wird. Beim Stichwort „An alle Schuldheimer Haushalte“ dürfen alle Spielteilnehmer ihre Augen öffnen.</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Jeder darf vorgeben, jemand anderes zu sein. Das gilt besonders für die Kredithaie und die Schuldheimer mit besonderen Rollen.</a:t>
            </a:r>
          </a:p>
          <a:p>
            <a:pPr marL="0" indent="0">
              <a:lnSpc>
                <a:spcPct val="107000"/>
              </a:lnSpc>
              <a:spcAft>
                <a:spcPts val="800"/>
              </a:spcAft>
              <a:buFont typeface="Arial" panose="020B0604020202020204" pitchFamily="34" charset="0"/>
              <a:buNone/>
            </a:pPr>
            <a:endPar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r>
              <a:rPr lang="de-DE" sz="1200" b="1"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Spielablauf</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Im Folgenden finden Sie den Ablauf des Spiels. Nutzen Sie diesen wie ein Skript.</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Wichtige Tipps für Sie als Spielleiter/Spielleiterin:</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Sorgen Sie für die nötige Stimmung. Lesen Sie mit Spannung vor.</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Achten Sie auf Ihre Sprechrichtung, sonst verraten Sie womöglich zu viel.</a:t>
            </a:r>
          </a:p>
          <a:p>
            <a:pPr marL="171450" indent="-171450">
              <a:lnSpc>
                <a:spcPct val="107000"/>
              </a:lnSpc>
              <a:spcAft>
                <a:spcPts val="800"/>
              </a:spcAft>
              <a:buFont typeface="Arial" panose="020B0604020202020204" pitchFamily="34" charset="0"/>
              <a:buChar char="•"/>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Wenn Sie in der Runde Karten aufdecken müssen, tun sie dies möglichst still. Drehen Sie dabei eine komplette Runde um alle Spielteilnehmer.</a:t>
            </a:r>
          </a:p>
          <a:p>
            <a:pPr marL="0" indent="0">
              <a:lnSpc>
                <a:spcPct val="107000"/>
              </a:lnSpc>
              <a:spcAft>
                <a:spcPts val="800"/>
              </a:spcAft>
              <a:buFont typeface="Arial" panose="020B0604020202020204" pitchFamily="34" charset="0"/>
              <a:buNone/>
            </a:pPr>
            <a:r>
              <a:rPr lang="de-DE" sz="1200" b="0" i="0" u="sng"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Phase 1</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Spielteilnehmer bilden Paare (bei ungerader Anzahl entsteht ggf. eine Dreiergruppe). Jedes Paar bildet einen „Haushalt“. Die Haushalte bilden einen Stuhl- oder Sitzkreis. Wichtig ist, dass alle einander gut sehen können.</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Teilen Sie nun verdeckt eine Karte an jeden Haushalt aus. </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Haushalte sehen sich nun die Karte an, verinnerlichen ihre Rolle und legen die Karte verdeckt vor sich ab.</a:t>
            </a:r>
          </a:p>
          <a:p>
            <a:pPr marL="0" indent="0">
              <a:lnSpc>
                <a:spcPct val="107000"/>
              </a:lnSpc>
              <a:spcAft>
                <a:spcPts val="800"/>
              </a:spcAft>
              <a:buFont typeface="Arial" panose="020B0604020202020204" pitchFamily="34" charset="0"/>
              <a:buNone/>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nun die </a:t>
            </a:r>
            <a:r>
              <a:rPr lang="de-DE" sz="1200" b="1" i="0"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Bürgermeister</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 </a:t>
            </a:r>
          </a:p>
          <a:p>
            <a:pPr marL="457200" lvl="1" indent="0">
              <a:lnSpc>
                <a:spcPct val="107000"/>
              </a:lnSpc>
              <a:spcAft>
                <a:spcPts val="800"/>
              </a:spcAft>
              <a:buFont typeface="Arial" panose="020B0604020202020204" pitchFamily="34" charset="0"/>
              <a:buNone/>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„Es ist ein ruhiger Tag in Schuldheim. Die Bürgermeister drehen ihre Runde, um zu sehen, ob im Ort alles bei bester Ordnung ist. Bürgermeister, grüßt eure Nachbarn freundlich. Dreht eure Karte um, sodass alle sie sehen können.“</a:t>
            </a:r>
          </a:p>
        </p:txBody>
      </p:sp>
      <p:sp>
        <p:nvSpPr>
          <p:cNvPr id="3" name="Rechteck: abgerundete Ecken 2">
            <a:extLst>
              <a:ext uri="{FF2B5EF4-FFF2-40B4-BE49-F238E27FC236}">
                <a16:creationId xmlns:a16="http://schemas.microsoft.com/office/drawing/2014/main" id="{2A5ED8EB-2A19-5E45-B4B8-95B782476C54}"/>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4/9</a:t>
            </a:r>
          </a:p>
        </p:txBody>
      </p:sp>
    </p:spTree>
    <p:extLst>
      <p:ext uri="{BB962C8B-B14F-4D97-AF65-F5344CB8AC3E}">
        <p14:creationId xmlns:p14="http://schemas.microsoft.com/office/powerpoint/2010/main" val="291231500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K-d 5/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9097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0" i="1" u="sng"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[Phase 2] </a:t>
            </a: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erfolgt nur, wenn die Rolle „Vereinsmitglieder“ gespielt wird</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Fordern Sie die Spielteilnehmer auf, ihre Augen zu schließen:</a:t>
            </a:r>
          </a:p>
          <a:p>
            <a:pPr lvl="1">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„Am darauffolgenden Montag gehen die Schuldheimer friedlich ihrer Arbeit und ihren Freizeitvergnügungen nach und ahnen nichts Böses. An alle Schuldheimer Haushalte: Schließt eure Augen.“</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nun die </a:t>
            </a:r>
            <a:r>
              <a:rPr lang="de-DE" sz="1200" b="1" i="0"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Vereinsmitglieder</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a:t>
            </a:r>
          </a:p>
          <a:p>
            <a:pPr lvl="1">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„Der Verein der Sparschweinsammler trifft sich im Vereinshaus. Vereinsmitglieder, öffnet eure Augen und bestimmt durch Fingerzeig einen Schuldheimer Haushalt, der ebenfalls Mitglied in eurem Verein ist.“</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Gehen Sie nun einmal im Kreis um die Spielteilnehmer herum. Tippen Sie dabei diejenigen Spielteilnehmer an, die als weitere Vereinsmitglieder bestimmt wurden:</a:t>
            </a:r>
          </a:p>
          <a:p>
            <a:pPr lvl="1">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„Schuldheimer, die ich antippe: Öffnet eure Augen. Ihr seid ebenfalls Mitglieder im Verein der Sparschweinsammler. Ihr arbeitet gemeinsam mit den anderen Vereinsmitgliedern daran, eure Sparschweinsammlung zu erweitern. Das geht aber nur, indem ihr Schuldenfallen vermeidet und die Schuldheimer euch nicht als Kredithaie beschuldigen und aus dem Ort verbannen. Alle Vereinsmitglieder, das Treffen der Sparschweinsammler ist beendet. Grüßt euch zum Abschied wortlos, schließt danach eure Augen.“</a:t>
            </a:r>
          </a:p>
          <a:p>
            <a:pPr>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Merken Sie sich die Spielteilnehmer, die nun ebenfalls Vereinsmitglieder sind.</a:t>
            </a:r>
          </a:p>
          <a:p>
            <a:pPr>
              <a:lnSpc>
                <a:spcPct val="107000"/>
              </a:lnSpc>
              <a:spcAft>
                <a:spcPts val="800"/>
              </a:spcAft>
            </a:pPr>
            <a:r>
              <a:rPr lang="de-DE" sz="1200" b="0" i="0" u="sng"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Phase 3</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Diese Phase entspricht dem normalen Rundenablauf und wiederholt sich bis zum Ende des Spiels. Je nach Spielsetting und Spielfortschritt entfallenen die Schritte für einzelne Rollen.</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Beginnen Sie einen neuen Monat (= eine neue Runde) mit den folgenden Worten:</a:t>
            </a:r>
          </a:p>
          <a:p>
            <a:pPr lvl="1">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„Wochen vergehen ohne einen einzigen Vorfall. Alle gehen friedlich ihrer Arbeit und ihren Freizeitvergnügungen nach und ahnen nichts Böses. An alle Schuldheimer Haushalte: Schließt eure Augen.“</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die </a:t>
            </a:r>
            <a:r>
              <a:rPr lang="de-DE" sz="1200" b="1" i="0"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Finanzaufsicht</a:t>
            </a: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a:t>
            </a:r>
          </a:p>
          <a:p>
            <a:pPr lvl="1">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Finanzaufsicht weiß: Der Schein trügt. Es ist nur eine Frage der Zeit, bis die Kredithaie wieder zuschlagen. Die Mitarbeitenden der Finanzaufsicht setzen alles daran, sie schnellstmöglich zu entlarven. Finanzaufsicht, sichtet die Akte eines Schuldheimer Haushaltes. Zeigt auf den Haushalt, dessen Identität ihr erfahren wollt.“</a:t>
            </a:r>
          </a:p>
          <a:p>
            <a:pPr>
              <a:lnSpc>
                <a:spcPct val="107000"/>
              </a:lnSpc>
              <a:spcAft>
                <a:spcPts val="800"/>
              </a:spcAft>
            </a:pPr>
            <a:r>
              <a:rPr lang="de-DE" sz="1200" b="0" i="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Zeigen Sie der Finanzaufsicht nun die Karte des entsprechenden Haushaltes. Beenden Sie die Akteneinsicht:</a:t>
            </a:r>
          </a:p>
          <a:p>
            <a:pPr lvl="1">
              <a:lnSpc>
                <a:spcPct val="107000"/>
              </a:lnSpc>
              <a:spcAft>
                <a:spcPts val="800"/>
              </a:spcAft>
            </a:pPr>
            <a:r>
              <a:rPr lang="de-DE" sz="1200" b="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Finanzaufsicht kennt nun die wahre Identität eines (weiteren) Schuldheimer Haushaltes. Mitarbeitende der Finanzaufsicht, schließt eure Augen.“</a:t>
            </a:r>
          </a:p>
        </p:txBody>
      </p:sp>
      <p:sp>
        <p:nvSpPr>
          <p:cNvPr id="3" name="Rechteck: abgerundete Ecken 2">
            <a:extLst>
              <a:ext uri="{FF2B5EF4-FFF2-40B4-BE49-F238E27FC236}">
                <a16:creationId xmlns:a16="http://schemas.microsoft.com/office/drawing/2014/main" id="{D17616DC-2C79-752B-74A0-D29E0BA9AA86}"/>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5/9</a:t>
            </a:r>
          </a:p>
        </p:txBody>
      </p:sp>
    </p:spTree>
    <p:extLst>
      <p:ext uri="{BB962C8B-B14F-4D97-AF65-F5344CB8AC3E}">
        <p14:creationId xmlns:p14="http://schemas.microsoft.com/office/powerpoint/2010/main" val="185359472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Inhalt 1/3">
    <p:spTree>
      <p:nvGrpSpPr>
        <p:cNvPr id="1" name=""/>
        <p:cNvGrpSpPr/>
        <p:nvPr/>
      </p:nvGrpSpPr>
      <p:grpSpPr>
        <a:xfrm>
          <a:off x="0" y="0"/>
          <a:ext cx="0" cy="0"/>
          <a:chOff x="0" y="0"/>
          <a:chExt cx="0" cy="0"/>
        </a:xfrm>
      </p:grpSpPr>
      <p:sp>
        <p:nvSpPr>
          <p:cNvPr id="7" name="Rechteck: abgerundete Ecken 6">
            <a:extLst>
              <a:ext uri="{FF2B5EF4-FFF2-40B4-BE49-F238E27FC236}">
                <a16:creationId xmlns:a16="http://schemas.microsoft.com/office/drawing/2014/main" id="{95E1ABED-E937-4B03-C0A4-9F568330DE05}"/>
              </a:ext>
            </a:extLst>
          </p:cNvPr>
          <p:cNvSpPr/>
          <p:nvPr userDrawn="1"/>
        </p:nvSpPr>
        <p:spPr>
          <a:xfrm>
            <a:off x="1020525" y="321097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K-a</a:t>
            </a:r>
          </a:p>
        </p:txBody>
      </p:sp>
      <p:sp>
        <p:nvSpPr>
          <p:cNvPr id="8" name="Rechteck: abgerundete Ecken 7">
            <a:extLst>
              <a:ext uri="{FF2B5EF4-FFF2-40B4-BE49-F238E27FC236}">
                <a16:creationId xmlns:a16="http://schemas.microsoft.com/office/drawing/2014/main" id="{D841FB08-77D4-969F-B672-B72BA6DF635F}"/>
              </a:ext>
            </a:extLst>
          </p:cNvPr>
          <p:cNvSpPr/>
          <p:nvPr userDrawn="1"/>
        </p:nvSpPr>
        <p:spPr>
          <a:xfrm>
            <a:off x="1022753" y="3663990"/>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K-b</a:t>
            </a:r>
          </a:p>
        </p:txBody>
      </p:sp>
      <p:sp>
        <p:nvSpPr>
          <p:cNvPr id="9" name="Rechteck 8">
            <a:extLst>
              <a:ext uri="{FF2B5EF4-FFF2-40B4-BE49-F238E27FC236}">
                <a16:creationId xmlns:a16="http://schemas.microsoft.com/office/drawing/2014/main" id="{88E0BCFD-70D6-BB53-003B-9CC4F2C88CB4}"/>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Inhalte der Einheit „Kredite und Schulden“</a:t>
            </a:r>
            <a:endParaRPr lang="de-DE" sz="1600" dirty="0">
              <a:solidFill>
                <a:schemeClr val="tx2"/>
              </a:solidFill>
              <a:latin typeface="Helvetica" panose="020B0604020202020204" pitchFamily="34" charset="0"/>
              <a:cs typeface="Helvetica" panose="020B0604020202020204" pitchFamily="34" charset="0"/>
            </a:endParaRPr>
          </a:p>
        </p:txBody>
      </p:sp>
      <p:sp>
        <p:nvSpPr>
          <p:cNvPr id="10" name="Rechteck 9">
            <a:extLst>
              <a:ext uri="{FF2B5EF4-FFF2-40B4-BE49-F238E27FC236}">
                <a16:creationId xmlns:a16="http://schemas.microsoft.com/office/drawing/2014/main" id="{8B40B165-4D2D-0C40-58B7-35FC1A3522B6}"/>
              </a:ext>
            </a:extLst>
          </p:cNvPr>
          <p:cNvSpPr/>
          <p:nvPr userDrawn="1"/>
        </p:nvSpPr>
        <p:spPr>
          <a:xfrm>
            <a:off x="1018184" y="1440768"/>
            <a:ext cx="5516286" cy="111735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b="1" dirty="0">
                <a:solidFill>
                  <a:schemeClr val="tx1"/>
                </a:solidFill>
                <a:latin typeface="Helvetica" panose="020B0604020202020204" pitchFamily="34" charset="0"/>
                <a:cs typeface="Helvetica" panose="020B0604020202020204" pitchFamily="34" charset="0"/>
              </a:rPr>
              <a:t>In dieser Lektion geht es um ein Thema, über das oft geschwiegen wird: Schulden. Im Spiel „Kredithaie“, einer Abwandlung des beliebten Spiels „Die Werwölfe von Düsterwald“ lernen die Schülerinnen und Schüler verschiedene Schuldenfallen kennen. Im Klassengespräch gehen sie außerdem der Frage nach, ob Schulden immer schlecht sind.</a:t>
            </a:r>
          </a:p>
        </p:txBody>
      </p:sp>
      <p:sp>
        <p:nvSpPr>
          <p:cNvPr id="11" name="Rechteck: abgerundete Ecken 10">
            <a:extLst>
              <a:ext uri="{FF2B5EF4-FFF2-40B4-BE49-F238E27FC236}">
                <a16:creationId xmlns:a16="http://schemas.microsoft.com/office/drawing/2014/main" id="{D0404B70-6333-4F7F-0155-E18C025FC80A}"/>
              </a:ext>
            </a:extLst>
          </p:cNvPr>
          <p:cNvSpPr/>
          <p:nvPr userDrawn="1"/>
        </p:nvSpPr>
        <p:spPr>
          <a:xfrm>
            <a:off x="1020525" y="4112785"/>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12" name="Rechteck: abgerundete Ecken 11">
            <a:extLst>
              <a:ext uri="{FF2B5EF4-FFF2-40B4-BE49-F238E27FC236}">
                <a16:creationId xmlns:a16="http://schemas.microsoft.com/office/drawing/2014/main" id="{063A949A-F077-04BD-FAB0-292306E4C002}"/>
              </a:ext>
            </a:extLst>
          </p:cNvPr>
          <p:cNvSpPr/>
          <p:nvPr userDrawn="1"/>
        </p:nvSpPr>
        <p:spPr>
          <a:xfrm>
            <a:off x="1020525" y="4561580"/>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K-d</a:t>
            </a:r>
          </a:p>
        </p:txBody>
      </p:sp>
      <p:sp>
        <p:nvSpPr>
          <p:cNvPr id="14" name="Rechteck: abgerundete Ecken 13">
            <a:extLst>
              <a:ext uri="{FF2B5EF4-FFF2-40B4-BE49-F238E27FC236}">
                <a16:creationId xmlns:a16="http://schemas.microsoft.com/office/drawing/2014/main" id="{9F98F104-F03D-68F3-CC5F-B8039C635D23}"/>
              </a:ext>
            </a:extLst>
          </p:cNvPr>
          <p:cNvSpPr/>
          <p:nvPr userDrawn="1"/>
        </p:nvSpPr>
        <p:spPr>
          <a:xfrm>
            <a:off x="1020525" y="5001886"/>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K-1</a:t>
            </a:r>
          </a:p>
        </p:txBody>
      </p:sp>
      <p:sp>
        <p:nvSpPr>
          <p:cNvPr id="15" name="Rechteck: abgerundete Ecken 14">
            <a:extLst>
              <a:ext uri="{FF2B5EF4-FFF2-40B4-BE49-F238E27FC236}">
                <a16:creationId xmlns:a16="http://schemas.microsoft.com/office/drawing/2014/main" id="{2F3BB778-68F5-E4CE-E5CD-11B4427CA6A2}"/>
              </a:ext>
            </a:extLst>
          </p:cNvPr>
          <p:cNvSpPr/>
          <p:nvPr userDrawn="1"/>
        </p:nvSpPr>
        <p:spPr>
          <a:xfrm>
            <a:off x="1022753" y="5450681"/>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16" name="Rechteck: abgerundete Ecken 15">
            <a:extLst>
              <a:ext uri="{FF2B5EF4-FFF2-40B4-BE49-F238E27FC236}">
                <a16:creationId xmlns:a16="http://schemas.microsoft.com/office/drawing/2014/main" id="{31DE11FF-F0AA-2000-E927-4E08E5C54F1F}"/>
              </a:ext>
            </a:extLst>
          </p:cNvPr>
          <p:cNvSpPr/>
          <p:nvPr userDrawn="1"/>
        </p:nvSpPr>
        <p:spPr>
          <a:xfrm>
            <a:off x="1020525" y="5899476"/>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K-3</a:t>
            </a:r>
          </a:p>
        </p:txBody>
      </p:sp>
      <p:sp>
        <p:nvSpPr>
          <p:cNvPr id="17" name="Rechteck: abgerundete Ecken 16">
            <a:extLst>
              <a:ext uri="{FF2B5EF4-FFF2-40B4-BE49-F238E27FC236}">
                <a16:creationId xmlns:a16="http://schemas.microsoft.com/office/drawing/2014/main" id="{AD3BAAB8-8CBF-1B3A-FE6A-64B6B921DB88}"/>
              </a:ext>
            </a:extLst>
          </p:cNvPr>
          <p:cNvSpPr/>
          <p:nvPr userDrawn="1"/>
        </p:nvSpPr>
        <p:spPr>
          <a:xfrm>
            <a:off x="1020525" y="6348271"/>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K-4</a:t>
            </a:r>
          </a:p>
        </p:txBody>
      </p:sp>
      <p:sp>
        <p:nvSpPr>
          <p:cNvPr id="18" name="Rechteck: abgerundete Ecken 17">
            <a:extLst>
              <a:ext uri="{FF2B5EF4-FFF2-40B4-BE49-F238E27FC236}">
                <a16:creationId xmlns:a16="http://schemas.microsoft.com/office/drawing/2014/main" id="{52275CD9-FDF9-5071-4200-B2300BB1BF8A}"/>
              </a:ext>
            </a:extLst>
          </p:cNvPr>
          <p:cNvSpPr/>
          <p:nvPr userDrawn="1"/>
        </p:nvSpPr>
        <p:spPr>
          <a:xfrm>
            <a:off x="1022753" y="6801284"/>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K-5</a:t>
            </a:r>
          </a:p>
        </p:txBody>
      </p:sp>
      <p:sp>
        <p:nvSpPr>
          <p:cNvPr id="20" name="Rechteck 19">
            <a:extLst>
              <a:ext uri="{FF2B5EF4-FFF2-40B4-BE49-F238E27FC236}">
                <a16:creationId xmlns:a16="http://schemas.microsoft.com/office/drawing/2014/main" id="{F047959D-AF81-ABC3-7B9A-8987EFE562B1}"/>
              </a:ext>
            </a:extLst>
          </p:cNvPr>
          <p:cNvSpPr/>
          <p:nvPr userDrawn="1"/>
        </p:nvSpPr>
        <p:spPr>
          <a:xfrm>
            <a:off x="1797120" y="32109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Übersicht</a:t>
            </a:r>
            <a:r>
              <a:rPr lang="de-DE" sz="1200" dirty="0">
                <a:solidFill>
                  <a:schemeClr val="tx1"/>
                </a:solidFill>
                <a:latin typeface="Helvetica" panose="020B0604020202020204" pitchFamily="34" charset="0"/>
                <a:cs typeface="Helvetica" panose="020B0604020202020204" pitchFamily="34" charset="0"/>
              </a:rPr>
              <a:t> über Anwendungsmöglichkeiten, Lernziele und Kompetenzen</a:t>
            </a:r>
          </a:p>
        </p:txBody>
      </p:sp>
      <p:sp>
        <p:nvSpPr>
          <p:cNvPr id="21" name="Rechteck 20">
            <a:extLst>
              <a:ext uri="{FF2B5EF4-FFF2-40B4-BE49-F238E27FC236}">
                <a16:creationId xmlns:a16="http://schemas.microsoft.com/office/drawing/2014/main" id="{652AFF11-341E-9BFC-BC96-E7BBB9D8FD1C}"/>
              </a:ext>
            </a:extLst>
          </p:cNvPr>
          <p:cNvSpPr/>
          <p:nvPr userDrawn="1"/>
        </p:nvSpPr>
        <p:spPr>
          <a:xfrm>
            <a:off x="1797119" y="3663999"/>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Stundenverlaufsplan </a:t>
            </a:r>
            <a:r>
              <a:rPr lang="de-DE" sz="1200" b="0" dirty="0">
                <a:solidFill>
                  <a:schemeClr val="tx1"/>
                </a:solidFill>
                <a:latin typeface="Helvetica" panose="020B0604020202020204" pitchFamily="34" charset="0"/>
                <a:cs typeface="Helvetica" panose="020B0604020202020204" pitchFamily="34" charset="0"/>
              </a:rPr>
              <a:t>für insgesamt drei Unterrichtsstunden (modular)</a:t>
            </a:r>
          </a:p>
        </p:txBody>
      </p:sp>
      <p:sp>
        <p:nvSpPr>
          <p:cNvPr id="22" name="Rechteck 21">
            <a:extLst>
              <a:ext uri="{FF2B5EF4-FFF2-40B4-BE49-F238E27FC236}">
                <a16:creationId xmlns:a16="http://schemas.microsoft.com/office/drawing/2014/main" id="{FF6B5713-C2E7-1691-6A1E-F24CCD84DC13}"/>
              </a:ext>
            </a:extLst>
          </p:cNvPr>
          <p:cNvSpPr/>
          <p:nvPr userDrawn="1"/>
        </p:nvSpPr>
        <p:spPr>
          <a:xfrm>
            <a:off x="1797119" y="410817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Lösungen und Ausfüllhinweise </a:t>
            </a:r>
            <a:r>
              <a:rPr lang="de-DE" sz="1200" dirty="0">
                <a:solidFill>
                  <a:schemeClr val="tx1"/>
                </a:solidFill>
                <a:latin typeface="Helvetica" panose="020B0604020202020204" pitchFamily="34" charset="0"/>
                <a:cs typeface="Helvetica" panose="020B0604020202020204" pitchFamily="34" charset="0"/>
              </a:rPr>
              <a:t>zu den Klassenmaterialien</a:t>
            </a:r>
          </a:p>
        </p:txBody>
      </p:sp>
      <p:sp>
        <p:nvSpPr>
          <p:cNvPr id="23" name="Rechteck 22">
            <a:extLst>
              <a:ext uri="{FF2B5EF4-FFF2-40B4-BE49-F238E27FC236}">
                <a16:creationId xmlns:a16="http://schemas.microsoft.com/office/drawing/2014/main" id="{18F43433-AA61-0A75-23D5-A07727741BF5}"/>
              </a:ext>
            </a:extLst>
          </p:cNvPr>
          <p:cNvSpPr/>
          <p:nvPr userDrawn="1"/>
        </p:nvSpPr>
        <p:spPr>
          <a:xfrm>
            <a:off x="1797118" y="4559077"/>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Methodenblatt </a:t>
            </a:r>
            <a:r>
              <a:rPr lang="de-DE" sz="1200" b="0" dirty="0">
                <a:solidFill>
                  <a:schemeClr val="tx1"/>
                </a:solidFill>
                <a:latin typeface="Helvetica" panose="020B0604020202020204" pitchFamily="34" charset="0"/>
                <a:cs typeface="Helvetica" panose="020B0604020202020204" pitchFamily="34" charset="0"/>
              </a:rPr>
              <a:t>inklusive Regelwerk zum Spiel „Kredithaie“</a:t>
            </a:r>
          </a:p>
        </p:txBody>
      </p:sp>
      <p:sp>
        <p:nvSpPr>
          <p:cNvPr id="25" name="Rechteck 24">
            <a:extLst>
              <a:ext uri="{FF2B5EF4-FFF2-40B4-BE49-F238E27FC236}">
                <a16:creationId xmlns:a16="http://schemas.microsoft.com/office/drawing/2014/main" id="{6A0D7CC5-6D3B-5C64-B94A-7C160E08F4BD}"/>
              </a:ext>
            </a:extLst>
          </p:cNvPr>
          <p:cNvSpPr/>
          <p:nvPr userDrawn="1"/>
        </p:nvSpPr>
        <p:spPr>
          <a:xfrm>
            <a:off x="1797118" y="5001886"/>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Kartenset </a:t>
            </a:r>
            <a:r>
              <a:rPr lang="de-DE" sz="1200" b="0" dirty="0">
                <a:solidFill>
                  <a:schemeClr val="tx1"/>
                </a:solidFill>
                <a:latin typeface="Helvetica" panose="020B0604020202020204" pitchFamily="34" charset="0"/>
                <a:cs typeface="Helvetica" panose="020B0604020202020204" pitchFamily="34" charset="0"/>
              </a:rPr>
              <a:t>zum Spiel „Kredithaie“</a:t>
            </a:r>
          </a:p>
        </p:txBody>
      </p:sp>
      <p:sp>
        <p:nvSpPr>
          <p:cNvPr id="26" name="Rechteck 25">
            <a:extLst>
              <a:ext uri="{FF2B5EF4-FFF2-40B4-BE49-F238E27FC236}">
                <a16:creationId xmlns:a16="http://schemas.microsoft.com/office/drawing/2014/main" id="{BCA53FFA-7C83-4A49-9FF8-0C8EF5705CE5}"/>
              </a:ext>
            </a:extLst>
          </p:cNvPr>
          <p:cNvSpPr/>
          <p:nvPr userDrawn="1"/>
        </p:nvSpPr>
        <p:spPr>
          <a:xfrm>
            <a:off x="1797118" y="5446463"/>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Arbeitsblätter</a:t>
            </a:r>
            <a:r>
              <a:rPr lang="de-DE" sz="1200" b="0" dirty="0">
                <a:solidFill>
                  <a:schemeClr val="tx1"/>
                </a:solidFill>
                <a:latin typeface="Helvetica" panose="020B0604020202020204" pitchFamily="34" charset="0"/>
                <a:cs typeface="Helvetica" panose="020B0604020202020204" pitchFamily="34" charset="0"/>
              </a:rPr>
              <a:t> zur Bearbeitung verschiedener Schuldenfallen</a:t>
            </a:r>
          </a:p>
        </p:txBody>
      </p:sp>
      <p:sp>
        <p:nvSpPr>
          <p:cNvPr id="27" name="Rechteck 26">
            <a:extLst>
              <a:ext uri="{FF2B5EF4-FFF2-40B4-BE49-F238E27FC236}">
                <a16:creationId xmlns:a16="http://schemas.microsoft.com/office/drawing/2014/main" id="{BFA7FE67-5E96-5C3E-B62E-5002CF67303C}"/>
              </a:ext>
            </a:extLst>
          </p:cNvPr>
          <p:cNvSpPr/>
          <p:nvPr userDrawn="1"/>
        </p:nvSpPr>
        <p:spPr>
          <a:xfrm>
            <a:off x="1797117" y="5898688"/>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zur zentralen Sicherung der Ergebnisse</a:t>
            </a:r>
          </a:p>
        </p:txBody>
      </p:sp>
      <p:sp>
        <p:nvSpPr>
          <p:cNvPr id="28" name="Rechteck 27">
            <a:extLst>
              <a:ext uri="{FF2B5EF4-FFF2-40B4-BE49-F238E27FC236}">
                <a16:creationId xmlns:a16="http://schemas.microsoft.com/office/drawing/2014/main" id="{EA8360EF-0521-F902-5C84-6211E4BF0845}"/>
              </a:ext>
            </a:extLst>
          </p:cNvPr>
          <p:cNvSpPr/>
          <p:nvPr userDrawn="1"/>
        </p:nvSpPr>
        <p:spPr>
          <a:xfrm>
            <a:off x="1797116" y="6342862"/>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Folie </a:t>
            </a:r>
            <a:r>
              <a:rPr lang="de-DE" sz="1200" b="0" dirty="0">
                <a:solidFill>
                  <a:schemeClr val="tx1"/>
                </a:solidFill>
                <a:latin typeface="Helvetica" panose="020B0604020202020204" pitchFamily="34" charset="0"/>
                <a:cs typeface="Helvetica" panose="020B0604020202020204" pitchFamily="34" charset="0"/>
              </a:rPr>
              <a:t>zur Differenzierung von „guten“ und „schlechten“ Schulden</a:t>
            </a:r>
          </a:p>
        </p:txBody>
      </p:sp>
      <p:sp>
        <p:nvSpPr>
          <p:cNvPr id="29" name="Rechteck 28">
            <a:extLst>
              <a:ext uri="{FF2B5EF4-FFF2-40B4-BE49-F238E27FC236}">
                <a16:creationId xmlns:a16="http://schemas.microsoft.com/office/drawing/2014/main" id="{59B69867-709B-B7C5-2247-DA7E1DF4FA25}"/>
              </a:ext>
            </a:extLst>
          </p:cNvPr>
          <p:cNvSpPr/>
          <p:nvPr userDrawn="1"/>
        </p:nvSpPr>
        <p:spPr>
          <a:xfrm>
            <a:off x="1797116" y="6799174"/>
            <a:ext cx="4737355" cy="36018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Arbeitsblatt </a:t>
            </a:r>
            <a:r>
              <a:rPr lang="de-DE" sz="1200" b="0" dirty="0">
                <a:solidFill>
                  <a:schemeClr val="tx1"/>
                </a:solidFill>
                <a:latin typeface="Helvetica" panose="020B0604020202020204" pitchFamily="34" charset="0"/>
                <a:cs typeface="Helvetica" panose="020B0604020202020204" pitchFamily="34" charset="0"/>
              </a:rPr>
              <a:t>zum Festhalten der zentralen Erkenntnisse zum Thema</a:t>
            </a:r>
          </a:p>
        </p:txBody>
      </p:sp>
      <p:sp>
        <p:nvSpPr>
          <p:cNvPr id="31" name="Textfeld 30">
            <a:extLst>
              <a:ext uri="{FF2B5EF4-FFF2-40B4-BE49-F238E27FC236}">
                <a16:creationId xmlns:a16="http://schemas.microsoft.com/office/drawing/2014/main" id="{61BA26F2-87A9-AAC4-ECC7-7FCA78FDB1ED}"/>
              </a:ext>
            </a:extLst>
          </p:cNvPr>
          <p:cNvSpPr txBox="1"/>
          <p:nvPr userDrawn="1"/>
        </p:nvSpPr>
        <p:spPr>
          <a:xfrm>
            <a:off x="1018184" y="8905136"/>
            <a:ext cx="5516286" cy="776175"/>
          </a:xfrm>
          <a:prstGeom prst="rect">
            <a:avLst/>
          </a:prstGeom>
          <a:noFill/>
        </p:spPr>
        <p:txBody>
          <a:bodyPr wrap="square" lIns="0" tIns="0" rIns="0" bIns="0">
            <a:spAutoFit/>
          </a:bodyPr>
          <a:lstStyle/>
          <a:p>
            <a:pPr>
              <a:lnSpc>
                <a:spcPct val="107000"/>
              </a:lnSpc>
              <a:spcAft>
                <a:spcPts val="800"/>
              </a:spcAft>
            </a:pPr>
            <a:r>
              <a:rPr lang="de-DE" sz="1200" i="1"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 Materialien sind mit Kürzeln versehen: K steht für „Kredite und Schulden“, Ziffern nummerieren Klassenmaterialien, Lehrkräfte-Materialien werden durch Buchstaben gekennzeichnet. Klassenmaterialien sind farbenfroh gestaltet, Material für Lehrkräfte grau und orange gehalten.</a:t>
            </a:r>
          </a:p>
        </p:txBody>
      </p:sp>
      <p:sp>
        <p:nvSpPr>
          <p:cNvPr id="32" name="Rechteck 31">
            <a:extLst>
              <a:ext uri="{FF2B5EF4-FFF2-40B4-BE49-F238E27FC236}">
                <a16:creationId xmlns:a16="http://schemas.microsoft.com/office/drawing/2014/main" id="{9727E269-1D09-2925-4D56-58F1E72E1DD0}"/>
              </a:ext>
            </a:extLst>
          </p:cNvPr>
          <p:cNvSpPr/>
          <p:nvPr userDrawn="1"/>
        </p:nvSpPr>
        <p:spPr>
          <a:xfrm>
            <a:off x="1025200" y="274714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Liste aller enthaltenen Materialien</a:t>
            </a:r>
            <a:endParaRPr lang="de-DE" sz="1400" dirty="0">
              <a:solidFill>
                <a:schemeClr val="tx1"/>
              </a:solidFill>
              <a:latin typeface="Helvetica" panose="020B0604020202020204" pitchFamily="34" charset="0"/>
              <a:cs typeface="Helvetica" panose="020B0604020202020204" pitchFamily="34" charset="0"/>
            </a:endParaRPr>
          </a:p>
        </p:txBody>
      </p:sp>
      <p:sp>
        <p:nvSpPr>
          <p:cNvPr id="33" name="Rechteck: abgerundete Ecken 32">
            <a:extLst>
              <a:ext uri="{FF2B5EF4-FFF2-40B4-BE49-F238E27FC236}">
                <a16:creationId xmlns:a16="http://schemas.microsoft.com/office/drawing/2014/main" id="{B3BD88C0-34F0-B343-577E-9F3169F1331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34" name="Rechteck: abgerundete Ecken 33">
            <a:extLst>
              <a:ext uri="{FF2B5EF4-FFF2-40B4-BE49-F238E27FC236}">
                <a16:creationId xmlns:a16="http://schemas.microsoft.com/office/drawing/2014/main" id="{876A621A-B3D4-F11F-709E-33348B15B9AC}"/>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1/3</a:t>
            </a:r>
          </a:p>
        </p:txBody>
      </p:sp>
      <p:grpSp>
        <p:nvGrpSpPr>
          <p:cNvPr id="35" name="Gruppieren 34">
            <a:extLst>
              <a:ext uri="{FF2B5EF4-FFF2-40B4-BE49-F238E27FC236}">
                <a16:creationId xmlns:a16="http://schemas.microsoft.com/office/drawing/2014/main" id="{939D0712-642C-794A-121F-06EB0C0CBF49}"/>
              </a:ext>
            </a:extLst>
          </p:cNvPr>
          <p:cNvGrpSpPr>
            <a:grpSpLocks/>
          </p:cNvGrpSpPr>
          <p:nvPr userDrawn="1"/>
        </p:nvGrpSpPr>
        <p:grpSpPr>
          <a:xfrm>
            <a:off x="1031300" y="10073302"/>
            <a:ext cx="1069511" cy="253546"/>
            <a:chOff x="4740892" y="3380559"/>
            <a:chExt cx="716795" cy="169928"/>
          </a:xfrm>
        </p:grpSpPr>
        <p:pic>
          <p:nvPicPr>
            <p:cNvPr id="36" name="Grafik 35">
              <a:extLst>
                <a:ext uri="{FF2B5EF4-FFF2-40B4-BE49-F238E27FC236}">
                  <a16:creationId xmlns:a16="http://schemas.microsoft.com/office/drawing/2014/main" id="{98EBA585-7BEF-9BF6-1B27-DAD5BCA72919}"/>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37" name="Textfeld 36">
              <a:extLst>
                <a:ext uri="{FF2B5EF4-FFF2-40B4-BE49-F238E27FC236}">
                  <a16:creationId xmlns:a16="http://schemas.microsoft.com/office/drawing/2014/main" id="{9450A7AD-87E1-E56E-8180-D6308A8C212E}"/>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89585206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K-d 6/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9097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danach 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Kredithaie</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Kredithaie treffen sich im Gemeindesaal, vorgeblich zu einer Partie Monopoly. Von Geldgier getrieben wählen sie den nächsten Schuldheimer Haushalt aus an dessen Geld sie wollen. Kredithaie, öffnet eure Augen und wählt euer nächstes Opfer. Bestimmt einen Haushalt per Fingerzeig.“</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auch 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Finanzjournalisten</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 sofern im Spiel vorhanden:</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„Vorsicht, liebe Kredithaie. Ihr werdet vielleicht beobachtet. Finanzjournalisten, ihr habt von der Versammlung Wind bekommen. Spioniert, wenn ihr euch traut.“</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Sobald die Entscheidung der Kredithaie gefallen ist, lesen Sie vor:</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Kredithaie haben die nächste Schuldenfalle gelegt. Das Treffen ist vorbei. Kredithaie und Finanzjournalisten, schließt eure Augen.“</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nun 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Schuldnerberater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„Schuldnerberater, nur ihr könnt jetzt noch helfen. Öffnet eure Augen.“</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Zeigen Sie den Schuldnerberatern nun, welchen Haushalt die Kredithaie gewählt haben. Fragen Sie:</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„Wollt ihr dem Schuldheimer Haushalt helfen? Ihr entscheidet: Daumen hoch und ihr bewahrt die Schuldheimer vor dem finanziellen Ruin, Daumen runter und sie müssen ohne euch eine Lösung für ihre finanziellen Probleme finden.“</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Rufen Sie nun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alle Schuldheimer Haushalte</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„Erneut sind Schuldheimer in die Schuldenfalle getappt. Nach dem Vorfall ist ganz Schuldheim in Aufruhr. An alle Schuldheimer Haushalte: Öffnet eure Augen.“</a:t>
            </a:r>
          </a:p>
          <a:p>
            <a:pPr>
              <a:lnSpc>
                <a:spcPct val="107000"/>
              </a:lnSpc>
              <a:spcAft>
                <a:spcPts val="800"/>
              </a:spcAft>
            </a:pP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Lesen Sie nun eine der Geschichten (siehe Material K-2) vor (in der angegebenen Reihenfolge).</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Je nachdem, wie sich die Schuldnerberater entschieden haben, fahren Sie nun wie folgt fort:</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a) Die Schuldnerberater haben geholfen, es wird keine Identität gelüftet: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„Kurze Zeit später wendet sich doch noch alles zum Guten: Die Schuldnerberater haben sich entschieden, zu helfen. Hoffen wir, dass die Schuldheimer nicht noch einmal in eine Schuldenfalle der Kredithaie tappen.“</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b) Die Spielteilnehmer scheiden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„[Namen der betroffenen Spielteilnehmer], ihr seid die Schuldheimer in dieser Geschichte. Dreht eure Karte herum und räumt das Feld wortlos.“ </a:t>
            </a:r>
          </a:p>
          <a:p>
            <a:pPr>
              <a:lnSpc>
                <a:spcPct val="107000"/>
              </a:lnSpc>
              <a:spcAft>
                <a:spcPts val="800"/>
              </a:spcAft>
            </a:pP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Notieren Sie die Namen der beiden Spielteilnehmer auf dem entsprechenden Arbeitsblatt.</a:t>
            </a:r>
          </a:p>
        </p:txBody>
      </p:sp>
      <p:sp>
        <p:nvSpPr>
          <p:cNvPr id="3" name="Rechteck: abgerundete Ecken 2">
            <a:extLst>
              <a:ext uri="{FF2B5EF4-FFF2-40B4-BE49-F238E27FC236}">
                <a16:creationId xmlns:a16="http://schemas.microsoft.com/office/drawing/2014/main" id="{CE67622E-DFF6-9544-560C-DAE1380D5055}"/>
              </a:ext>
            </a:extLst>
          </p:cNvPr>
          <p:cNvSpPr/>
          <p:nvPr userDrawn="1"/>
        </p:nvSpPr>
        <p:spPr>
          <a:xfrm>
            <a:off x="258572" y="6923881"/>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5" name="Rechteck: abgerundete Ecken 4">
            <a:extLst>
              <a:ext uri="{FF2B5EF4-FFF2-40B4-BE49-F238E27FC236}">
                <a16:creationId xmlns:a16="http://schemas.microsoft.com/office/drawing/2014/main" id="{FE1E5881-337A-52C1-A161-193944016E98}"/>
              </a:ext>
            </a:extLst>
          </p:cNvPr>
          <p:cNvSpPr/>
          <p:nvPr userDrawn="1"/>
        </p:nvSpPr>
        <p:spPr>
          <a:xfrm>
            <a:off x="258572" y="9489281"/>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6" name="Rechteck: abgerundete Ecken 5">
            <a:extLst>
              <a:ext uri="{FF2B5EF4-FFF2-40B4-BE49-F238E27FC236}">
                <a16:creationId xmlns:a16="http://schemas.microsoft.com/office/drawing/2014/main" id="{2A195735-9956-A60C-477B-1FF318D2844E}"/>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6/9</a:t>
            </a:r>
          </a:p>
        </p:txBody>
      </p:sp>
    </p:spTree>
    <p:extLst>
      <p:ext uri="{BB962C8B-B14F-4D97-AF65-F5344CB8AC3E}">
        <p14:creationId xmlns:p14="http://schemas.microsoft.com/office/powerpoint/2010/main" val="233679957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K-d 7/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9097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Starten Sie nun die Ortsversammlung:</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„Während die Betroffenen selbst schweigen, herrscht im Rest des Ortes Unruhe. Die Bürgermeister rufen zur monatlichen Ortsversammlung auf. Dort wird heftig diskutiert und versucht, die Kredithaie zu entlarven und zu bestrafen, damit in der Nachbarschaft endlich wieder Frieden einkehrt. An alle Schuldheimer Haushalte: Ihr dürft nun darüber diskutieren, wer von euch unbescholtener Bürger ist und wer Kredithai.“</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Geben Sie für die Diskussion etwas Zeit und starten Sie danach die Abstimmung:</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Ortsversammlung geht zu Ende. Ein Haushalt muss sich nun rechtfertigen. An alle Schuldheimer Haushalte: Stimmt per Fingerzeig ab, welcher Haushalt seine Identität preisgeben muss.“</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Sollte bei der Abstimmung Gleichstand herrschen, rufen Sie 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Bürgermeister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auf:</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Schuldheimer können sich nicht einigen, da ergreifen die Bürgermeister das Wort. Bürgermeister, ihr entscheidet.“</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Der Haushalt mit den meisten Stimmen muss nun die Runde wortlos verlassen. Zuvor dreht er seine Karte um, sodass sie für alle sichtbar ist. Kommentieren Sie je nach Ausgang:</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a) Es hat Kredithaie getroffen: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„Tatsächlich, die Schuldheimer haben Kredithaie enttarnt. Die werden sich in der Nachbarschaft sicherlich nicht mehr so schnell blicken lassen.“</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b) Es hat einen anderen Haushalt getroffen: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 weit ist es nun schon gekommen: Wegen der Kredithaie werden unschuldige Nachbarn beschuldigt. Die haben fürs Erste genug von den übrigen Schuldheimern.“</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Beenden Sie nun die Ortsversammlung:</a:t>
            </a:r>
          </a:p>
          <a:p>
            <a:pPr lvl="1">
              <a:lnSpc>
                <a:spcPct val="107000"/>
              </a:lnSpc>
              <a:spcAft>
                <a:spcPts val="800"/>
              </a:spcAft>
            </a:pP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Bürgermeister erklären die Ortsversammlung für beendet.“</a:t>
            </a:r>
          </a:p>
          <a:p>
            <a:pPr>
              <a:lnSpc>
                <a:spcPct val="107000"/>
              </a:lnSpc>
              <a:spcAft>
                <a:spcPts val="800"/>
              </a:spcAft>
            </a:pP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Wiederholen Sie nun Phase 3 so lange, bis das Spiel zu Ende ist.</a:t>
            </a:r>
          </a:p>
          <a:p>
            <a:pPr>
              <a:lnSpc>
                <a:spcPct val="107000"/>
              </a:lnSpc>
              <a:spcAft>
                <a:spcPts val="800"/>
              </a:spcAft>
            </a:pPr>
            <a:endPar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 Scheiden bestimmte Rollen aus dem Spiel aus – durch Wahl der Kredithaie oder durch die Abstimmung auf der Ortsversammlung – lesen Sie den entsprechenden Textbaustein vor:</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Bürgermeister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scheiden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„Es trifft ausgerechnet die Bürgermeister. Bürgermeister, legt euer Amt nieder. Bestimmt einen Haushalt, der das Amt bis zur nächsten Bürgermeisterwahl übernimmt.“</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Anwälte</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scheiden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„Wenn man sich da mal nicht mit den Falschen angelegt hat: Die Anwälte lassen den Fall nicht auf sich beruhen. Anwälte, bestimmt einen Haushalt, gegen den ihr vor Gericht zieht und aus dem Spiel ausscheidet.“</a:t>
            </a:r>
          </a:p>
        </p:txBody>
      </p:sp>
      <p:sp>
        <p:nvSpPr>
          <p:cNvPr id="6" name="Rechteck: abgerundete Ecken 5">
            <a:extLst>
              <a:ext uri="{FF2B5EF4-FFF2-40B4-BE49-F238E27FC236}">
                <a16:creationId xmlns:a16="http://schemas.microsoft.com/office/drawing/2014/main" id="{FD7B3995-7687-EAF9-D5CC-B22CB2ABF7C9}"/>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7/9</a:t>
            </a:r>
          </a:p>
        </p:txBody>
      </p:sp>
    </p:spTree>
    <p:extLst>
      <p:ext uri="{BB962C8B-B14F-4D97-AF65-F5344CB8AC3E}">
        <p14:creationId xmlns:p14="http://schemas.microsoft.com/office/powerpoint/2010/main" val="343012429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K-d 8/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9097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Vereinsmitglieder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(mit oder ohne entsprechender Charakterkarte) scheiden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Sparschweinsammler stehen füreinander ein. Vereinsmitglieder, ihr verlasst die Runde gemeinsam.“</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Finanzaufsicht</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scheidet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„Es hat tatsächlich die Mitarbeitenden der Finanzaufsicht getroffen. Ob Schuldheim nun noch eine Chance gegen die Kredithaie hat?“</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Schuldnerberater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scheiden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„Es hat ausgerechnet die Schuldnerberater getroffen. Wer hilft den Schuldheimern denn jetzt noch?“</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a:t>
            </a:r>
            <a:r>
              <a:rPr lang="de-DE" sz="1200" b="1" i="0" u="none" dirty="0">
                <a:solidFill>
                  <a:srgbClr val="DF426C"/>
                </a:solidFill>
                <a:effectLst/>
                <a:latin typeface="Helvetica" panose="020B0604020202020204" pitchFamily="34" charset="0"/>
                <a:ea typeface="Calibri" panose="020F0502020204030204" pitchFamily="34" charset="0"/>
                <a:cs typeface="Times New Roman" panose="02020603050405020304" pitchFamily="18" charset="0"/>
              </a:rPr>
              <a:t>Finanzjournalisten</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scheiden aus: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„Es hat die Finanzjournalisten getroffen. Wer deckt den Skandal denn nun endgültig auf?“</a:t>
            </a:r>
          </a:p>
          <a:p>
            <a:pPr>
              <a:lnSpc>
                <a:spcPct val="107000"/>
              </a:lnSpc>
              <a:spcAft>
                <a:spcPts val="800"/>
              </a:spcAft>
            </a:pPr>
            <a:r>
              <a:rPr lang="de-DE" sz="1200" b="0" i="0" u="sng"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Phase 4 (Spielende)</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Sobald nur noch Kredithaie, nur noch Schuldheimer (inklusive solcher mit besonderen Rollen) oder nur noch Vereinsmitglieder übrig sind, beenden Sie das Spiel:</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a) Die </a:t>
            </a: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Kredithaie</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haben gewonnen: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Kredithaie haben gewonnen. Sie haben sich an den übrigen Schuldheimern bereichert und sie um ihr Geld gebracht. Wo sie wohl als nächstes zuschlagen werden, jetzt, da in Schuldheim nichts mehr zu holen ist?“</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b) Die </a:t>
            </a: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Schuldheimer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haben gewonnen: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Schuldheimer haben bewiesen, dass Zusammenhalt das stärkste Mittel gegen Kredithaie ist. Sie feiern ihren Sieg – doch sind nun für die Zukunft auch etwas vorsichtiger.“</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Variante c) Die </a:t>
            </a: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Vereinsmitglieder</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haben gewonnen: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Vereinsmitglieder haben beschützt, was ihnen lieb und teuer war. Ihre Sparschweinsammlung ist in Sicherheit und darf nun immer größer werden.“</a:t>
            </a:r>
          </a:p>
          <a:p>
            <a:pPr>
              <a:lnSpc>
                <a:spcPct val="107000"/>
              </a:lnSpc>
              <a:spcAft>
                <a:spcPts val="800"/>
              </a:spcAft>
            </a:pPr>
            <a:endPar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Vergleich mit dem Original „Werwölfe von Düsterwald“</a:t>
            </a:r>
          </a:p>
          <a:p>
            <a:pPr>
              <a:lnSpc>
                <a:spcPct val="107000"/>
              </a:lnSpc>
              <a:spcAft>
                <a:spcPts val="800"/>
              </a:spcAft>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Rollen im Originalspiel entsprechen den folgenden Rollen in der Abwandlung „Kredithaie“:</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Werwölfe = Kredithaie</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Normaler Dorfbewohner = (normale) Schuldheimer</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Alte Seherin = Finanzaufsicht</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Jäger = Anwälte</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Verliebte/Amor = Vereinsmitglieder</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Hexe = Schuldnerberater</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Mädchen = Finanzjournalisten</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Hauptmann = Bürgermeister</a:t>
            </a:r>
          </a:p>
          <a:p>
            <a:pPr marL="0" indent="-171450">
              <a:lnSpc>
                <a:spcPct val="100000"/>
              </a:lnSpc>
              <a:spcAft>
                <a:spcPts val="6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Dieb = nicht vorhanden</a:t>
            </a:r>
          </a:p>
        </p:txBody>
      </p:sp>
      <p:sp>
        <p:nvSpPr>
          <p:cNvPr id="3" name="Rechteck: abgerundete Ecken 2">
            <a:extLst>
              <a:ext uri="{FF2B5EF4-FFF2-40B4-BE49-F238E27FC236}">
                <a16:creationId xmlns:a16="http://schemas.microsoft.com/office/drawing/2014/main" id="{E4DBFCB8-FCA4-1958-F771-6E34CC33FE3A}"/>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8/9</a:t>
            </a:r>
          </a:p>
        </p:txBody>
      </p:sp>
    </p:spTree>
    <p:extLst>
      <p:ext uri="{BB962C8B-B14F-4D97-AF65-F5344CB8AC3E}">
        <p14:creationId xmlns:p14="http://schemas.microsoft.com/office/powerpoint/2010/main" val="38074410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K-d 9/9">
    <p:spTree>
      <p:nvGrpSpPr>
        <p:cNvPr id="1" name=""/>
        <p:cNvGrpSpPr/>
        <p:nvPr/>
      </p:nvGrpSpPr>
      <p:grpSpPr>
        <a:xfrm>
          <a:off x="0" y="0"/>
          <a:ext cx="0" cy="0"/>
          <a:chOff x="0" y="0"/>
          <a:chExt cx="0" cy="0"/>
        </a:xfrm>
      </p:grpSpPr>
      <p:sp>
        <p:nvSpPr>
          <p:cNvPr id="4" name="Rechteck: abgerundete Ecken 3">
            <a:extLst>
              <a:ext uri="{FF2B5EF4-FFF2-40B4-BE49-F238E27FC236}">
                <a16:creationId xmlns:a16="http://schemas.microsoft.com/office/drawing/2014/main" id="{4ECAED04-2A64-5F4B-FF54-134FCA9E4A3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8" name="Rechteck 7">
            <a:extLst>
              <a:ext uri="{FF2B5EF4-FFF2-40B4-BE49-F238E27FC236}">
                <a16:creationId xmlns:a16="http://schemas.microsoft.com/office/drawing/2014/main" id="{39BDC3B9-6DF3-7B34-C07F-676703C96393}"/>
              </a:ext>
            </a:extLst>
          </p:cNvPr>
          <p:cNvSpPr/>
          <p:nvPr userDrawn="1"/>
        </p:nvSpPr>
        <p:spPr>
          <a:xfrm>
            <a:off x="1041162" y="1012032"/>
            <a:ext cx="5523669" cy="909716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indent="0">
              <a:lnSpc>
                <a:spcPct val="107000"/>
              </a:lnSpc>
              <a:spcAft>
                <a:spcPts val="800"/>
              </a:spcAft>
              <a:buFont typeface="Arial" panose="020B0604020202020204" pitchFamily="34" charset="0"/>
              <a:buNone/>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Wichtige Unterschiede zum Originalspiel:</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Spielteilnehmer bilden Paare und erhalten je Paar eine Charakterkarte. Sie sind ein „Haushalt“ und werden später in Partnerarbeit eine der im Spiel vorgestellten Schuldenfallen bearbeiten.</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Spielrunden folgen weitgehend einem wiederkehrenden Ablauf – es wird jedoch in jeder Runde eine neue Geschichte vorgelesen, in der es um eine konkrete Schuldenfalle geht. Diese Geschichten bilden die Grundlage für die spätere Partner-/Gruppenarbeit.</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Rollen des „Amor“ und der „Verliebten“ sind in der Abwandlung in der Rolle „Vereinsmitglieder“ zusammengefasst. Wer die Karte erhält, ist automatisch selbst Vereinsmitglied und darf nur einen weiteren Haushalt bestimmen, der ebenfalls Vereinsmitglied wird.</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Schuldnerberater können anders als die Hexe nur helfen.</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Bürgermeister werden anders als der Hauptmann nicht von den Spielteilnehmern gewählt, sondern per Kartenzuordnung definiert. Dadurch gehören sie bei Spielbeginn automatisch zu den Schuldheimern. Erst, wenn die Bürgermeister ausscheiden und ihre Nachfolger bestimmen, kann es vorkommen, dass Kredithaie zu den Bürgermeistern ernannt werden.</a:t>
            </a:r>
          </a:p>
          <a:p>
            <a:pPr marL="171450" indent="-171450">
              <a:lnSpc>
                <a:spcPct val="107000"/>
              </a:lnSpc>
              <a:spcAft>
                <a:spcPts val="800"/>
              </a:spcAft>
              <a:buFont typeface="Arial" panose="020B0604020202020204" pitchFamily="34" charset="0"/>
              <a:buChar char="•"/>
            </a:pP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Rolle des Diebs ist in der Abwandlung „Kredithaie“ nicht vorgesehen. Sie können diese aber im Nachgang mit Ihren Schülerinnen und Schülern noch hinzufügen.</a:t>
            </a:r>
          </a:p>
        </p:txBody>
      </p:sp>
      <p:sp>
        <p:nvSpPr>
          <p:cNvPr id="5" name="Rechteck: abgerundete Ecken 4">
            <a:extLst>
              <a:ext uri="{FF2B5EF4-FFF2-40B4-BE49-F238E27FC236}">
                <a16:creationId xmlns:a16="http://schemas.microsoft.com/office/drawing/2014/main" id="{BC6E10C1-96BB-3C92-9141-BA9BA74C959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K-d 9/9</a:t>
            </a:r>
          </a:p>
        </p:txBody>
      </p:sp>
    </p:spTree>
    <p:extLst>
      <p:ext uri="{BB962C8B-B14F-4D97-AF65-F5344CB8AC3E}">
        <p14:creationId xmlns:p14="http://schemas.microsoft.com/office/powerpoint/2010/main" val="10585686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Inhalt 2/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3A3B832-652D-C944-FA92-5C150DB49328}"/>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lernen Ihre Schülerinnen und Schüler auf spielerische Weise verschiedene Schuldenfallen kennen. Im Spiel „Kredithaie“, einer Abwandlung des bekannten Spiels „Die Werwölfe von Düsterwald“, geht es um „Buy </a:t>
            </a:r>
            <a:r>
              <a:rPr lang="de-DE" sz="1200" dirty="0" err="1">
                <a:solidFill>
                  <a:schemeClr val="tx1"/>
                </a:solidFill>
                <a:latin typeface="Helvetica" panose="020B0604020202020204" pitchFamily="34" charset="0"/>
                <a:cs typeface="Helvetica" panose="020B0604020202020204" pitchFamily="34" charset="0"/>
              </a:rPr>
              <a:t>now</a:t>
            </a:r>
            <a:r>
              <a:rPr lang="de-DE" sz="1200" dirty="0">
                <a:solidFill>
                  <a:schemeClr val="tx1"/>
                </a:solidFill>
                <a:latin typeface="Helvetica" panose="020B0604020202020204" pitchFamily="34" charset="0"/>
                <a:cs typeface="Helvetica" panose="020B0604020202020204" pitchFamily="34" charset="0"/>
              </a:rPr>
              <a:t>, </a:t>
            </a:r>
            <a:r>
              <a:rPr lang="de-DE" sz="1200" dirty="0" err="1">
                <a:solidFill>
                  <a:schemeClr val="tx1"/>
                </a:solidFill>
                <a:latin typeface="Helvetica" panose="020B0604020202020204" pitchFamily="34" charset="0"/>
                <a:cs typeface="Helvetica" panose="020B0604020202020204" pitchFamily="34" charset="0"/>
              </a:rPr>
              <a:t>pay</a:t>
            </a:r>
            <a:r>
              <a:rPr lang="de-DE" sz="1200" dirty="0">
                <a:solidFill>
                  <a:schemeClr val="tx1"/>
                </a:solidFill>
                <a:latin typeface="Helvetica" panose="020B0604020202020204" pitchFamily="34" charset="0"/>
                <a:cs typeface="Helvetica" panose="020B0604020202020204" pitchFamily="34" charset="0"/>
              </a:rPr>
              <a:t> </a:t>
            </a:r>
            <a:r>
              <a:rPr lang="de-DE" sz="1200" dirty="0" err="1">
                <a:solidFill>
                  <a:schemeClr val="tx1"/>
                </a:solidFill>
                <a:latin typeface="Helvetica" panose="020B0604020202020204" pitchFamily="34" charset="0"/>
                <a:cs typeface="Helvetica" panose="020B0604020202020204" pitchFamily="34" charset="0"/>
              </a:rPr>
              <a:t>later</a:t>
            </a:r>
            <a:r>
              <a:rPr lang="de-DE" sz="1200" dirty="0">
                <a:solidFill>
                  <a:schemeClr val="tx1"/>
                </a:solidFill>
                <a:latin typeface="Helvetica" panose="020B0604020202020204" pitchFamily="34" charset="0"/>
                <a:cs typeface="Helvetica" panose="020B0604020202020204" pitchFamily="34" charset="0"/>
              </a:rPr>
              <a:t>“ und Null-Prozent-Finanzierung, um betrügerische Kreditangebote via </a:t>
            </a:r>
            <a:r>
              <a:rPr lang="de-DE" sz="1200" dirty="0" err="1">
                <a:solidFill>
                  <a:schemeClr val="tx1"/>
                </a:solidFill>
                <a:latin typeface="Helvetica" panose="020B0604020202020204" pitchFamily="34" charset="0"/>
                <a:cs typeface="Helvetica" panose="020B0604020202020204" pitchFamily="34" charset="0"/>
              </a:rPr>
              <a:t>Whatsapp</a:t>
            </a:r>
            <a:r>
              <a:rPr lang="de-DE" sz="1200" dirty="0">
                <a:solidFill>
                  <a:schemeClr val="tx1"/>
                </a:solidFill>
                <a:latin typeface="Helvetica" panose="020B0604020202020204" pitchFamily="34" charset="0"/>
                <a:cs typeface="Helvetica" panose="020B0604020202020204" pitchFamily="34" charset="0"/>
              </a:rPr>
              <a:t> und teure Kurzzeitkredite ebenso wie um unseriöse Schuldnerberatungen. </a:t>
            </a:r>
          </a:p>
        </p:txBody>
      </p:sp>
      <p:sp>
        <p:nvSpPr>
          <p:cNvPr id="9" name="Rechteck 8">
            <a:extLst>
              <a:ext uri="{FF2B5EF4-FFF2-40B4-BE49-F238E27FC236}">
                <a16:creationId xmlns:a16="http://schemas.microsoft.com/office/drawing/2014/main" id="{F6D885EC-A22B-3BB2-2BAE-27E02C85C778}"/>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1: Spiel „Kredithaie“</a:t>
            </a:r>
          </a:p>
          <a:p>
            <a:r>
              <a:rPr lang="de-DE" sz="1200" b="1" dirty="0">
                <a:solidFill>
                  <a:schemeClr val="tx1"/>
                </a:solidFill>
                <a:latin typeface="Helvetica" panose="020B0604020202020204" pitchFamily="34" charset="0"/>
                <a:cs typeface="Helvetica" panose="020B0604020202020204" pitchFamily="34" charset="0"/>
              </a:rPr>
              <a:t>25 Minuten | Unterrichtseinstieg oder Vertiefung</a:t>
            </a:r>
            <a:endParaRPr lang="de-DE" sz="12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59AEC7F8-CA36-E65E-3543-418F3746A484}"/>
              </a:ext>
            </a:extLst>
          </p:cNvPr>
          <p:cNvSpPr/>
          <p:nvPr userDrawn="1"/>
        </p:nvSpPr>
        <p:spPr>
          <a:xfrm>
            <a:off x="1022861" y="100482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Bausteine der Einheit</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Rechteck 12">
            <a:extLst>
              <a:ext uri="{FF2B5EF4-FFF2-40B4-BE49-F238E27FC236}">
                <a16:creationId xmlns:a16="http://schemas.microsoft.com/office/drawing/2014/main" id="{80EE6847-4BA4-4F37-0053-01752B80BA23}"/>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5B14E262-7848-31B0-81FD-8807EAB9F992}"/>
              </a:ext>
            </a:extLst>
          </p:cNvPr>
          <p:cNvSpPr/>
          <p:nvPr userDrawn="1"/>
        </p:nvSpPr>
        <p:spPr>
          <a:xfrm>
            <a:off x="1781031" y="3542292"/>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K-1</a:t>
            </a:r>
          </a:p>
        </p:txBody>
      </p:sp>
      <p:sp>
        <p:nvSpPr>
          <p:cNvPr id="17" name="Rechteck: abgerundete Ecken 16">
            <a:extLst>
              <a:ext uri="{FF2B5EF4-FFF2-40B4-BE49-F238E27FC236}">
                <a16:creationId xmlns:a16="http://schemas.microsoft.com/office/drawing/2014/main" id="{885BF444-1F93-4E30-4F02-5C79599BB693}"/>
              </a:ext>
            </a:extLst>
          </p:cNvPr>
          <p:cNvSpPr/>
          <p:nvPr userDrawn="1"/>
        </p:nvSpPr>
        <p:spPr>
          <a:xfrm>
            <a:off x="2493070"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K-d</a:t>
            </a:r>
          </a:p>
        </p:txBody>
      </p:sp>
      <p:sp>
        <p:nvSpPr>
          <p:cNvPr id="18" name="Rechteck 17">
            <a:extLst>
              <a:ext uri="{FF2B5EF4-FFF2-40B4-BE49-F238E27FC236}">
                <a16:creationId xmlns:a16="http://schemas.microsoft.com/office/drawing/2014/main" id="{C3AFD97B-D706-C0FB-62F4-40B00AB96C69}"/>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tiefergehend mit verschiedenen Schuldenfallen. Sie entdecken Chancen und Probleme verschiedener Finanzierungsmöglichkeiten und formulieren eigenständig Tipps, mit denen sich unnötiger Verschuldung vorbeugen lässt.</a:t>
            </a:r>
            <a:endParaRPr lang="de-DE" sz="1200" i="1" dirty="0">
              <a:solidFill>
                <a:schemeClr val="tx1"/>
              </a:solidFill>
              <a:latin typeface="Helvetica" panose="020B0604020202020204" pitchFamily="34" charset="0"/>
              <a:cs typeface="Helvetica" panose="020B0604020202020204" pitchFamily="34" charset="0"/>
            </a:endParaRPr>
          </a:p>
        </p:txBody>
      </p:sp>
      <p:sp>
        <p:nvSpPr>
          <p:cNvPr id="19" name="Rechteck 18">
            <a:extLst>
              <a:ext uri="{FF2B5EF4-FFF2-40B4-BE49-F238E27FC236}">
                <a16:creationId xmlns:a16="http://schemas.microsoft.com/office/drawing/2014/main" id="{37803F57-3605-E2CF-C4FF-D1318C2CFC4D}"/>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2: 10 Schuldenfallen</a:t>
            </a:r>
          </a:p>
          <a:p>
            <a:r>
              <a:rPr lang="de-DE" sz="1200" b="1" dirty="0">
                <a:solidFill>
                  <a:schemeClr val="tx1"/>
                </a:solidFill>
                <a:latin typeface="Helvetica" panose="020B0604020202020204" pitchFamily="34" charset="0"/>
                <a:cs typeface="Helvetica" panose="020B0604020202020204" pitchFamily="34" charset="0"/>
              </a:rPr>
              <a:t>80 Minuten | Erarbeitung (Partnerarbeit bzw. Arbeit in Kleingruppen)</a:t>
            </a:r>
          </a:p>
        </p:txBody>
      </p:sp>
      <p:sp>
        <p:nvSpPr>
          <p:cNvPr id="22" name="Rechteck 21">
            <a:extLst>
              <a:ext uri="{FF2B5EF4-FFF2-40B4-BE49-F238E27FC236}">
                <a16:creationId xmlns:a16="http://schemas.microsoft.com/office/drawing/2014/main" id="{A1484A13-0112-DF9A-9248-F230349BEF5A}"/>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23" name="Rechteck: abgerundete Ecken 22">
            <a:extLst>
              <a:ext uri="{FF2B5EF4-FFF2-40B4-BE49-F238E27FC236}">
                <a16:creationId xmlns:a16="http://schemas.microsoft.com/office/drawing/2014/main" id="{9E0090A7-49B4-A309-2630-C25EFD437829}"/>
              </a:ext>
            </a:extLst>
          </p:cNvPr>
          <p:cNvSpPr/>
          <p:nvPr userDrawn="1"/>
        </p:nvSpPr>
        <p:spPr>
          <a:xfrm>
            <a:off x="1778695" y="7698844"/>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24" name="Rechteck: abgerundete Ecken 23">
            <a:extLst>
              <a:ext uri="{FF2B5EF4-FFF2-40B4-BE49-F238E27FC236}">
                <a16:creationId xmlns:a16="http://schemas.microsoft.com/office/drawing/2014/main" id="{E5E9ABCC-FD4D-6D71-9254-8B5E8DEB5D75}"/>
              </a:ext>
            </a:extLst>
          </p:cNvPr>
          <p:cNvSpPr/>
          <p:nvPr userDrawn="1"/>
        </p:nvSpPr>
        <p:spPr>
          <a:xfrm>
            <a:off x="2493070" y="7700953"/>
            <a:ext cx="670472" cy="355969"/>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K-3</a:t>
            </a:r>
          </a:p>
        </p:txBody>
      </p:sp>
      <p:sp>
        <p:nvSpPr>
          <p:cNvPr id="25" name="Rechteck: abgerundete Ecken 24">
            <a:extLst>
              <a:ext uri="{FF2B5EF4-FFF2-40B4-BE49-F238E27FC236}">
                <a16:creationId xmlns:a16="http://schemas.microsoft.com/office/drawing/2014/main" id="{EDEA8AD6-696F-28D3-A4C8-5AF85602EE38}"/>
              </a:ext>
            </a:extLst>
          </p:cNvPr>
          <p:cNvSpPr/>
          <p:nvPr userDrawn="1"/>
        </p:nvSpPr>
        <p:spPr>
          <a:xfrm>
            <a:off x="3209781" y="770095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26" name="Rechteck: abgerundete Ecken 25">
            <a:extLst>
              <a:ext uri="{FF2B5EF4-FFF2-40B4-BE49-F238E27FC236}">
                <a16:creationId xmlns:a16="http://schemas.microsoft.com/office/drawing/2014/main" id="{3AF60B87-6AD7-72CC-5E22-0670480F8516}"/>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7" name="Rechteck: abgerundete Ecken 26">
            <a:extLst>
              <a:ext uri="{FF2B5EF4-FFF2-40B4-BE49-F238E27FC236}">
                <a16:creationId xmlns:a16="http://schemas.microsoft.com/office/drawing/2014/main" id="{0E514834-5F8A-9ED0-FE3F-9D481EC97E43}"/>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2/3</a:t>
            </a:r>
          </a:p>
        </p:txBody>
      </p:sp>
      <p:pic>
        <p:nvPicPr>
          <p:cNvPr id="5" name="Grafik 4">
            <a:extLst>
              <a:ext uri="{FF2B5EF4-FFF2-40B4-BE49-F238E27FC236}">
                <a16:creationId xmlns:a16="http://schemas.microsoft.com/office/drawing/2014/main" id="{3AB6E03D-7331-9BE6-CC1B-0E1586FA1B60}"/>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20525" y="6179402"/>
            <a:ext cx="1428642" cy="1428642"/>
          </a:xfrm>
          <a:prstGeom prst="rect">
            <a:avLst/>
          </a:prstGeom>
        </p:spPr>
      </p:pic>
      <p:pic>
        <p:nvPicPr>
          <p:cNvPr id="12" name="Grafik 11">
            <a:extLst>
              <a:ext uri="{FF2B5EF4-FFF2-40B4-BE49-F238E27FC236}">
                <a16:creationId xmlns:a16="http://schemas.microsoft.com/office/drawing/2014/main" id="{ECBB0BC3-7A4E-19B5-DBFC-E0EB2F9BDD1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524" y="2022849"/>
            <a:ext cx="1428641" cy="1428641"/>
          </a:xfrm>
          <a:prstGeom prst="rect">
            <a:avLst/>
          </a:prstGeom>
        </p:spPr>
      </p:pic>
    </p:spTree>
    <p:extLst>
      <p:ext uri="{BB962C8B-B14F-4D97-AF65-F5344CB8AC3E}">
        <p14:creationId xmlns:p14="http://schemas.microsoft.com/office/powerpoint/2010/main" val="396253742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Inhalt 3/3">
    <p:spTree>
      <p:nvGrpSpPr>
        <p:cNvPr id="1" name=""/>
        <p:cNvGrpSpPr/>
        <p:nvPr/>
      </p:nvGrpSpPr>
      <p:grpSpPr>
        <a:xfrm>
          <a:off x="0" y="0"/>
          <a:ext cx="0" cy="0"/>
          <a:chOff x="0" y="0"/>
          <a:chExt cx="0" cy="0"/>
        </a:xfrm>
      </p:grpSpPr>
      <p:sp>
        <p:nvSpPr>
          <p:cNvPr id="10" name="Rechteck 9">
            <a:extLst>
              <a:ext uri="{FF2B5EF4-FFF2-40B4-BE49-F238E27FC236}">
                <a16:creationId xmlns:a16="http://schemas.microsoft.com/office/drawing/2014/main" id="{49175D27-F2C7-C8CB-607D-B48B9625DCAA}"/>
              </a:ext>
            </a:extLst>
          </p:cNvPr>
          <p:cNvSpPr/>
          <p:nvPr userDrawn="1"/>
        </p:nvSpPr>
        <p:spPr>
          <a:xfrm>
            <a:off x="2548327" y="2015309"/>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In diesem Baustein beschäftigen sich Ihre Schülerinnen und Schüler mit unterschiedlichen Gründen für eine Kreditaufnahme oder Verschuldung. Dabei gilt es zu differenzieren zwischen „guten“, in der Regel investiven Schulden, und „schlechten“, in der Regel dem Konsum dienenden Schulden. Anhand verschiedener Bildimpulse treffen die Schülerinnen und Schüler in einer Klassendiskussion eine Zuordnung.</a:t>
            </a:r>
          </a:p>
        </p:txBody>
      </p:sp>
      <p:sp>
        <p:nvSpPr>
          <p:cNvPr id="12" name="Rechteck 11">
            <a:extLst>
              <a:ext uri="{FF2B5EF4-FFF2-40B4-BE49-F238E27FC236}">
                <a16:creationId xmlns:a16="http://schemas.microsoft.com/office/drawing/2014/main" id="{99DE7ECC-2279-AA93-980C-F4B438D6EC51}"/>
              </a:ext>
            </a:extLst>
          </p:cNvPr>
          <p:cNvSpPr/>
          <p:nvPr userDrawn="1"/>
        </p:nvSpPr>
        <p:spPr>
          <a:xfrm>
            <a:off x="1022861" y="1354075"/>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3: Gute Schulden, schlechte Schulden</a:t>
            </a:r>
          </a:p>
          <a:p>
            <a:r>
              <a:rPr lang="de-DE" sz="1200" b="1" dirty="0">
                <a:solidFill>
                  <a:schemeClr val="tx1"/>
                </a:solidFill>
                <a:latin typeface="Helvetica" panose="020B0604020202020204" pitchFamily="34" charset="0"/>
                <a:cs typeface="Helvetica" panose="020B0604020202020204" pitchFamily="34" charset="0"/>
              </a:rPr>
              <a:t>15 Minuten | Erarbeitung (Klassengespräch)</a:t>
            </a:r>
          </a:p>
        </p:txBody>
      </p:sp>
      <p:sp>
        <p:nvSpPr>
          <p:cNvPr id="13" name="Rechteck 12">
            <a:extLst>
              <a:ext uri="{FF2B5EF4-FFF2-40B4-BE49-F238E27FC236}">
                <a16:creationId xmlns:a16="http://schemas.microsoft.com/office/drawing/2014/main" id="{4C640C89-3C9D-7CBC-D5F6-6D2C8DAE714A}"/>
              </a:ext>
            </a:extLst>
          </p:cNvPr>
          <p:cNvSpPr/>
          <p:nvPr userDrawn="1"/>
        </p:nvSpPr>
        <p:spPr>
          <a:xfrm>
            <a:off x="1022861" y="3604617"/>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14" name="Rechteck: abgerundete Ecken 13">
            <a:extLst>
              <a:ext uri="{FF2B5EF4-FFF2-40B4-BE49-F238E27FC236}">
                <a16:creationId xmlns:a16="http://schemas.microsoft.com/office/drawing/2014/main" id="{BE4C58BD-93F7-38B1-3361-28CC8EA505AE}"/>
              </a:ext>
            </a:extLst>
          </p:cNvPr>
          <p:cNvSpPr/>
          <p:nvPr userDrawn="1"/>
        </p:nvSpPr>
        <p:spPr>
          <a:xfrm>
            <a:off x="1781031" y="3542292"/>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K-4</a:t>
            </a:r>
          </a:p>
        </p:txBody>
      </p:sp>
      <p:sp>
        <p:nvSpPr>
          <p:cNvPr id="19" name="Rechteck: abgerundete Ecken 18">
            <a:extLst>
              <a:ext uri="{FF2B5EF4-FFF2-40B4-BE49-F238E27FC236}">
                <a16:creationId xmlns:a16="http://schemas.microsoft.com/office/drawing/2014/main" id="{3A1938FB-4074-41C9-8F7D-BC8B2FE0FFFD}"/>
              </a:ext>
            </a:extLst>
          </p:cNvPr>
          <p:cNvSpPr/>
          <p:nvPr userDrawn="1"/>
        </p:nvSpPr>
        <p:spPr>
          <a:xfrm>
            <a:off x="2493070" y="3544401"/>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22" name="Rechteck: abgerundete Ecken 21">
            <a:extLst>
              <a:ext uri="{FF2B5EF4-FFF2-40B4-BE49-F238E27FC236}">
                <a16:creationId xmlns:a16="http://schemas.microsoft.com/office/drawing/2014/main" id="{4CC62417-225F-3E94-A8AD-0280EF8A6F60}"/>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3" name="Rechteck: abgerundete Ecken 22">
            <a:extLst>
              <a:ext uri="{FF2B5EF4-FFF2-40B4-BE49-F238E27FC236}">
                <a16:creationId xmlns:a16="http://schemas.microsoft.com/office/drawing/2014/main" id="{9CFB0225-AF0E-E002-BDED-2B66A8F11F5B}"/>
              </a:ext>
            </a:extLst>
          </p:cNvPr>
          <p:cNvSpPr/>
          <p:nvPr userDrawn="1"/>
        </p:nvSpPr>
        <p:spPr>
          <a:xfrm>
            <a:off x="5549899" y="393570"/>
            <a:ext cx="989251"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Inhalt 3/3</a:t>
            </a:r>
          </a:p>
        </p:txBody>
      </p:sp>
      <p:grpSp>
        <p:nvGrpSpPr>
          <p:cNvPr id="24" name="Gruppieren 23">
            <a:extLst>
              <a:ext uri="{FF2B5EF4-FFF2-40B4-BE49-F238E27FC236}">
                <a16:creationId xmlns:a16="http://schemas.microsoft.com/office/drawing/2014/main" id="{D7DCBD81-104B-DB1A-03C3-FE7E9B9B7756}"/>
              </a:ext>
            </a:extLst>
          </p:cNvPr>
          <p:cNvGrpSpPr>
            <a:grpSpLocks/>
          </p:cNvGrpSpPr>
          <p:nvPr userDrawn="1"/>
        </p:nvGrpSpPr>
        <p:grpSpPr>
          <a:xfrm>
            <a:off x="1031300" y="10073302"/>
            <a:ext cx="1069511" cy="253546"/>
            <a:chOff x="4740892" y="3380559"/>
            <a:chExt cx="716795" cy="169928"/>
          </a:xfrm>
        </p:grpSpPr>
        <p:pic>
          <p:nvPicPr>
            <p:cNvPr id="25" name="Grafik 24">
              <a:extLst>
                <a:ext uri="{FF2B5EF4-FFF2-40B4-BE49-F238E27FC236}">
                  <a16:creationId xmlns:a16="http://schemas.microsoft.com/office/drawing/2014/main" id="{8227A222-8DDA-5889-1219-7E3A225E2606}"/>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26" name="Textfeld 25">
              <a:extLst>
                <a:ext uri="{FF2B5EF4-FFF2-40B4-BE49-F238E27FC236}">
                  <a16:creationId xmlns:a16="http://schemas.microsoft.com/office/drawing/2014/main" id="{201B3F6E-9A33-AFAC-96A7-8E213418D010}"/>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1">
            <a:extLst>
              <a:ext uri="{FF2B5EF4-FFF2-40B4-BE49-F238E27FC236}">
                <a16:creationId xmlns:a16="http://schemas.microsoft.com/office/drawing/2014/main" id="{EE8404A0-5DA8-8DBE-2C75-4C6B7902C7AA}"/>
              </a:ext>
            </a:extLst>
          </p:cNvPr>
          <p:cNvSpPr/>
          <p:nvPr userDrawn="1"/>
        </p:nvSpPr>
        <p:spPr>
          <a:xfrm>
            <a:off x="2545991" y="6171861"/>
            <a:ext cx="3988484" cy="1433097"/>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Autofit/>
          </a:bodyPr>
          <a:lstStyle/>
          <a:p>
            <a:r>
              <a:rPr lang="de-DE" sz="1200" dirty="0">
                <a:solidFill>
                  <a:schemeClr val="tx1"/>
                </a:solidFill>
                <a:latin typeface="Helvetica" panose="020B0604020202020204" pitchFamily="34" charset="0"/>
                <a:cs typeface="Helvetica" panose="020B0604020202020204" pitchFamily="34" charset="0"/>
              </a:rPr>
              <a:t>Dieser Baustein dient der individuellen Sicherung des Gelernten. Jeder Schüler und jede Schülerin formuliert dabei zunächst in Einzelarbeit sieben Aspekte, die er oder sie aus dem Unterricht für sich mit nimmt. Im Anschluss tauscht sich die Klasse über die Punkte aus.</a:t>
            </a:r>
            <a:endParaRPr lang="de-DE" sz="1200" i="1" dirty="0">
              <a:solidFill>
                <a:schemeClr val="tx1"/>
              </a:solidFill>
              <a:latin typeface="Helvetica" panose="020B0604020202020204" pitchFamily="34" charset="0"/>
              <a:cs typeface="Helvetica" panose="020B0604020202020204" pitchFamily="34" charset="0"/>
            </a:endParaRPr>
          </a:p>
        </p:txBody>
      </p:sp>
      <p:sp>
        <p:nvSpPr>
          <p:cNvPr id="3" name="Rechteck 2">
            <a:extLst>
              <a:ext uri="{FF2B5EF4-FFF2-40B4-BE49-F238E27FC236}">
                <a16:creationId xmlns:a16="http://schemas.microsoft.com/office/drawing/2014/main" id="{D77C8A99-CF5C-605D-95E6-08735491329A}"/>
              </a:ext>
            </a:extLst>
          </p:cNvPr>
          <p:cNvSpPr/>
          <p:nvPr userDrawn="1"/>
        </p:nvSpPr>
        <p:spPr>
          <a:xfrm>
            <a:off x="1020525" y="5510627"/>
            <a:ext cx="5513950" cy="580069"/>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t">
            <a:noAutofit/>
          </a:bodyPr>
          <a:lstStyle/>
          <a:p>
            <a:r>
              <a:rPr lang="de-DE" sz="1200" b="1" dirty="0">
                <a:solidFill>
                  <a:schemeClr val="tx2"/>
                </a:solidFill>
                <a:latin typeface="Helvetica" panose="020B0604020202020204" pitchFamily="34" charset="0"/>
                <a:cs typeface="Helvetica" panose="020B0604020202020204" pitchFamily="34" charset="0"/>
              </a:rPr>
              <a:t>Baustein 4: Siebenmal schlauer</a:t>
            </a:r>
          </a:p>
          <a:p>
            <a:r>
              <a:rPr lang="de-DE" sz="1200" b="1" dirty="0">
                <a:solidFill>
                  <a:schemeClr val="tx1"/>
                </a:solidFill>
                <a:latin typeface="Helvetica" panose="020B0604020202020204" pitchFamily="34" charset="0"/>
                <a:cs typeface="Helvetica" panose="020B0604020202020204" pitchFamily="34" charset="0"/>
              </a:rPr>
              <a:t>15 Min. | Ergebnissicherung</a:t>
            </a:r>
          </a:p>
        </p:txBody>
      </p:sp>
      <p:sp>
        <p:nvSpPr>
          <p:cNvPr id="4" name="Rechteck 3">
            <a:extLst>
              <a:ext uri="{FF2B5EF4-FFF2-40B4-BE49-F238E27FC236}">
                <a16:creationId xmlns:a16="http://schemas.microsoft.com/office/drawing/2014/main" id="{E51AD9DC-D1F8-B171-6F03-6C8C637FE5F8}"/>
              </a:ext>
            </a:extLst>
          </p:cNvPr>
          <p:cNvSpPr/>
          <p:nvPr userDrawn="1"/>
        </p:nvSpPr>
        <p:spPr>
          <a:xfrm>
            <a:off x="1020525" y="7761169"/>
            <a:ext cx="1428750" cy="23553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ctr">
            <a:normAutofit/>
          </a:bodyPr>
          <a:lstStyle/>
          <a:p>
            <a:r>
              <a:rPr lang="de-DE" sz="1200" b="1" dirty="0">
                <a:solidFill>
                  <a:schemeClr val="tx1"/>
                </a:solidFill>
                <a:latin typeface="Helvetica" panose="020B0604020202020204" pitchFamily="34" charset="0"/>
                <a:cs typeface="Helvetica" panose="020B0604020202020204" pitchFamily="34" charset="0"/>
              </a:rPr>
              <a:t>Material:</a:t>
            </a:r>
          </a:p>
        </p:txBody>
      </p:sp>
      <p:sp>
        <p:nvSpPr>
          <p:cNvPr id="5" name="Rechteck: abgerundete Ecken 4">
            <a:extLst>
              <a:ext uri="{FF2B5EF4-FFF2-40B4-BE49-F238E27FC236}">
                <a16:creationId xmlns:a16="http://schemas.microsoft.com/office/drawing/2014/main" id="{AE87E122-2C63-FFFB-23FB-DC54FF7B366B}"/>
              </a:ext>
            </a:extLst>
          </p:cNvPr>
          <p:cNvSpPr/>
          <p:nvPr userDrawn="1"/>
        </p:nvSpPr>
        <p:spPr>
          <a:xfrm>
            <a:off x="1778695" y="7698844"/>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K-5</a:t>
            </a:r>
          </a:p>
        </p:txBody>
      </p:sp>
      <p:sp>
        <p:nvSpPr>
          <p:cNvPr id="7" name="Rechteck: abgerundete Ecken 6">
            <a:extLst>
              <a:ext uri="{FF2B5EF4-FFF2-40B4-BE49-F238E27FC236}">
                <a16:creationId xmlns:a16="http://schemas.microsoft.com/office/drawing/2014/main" id="{D2B5E02C-63F7-BBF6-5A52-AB6CC3FEEC01}"/>
              </a:ext>
            </a:extLst>
          </p:cNvPr>
          <p:cNvSpPr/>
          <p:nvPr userDrawn="1"/>
        </p:nvSpPr>
        <p:spPr>
          <a:xfrm>
            <a:off x="2493070" y="7700953"/>
            <a:ext cx="670472"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pic>
        <p:nvPicPr>
          <p:cNvPr id="27" name="Grafik 26">
            <a:extLst>
              <a:ext uri="{FF2B5EF4-FFF2-40B4-BE49-F238E27FC236}">
                <a16:creationId xmlns:a16="http://schemas.microsoft.com/office/drawing/2014/main" id="{587B7E94-FDAE-F925-4AAA-C665D0CEF451}"/>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20525" y="6179402"/>
            <a:ext cx="1428642" cy="1428642"/>
          </a:xfrm>
          <a:prstGeom prst="rect">
            <a:avLst/>
          </a:prstGeom>
        </p:spPr>
      </p:pic>
      <p:pic>
        <p:nvPicPr>
          <p:cNvPr id="31" name="Grafik 30">
            <a:extLst>
              <a:ext uri="{FF2B5EF4-FFF2-40B4-BE49-F238E27FC236}">
                <a16:creationId xmlns:a16="http://schemas.microsoft.com/office/drawing/2014/main" id="{81F86E1E-B8FA-1FAF-5B10-D88A370625BB}"/>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22918" y="2021698"/>
            <a:ext cx="1433040" cy="1433040"/>
          </a:xfrm>
          <a:prstGeom prst="rect">
            <a:avLst/>
          </a:prstGeom>
        </p:spPr>
      </p:pic>
    </p:spTree>
    <p:extLst>
      <p:ext uri="{BB962C8B-B14F-4D97-AF65-F5344CB8AC3E}">
        <p14:creationId xmlns:p14="http://schemas.microsoft.com/office/powerpoint/2010/main" val="39581497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K-a 1/3">
    <p:spTree>
      <p:nvGrpSpPr>
        <p:cNvPr id="1" name=""/>
        <p:cNvGrpSpPr/>
        <p:nvPr/>
      </p:nvGrpSpPr>
      <p:grpSpPr>
        <a:xfrm>
          <a:off x="0" y="0"/>
          <a:ext cx="0" cy="0"/>
          <a:chOff x="0" y="0"/>
          <a:chExt cx="0" cy="0"/>
        </a:xfrm>
      </p:grpSpPr>
      <p:sp>
        <p:nvSpPr>
          <p:cNvPr id="6" name="Rechteck 5">
            <a:extLst>
              <a:ext uri="{FF2B5EF4-FFF2-40B4-BE49-F238E27FC236}">
                <a16:creationId xmlns:a16="http://schemas.microsoft.com/office/drawing/2014/main" id="{9C8C6178-CB57-D842-EBAA-662E7A672424}"/>
              </a:ext>
            </a:extLst>
          </p:cNvPr>
          <p:cNvSpPr/>
          <p:nvPr userDrawn="1"/>
        </p:nvSpPr>
        <p:spPr>
          <a:xfrm>
            <a:off x="1022861" y="1506430"/>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Allgemeine 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7" name="Rechteck 6">
            <a:extLst>
              <a:ext uri="{FF2B5EF4-FFF2-40B4-BE49-F238E27FC236}">
                <a16:creationId xmlns:a16="http://schemas.microsoft.com/office/drawing/2014/main" id="{4F8215C2-A12A-8C12-F32D-DEB75F8F19FE}"/>
              </a:ext>
            </a:extLst>
          </p:cNvPr>
          <p:cNvSpPr/>
          <p:nvPr userDrawn="1"/>
        </p:nvSpPr>
        <p:spPr>
          <a:xfrm>
            <a:off x="1020525" y="1790285"/>
            <a:ext cx="5513950" cy="935893"/>
          </a:xfrm>
          <a:prstGeom prst="rect">
            <a:avLst/>
          </a:prstGeom>
          <a:solidFill>
            <a:schemeClr val="bg2"/>
          </a:solidFill>
          <a:ln>
            <a:solidFill>
              <a:schemeClr val="bg2"/>
            </a:solidFill>
          </a:ln>
        </p:spPr>
        <p:style>
          <a:lnRef idx="2">
            <a:schemeClr val="accent1">
              <a:shade val="15000"/>
            </a:schemeClr>
          </a:lnRef>
          <a:fillRef idx="1">
            <a:schemeClr val="accent1"/>
          </a:fillRef>
          <a:effectRef idx="0">
            <a:schemeClr val="accent1"/>
          </a:effectRef>
          <a:fontRef idx="minor">
            <a:schemeClr val="lt1"/>
          </a:fontRef>
        </p:style>
        <p:txBody>
          <a:bodyPr wrap="square" lIns="108000" tIns="108000" rIns="108000" bIns="108000" rtlCol="0" anchor="ctr">
            <a:noAutofit/>
          </a:bodyPr>
          <a:lstStyle/>
          <a:p>
            <a:r>
              <a:rPr lang="de-DE" sz="1200" b="1" dirty="0">
                <a:solidFill>
                  <a:schemeClr val="tx1"/>
                </a:solidFill>
                <a:latin typeface="Helvetica" panose="020B0604020202020204" pitchFamily="34" charset="0"/>
                <a:cs typeface="Helvetica" panose="020B0604020202020204" pitchFamily="34" charset="0"/>
              </a:rPr>
              <a:t>Dauer der Einheit:</a:t>
            </a:r>
            <a:r>
              <a:rPr lang="de-DE" sz="1200" dirty="0">
                <a:solidFill>
                  <a:schemeClr val="tx1"/>
                </a:solidFill>
                <a:latin typeface="Helvetica" panose="020B0604020202020204" pitchFamily="34" charset="0"/>
                <a:cs typeface="Helvetica" panose="020B0604020202020204" pitchFamily="34" charset="0"/>
              </a:rPr>
              <a:t>		3 x 45 Min. (flexibel teil- und kürzbar) </a:t>
            </a:r>
            <a:r>
              <a:rPr lang="de-DE" sz="1200" b="1" dirty="0">
                <a:solidFill>
                  <a:schemeClr val="tx1"/>
                </a:solidFill>
                <a:latin typeface="Helvetica" panose="020B0604020202020204" pitchFamily="34" charset="0"/>
                <a:cs typeface="Helvetica" panose="020B0604020202020204" pitchFamily="34" charset="0"/>
              </a:rPr>
              <a:t>Jahrgangsstufen:</a:t>
            </a:r>
            <a:r>
              <a:rPr lang="de-DE" sz="1200" dirty="0">
                <a:solidFill>
                  <a:schemeClr val="tx1"/>
                </a:solidFill>
                <a:latin typeface="Helvetica" panose="020B0604020202020204" pitchFamily="34" charset="0"/>
                <a:cs typeface="Helvetica" panose="020B0604020202020204" pitchFamily="34" charset="0"/>
              </a:rPr>
              <a:t>		ab Klasse 8</a:t>
            </a:r>
          </a:p>
          <a:p>
            <a:r>
              <a:rPr lang="de-DE" sz="1200" b="1" dirty="0">
                <a:solidFill>
                  <a:schemeClr val="tx1"/>
                </a:solidFill>
                <a:latin typeface="Helvetica" panose="020B0604020202020204" pitchFamily="34" charset="0"/>
                <a:cs typeface="Helvetica" panose="020B0604020202020204" pitchFamily="34" charset="0"/>
              </a:rPr>
              <a:t>Schulformen:</a:t>
            </a:r>
            <a:r>
              <a:rPr lang="de-DE" sz="1200" dirty="0">
                <a:solidFill>
                  <a:schemeClr val="tx1"/>
                </a:solidFill>
                <a:latin typeface="Helvetica" panose="020B0604020202020204" pitchFamily="34" charset="0"/>
                <a:cs typeface="Helvetica" panose="020B0604020202020204" pitchFamily="34" charset="0"/>
              </a:rPr>
              <a:t>		alle weiterführende Schulen</a:t>
            </a:r>
          </a:p>
          <a:p>
            <a:r>
              <a:rPr lang="de-DE" sz="1200" b="1" dirty="0">
                <a:solidFill>
                  <a:schemeClr val="tx1"/>
                </a:solidFill>
                <a:latin typeface="Helvetica" panose="020B0604020202020204" pitchFamily="34" charset="0"/>
                <a:cs typeface="Helvetica" panose="020B0604020202020204" pitchFamily="34" charset="0"/>
              </a:rPr>
              <a:t>Fächerbezug:</a:t>
            </a:r>
            <a:r>
              <a:rPr lang="de-DE" sz="1200" dirty="0">
                <a:solidFill>
                  <a:schemeClr val="tx1"/>
                </a:solidFill>
                <a:latin typeface="Helvetica" panose="020B0604020202020204" pitchFamily="34" charset="0"/>
                <a:cs typeface="Helvetica" panose="020B0604020202020204" pitchFamily="34" charset="0"/>
              </a:rPr>
              <a:t>		Wirtschaftsunterricht</a:t>
            </a:r>
          </a:p>
        </p:txBody>
      </p:sp>
      <p:sp>
        <p:nvSpPr>
          <p:cNvPr id="9" name="Rechteck: abgerundete Ecken 8">
            <a:extLst>
              <a:ext uri="{FF2B5EF4-FFF2-40B4-BE49-F238E27FC236}">
                <a16:creationId xmlns:a16="http://schemas.microsoft.com/office/drawing/2014/main" id="{C43682D1-B20F-C7F3-4910-E62D142EE084}"/>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A8A02B5F-1106-82B3-187F-DEC7D65D2958}"/>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Übersicht zur Einheit „Kredite und Schulden“</a:t>
            </a:r>
            <a:endParaRPr lang="de-DE" sz="1600" dirty="0">
              <a:solidFill>
                <a:schemeClr val="tx2"/>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AF922BB2-96C1-2640-0273-8D67FAEFAEC7}"/>
              </a:ext>
            </a:extLst>
          </p:cNvPr>
          <p:cNvSpPr/>
          <p:nvPr userDrawn="1"/>
        </p:nvSpPr>
        <p:spPr>
          <a:xfrm>
            <a:off x="1041162" y="2995157"/>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Inhaltliche Relevanz des Themas</a:t>
            </a:r>
            <a:endParaRPr lang="de-DE" sz="1400" dirty="0">
              <a:solidFill>
                <a:schemeClr val="tx1"/>
              </a:solidFill>
              <a:latin typeface="Helvetica" panose="020B0604020202020204" pitchFamily="34" charset="0"/>
              <a:cs typeface="Helvetica" panose="020B0604020202020204" pitchFamily="34" charset="0"/>
            </a:endParaRPr>
          </a:p>
        </p:txBody>
      </p:sp>
      <p:sp>
        <p:nvSpPr>
          <p:cNvPr id="13" name="Textfeld 12">
            <a:extLst>
              <a:ext uri="{FF2B5EF4-FFF2-40B4-BE49-F238E27FC236}">
                <a16:creationId xmlns:a16="http://schemas.microsoft.com/office/drawing/2014/main" id="{276B0635-8F1B-0F02-55DA-EBF547986CFA}"/>
              </a:ext>
            </a:extLst>
          </p:cNvPr>
          <p:cNvSpPr txBox="1"/>
          <p:nvPr userDrawn="1"/>
        </p:nvSpPr>
        <p:spPr>
          <a:xfrm>
            <a:off x="1041163" y="6837515"/>
            <a:ext cx="5523668" cy="1370440"/>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Fachlich-inhaltlich: </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Für diese Unterrichtseinheit sollten Ihre Schülerinnen und Schüler bereits ein Grundverständnis für verschiedene Bankprodukte (z. B. Girokonto) mitbringen.</a:t>
            </a:r>
          </a:p>
          <a:p>
            <a:pPr marL="342900" lvl="0" indent="-342900">
              <a:lnSpc>
                <a:spcPct val="107000"/>
              </a:lnSpc>
              <a:buFont typeface="Symbol" panose="05050102010706020507" pitchFamily="18" charset="2"/>
              <a:buChar char=""/>
            </a:pP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Methodisch:</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diese Unterrichtseinheit ist es von Vorteil, wenn einzelne Schülerinnen und Schüler gut mit dem Spiel „Die Werwölfe von Düsterwald“ vertraut sind. Dies ist aber kein Ausschlusskriterium.</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4" name="Rechteck 13">
            <a:extLst>
              <a:ext uri="{FF2B5EF4-FFF2-40B4-BE49-F238E27FC236}">
                <a16:creationId xmlns:a16="http://schemas.microsoft.com/office/drawing/2014/main" id="{4BD61786-43E2-06D2-A5D4-3051EC942D39}"/>
              </a:ext>
            </a:extLst>
          </p:cNvPr>
          <p:cNvSpPr/>
          <p:nvPr userDrawn="1"/>
        </p:nvSpPr>
        <p:spPr>
          <a:xfrm>
            <a:off x="1020525" y="6511434"/>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Vorkenntnisse</a:t>
            </a:r>
            <a:endParaRPr lang="de-DE" sz="1400" dirty="0">
              <a:solidFill>
                <a:schemeClr val="tx1"/>
              </a:solidFill>
              <a:latin typeface="Helvetica" panose="020B0604020202020204" pitchFamily="34" charset="0"/>
              <a:cs typeface="Helvetica" panose="020B0604020202020204" pitchFamily="34" charset="0"/>
            </a:endParaRPr>
          </a:p>
        </p:txBody>
      </p:sp>
      <p:sp>
        <p:nvSpPr>
          <p:cNvPr id="15" name="Textfeld 14">
            <a:extLst>
              <a:ext uri="{FF2B5EF4-FFF2-40B4-BE49-F238E27FC236}">
                <a16:creationId xmlns:a16="http://schemas.microsoft.com/office/drawing/2014/main" id="{875F091C-B285-ADF1-1F1A-7299881A244F}"/>
              </a:ext>
            </a:extLst>
          </p:cNvPr>
          <p:cNvSpPr txBox="1"/>
          <p:nvPr userDrawn="1"/>
        </p:nvSpPr>
        <p:spPr>
          <a:xfrm>
            <a:off x="1041162" y="8813104"/>
            <a:ext cx="5513949" cy="1172822"/>
          </a:xfrm>
          <a:prstGeom prst="rect">
            <a:avLst/>
          </a:prstGeom>
          <a:noFill/>
        </p:spPr>
        <p:txBody>
          <a:bodyPr wrap="square" lIns="0" tIns="0" rIns="0" bIns="0">
            <a:spAutoFit/>
          </a:bodyPr>
          <a:lstStyle/>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Zur Durchführung empfehlen wir Ihnen die Nutzung von</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Laptop oder PC mit Internetzugang plus </a:t>
            </a:r>
            <a:r>
              <a:rPr lang="de-DE" sz="1200" b="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Beamer</a:t>
            </a: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oder Fernseher</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Dies ist aber keine Voraussetzung. Für Ihre Schülerinnen und Schüler benötigen Sie nicht zwingend technische Mittel – diese können aber insbesondere bei der Gruppenarbeit sinnvoll sein, um Papier zu sparen und Ergebnisse leicht korrigieren und mit der gesamten Klasse teilen zu können.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p:txBody>
      </p:sp>
      <p:sp>
        <p:nvSpPr>
          <p:cNvPr id="16" name="Rechteck 15">
            <a:extLst>
              <a:ext uri="{FF2B5EF4-FFF2-40B4-BE49-F238E27FC236}">
                <a16:creationId xmlns:a16="http://schemas.microsoft.com/office/drawing/2014/main" id="{5AF08036-7B2F-C8EB-0AB6-3385D6A4E19E}"/>
              </a:ext>
            </a:extLst>
          </p:cNvPr>
          <p:cNvSpPr/>
          <p:nvPr userDrawn="1"/>
        </p:nvSpPr>
        <p:spPr>
          <a:xfrm>
            <a:off x="1020525" y="8482641"/>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Erforderliche technische Ausstattung</a:t>
            </a:r>
            <a:endParaRPr lang="de-DE" sz="1400" dirty="0">
              <a:solidFill>
                <a:schemeClr val="tx1"/>
              </a:solidFill>
              <a:latin typeface="Helvetica" panose="020B0604020202020204" pitchFamily="34" charset="0"/>
              <a:cs typeface="Helvetica" panose="020B0604020202020204" pitchFamily="34" charset="0"/>
            </a:endParaRPr>
          </a:p>
        </p:txBody>
      </p:sp>
      <p:grpSp>
        <p:nvGrpSpPr>
          <p:cNvPr id="17" name="Gruppieren 16">
            <a:extLst>
              <a:ext uri="{FF2B5EF4-FFF2-40B4-BE49-F238E27FC236}">
                <a16:creationId xmlns:a16="http://schemas.microsoft.com/office/drawing/2014/main" id="{A4ABC4E2-ADD4-D6EB-FFC5-9D005021D1E8}"/>
              </a:ext>
            </a:extLst>
          </p:cNvPr>
          <p:cNvGrpSpPr>
            <a:grpSpLocks/>
          </p:cNvGrpSpPr>
          <p:nvPr userDrawn="1"/>
        </p:nvGrpSpPr>
        <p:grpSpPr>
          <a:xfrm>
            <a:off x="1031300" y="10073302"/>
            <a:ext cx="1069511" cy="253546"/>
            <a:chOff x="4740892" y="3380559"/>
            <a:chExt cx="716795" cy="169928"/>
          </a:xfrm>
        </p:grpSpPr>
        <p:pic>
          <p:nvPicPr>
            <p:cNvPr id="18" name="Grafik 17">
              <a:extLst>
                <a:ext uri="{FF2B5EF4-FFF2-40B4-BE49-F238E27FC236}">
                  <a16:creationId xmlns:a16="http://schemas.microsoft.com/office/drawing/2014/main" id="{98A17369-3E42-997D-222E-783B2043C3DB}"/>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4842151" y="3420042"/>
              <a:ext cx="615536" cy="90000"/>
            </a:xfrm>
            <a:prstGeom prst="rect">
              <a:avLst/>
            </a:prstGeom>
          </p:spPr>
        </p:pic>
        <p:sp>
          <p:nvSpPr>
            <p:cNvPr id="19" name="Textfeld 18">
              <a:extLst>
                <a:ext uri="{FF2B5EF4-FFF2-40B4-BE49-F238E27FC236}">
                  <a16:creationId xmlns:a16="http://schemas.microsoft.com/office/drawing/2014/main" id="{0F35FB5D-48BD-3723-72C7-368B6874CC9A}"/>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
        <p:nvSpPr>
          <p:cNvPr id="2" name="Rechteck: abgerundete Ecken 1">
            <a:extLst>
              <a:ext uri="{FF2B5EF4-FFF2-40B4-BE49-F238E27FC236}">
                <a16:creationId xmlns:a16="http://schemas.microsoft.com/office/drawing/2014/main" id="{A34994D6-17EB-B159-81DA-25ADF929D62B}"/>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K-a 1/3</a:t>
            </a:r>
          </a:p>
        </p:txBody>
      </p:sp>
    </p:spTree>
    <p:extLst>
      <p:ext uri="{BB962C8B-B14F-4D97-AF65-F5344CB8AC3E}">
        <p14:creationId xmlns:p14="http://schemas.microsoft.com/office/powerpoint/2010/main" val="295645886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K-a 2/3">
    <p:spTree>
      <p:nvGrpSpPr>
        <p:cNvPr id="1" name=""/>
        <p:cNvGrpSpPr/>
        <p:nvPr/>
      </p:nvGrpSpPr>
      <p:grpSpPr>
        <a:xfrm>
          <a:off x="0" y="0"/>
          <a:ext cx="0" cy="0"/>
          <a:chOff x="0" y="0"/>
          <a:chExt cx="0" cy="0"/>
        </a:xfrm>
      </p:grpSpPr>
      <p:sp>
        <p:nvSpPr>
          <p:cNvPr id="6" name="Rechteck: abgerundete Ecken 5">
            <a:extLst>
              <a:ext uri="{FF2B5EF4-FFF2-40B4-BE49-F238E27FC236}">
                <a16:creationId xmlns:a16="http://schemas.microsoft.com/office/drawing/2014/main" id="{215F60BC-218B-B98C-2CD0-0385B3FACE2E}"/>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0" name="Rechteck 9">
            <a:extLst>
              <a:ext uri="{FF2B5EF4-FFF2-40B4-BE49-F238E27FC236}">
                <a16:creationId xmlns:a16="http://schemas.microsoft.com/office/drawing/2014/main" id="{79A267CA-5BAB-D3DD-1338-0108C95DD759}"/>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Lernziele und Kompetenzen</a:t>
            </a:r>
            <a:endParaRPr lang="de-DE" sz="1400" dirty="0">
              <a:solidFill>
                <a:schemeClr val="tx1"/>
              </a:solidFill>
              <a:latin typeface="Helvetica" panose="020B0604020202020204" pitchFamily="34" charset="0"/>
              <a:cs typeface="Helvetica" panose="020B0604020202020204" pitchFamily="34" charset="0"/>
            </a:endParaRPr>
          </a:p>
        </p:txBody>
      </p:sp>
      <p:sp>
        <p:nvSpPr>
          <p:cNvPr id="11" name="Rechteck 10">
            <a:extLst>
              <a:ext uri="{FF2B5EF4-FFF2-40B4-BE49-F238E27FC236}">
                <a16:creationId xmlns:a16="http://schemas.microsoft.com/office/drawing/2014/main" id="{C7BEF658-889C-5331-2715-0A287BA208B8}"/>
              </a:ext>
            </a:extLst>
          </p:cNvPr>
          <p:cNvSpPr/>
          <p:nvPr userDrawn="1"/>
        </p:nvSpPr>
        <p:spPr>
          <a:xfrm>
            <a:off x="1041162" y="1336245"/>
            <a:ext cx="5523669" cy="83418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In diesem Modul erwerben bzw. stärken die Schülerinnen und Schüler folgende Kompetenzen.</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Sachkompetenz: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kennen verschiedene Ursachen von Verschuldung (z. B. unbedachter Konsum oder häufige Ratenkäufe).</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verschiedene, teils problematische, Kreditprodukte nennen (z. B. Dispokredit, Kurzzeitkredit).</a:t>
            </a:r>
            <a:br>
              <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Methodenkompetenz: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Ergebnisse vor ihren Mitschülerinnen und Mitschülern präsentieren (auch Selbst- und Sozialkompetenz).</a:t>
            </a:r>
            <a:br>
              <a:rPr lang="de-DE" sz="1200" dirty="0">
                <a:solidFill>
                  <a:srgbClr val="243039"/>
                </a:solidFill>
                <a:latin typeface="Inter" panose="020B0502030000000004" pitchFamily="34" charset="0"/>
                <a:ea typeface="Calibri" panose="020F0502020204030204" pitchFamily="34" charset="0"/>
                <a:cs typeface="Times New Roman" panose="02020603050405020304" pitchFamily="18" charset="0"/>
              </a:rPr>
            </a:b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Urteilskompetenz: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Schuldenfallen erkennen und wissen, wie sie sie vermeiden.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seriöse von unseriösen Kreditanbietern und Schuldnerberatungen unterscheiden.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entscheiden, welche Anschaffungen oder Vorhaben eine Kreditaufnahme rechtfertigen und welche nicht.</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Selbst- und Sozialkompetenz: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sich in Partner- und Gruppenarbeit organisieren.</a:t>
            </a:r>
          </a:p>
          <a:p>
            <a:pPr marL="342900" lvl="0" indent="-342900">
              <a:lnSpc>
                <a:spcPct val="107000"/>
              </a:lnSpc>
              <a:buFont typeface="Symbol" panose="05050102010706020507" pitchFamily="18" charset="2"/>
              <a:buChar char=""/>
            </a:pP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342900" lvl="0" indent="-342900">
              <a:lnSpc>
                <a:spcPct val="107000"/>
              </a:lnSpc>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Ergebnisse vor ihren Mitschülerinnen und Mitschülern präsentieren (auch Methodenkompetenz).</a:t>
            </a:r>
            <a:b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br>
            <a:endPar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lvl="0">
              <a:lnSpc>
                <a:spcPct val="107000"/>
              </a:lnSpc>
              <a:spcAft>
                <a:spcPts val="800"/>
              </a:spcAft>
            </a:pPr>
            <a:r>
              <a:rPr lang="de-DE" sz="1200" b="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Medienkompetenz:</a:t>
            </a:r>
            <a:endParaRPr lang="de-DE" sz="1200" dirty="0">
              <a:effectLst/>
              <a:latin typeface="Inter" panose="020B0502030000000004" pitchFamily="34" charset="0"/>
              <a:ea typeface="Calibri" panose="020F0502020204030204" pitchFamily="34" charset="0"/>
              <a:cs typeface="Times New Roman" panose="02020603050405020304" pitchFamily="18" charset="0"/>
            </a:endParaRP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Schülerinnen und Schüler können wichtige Informationen aus einem Text oder einem Video erfassen und in eigenen Worten wiedergeben.</a:t>
            </a:r>
          </a:p>
          <a:p>
            <a:pPr marL="342900" lvl="0" indent="-342900">
              <a:lnSpc>
                <a:spcPct val="107000"/>
              </a:lnSpc>
              <a:spcAft>
                <a:spcPts val="800"/>
              </a:spcAft>
              <a:buFont typeface="Symbol" panose="05050102010706020507" pitchFamily="18" charset="2"/>
              <a:buChar char=""/>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Sie können Trends auf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Social</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Media kritisch hinterfragen.</a:t>
            </a:r>
          </a:p>
        </p:txBody>
      </p:sp>
      <p:sp>
        <p:nvSpPr>
          <p:cNvPr id="2" name="Rechteck: abgerundete Ecken 1">
            <a:extLst>
              <a:ext uri="{FF2B5EF4-FFF2-40B4-BE49-F238E27FC236}">
                <a16:creationId xmlns:a16="http://schemas.microsoft.com/office/drawing/2014/main" id="{59A07AF9-4F22-F778-F765-66BD561C76AC}"/>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K-a 2/3</a:t>
            </a:r>
          </a:p>
        </p:txBody>
      </p:sp>
    </p:spTree>
    <p:extLst>
      <p:ext uri="{BB962C8B-B14F-4D97-AF65-F5344CB8AC3E}">
        <p14:creationId xmlns:p14="http://schemas.microsoft.com/office/powerpoint/2010/main" val="201963400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K-a 3/3">
    <p:spTree>
      <p:nvGrpSpPr>
        <p:cNvPr id="1" name=""/>
        <p:cNvGrpSpPr/>
        <p:nvPr/>
      </p:nvGrpSpPr>
      <p:grpSpPr>
        <a:xfrm>
          <a:off x="0" y="0"/>
          <a:ext cx="0" cy="0"/>
          <a:chOff x="0" y="0"/>
          <a:chExt cx="0" cy="0"/>
        </a:xfrm>
      </p:grpSpPr>
      <p:grpSp>
        <p:nvGrpSpPr>
          <p:cNvPr id="15" name="Gruppieren 14">
            <a:extLst>
              <a:ext uri="{FF2B5EF4-FFF2-40B4-BE49-F238E27FC236}">
                <a16:creationId xmlns:a16="http://schemas.microsoft.com/office/drawing/2014/main" id="{06BD0384-CC73-AD26-7EDB-BFBEF90DAB09}"/>
              </a:ext>
            </a:extLst>
          </p:cNvPr>
          <p:cNvGrpSpPr/>
          <p:nvPr userDrawn="1"/>
        </p:nvGrpSpPr>
        <p:grpSpPr>
          <a:xfrm>
            <a:off x="1041162" y="2626820"/>
            <a:ext cx="5523669" cy="2561961"/>
            <a:chOff x="1008103" y="5345906"/>
            <a:chExt cx="5523669" cy="2561961"/>
          </a:xfrm>
        </p:grpSpPr>
        <p:sp>
          <p:nvSpPr>
            <p:cNvPr id="16" name="Rechteck 15">
              <a:extLst>
                <a:ext uri="{FF2B5EF4-FFF2-40B4-BE49-F238E27FC236}">
                  <a16:creationId xmlns:a16="http://schemas.microsoft.com/office/drawing/2014/main" id="{94A8D5EE-614A-1439-F8F5-61E14FC27062}"/>
                </a:ext>
              </a:extLst>
            </p:cNvPr>
            <p:cNvSpPr/>
            <p:nvPr/>
          </p:nvSpPr>
          <p:spPr>
            <a:xfrm>
              <a:off x="1008103" y="5345906"/>
              <a:ext cx="5523669" cy="2561961"/>
            </a:xfrm>
            <a:prstGeom prst="rect">
              <a:avLst/>
            </a:prstGeom>
            <a:solidFill>
              <a:schemeClr val="bg1"/>
            </a:solidFill>
            <a:ln>
              <a:solidFill>
                <a:schemeClr val="bg2"/>
              </a:solidFill>
            </a:ln>
            <a:effectLst>
              <a:outerShdw blurRad="50800" dist="38100" dir="2700000" algn="ctr" rotWithShape="0">
                <a:srgbClr val="000000">
                  <a:alpha val="10000"/>
                </a:srgbClr>
              </a:outerShdw>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dirty="0"/>
            </a:p>
          </p:txBody>
        </p:sp>
        <p:sp>
          <p:nvSpPr>
            <p:cNvPr id="17" name="Rechteck 16">
              <a:extLst>
                <a:ext uri="{FF2B5EF4-FFF2-40B4-BE49-F238E27FC236}">
                  <a16:creationId xmlns:a16="http://schemas.microsoft.com/office/drawing/2014/main" id="{DD5CE2EB-E37A-4E53-7D58-6A5FF89300E1}"/>
                </a:ext>
              </a:extLst>
            </p:cNvPr>
            <p:cNvSpPr/>
            <p:nvPr/>
          </p:nvSpPr>
          <p:spPr>
            <a:xfrm>
              <a:off x="3555552" y="5465650"/>
              <a:ext cx="2917408" cy="1624979"/>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b="1"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Unterrichtseinheit „Kluger Konsum“</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Dauer: 90 Min.</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Jahrgangsstufen: Klassen 6 bis 8</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Schulformen: alle weiterführenden Schulen (Sek I)</a:t>
              </a:r>
            </a:p>
            <a:p>
              <a:pPr marL="171450" indent="-171450">
                <a:lnSpc>
                  <a:spcPct val="107000"/>
                </a:lnSpc>
                <a:spcAft>
                  <a:spcPts val="800"/>
                </a:spcAft>
                <a:buFont typeface="Arial" panose="020B0604020202020204" pitchFamily="34" charset="0"/>
                <a:buChar char="•"/>
              </a:pPr>
              <a:r>
                <a:rPr lang="de-DE" sz="1200" dirty="0">
                  <a:solidFill>
                    <a:schemeClr val="tx1"/>
                  </a:solidFill>
                  <a:latin typeface="Helvetica" panose="020B0604020202020204" pitchFamily="34" charset="0"/>
                  <a:cs typeface="Helvetica" panose="020B0604020202020204" pitchFamily="34" charset="0"/>
                </a:rPr>
                <a:t>Fächer: Wirtschaftsunterricht</a:t>
              </a:r>
            </a:p>
          </p:txBody>
        </p:sp>
      </p:grpSp>
      <p:sp>
        <p:nvSpPr>
          <p:cNvPr id="7" name="Rechteck: abgerundete Ecken 6">
            <a:extLst>
              <a:ext uri="{FF2B5EF4-FFF2-40B4-BE49-F238E27FC236}">
                <a16:creationId xmlns:a16="http://schemas.microsoft.com/office/drawing/2014/main" id="{2A6DC258-2FD2-A6F4-BBB5-26F07F6C35AA}"/>
              </a:ext>
            </a:extLst>
          </p:cNvPr>
          <p:cNvSpPr/>
          <p:nvPr userDrawn="1"/>
        </p:nvSpPr>
        <p:spPr>
          <a:xfrm>
            <a:off x="1177623" y="2776816"/>
            <a:ext cx="2244152" cy="2244152"/>
          </a:xfrm>
          <a:prstGeom prst="roundRect">
            <a:avLst>
              <a:gd name="adj" fmla="val 5801"/>
            </a:avLst>
          </a:prstGeom>
          <a:solidFill>
            <a:schemeClr val="accent5"/>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de-DE"/>
          </a:p>
        </p:txBody>
      </p:sp>
      <p:sp>
        <p:nvSpPr>
          <p:cNvPr id="9" name="Rechteck: abgerundete Ecken 8">
            <a:extLst>
              <a:ext uri="{FF2B5EF4-FFF2-40B4-BE49-F238E27FC236}">
                <a16:creationId xmlns:a16="http://schemas.microsoft.com/office/drawing/2014/main" id="{31FAEE97-A6C6-C7C5-6832-2B1AFEBBF62B}"/>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13" name="Rechteck 12">
            <a:extLst>
              <a:ext uri="{FF2B5EF4-FFF2-40B4-BE49-F238E27FC236}">
                <a16:creationId xmlns:a16="http://schemas.microsoft.com/office/drawing/2014/main" id="{5C0F2ED2-AF50-3EF3-827E-E18FA76435CA}"/>
              </a:ext>
            </a:extLst>
          </p:cNvPr>
          <p:cNvSpPr/>
          <p:nvPr userDrawn="1"/>
        </p:nvSpPr>
        <p:spPr>
          <a:xfrm>
            <a:off x="1041162" y="1013752"/>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Hintergrundinformationen</a:t>
            </a:r>
            <a:endParaRPr lang="de-DE" sz="1400" dirty="0">
              <a:solidFill>
                <a:schemeClr val="tx1"/>
              </a:solidFill>
              <a:latin typeface="Helvetica" panose="020B0604020202020204" pitchFamily="34" charset="0"/>
              <a:cs typeface="Helvetica" panose="020B0604020202020204" pitchFamily="34" charset="0"/>
            </a:endParaRPr>
          </a:p>
        </p:txBody>
      </p:sp>
      <p:sp>
        <p:nvSpPr>
          <p:cNvPr id="18" name="Rechteck 17">
            <a:extLst>
              <a:ext uri="{FF2B5EF4-FFF2-40B4-BE49-F238E27FC236}">
                <a16:creationId xmlns:a16="http://schemas.microsoft.com/office/drawing/2014/main" id="{22B71B0A-4AF2-2EED-8EB1-021E62044984}"/>
              </a:ext>
            </a:extLst>
          </p:cNvPr>
          <p:cNvSpPr/>
          <p:nvPr userDrawn="1"/>
        </p:nvSpPr>
        <p:spPr>
          <a:xfrm>
            <a:off x="1030762" y="2262966"/>
            <a:ext cx="5513950" cy="215444"/>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400" b="1" dirty="0">
                <a:solidFill>
                  <a:schemeClr val="tx1"/>
                </a:solidFill>
                <a:latin typeface="Helvetica" panose="020B0604020202020204" pitchFamily="34" charset="0"/>
                <a:cs typeface="Helvetica" panose="020B0604020202020204" pitchFamily="34" charset="0"/>
              </a:rPr>
              <a:t>Weitere Unterrichtseinheiten</a:t>
            </a:r>
            <a:endParaRPr lang="de-DE" sz="1400" dirty="0">
              <a:solidFill>
                <a:schemeClr val="tx1"/>
              </a:solidFill>
              <a:latin typeface="Helvetica" panose="020B0604020202020204" pitchFamily="34" charset="0"/>
              <a:cs typeface="Helvetica" panose="020B0604020202020204" pitchFamily="34" charset="0"/>
            </a:endParaRPr>
          </a:p>
        </p:txBody>
      </p:sp>
      <p:sp>
        <p:nvSpPr>
          <p:cNvPr id="2" name="Rechteck: abgerundete Ecken 1">
            <a:extLst>
              <a:ext uri="{FF2B5EF4-FFF2-40B4-BE49-F238E27FC236}">
                <a16:creationId xmlns:a16="http://schemas.microsoft.com/office/drawing/2014/main" id="{197C529B-6B9A-8C6B-4932-A5D361CB6E48}"/>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K-a 3/3</a:t>
            </a:r>
          </a:p>
        </p:txBody>
      </p:sp>
      <p:sp>
        <p:nvSpPr>
          <p:cNvPr id="3" name="Rechteck 2">
            <a:extLst>
              <a:ext uri="{FF2B5EF4-FFF2-40B4-BE49-F238E27FC236}">
                <a16:creationId xmlns:a16="http://schemas.microsoft.com/office/drawing/2014/main" id="{D5F044FF-21E2-ECBF-FD57-6C97DC5C231E}"/>
              </a:ext>
            </a:extLst>
          </p:cNvPr>
          <p:cNvSpPr>
            <a:spLocks/>
          </p:cNvSpPr>
          <p:nvPr userDrawn="1"/>
        </p:nvSpPr>
        <p:spPr>
          <a:xfrm>
            <a:off x="1041162" y="1336245"/>
            <a:ext cx="5523669" cy="598433"/>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a:lnSpc>
                <a:spcPct val="107000"/>
              </a:lnSpc>
              <a:spcAft>
                <a:spcPts val="800"/>
              </a:spcAft>
            </a:pPr>
            <a:r>
              <a:rPr lang="de-DE" sz="1200" dirty="0">
                <a:solidFill>
                  <a:schemeClr val="tx1"/>
                </a:solidFill>
                <a:effectLst/>
                <a:latin typeface="Helvetica" panose="020B0604020202020204" pitchFamily="34" charset="0"/>
                <a:ea typeface="Calibri" panose="020F0502020204030204" pitchFamily="34" charset="0"/>
                <a:cs typeface="Helvetica" panose="020B0604020202020204" pitchFamily="34" charset="0"/>
              </a:rPr>
              <a:t>Wenn Sie sich vorab noch eingehender über das Thema Kredite und Schulden informieren möchten, empfehlen wir Ihnen die in den Arbeitsblättern (K-2) genannten Ratgeberbeiträge von Finanztip und der Verbraucherzentrale.</a:t>
            </a:r>
          </a:p>
        </p:txBody>
      </p:sp>
      <p:pic>
        <p:nvPicPr>
          <p:cNvPr id="6" name="Grafik 5">
            <a:extLst>
              <a:ext uri="{FF2B5EF4-FFF2-40B4-BE49-F238E27FC236}">
                <a16:creationId xmlns:a16="http://schemas.microsoft.com/office/drawing/2014/main" id="{A19FEFE2-4A3A-79C6-E9BB-9CB09B8882FE}"/>
              </a:ext>
            </a:extLst>
          </p:cNvPr>
          <p:cNvPicPr>
            <a:picLocks noChangeAspect="1"/>
          </p:cNvPicPr>
          <p:nvPr userDrawn="1"/>
        </p:nvPicPr>
        <p:blipFill>
          <a:blip r:embed="rId2"/>
          <a:stretch>
            <a:fillRect/>
          </a:stretch>
        </p:blipFill>
        <p:spPr>
          <a:xfrm>
            <a:off x="1534584" y="3085005"/>
            <a:ext cx="1530229" cy="1627773"/>
          </a:xfrm>
          <a:prstGeom prst="rect">
            <a:avLst/>
          </a:prstGeom>
        </p:spPr>
      </p:pic>
    </p:spTree>
    <p:extLst>
      <p:ext uri="{BB962C8B-B14F-4D97-AF65-F5344CB8AC3E}">
        <p14:creationId xmlns:p14="http://schemas.microsoft.com/office/powerpoint/2010/main" val="41241734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K-b 1/3">
    <p:spTree>
      <p:nvGrpSpPr>
        <p:cNvPr id="1" name=""/>
        <p:cNvGrpSpPr/>
        <p:nvPr/>
      </p:nvGrpSpPr>
      <p:grpSpPr>
        <a:xfrm>
          <a:off x="0" y="0"/>
          <a:ext cx="0" cy="0"/>
          <a:chOff x="0" y="0"/>
          <a:chExt cx="0" cy="0"/>
        </a:xfrm>
      </p:grpSpPr>
      <p:sp>
        <p:nvSpPr>
          <p:cNvPr id="8" name="Rechteck 7">
            <a:extLst>
              <a:ext uri="{FF2B5EF4-FFF2-40B4-BE49-F238E27FC236}">
                <a16:creationId xmlns:a16="http://schemas.microsoft.com/office/drawing/2014/main" id="{C198A9B0-CEC1-F7F1-E9E1-7E0C98E3026C}"/>
              </a:ext>
            </a:extLst>
          </p:cNvPr>
          <p:cNvSpPr/>
          <p:nvPr userDrawn="1"/>
        </p:nvSpPr>
        <p:spPr>
          <a:xfrm>
            <a:off x="1022861" y="1004827"/>
            <a:ext cx="5513950" cy="246221"/>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wrap="square" lIns="0" tIns="0" rIns="0" bIns="0" rtlCol="0" anchor="t">
            <a:spAutoFit/>
          </a:bodyPr>
          <a:lstStyle/>
          <a:p>
            <a:r>
              <a:rPr lang="de-DE" sz="1600" b="1" dirty="0">
                <a:solidFill>
                  <a:schemeClr val="tx2"/>
                </a:solidFill>
                <a:latin typeface="Helvetica" panose="020B0604020202020204" pitchFamily="34" charset="0"/>
                <a:cs typeface="Helvetica" panose="020B0604020202020204" pitchFamily="34" charset="0"/>
              </a:rPr>
              <a:t>Stundenverlauf zur Einheit „Kredite und Schulden“</a:t>
            </a:r>
            <a:endParaRPr lang="de-DE" sz="1600" dirty="0">
              <a:solidFill>
                <a:schemeClr val="tx2"/>
              </a:solidFill>
              <a:latin typeface="Helvetica" panose="020B0604020202020204" pitchFamily="34" charset="0"/>
              <a:cs typeface="Helvetica" panose="020B0604020202020204" pitchFamily="34" charset="0"/>
            </a:endParaRPr>
          </a:p>
        </p:txBody>
      </p:sp>
      <p:sp>
        <p:nvSpPr>
          <p:cNvPr id="9" name="Rechteck: abgerundete Ecken 8">
            <a:extLst>
              <a:ext uri="{FF2B5EF4-FFF2-40B4-BE49-F238E27FC236}">
                <a16:creationId xmlns:a16="http://schemas.microsoft.com/office/drawing/2014/main" id="{81295B9D-ECB3-45F6-CCF9-4E210C5437FC}"/>
              </a:ext>
            </a:extLst>
          </p:cNvPr>
          <p:cNvSpPr/>
          <p:nvPr userDrawn="1"/>
        </p:nvSpPr>
        <p:spPr>
          <a:xfrm>
            <a:off x="1020525" y="389629"/>
            <a:ext cx="1548518" cy="355969"/>
          </a:xfrm>
          <a:prstGeom prst="roundRect">
            <a:avLst>
              <a:gd name="adj" fmla="val 50000"/>
            </a:avLst>
          </a:prstGeom>
          <a:solidFill>
            <a:schemeClr val="tx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nur für Lehrkräfte</a:t>
            </a:r>
          </a:p>
        </p:txBody>
      </p:sp>
      <p:sp>
        <p:nvSpPr>
          <p:cNvPr id="2" name="Rechteck: abgerundete Ecken 1">
            <a:extLst>
              <a:ext uri="{FF2B5EF4-FFF2-40B4-BE49-F238E27FC236}">
                <a16:creationId xmlns:a16="http://schemas.microsoft.com/office/drawing/2014/main" id="{6DAEC980-9781-CB59-8138-6A1AFDF62577}"/>
              </a:ext>
            </a:extLst>
          </p:cNvPr>
          <p:cNvSpPr/>
          <p:nvPr userDrawn="1"/>
        </p:nvSpPr>
        <p:spPr>
          <a:xfrm>
            <a:off x="5544475" y="389629"/>
            <a:ext cx="990000" cy="355969"/>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lIns="0" rIns="0" rtlCol="0" anchor="ctr"/>
          <a:lstStyle/>
          <a:p>
            <a:pPr algn="ctr"/>
            <a:r>
              <a:rPr lang="de-DE" sz="1200" dirty="0">
                <a:solidFill>
                  <a:schemeClr val="tx1"/>
                </a:solidFill>
                <a:latin typeface="Helvetica" panose="020B0604020202020204" pitchFamily="34" charset="0"/>
                <a:cs typeface="Helvetica" panose="020B0604020202020204" pitchFamily="34" charset="0"/>
              </a:rPr>
              <a:t>K-b 1/3</a:t>
            </a:r>
          </a:p>
        </p:txBody>
      </p:sp>
      <p:sp>
        <p:nvSpPr>
          <p:cNvPr id="3" name="Rechteck: abgerundete Ecken 2">
            <a:extLst>
              <a:ext uri="{FF2B5EF4-FFF2-40B4-BE49-F238E27FC236}">
                <a16:creationId xmlns:a16="http://schemas.microsoft.com/office/drawing/2014/main" id="{859494A4-E16D-761B-922B-AAA8526C233D}"/>
              </a:ext>
            </a:extLst>
          </p:cNvPr>
          <p:cNvSpPr/>
          <p:nvPr userDrawn="1"/>
        </p:nvSpPr>
        <p:spPr>
          <a:xfrm>
            <a:off x="2007563" y="2374747"/>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K-1</a:t>
            </a:r>
          </a:p>
        </p:txBody>
      </p:sp>
      <p:sp>
        <p:nvSpPr>
          <p:cNvPr id="4" name="Rechteck: abgerundete Ecken 3">
            <a:extLst>
              <a:ext uri="{FF2B5EF4-FFF2-40B4-BE49-F238E27FC236}">
                <a16:creationId xmlns:a16="http://schemas.microsoft.com/office/drawing/2014/main" id="{D5111E58-E17F-9F96-242B-1817B7AF7FAE}"/>
              </a:ext>
            </a:extLst>
          </p:cNvPr>
          <p:cNvSpPr/>
          <p:nvPr userDrawn="1"/>
        </p:nvSpPr>
        <p:spPr>
          <a:xfrm>
            <a:off x="2007563" y="2809194"/>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5" name="Rechteck: abgerundete Ecken 4">
            <a:extLst>
              <a:ext uri="{FF2B5EF4-FFF2-40B4-BE49-F238E27FC236}">
                <a16:creationId xmlns:a16="http://schemas.microsoft.com/office/drawing/2014/main" id="{14E595D0-BF7B-57B6-DF1A-F8D6A93BF4D9}"/>
              </a:ext>
            </a:extLst>
          </p:cNvPr>
          <p:cNvSpPr/>
          <p:nvPr userDrawn="1"/>
        </p:nvSpPr>
        <p:spPr>
          <a:xfrm>
            <a:off x="2007563" y="3238187"/>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K-d</a:t>
            </a:r>
          </a:p>
        </p:txBody>
      </p:sp>
      <p:sp>
        <p:nvSpPr>
          <p:cNvPr id="6" name="Rechteck: abgerundete Ecken 5">
            <a:extLst>
              <a:ext uri="{FF2B5EF4-FFF2-40B4-BE49-F238E27FC236}">
                <a16:creationId xmlns:a16="http://schemas.microsoft.com/office/drawing/2014/main" id="{77E0E761-BA36-FA8D-C055-ECADE789DD13}"/>
              </a:ext>
            </a:extLst>
          </p:cNvPr>
          <p:cNvSpPr/>
          <p:nvPr userDrawn="1"/>
        </p:nvSpPr>
        <p:spPr>
          <a:xfrm>
            <a:off x="2007563" y="6811742"/>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7" name="Rechteck: abgerundete Ecken 6">
            <a:extLst>
              <a:ext uri="{FF2B5EF4-FFF2-40B4-BE49-F238E27FC236}">
                <a16:creationId xmlns:a16="http://schemas.microsoft.com/office/drawing/2014/main" id="{28CCBB04-4D39-D6E3-DAAD-9417EB8643D8}"/>
              </a:ext>
            </a:extLst>
          </p:cNvPr>
          <p:cNvSpPr/>
          <p:nvPr userDrawn="1"/>
        </p:nvSpPr>
        <p:spPr>
          <a:xfrm>
            <a:off x="2007563" y="724073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10" name="Rechteck: abgerundete Ecken 9">
            <a:extLst>
              <a:ext uri="{FF2B5EF4-FFF2-40B4-BE49-F238E27FC236}">
                <a16:creationId xmlns:a16="http://schemas.microsoft.com/office/drawing/2014/main" id="{4DBE9D81-269A-2018-BBDA-6EE5FF4513F4}"/>
              </a:ext>
            </a:extLst>
          </p:cNvPr>
          <p:cNvSpPr/>
          <p:nvPr userDrawn="1"/>
        </p:nvSpPr>
        <p:spPr>
          <a:xfrm>
            <a:off x="2007563" y="7669728"/>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K-d</a:t>
            </a:r>
          </a:p>
        </p:txBody>
      </p:sp>
      <p:sp>
        <p:nvSpPr>
          <p:cNvPr id="11" name="Rechteck: abgerundete Ecken 10">
            <a:extLst>
              <a:ext uri="{FF2B5EF4-FFF2-40B4-BE49-F238E27FC236}">
                <a16:creationId xmlns:a16="http://schemas.microsoft.com/office/drawing/2014/main" id="{2F776D82-76F1-79FB-93DB-1A0415C5001F}"/>
              </a:ext>
            </a:extLst>
          </p:cNvPr>
          <p:cNvSpPr/>
          <p:nvPr userDrawn="1"/>
        </p:nvSpPr>
        <p:spPr>
          <a:xfrm>
            <a:off x="2007563" y="8554896"/>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K-2</a:t>
            </a:r>
          </a:p>
        </p:txBody>
      </p:sp>
      <p:sp>
        <p:nvSpPr>
          <p:cNvPr id="12" name="Rechteck: abgerundete Ecken 11">
            <a:extLst>
              <a:ext uri="{FF2B5EF4-FFF2-40B4-BE49-F238E27FC236}">
                <a16:creationId xmlns:a16="http://schemas.microsoft.com/office/drawing/2014/main" id="{952C001E-3D29-3893-74A0-A01E1E62335D}"/>
              </a:ext>
            </a:extLst>
          </p:cNvPr>
          <p:cNvSpPr/>
          <p:nvPr userDrawn="1"/>
        </p:nvSpPr>
        <p:spPr>
          <a:xfrm>
            <a:off x="2007563" y="9395585"/>
            <a:ext cx="670472" cy="360187"/>
          </a:xfrm>
          <a:prstGeom prst="roundRect">
            <a:avLst>
              <a:gd name="adj" fmla="val 50000"/>
            </a:avLst>
          </a:prstGeom>
          <a:solidFill>
            <a:schemeClr val="bg2"/>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tx1"/>
                </a:solidFill>
                <a:latin typeface="Helvetica" panose="020B0604020202020204" pitchFamily="34" charset="0"/>
                <a:cs typeface="Helvetica" panose="020B0604020202020204" pitchFamily="34" charset="0"/>
              </a:rPr>
              <a:t>K-c</a:t>
            </a:r>
          </a:p>
        </p:txBody>
      </p:sp>
      <p:sp>
        <p:nvSpPr>
          <p:cNvPr id="13" name="Rechteck: abgerundete Ecken 12">
            <a:extLst>
              <a:ext uri="{FF2B5EF4-FFF2-40B4-BE49-F238E27FC236}">
                <a16:creationId xmlns:a16="http://schemas.microsoft.com/office/drawing/2014/main" id="{47FC8207-7771-7684-603F-40D9D459A9B9}"/>
              </a:ext>
            </a:extLst>
          </p:cNvPr>
          <p:cNvSpPr/>
          <p:nvPr userDrawn="1"/>
        </p:nvSpPr>
        <p:spPr>
          <a:xfrm>
            <a:off x="2007563" y="8968535"/>
            <a:ext cx="670472" cy="360187"/>
          </a:xfrm>
          <a:prstGeom prst="roundRect">
            <a:avLst>
              <a:gd name="adj" fmla="val 50000"/>
            </a:avLst>
          </a:prstGeom>
          <a:solidFill>
            <a:srgbClr val="DF426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K-3</a:t>
            </a:r>
          </a:p>
        </p:txBody>
      </p:sp>
    </p:spTree>
    <p:extLst>
      <p:ext uri="{BB962C8B-B14F-4D97-AF65-F5344CB8AC3E}">
        <p14:creationId xmlns:p14="http://schemas.microsoft.com/office/powerpoint/2010/main" val="1879408552"/>
      </p:ext>
    </p:extLst>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image" Target="../media/image2.svg"/><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image" Target="../media/image1.png"/><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uppieren 6">
            <a:extLst>
              <a:ext uri="{FF2B5EF4-FFF2-40B4-BE49-F238E27FC236}">
                <a16:creationId xmlns:a16="http://schemas.microsoft.com/office/drawing/2014/main" id="{22AB5874-0970-7E53-2E40-8D1FCCEDCD26}"/>
              </a:ext>
            </a:extLst>
          </p:cNvPr>
          <p:cNvGrpSpPr>
            <a:grpSpLocks/>
          </p:cNvGrpSpPr>
          <p:nvPr userDrawn="1"/>
        </p:nvGrpSpPr>
        <p:grpSpPr>
          <a:xfrm>
            <a:off x="1031300" y="10073302"/>
            <a:ext cx="1069511" cy="253546"/>
            <a:chOff x="4740892" y="3380559"/>
            <a:chExt cx="716795" cy="169928"/>
          </a:xfrm>
        </p:grpSpPr>
        <p:pic>
          <p:nvPicPr>
            <p:cNvPr id="8" name="Grafik 7">
              <a:extLst>
                <a:ext uri="{FF2B5EF4-FFF2-40B4-BE49-F238E27FC236}">
                  <a16:creationId xmlns:a16="http://schemas.microsoft.com/office/drawing/2014/main" id="{7CF051FD-DEE3-07C3-6FF2-BDE10AABD878}"/>
                </a:ext>
              </a:extLst>
            </p:cNvPr>
            <p:cNvPicPr>
              <a:picLocks noChangeAspect="1"/>
            </p:cNvPicPr>
            <p:nvPr/>
          </p:nvPicPr>
          <p:blipFill>
            <a:blip r:embed="rId35">
              <a:extLst>
                <a:ext uri="{28A0092B-C50C-407E-A947-70E740481C1C}">
                  <a14:useLocalDpi xmlns:a14="http://schemas.microsoft.com/office/drawing/2010/main" val="0"/>
                </a:ext>
                <a:ext uri="{96DAC541-7B7A-43D3-8B79-37D633B846F1}">
                  <asvg:svgBlip xmlns:asvg="http://schemas.microsoft.com/office/drawing/2016/SVG/main" r:embed="rId36"/>
                </a:ext>
              </a:extLst>
            </a:blip>
            <a:stretch>
              <a:fillRect/>
            </a:stretch>
          </p:blipFill>
          <p:spPr>
            <a:xfrm>
              <a:off x="4842151" y="3420042"/>
              <a:ext cx="615536" cy="90000"/>
            </a:xfrm>
            <a:prstGeom prst="rect">
              <a:avLst/>
            </a:prstGeom>
          </p:spPr>
        </p:pic>
        <p:sp>
          <p:nvSpPr>
            <p:cNvPr id="9" name="Textfeld 8">
              <a:extLst>
                <a:ext uri="{FF2B5EF4-FFF2-40B4-BE49-F238E27FC236}">
                  <a16:creationId xmlns:a16="http://schemas.microsoft.com/office/drawing/2014/main" id="{D622B3A8-7A30-7424-BDD9-015259918A58}"/>
                </a:ext>
              </a:extLst>
            </p:cNvPr>
            <p:cNvSpPr txBox="1">
              <a:spLocks/>
            </p:cNvSpPr>
            <p:nvPr/>
          </p:nvSpPr>
          <p:spPr>
            <a:xfrm>
              <a:off x="4740892" y="3380559"/>
              <a:ext cx="526843" cy="169928"/>
            </a:xfrm>
            <a:prstGeom prst="rect">
              <a:avLst/>
            </a:prstGeom>
            <a:noFill/>
          </p:spPr>
          <p:txBody>
            <a:bodyPr wrap="square" lIns="0" tIns="49347" rIns="98694" bIns="49347" rtlCol="0" anchor="t">
              <a:spAutoFit/>
            </a:bodyPr>
            <a:lstStyle/>
            <a:p>
              <a:r>
                <a:rPr lang="de-DE" sz="1000" dirty="0">
                  <a:solidFill>
                    <a:schemeClr val="bg2">
                      <a:lumMod val="75000"/>
                    </a:schemeClr>
                  </a:solidFill>
                  <a:latin typeface="helvetica"/>
                  <a:ea typeface="Inter" panose="020B0502030000000004" pitchFamily="34" charset="0"/>
                  <a:cs typeface="Inter" panose="020B0502030000000004" pitchFamily="34" charset="0"/>
                </a:rPr>
                <a:t>© </a:t>
              </a:r>
              <a:endParaRPr lang="de-DE" sz="1000" dirty="0">
                <a:solidFill>
                  <a:schemeClr val="bg2">
                    <a:lumMod val="75000"/>
                  </a:schemeClr>
                </a:solidFill>
                <a:latin typeface="helvetica"/>
                <a:cs typeface="helvetica"/>
              </a:endParaRPr>
            </a:p>
          </p:txBody>
        </p:sp>
      </p:grpSp>
    </p:spTree>
    <p:extLst>
      <p:ext uri="{BB962C8B-B14F-4D97-AF65-F5344CB8AC3E}">
        <p14:creationId xmlns:p14="http://schemas.microsoft.com/office/powerpoint/2010/main" val="2436609279"/>
      </p:ext>
    </p:extLst>
  </p:cSld>
  <p:clrMap bg1="lt1" tx1="dk1" bg2="lt2" tx2="dk2" accent1="accent1" accent2="accent2" accent3="accent3" accent4="accent4" accent5="accent5" accent6="accent6" hlink="hlink" folHlink="folHlink"/>
  <p:sldLayoutIdLst>
    <p:sldLayoutId id="2147483662" r:id="rId1"/>
    <p:sldLayoutId id="2147483661"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2" r:id="rId11"/>
    <p:sldLayoutId id="2147483673" r:id="rId12"/>
    <p:sldLayoutId id="2147483674" r:id="rId13"/>
    <p:sldLayoutId id="2147483684" r:id="rId14"/>
    <p:sldLayoutId id="2147483685" r:id="rId15"/>
    <p:sldLayoutId id="2147483686" r:id="rId16"/>
    <p:sldLayoutId id="2147483687" r:id="rId17"/>
    <p:sldLayoutId id="2147483688" r:id="rId18"/>
    <p:sldLayoutId id="2147483689" r:id="rId19"/>
    <p:sldLayoutId id="2147483690" r:id="rId20"/>
    <p:sldLayoutId id="2147483691" r:id="rId21"/>
    <p:sldLayoutId id="2147483692" r:id="rId22"/>
    <p:sldLayoutId id="2147483693" r:id="rId23"/>
    <p:sldLayoutId id="2147483694" r:id="rId24"/>
    <p:sldLayoutId id="2147483675" r:id="rId25"/>
    <p:sldLayoutId id="2147483676" r:id="rId26"/>
    <p:sldLayoutId id="2147483677" r:id="rId27"/>
    <p:sldLayoutId id="2147483678" r:id="rId28"/>
    <p:sldLayoutId id="2147483679" r:id="rId29"/>
    <p:sldLayoutId id="2147483680" r:id="rId30"/>
    <p:sldLayoutId id="2147483681" r:id="rId31"/>
    <p:sldLayoutId id="2147483682" r:id="rId32"/>
    <p:sldLayoutId id="2147483683" r:id="rId33"/>
  </p:sldLayoutIdLst>
  <p:txStyles>
    <p:titleStyle>
      <a:lvl1pPr algn="l" defTabSz="755934" rtl="0" eaLnBrk="1" latinLnBrk="0" hangingPunct="1">
        <a:lnSpc>
          <a:spcPct val="90000"/>
        </a:lnSpc>
        <a:spcBef>
          <a:spcPct val="0"/>
        </a:spcBef>
        <a:buNone/>
        <a:defRPr sz="3637" kern="1200">
          <a:solidFill>
            <a:schemeClr val="tx1"/>
          </a:solidFill>
          <a:latin typeface="+mj-lt"/>
          <a:ea typeface="+mj-ea"/>
          <a:cs typeface="+mj-cs"/>
        </a:defRPr>
      </a:lvl1pPr>
    </p:titleStyle>
    <p:bodyStyle>
      <a:lvl1pPr marL="188984" indent="-188984" algn="l" defTabSz="755934" rtl="0" eaLnBrk="1" latinLnBrk="0" hangingPunct="1">
        <a:lnSpc>
          <a:spcPct val="90000"/>
        </a:lnSpc>
        <a:spcBef>
          <a:spcPts val="827"/>
        </a:spcBef>
        <a:buFont typeface="Arial" panose="020B0604020202020204" pitchFamily="34" charset="0"/>
        <a:buChar char="•"/>
        <a:defRPr sz="2315" kern="1200">
          <a:solidFill>
            <a:schemeClr val="tx1"/>
          </a:solidFill>
          <a:latin typeface="+mn-lt"/>
          <a:ea typeface="+mn-ea"/>
          <a:cs typeface="+mn-cs"/>
        </a:defRPr>
      </a:lvl1pPr>
      <a:lvl2pPr marL="566951" indent="-188984" algn="l" defTabSz="755934" rtl="0" eaLnBrk="1" latinLnBrk="0" hangingPunct="1">
        <a:lnSpc>
          <a:spcPct val="90000"/>
        </a:lnSpc>
        <a:spcBef>
          <a:spcPts val="413"/>
        </a:spcBef>
        <a:buFont typeface="Arial" panose="020B0604020202020204" pitchFamily="34" charset="0"/>
        <a:buChar char="•"/>
        <a:defRPr sz="1984" kern="1200">
          <a:solidFill>
            <a:schemeClr val="tx1"/>
          </a:solidFill>
          <a:latin typeface="+mn-lt"/>
          <a:ea typeface="+mn-ea"/>
          <a:cs typeface="+mn-cs"/>
        </a:defRPr>
      </a:lvl2pPr>
      <a:lvl3pPr marL="944918" indent="-188984" algn="l" defTabSz="755934" rtl="0" eaLnBrk="1" latinLnBrk="0" hangingPunct="1">
        <a:lnSpc>
          <a:spcPct val="90000"/>
        </a:lnSpc>
        <a:spcBef>
          <a:spcPts val="413"/>
        </a:spcBef>
        <a:buFont typeface="Arial" panose="020B0604020202020204" pitchFamily="34" charset="0"/>
        <a:buChar char="•"/>
        <a:defRPr sz="1653" kern="1200">
          <a:solidFill>
            <a:schemeClr val="tx1"/>
          </a:solidFill>
          <a:latin typeface="+mn-lt"/>
          <a:ea typeface="+mn-ea"/>
          <a:cs typeface="+mn-cs"/>
        </a:defRPr>
      </a:lvl3pPr>
      <a:lvl4pPr marL="1322885"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4pPr>
      <a:lvl5pPr marL="1700853"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5pPr>
      <a:lvl6pPr marL="2078820"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6pPr>
      <a:lvl7pPr marL="2456787"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7pPr>
      <a:lvl8pPr marL="2834754"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8pPr>
      <a:lvl9pPr marL="3212722" indent="-188984" algn="l" defTabSz="755934" rtl="0" eaLnBrk="1" latinLnBrk="0" hangingPunct="1">
        <a:lnSpc>
          <a:spcPct val="90000"/>
        </a:lnSpc>
        <a:spcBef>
          <a:spcPts val="413"/>
        </a:spcBef>
        <a:buFont typeface="Arial" panose="020B0604020202020204" pitchFamily="34" charset="0"/>
        <a:buChar char="•"/>
        <a:defRPr sz="1488" kern="1200">
          <a:solidFill>
            <a:schemeClr val="tx1"/>
          </a:solidFill>
          <a:latin typeface="+mn-lt"/>
          <a:ea typeface="+mn-ea"/>
          <a:cs typeface="+mn-cs"/>
        </a:defRPr>
      </a:lvl9pPr>
    </p:bodyStyle>
    <p:otherStyle>
      <a:defPPr>
        <a:defRPr lang="en-US"/>
      </a:defPPr>
      <a:lvl1pPr marL="0" algn="l" defTabSz="755934" rtl="0" eaLnBrk="1" latinLnBrk="0" hangingPunct="1">
        <a:defRPr sz="1488" kern="1200">
          <a:solidFill>
            <a:schemeClr val="tx1"/>
          </a:solidFill>
          <a:latin typeface="+mn-lt"/>
          <a:ea typeface="+mn-ea"/>
          <a:cs typeface="+mn-cs"/>
        </a:defRPr>
      </a:lvl1pPr>
      <a:lvl2pPr marL="377967" algn="l" defTabSz="755934" rtl="0" eaLnBrk="1" latinLnBrk="0" hangingPunct="1">
        <a:defRPr sz="1488" kern="1200">
          <a:solidFill>
            <a:schemeClr val="tx1"/>
          </a:solidFill>
          <a:latin typeface="+mn-lt"/>
          <a:ea typeface="+mn-ea"/>
          <a:cs typeface="+mn-cs"/>
        </a:defRPr>
      </a:lvl2pPr>
      <a:lvl3pPr marL="755934" algn="l" defTabSz="755934" rtl="0" eaLnBrk="1" latinLnBrk="0" hangingPunct="1">
        <a:defRPr sz="1488" kern="1200">
          <a:solidFill>
            <a:schemeClr val="tx1"/>
          </a:solidFill>
          <a:latin typeface="+mn-lt"/>
          <a:ea typeface="+mn-ea"/>
          <a:cs typeface="+mn-cs"/>
        </a:defRPr>
      </a:lvl3pPr>
      <a:lvl4pPr marL="1133902" algn="l" defTabSz="755934" rtl="0" eaLnBrk="1" latinLnBrk="0" hangingPunct="1">
        <a:defRPr sz="1488" kern="1200">
          <a:solidFill>
            <a:schemeClr val="tx1"/>
          </a:solidFill>
          <a:latin typeface="+mn-lt"/>
          <a:ea typeface="+mn-ea"/>
          <a:cs typeface="+mn-cs"/>
        </a:defRPr>
      </a:lvl4pPr>
      <a:lvl5pPr marL="1511869" algn="l" defTabSz="755934" rtl="0" eaLnBrk="1" latinLnBrk="0" hangingPunct="1">
        <a:defRPr sz="1488" kern="1200">
          <a:solidFill>
            <a:schemeClr val="tx1"/>
          </a:solidFill>
          <a:latin typeface="+mn-lt"/>
          <a:ea typeface="+mn-ea"/>
          <a:cs typeface="+mn-cs"/>
        </a:defRPr>
      </a:lvl5pPr>
      <a:lvl6pPr marL="1889836" algn="l" defTabSz="755934" rtl="0" eaLnBrk="1" latinLnBrk="0" hangingPunct="1">
        <a:defRPr sz="1488" kern="1200">
          <a:solidFill>
            <a:schemeClr val="tx1"/>
          </a:solidFill>
          <a:latin typeface="+mn-lt"/>
          <a:ea typeface="+mn-ea"/>
          <a:cs typeface="+mn-cs"/>
        </a:defRPr>
      </a:lvl6pPr>
      <a:lvl7pPr marL="2267803" algn="l" defTabSz="755934" rtl="0" eaLnBrk="1" latinLnBrk="0" hangingPunct="1">
        <a:defRPr sz="1488" kern="1200">
          <a:solidFill>
            <a:schemeClr val="tx1"/>
          </a:solidFill>
          <a:latin typeface="+mn-lt"/>
          <a:ea typeface="+mn-ea"/>
          <a:cs typeface="+mn-cs"/>
        </a:defRPr>
      </a:lvl7pPr>
      <a:lvl8pPr marL="2645771" algn="l" defTabSz="755934" rtl="0" eaLnBrk="1" latinLnBrk="0" hangingPunct="1">
        <a:defRPr sz="1488" kern="1200">
          <a:solidFill>
            <a:schemeClr val="tx1"/>
          </a:solidFill>
          <a:latin typeface="+mn-lt"/>
          <a:ea typeface="+mn-ea"/>
          <a:cs typeface="+mn-cs"/>
        </a:defRPr>
      </a:lvl8pPr>
      <a:lvl9pPr marL="3023738" algn="l" defTabSz="755934" rtl="0" eaLnBrk="1" latinLnBrk="0" hangingPunct="1">
        <a:defRPr sz="1488"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financefwd.com/de/klarna-schulden-tiktok/" TargetMode="External"/><Relationship Id="rId2" Type="http://schemas.openxmlformats.org/officeDocument/2006/relationships/hyperlink" Target="https://www.tiktok.com/tag/klarnaschulden?lang=de-DE" TargetMode="External"/><Relationship Id="rId1" Type="http://schemas.openxmlformats.org/officeDocument/2006/relationships/slideLayout" Target="../slideLayouts/slideLayout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3" Type="http://schemas.openxmlformats.org/officeDocument/2006/relationships/hyperlink" Target="mailto:info@finanztip.schule" TargetMode="External"/><Relationship Id="rId2" Type="http://schemas.openxmlformats.org/officeDocument/2006/relationships/hyperlink" Target="https://www.finanztip.schule/"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0.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33.xml.rels><?xml version="1.0" encoding="UTF-8" standalone="yes"?>
<Relationships xmlns="http://schemas.openxmlformats.org/package/2006/relationships"><Relationship Id="rId2" Type="http://schemas.openxmlformats.org/officeDocument/2006/relationships/hyperlink" Target="https://www.youtube.com/watch?v=F3iMpNRmiN0" TargetMode="External"/><Relationship Id="rId1" Type="http://schemas.openxmlformats.org/officeDocument/2006/relationships/slideLayout" Target="../slideLayouts/slideLayout3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hyperlink" Target="https://www.caritas.de/hilfeundberatung/ratgeber/schulden/jugendliche-haben-oft-handyschulden" TargetMode="External"/><Relationship Id="rId2" Type="http://schemas.openxmlformats.org/officeDocument/2006/relationships/hyperlink" Target="https://www.spiegel.de/panorama/bildung/jugend-in-deutschland-jeder-fuenfte-zwischen-14-und-29-jahren-hat-schulden-a-b9659ae1-327b-405a-9c54-53daf3574d93" TargetMode="External"/><Relationship Id="rId1" Type="http://schemas.openxmlformats.org/officeDocument/2006/relationships/slideLayout" Target="../slideLayouts/slideLayout6.xml"/><Relationship Id="rId4" Type="http://schemas.openxmlformats.org/officeDocument/2006/relationships/hyperlink" Target="https://www.schufa.de/themenportal/schufa-jugend-finanzmonitor/"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hyperlink" Target="https://www.finanztip.schule/unterrichtsmaterial/kluger-konsum/" TargetMode="External"/><Relationship Id="rId1" Type="http://schemas.openxmlformats.org/officeDocument/2006/relationships/slideLayout" Target="../slideLayouts/slideLayout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00746778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A4355ED8-55E9-9CA8-A395-29BBCB5F1F84}"/>
              </a:ext>
            </a:extLst>
          </p:cNvPr>
          <p:cNvGraphicFramePr>
            <a:graphicFrameLocks noGrp="1" noDrilldown="1" noMove="1" noResize="1"/>
          </p:cNvGraphicFramePr>
          <p:nvPr>
            <p:extLst>
              <p:ext uri="{D42A27DB-BD31-4B8C-83A1-F6EECF244321}">
                <p14:modId xmlns:p14="http://schemas.microsoft.com/office/powerpoint/2010/main" val="3635397663"/>
              </p:ext>
            </p:extLst>
          </p:nvPr>
        </p:nvGraphicFramePr>
        <p:xfrm>
          <a:off x="1020525" y="1004827"/>
          <a:ext cx="5513949" cy="8219505"/>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370840">
                <a:tc gridSpan="2">
                  <a:txBody>
                    <a:bodyPr/>
                    <a:lstStyle/>
                    <a:p>
                      <a:r>
                        <a:rPr lang="de-DE" sz="1200" i="1" dirty="0">
                          <a:latin typeface="Helvetica" panose="020B0604020202020204" pitchFamily="34" charset="0"/>
                          <a:cs typeface="Helvetica" panose="020B0604020202020204" pitchFamily="34" charset="0"/>
                        </a:rPr>
                        <a:t>Fortführung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Hinweis: </a:t>
                      </a:r>
                      <a:r>
                        <a:rPr lang="de-DE" sz="1200" i="1" dirty="0">
                          <a:solidFill>
                            <a:schemeClr val="tx1"/>
                          </a:solidFill>
                          <a:effectLst/>
                          <a:latin typeface="Helvetica" panose="020B0604020202020204" pitchFamily="34" charset="0"/>
                          <a:cs typeface="Helvetica" panose="020B0604020202020204" pitchFamily="34" charset="0"/>
                        </a:rPr>
                        <a:t>Bei Gruppe 1 sollten Sie zusätzlich etwas Zeit einplanen, um den aktuellen TikTok-Trend #klarnaschulden zu thematisieren. Hier zeigen junge Erwachsene, wie sie mit Klarna bzw. „Buy </a:t>
                      </a:r>
                      <a:r>
                        <a:rPr lang="de-DE" sz="1200" i="1" dirty="0" err="1">
                          <a:solidFill>
                            <a:schemeClr val="tx1"/>
                          </a:solidFill>
                          <a:effectLst/>
                          <a:latin typeface="Helvetica" panose="020B0604020202020204" pitchFamily="34" charset="0"/>
                          <a:cs typeface="Helvetica" panose="020B0604020202020204" pitchFamily="34" charset="0"/>
                        </a:rPr>
                        <a:t>now</a:t>
                      </a:r>
                      <a:r>
                        <a:rPr lang="de-DE" sz="1200" i="1" dirty="0">
                          <a:solidFill>
                            <a:schemeClr val="tx1"/>
                          </a:solidFill>
                          <a:effectLst/>
                          <a:latin typeface="Helvetica" panose="020B0604020202020204" pitchFamily="34" charset="0"/>
                          <a:cs typeface="Helvetica" panose="020B0604020202020204" pitchFamily="34" charset="0"/>
                        </a:rPr>
                        <a:t>, </a:t>
                      </a:r>
                      <a:r>
                        <a:rPr lang="de-DE" sz="1200" i="1" dirty="0" err="1">
                          <a:solidFill>
                            <a:schemeClr val="tx1"/>
                          </a:solidFill>
                          <a:effectLst/>
                          <a:latin typeface="Helvetica" panose="020B0604020202020204" pitchFamily="34" charset="0"/>
                          <a:cs typeface="Helvetica" panose="020B0604020202020204" pitchFamily="34" charset="0"/>
                        </a:rPr>
                        <a:t>pay</a:t>
                      </a:r>
                      <a:r>
                        <a:rPr lang="de-DE" sz="1200" i="1" dirty="0">
                          <a:solidFill>
                            <a:schemeClr val="tx1"/>
                          </a:solidFill>
                          <a:effectLst/>
                          <a:latin typeface="Helvetica" panose="020B0604020202020204" pitchFamily="34" charset="0"/>
                          <a:cs typeface="Helvetica" panose="020B0604020202020204" pitchFamily="34" charset="0"/>
                        </a:rPr>
                        <a:t> </a:t>
                      </a:r>
                      <a:r>
                        <a:rPr lang="de-DE" sz="1200" i="1" dirty="0" err="1">
                          <a:solidFill>
                            <a:schemeClr val="tx1"/>
                          </a:solidFill>
                          <a:effectLst/>
                          <a:latin typeface="Helvetica" panose="020B0604020202020204" pitchFamily="34" charset="0"/>
                          <a:cs typeface="Helvetica" panose="020B0604020202020204" pitchFamily="34" charset="0"/>
                        </a:rPr>
                        <a:t>later</a:t>
                      </a:r>
                      <a:r>
                        <a:rPr lang="de-DE" sz="1200" i="1" dirty="0">
                          <a:solidFill>
                            <a:schemeClr val="tx1"/>
                          </a:solidFill>
                          <a:effectLst/>
                          <a:latin typeface="Helvetica" panose="020B0604020202020204" pitchFamily="34" charset="0"/>
                          <a:cs typeface="Helvetica" panose="020B0604020202020204" pitchFamily="34" charset="0"/>
                        </a:rPr>
                        <a:t>“ Schulden angehäuft haben, um sich damit gegenseitig zu übertreffen. Mehr dazu erfahren Sie hier: </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hlinkClick r:id="rId2"/>
                        </a:rPr>
                        <a:t>Link zu TikTok</a:t>
                      </a:r>
                      <a:r>
                        <a:rPr lang="de-DE" sz="1200" dirty="0">
                          <a:solidFill>
                            <a:schemeClr val="tx1"/>
                          </a:solidFill>
                          <a:effectLst/>
                          <a:latin typeface="Helvetica" panose="020B0604020202020204" pitchFamily="34" charset="0"/>
                          <a:cs typeface="Helvetica" panose="020B0604020202020204" pitchFamily="34" charset="0"/>
                        </a:rPr>
                        <a:t> (mit entsprechenden Hashtag)</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hlinkClick r:id="rId3"/>
                        </a:rPr>
                        <a:t>Artikel zum Hintergrund bei Finance Forward</a:t>
                      </a:r>
                      <a:endParaRPr lang="de-DE" sz="1200" dirty="0">
                        <a:solidFill>
                          <a:schemeClr val="tx1"/>
                        </a:solidFill>
                        <a:effectLst/>
                        <a:latin typeface="Helvetica" panose="020B0604020202020204" pitchFamily="34" charset="0"/>
                        <a:cs typeface="Helvetica" panose="020B0604020202020204" pitchFamily="34" charset="0"/>
                      </a:endParaRP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Wir empfehlen Ihnen, die Ergebnissicherung von Baustein 2 und die Bausteine 3 und 4 in einer Doppelstunde durchzuführen. So vermeiden Sie einen Bruch bei den Schülerpräsentationen.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272795">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3: Gute Schulden, schlechte Schulden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extLst>
                  <a:ext uri="{0D108BD9-81ED-4DB2-BD59-A6C34878D82A}">
                    <a16:rowId xmlns:a16="http://schemas.microsoft.com/office/drawing/2014/main" val="521022059"/>
                  </a:ext>
                </a:extLst>
              </a:tr>
              <a:tr h="370840">
                <a:tc>
                  <a:txBody>
                    <a:bodyPr/>
                    <a:lstStyle/>
                    <a:p>
                      <a:r>
                        <a:rPr lang="de-DE" sz="1200" dirty="0">
                          <a:latin typeface="Helvetica" panose="020B0604020202020204" pitchFamily="34" charset="0"/>
                          <a:cs typeface="Helvetica" panose="020B0604020202020204" pitchFamily="34" charset="0"/>
                        </a:rPr>
                        <a:t>2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Über-leitung/ Ein-ordnung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Frontal-unterricht/ Plenum</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i="0" dirty="0">
                          <a:latin typeface="Helvetica" panose="020B0604020202020204" pitchFamily="34" charset="0"/>
                          <a:cs typeface="Helvetica" panose="020B0604020202020204" pitchFamily="34" charset="0"/>
                        </a:rPr>
                        <a:t>Die LK nimmt Bezug auf die Präsentationen, die Schulden durchweg als negativ darstellen, und fragt die Klasse, ob Schulden immer negativ sind. Rückmeldungen, die nun aus der Klasse kommen, berücksichtigt die LK in der Leitung des nachfolgenden Klassengespräches.</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0">
                <a:tc>
                  <a:txBody>
                    <a:bodyPr/>
                    <a:lstStyle/>
                    <a:p>
                      <a:r>
                        <a:rPr lang="de-DE" sz="1200" dirty="0">
                          <a:latin typeface="Helvetica" panose="020B0604020202020204" pitchFamily="34" charset="0"/>
                          <a:cs typeface="Helvetica" panose="020B0604020202020204" pitchFamily="34" charset="0"/>
                        </a:rPr>
                        <a:t>13 Min.</a:t>
                      </a:r>
                    </a:p>
                    <a:p>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Klassen-gespräch</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zeigt den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eine Folie mit verschiedenen Gründen für eine Kreditaufnahme (siehe K-4). Im Klassengespräch diskutieren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unter Anleitung der LK „gute“ und „schlechte“ Gründe, sich zu verschulden. Dabei nehmen sie zu den bebilderten Gründen Stellung und ordnen diese in eine der beiden Kategorien ein. Gemeinsam formuliert die Klasse Stichpunkte zur Unterscheidung von „guten“ und „schlechten“ Schulden. Die Ergebnisse werden in K-4 schriftlich festgehalten.</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Sie können die Präsentation auch als beidseitiges Arbeitsblatt ausdrucken.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920499805"/>
                  </a:ext>
                </a:extLst>
              </a:tr>
            </a:tbl>
          </a:graphicData>
        </a:graphic>
      </p:graphicFrame>
    </p:spTree>
    <p:extLst>
      <p:ext uri="{BB962C8B-B14F-4D97-AF65-F5344CB8AC3E}">
        <p14:creationId xmlns:p14="http://schemas.microsoft.com/office/powerpoint/2010/main" val="36066575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26C73A39-6116-9B98-F842-7850695C303A}"/>
              </a:ext>
            </a:extLst>
          </p:cNvPr>
          <p:cNvGraphicFramePr>
            <a:graphicFrameLocks noGrp="1" noDrilldown="1" noMove="1" noResize="1"/>
          </p:cNvGraphicFramePr>
          <p:nvPr>
            <p:extLst>
              <p:ext uri="{D42A27DB-BD31-4B8C-83A1-F6EECF244321}">
                <p14:modId xmlns:p14="http://schemas.microsoft.com/office/powerpoint/2010/main" val="1903178080"/>
              </p:ext>
            </p:extLst>
          </p:nvPr>
        </p:nvGraphicFramePr>
        <p:xfrm>
          <a:off x="1020525" y="1004827"/>
          <a:ext cx="5513949" cy="3751898"/>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4: Siebenmal schlauer (15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sz="1200" dirty="0">
                        <a:latin typeface="Helvetica" panose="020B0604020202020204" pitchFamily="34" charset="0"/>
                        <a:cs typeface="Helvetica" panose="020B0604020202020204" pitchFamily="34" charset="0"/>
                      </a:endParaRPr>
                    </a:p>
                  </a:txBody>
                  <a:tcPr/>
                </a:tc>
                <a:tc hMerge="1">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15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Einzelarbeit/ Klassen-gespräch</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LK teilt das Arbeitsblatt „Siebenmal schlauer“ an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aus (K-5). 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notieren sich nun in Einzelarbeit sieben Erkenntnisse, die sie aus den vorgangengen Stunden für sich mitnehmen.</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Einzelne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tragen ihre Erkenntnisse der Klasse vor.</a:t>
                      </a:r>
                    </a:p>
                    <a:p>
                      <a:pPr>
                        <a:lnSpc>
                          <a:spcPct val="107000"/>
                        </a:lnSpc>
                        <a:spcAft>
                          <a:spcPts val="800"/>
                        </a:spcAft>
                      </a:pPr>
                      <a:r>
                        <a:rPr lang="de-DE" sz="1200" b="1" i="1" dirty="0">
                          <a:solidFill>
                            <a:schemeClr val="tx1"/>
                          </a:solidFill>
                          <a:effectLst/>
                          <a:latin typeface="Helvetica" panose="020B0604020202020204" pitchFamily="34" charset="0"/>
                          <a:cs typeface="Helvetica" panose="020B0604020202020204" pitchFamily="34" charset="0"/>
                        </a:rPr>
                        <a:t>Tipp: </a:t>
                      </a:r>
                      <a:r>
                        <a:rPr lang="de-DE" sz="1200" i="1" dirty="0">
                          <a:solidFill>
                            <a:schemeClr val="tx1"/>
                          </a:solidFill>
                          <a:effectLst/>
                          <a:latin typeface="Helvetica" panose="020B0604020202020204" pitchFamily="34" charset="0"/>
                          <a:cs typeface="Helvetica" panose="020B0604020202020204" pitchFamily="34" charset="0"/>
                        </a:rPr>
                        <a:t>Sie können die Erkenntnisse auch in Kurzform über ein digitales Umfragetool wie </a:t>
                      </a:r>
                      <a:r>
                        <a:rPr lang="de-DE" sz="1200" i="1" dirty="0" err="1">
                          <a:solidFill>
                            <a:schemeClr val="tx1"/>
                          </a:solidFill>
                          <a:effectLst/>
                          <a:latin typeface="Helvetica" panose="020B0604020202020204" pitchFamily="34" charset="0"/>
                          <a:cs typeface="Helvetica" panose="020B0604020202020204" pitchFamily="34" charset="0"/>
                        </a:rPr>
                        <a:t>Mentimeter</a:t>
                      </a:r>
                      <a:r>
                        <a:rPr lang="de-DE" sz="1200" i="1" dirty="0">
                          <a:solidFill>
                            <a:schemeClr val="tx1"/>
                          </a:solidFill>
                          <a:effectLst/>
                          <a:latin typeface="Helvetica" panose="020B0604020202020204" pitchFamily="34" charset="0"/>
                          <a:cs typeface="Helvetica" panose="020B0604020202020204" pitchFamily="34" charset="0"/>
                        </a:rPr>
                        <a:t> oder Google Forms zusammentragen und so gemeinsam leichter auswerten. Stellen Sie in dem Fall sicher, dass alle </a:t>
                      </a:r>
                      <a:r>
                        <a:rPr lang="de-DE" sz="1200" i="1" dirty="0" err="1">
                          <a:solidFill>
                            <a:schemeClr val="tx1"/>
                          </a:solidFill>
                          <a:effectLst/>
                          <a:latin typeface="Helvetica" panose="020B0604020202020204" pitchFamily="34" charset="0"/>
                          <a:cs typeface="Helvetica" panose="020B0604020202020204" pitchFamily="34" charset="0"/>
                        </a:rPr>
                        <a:t>SuS</a:t>
                      </a:r>
                      <a:r>
                        <a:rPr lang="de-DE" sz="1200" i="1" dirty="0">
                          <a:solidFill>
                            <a:schemeClr val="tx1"/>
                          </a:solidFill>
                          <a:effectLst/>
                          <a:latin typeface="Helvetica" panose="020B0604020202020204" pitchFamily="34" charset="0"/>
                          <a:cs typeface="Helvetica" panose="020B0604020202020204" pitchFamily="34" charset="0"/>
                        </a:rPr>
                        <a:t> eigene Erkenntnisse für sich formulieren.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bl>
          </a:graphicData>
        </a:graphic>
      </p:graphicFrame>
    </p:spTree>
    <p:extLst>
      <p:ext uri="{BB962C8B-B14F-4D97-AF65-F5344CB8AC3E}">
        <p14:creationId xmlns:p14="http://schemas.microsoft.com/office/powerpoint/2010/main" val="328942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echteck 17">
            <a:extLst>
              <a:ext uri="{FF2B5EF4-FFF2-40B4-BE49-F238E27FC236}">
                <a16:creationId xmlns:a16="http://schemas.microsoft.com/office/drawing/2014/main" id="{A1BD9728-F445-A16E-71D7-04435CF30FD7}"/>
              </a:ext>
            </a:extLst>
          </p:cNvPr>
          <p:cNvSpPr>
            <a:spLocks noGrp="1" noRot="1" noMove="1" noResize="1" noEditPoints="1" noAdjustHandles="1" noChangeArrowheads="1" noChangeShapeType="1"/>
          </p:cNvSpPr>
          <p:nvPr/>
        </p:nvSpPr>
        <p:spPr>
          <a:xfrm>
            <a:off x="998274" y="2125945"/>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Unter „Buy </a:t>
            </a:r>
            <a:r>
              <a:rPr lang="de-DE" sz="1200" dirty="0" err="1">
                <a:solidFill>
                  <a:schemeClr val="tx2"/>
                </a:solidFill>
                <a:latin typeface="Ink Free" panose="03080402000500000000" pitchFamily="66" charset="0"/>
                <a:ea typeface="Inter" panose="020B0502030000000004" pitchFamily="34" charset="0"/>
                <a:cs typeface="helvetica" panose="020B0604020202020204" pitchFamily="34" charset="0"/>
              </a:rPr>
              <a:t>now</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 </a:t>
            </a:r>
            <a:r>
              <a:rPr lang="de-DE" sz="1200" dirty="0" err="1">
                <a:solidFill>
                  <a:schemeClr val="tx2"/>
                </a:solidFill>
                <a:latin typeface="Ink Free" panose="03080402000500000000" pitchFamily="66" charset="0"/>
                <a:ea typeface="Inter" panose="020B0502030000000004" pitchFamily="34" charset="0"/>
                <a:cs typeface="helvetica" panose="020B0604020202020204" pitchFamily="34" charset="0"/>
              </a:rPr>
              <a:t>pay</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 </a:t>
            </a:r>
            <a:r>
              <a:rPr lang="de-DE" sz="1200" dirty="0" err="1">
                <a:solidFill>
                  <a:schemeClr val="tx2"/>
                </a:solidFill>
                <a:latin typeface="Ink Free" panose="03080402000500000000" pitchFamily="66" charset="0"/>
                <a:ea typeface="Inter" panose="020B0502030000000004" pitchFamily="34" charset="0"/>
                <a:cs typeface="helvetica" panose="020B0604020202020204" pitchFamily="34" charset="0"/>
              </a:rPr>
              <a:t>later</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 (kurz BNPL, übersetzt „Jetzt kaufen, später zahlen“) versteht man das spätere Bezahlen einer Rechnung, z. B. erst nach 30 Tagen, oder die Zahlung per Raten.</a:t>
            </a:r>
          </a:p>
        </p:txBody>
      </p:sp>
      <p:sp>
        <p:nvSpPr>
          <p:cNvPr id="19" name="Rechteck 18">
            <a:extLst>
              <a:ext uri="{FF2B5EF4-FFF2-40B4-BE49-F238E27FC236}">
                <a16:creationId xmlns:a16="http://schemas.microsoft.com/office/drawing/2014/main" id="{A25B0F3E-A768-B3AC-DF92-39180E2721EB}"/>
              </a:ext>
            </a:extLst>
          </p:cNvPr>
          <p:cNvSpPr>
            <a:spLocks noGrp="1" noRot="1" noMove="1" noResize="1" noEditPoints="1" noAdjustHandles="1" noChangeArrowheads="1" noChangeShapeType="1"/>
          </p:cNvSpPr>
          <p:nvPr/>
        </p:nvSpPr>
        <p:spPr>
          <a:xfrm>
            <a:off x="998273" y="3992115"/>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BNPL kann beim Online-Shopping sinnvoll sein, wenn man zum ersten Mal bei einem Shop bestellt oder weiß, dass man nicht alles behalten wird (z. B. Kleidung in unterschiedlichen Größen). Eine häufige Nutzung von BNPL kann dazu führen, dass man den Überblick verliert. Für Ratenzahlungen werden außerdem oft Zinsen fällig, die den Kauf verteuern. BNPL kann auch zu unnötigen Käufen verleiten.</a:t>
            </a:r>
          </a:p>
        </p:txBody>
      </p:sp>
      <p:sp>
        <p:nvSpPr>
          <p:cNvPr id="20" name="Rechteck 19">
            <a:extLst>
              <a:ext uri="{FF2B5EF4-FFF2-40B4-BE49-F238E27FC236}">
                <a16:creationId xmlns:a16="http://schemas.microsoft.com/office/drawing/2014/main" id="{8C9A524C-72AD-E411-B4E9-ADED9D0AB4E8}"/>
              </a:ext>
            </a:extLst>
          </p:cNvPr>
          <p:cNvSpPr>
            <a:spLocks noGrp="1" noRot="1" noMove="1" noResize="1" noEditPoints="1" noAdjustHandles="1" noChangeArrowheads="1" noChangeShapeType="1"/>
          </p:cNvSpPr>
          <p:nvPr/>
        </p:nvSpPr>
        <p:spPr>
          <a:xfrm>
            <a:off x="998273" y="8347968"/>
            <a:ext cx="5513950" cy="1645886"/>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Nicht zu viel auf Rechnung kaufen (Ausnahmen: unbekannter Shop, mehrere Varianten zum Probieren)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Käufe, für die das Geld gerade fehlt, aufschieben und dafür sparen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Eine Nacht drüber schlafen</a:t>
            </a:r>
          </a:p>
          <a:p>
            <a:pPr marL="171450" indent="-171450">
              <a:buFontTx/>
              <a:buChar char="-"/>
            </a:pPr>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Im konkreten Fall außerdem: Öfter einmal selbst kochen, Streaming-Abos nicht alle parallel laufen lassen, sondern nach Bedarf wechseln</a:t>
            </a:r>
          </a:p>
        </p:txBody>
      </p:sp>
      <p:sp>
        <p:nvSpPr>
          <p:cNvPr id="21" name="Rechteck 20">
            <a:extLst>
              <a:ext uri="{FF2B5EF4-FFF2-40B4-BE49-F238E27FC236}">
                <a16:creationId xmlns:a16="http://schemas.microsoft.com/office/drawing/2014/main" id="{B3CDDBD5-E562-9EEC-3C5D-7B9595F6135D}"/>
              </a:ext>
            </a:extLst>
          </p:cNvPr>
          <p:cNvSpPr>
            <a:spLocks noGrp="1" noRot="1" noMove="1" noResize="1" noEditPoints="1" noAdjustHandles="1" noChangeArrowheads="1" noChangeShapeType="1"/>
          </p:cNvSpPr>
          <p:nvPr/>
        </p:nvSpPr>
        <p:spPr>
          <a:xfrm>
            <a:off x="998273" y="5903433"/>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Im konkreten Fall haben die Schuldheimer mehr ausgegeben, als sie sich leisten konnten – für Konsum und andere verzichtbare Dinge wie Essen vom Lieferdienst.</a:t>
            </a:r>
          </a:p>
        </p:txBody>
      </p:sp>
    </p:spTree>
    <p:extLst>
      <p:ext uri="{BB962C8B-B14F-4D97-AF65-F5344CB8AC3E}">
        <p14:creationId xmlns:p14="http://schemas.microsoft.com/office/powerpoint/2010/main" val="286952944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echteck 15">
            <a:extLst>
              <a:ext uri="{FF2B5EF4-FFF2-40B4-BE49-F238E27FC236}">
                <a16:creationId xmlns:a16="http://schemas.microsoft.com/office/drawing/2014/main" id="{4A962144-3181-A28D-20AD-A030F9294C4C}"/>
              </a:ext>
            </a:extLst>
          </p:cNvPr>
          <p:cNvSpPr>
            <a:spLocks noGrp="1" noRot="1" noMove="1" noResize="1" noEditPoints="1" noAdjustHandles="1" noChangeArrowheads="1" noChangeShapeType="1"/>
          </p:cNvSpPr>
          <p:nvPr/>
        </p:nvSpPr>
        <p:spPr>
          <a:xfrm>
            <a:off x="998274" y="1850493"/>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Die Null-Prozent-Finanzierung ist ein (direkt im Handel abschließbarer) Kredit, auf den keine Zinsen anfallen.</a:t>
            </a:r>
          </a:p>
        </p:txBody>
      </p:sp>
      <p:sp>
        <p:nvSpPr>
          <p:cNvPr id="17" name="Rechteck 16">
            <a:extLst>
              <a:ext uri="{FF2B5EF4-FFF2-40B4-BE49-F238E27FC236}">
                <a16:creationId xmlns:a16="http://schemas.microsoft.com/office/drawing/2014/main" id="{BEFA52B8-1DA8-1F13-6ECE-13C0C4A52AFE}"/>
              </a:ext>
            </a:extLst>
          </p:cNvPr>
          <p:cNvSpPr>
            <a:spLocks noGrp="1" noRot="1" noMove="1" noResize="1" noEditPoints="1" noAdjustHandles="1" noChangeArrowheads="1" noChangeShapeType="1"/>
          </p:cNvSpPr>
          <p:nvPr/>
        </p:nvSpPr>
        <p:spPr>
          <a:xfrm>
            <a:off x="998273" y="3716663"/>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Die Finanzierung verursacht keine weiteren Kosten – sofern z. B. keine Restschuldversicherung hinzukommt. Die Finanzierung lohnt sich finanziell aber nur, wenn die Ware nicht teurer angeboten wird als anderswo. Die Finanzierung kann dazu verleiten, mehr zu kaufen als geplant, und den Überblick über die eigenen Finanzen erschweren.</a:t>
            </a:r>
          </a:p>
        </p:txBody>
      </p:sp>
      <p:sp>
        <p:nvSpPr>
          <p:cNvPr id="18" name="Rechteck 17">
            <a:extLst>
              <a:ext uri="{FF2B5EF4-FFF2-40B4-BE49-F238E27FC236}">
                <a16:creationId xmlns:a16="http://schemas.microsoft.com/office/drawing/2014/main" id="{2277FE40-F36F-C3B8-2497-7327128CEB10}"/>
              </a:ext>
            </a:extLst>
          </p:cNvPr>
          <p:cNvSpPr>
            <a:spLocks noGrp="1" noRot="1" noMove="1" noResize="1" noEditPoints="1" noAdjustHandles="1" noChangeArrowheads="1" noChangeShapeType="1"/>
          </p:cNvSpPr>
          <p:nvPr/>
        </p:nvSpPr>
        <p:spPr>
          <a:xfrm>
            <a:off x="998273" y="8072515"/>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Preise und Finanzierungen vergleichen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Spontankäufe im Laden vermeiden – lieber eine Nacht drüber schlafen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Auf das Kleingedruckte achten</a:t>
            </a:r>
          </a:p>
          <a:p>
            <a:pPr marL="171450" indent="-171450">
              <a:buFontTx/>
              <a:buChar char="-"/>
            </a:pPr>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Im konkreten Fall außerdem: Budgets gut planen, fest eingeplante Sparraten etwa für den Urlaub auf anderes Konto überweisen</a:t>
            </a:r>
          </a:p>
        </p:txBody>
      </p:sp>
      <p:sp>
        <p:nvSpPr>
          <p:cNvPr id="20" name="Rechteck 19">
            <a:extLst>
              <a:ext uri="{FF2B5EF4-FFF2-40B4-BE49-F238E27FC236}">
                <a16:creationId xmlns:a16="http://schemas.microsoft.com/office/drawing/2014/main" id="{0FF55D49-A88D-F504-E077-62D2A25BAF16}"/>
              </a:ext>
            </a:extLst>
          </p:cNvPr>
          <p:cNvSpPr>
            <a:spLocks noGrp="1" noRot="1" noMove="1" noResize="1" noEditPoints="1" noAdjustHandles="1" noChangeArrowheads="1" noChangeShapeType="1"/>
          </p:cNvSpPr>
          <p:nvPr/>
        </p:nvSpPr>
        <p:spPr>
          <a:xfrm>
            <a:off x="998273" y="5627981"/>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an ihrem geplanten Kauf festhalten sollen und sich nicht zu einem zusätzlichen Kauf verleiten lassen dürfen. Wegen des Spontankaufes haben sie auch keine Preise verglichen.</a:t>
            </a:r>
          </a:p>
        </p:txBody>
      </p:sp>
    </p:spTree>
    <p:extLst>
      <p:ext uri="{BB962C8B-B14F-4D97-AF65-F5344CB8AC3E}">
        <p14:creationId xmlns:p14="http://schemas.microsoft.com/office/powerpoint/2010/main" val="373496438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B40D4F79-5EE8-A6EE-A69B-BB3D221C1726}"/>
              </a:ext>
            </a:extLst>
          </p:cNvPr>
          <p:cNvSpPr>
            <a:spLocks noGrp="1" noRot="1" noMove="1" noResize="1" noEditPoints="1" noAdjustHandles="1" noChangeArrowheads="1" noChangeShapeType="1"/>
          </p:cNvSpPr>
          <p:nvPr/>
        </p:nvSpPr>
        <p:spPr>
          <a:xfrm>
            <a:off x="998274" y="1850492"/>
            <a:ext cx="5513950" cy="1366397"/>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20000"/>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Kreditangebot via </a:t>
            </a:r>
            <a:r>
              <a:rPr lang="de-DE" sz="1200" dirty="0" err="1">
                <a:solidFill>
                  <a:schemeClr val="tx2"/>
                </a:solidFill>
                <a:latin typeface="Ink Free" panose="03080402000500000000" pitchFamily="66" charset="0"/>
                <a:ea typeface="Inter" panose="020B0502030000000004" pitchFamily="34" charset="0"/>
                <a:cs typeface="helvetica" panose="020B0604020202020204" pitchFamily="34" charset="0"/>
              </a:rPr>
              <a:t>Whatsapp</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 oder Facebook: Betrüger, sind oft schon auf illegalem Wege an Kontaktdaten gelangt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Beworbene Leichtigkeit: Kredit auch bei schlechten finanziellen Verhältnissen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Zusätzliche Gebühren: z. B. Vorauszahlungen oder Beratungen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Hohe Kreditbeträge ohne Sicherheiten: Kredite im Normalfall abgesichert (z. B. via Gehalt)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Notare/Anwälte involviert: kein herkömmliches Vorgehen bei der Kreditaufnahme</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p:txBody>
      </p:sp>
      <p:sp>
        <p:nvSpPr>
          <p:cNvPr id="16" name="Rechteck 15">
            <a:extLst>
              <a:ext uri="{FF2B5EF4-FFF2-40B4-BE49-F238E27FC236}">
                <a16:creationId xmlns:a16="http://schemas.microsoft.com/office/drawing/2014/main" id="{BA79E27A-0A48-258A-C577-1ED8D1468262}"/>
              </a:ext>
            </a:extLst>
          </p:cNvPr>
          <p:cNvSpPr>
            <a:spLocks noGrp="1" noRot="1" noMove="1" noResize="1" noEditPoints="1" noAdjustHandles="1" noChangeArrowheads="1" noChangeShapeType="1"/>
          </p:cNvSpPr>
          <p:nvPr/>
        </p:nvSpPr>
        <p:spPr>
          <a:xfrm>
            <a:off x="998273" y="3716663"/>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Von der Bafin lizensiert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Ordentliches Impressum auf der Website</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Echte Siegel von unabhängigen Stellen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Erfahrungswerte anderer Kunden (z. B. Bewertungen auf Trustpilot)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Auf Vergleichsplattformen gelistet</a:t>
            </a:r>
          </a:p>
        </p:txBody>
      </p:sp>
      <p:sp>
        <p:nvSpPr>
          <p:cNvPr id="17" name="Rechteck 16">
            <a:extLst>
              <a:ext uri="{FF2B5EF4-FFF2-40B4-BE49-F238E27FC236}">
                <a16:creationId xmlns:a16="http://schemas.microsoft.com/office/drawing/2014/main" id="{51FC055C-1A4C-20AB-87BB-FB7D91257B07}"/>
              </a:ext>
            </a:extLst>
          </p:cNvPr>
          <p:cNvSpPr>
            <a:spLocks noGrp="1" noRot="1" noMove="1" noResize="1" noEditPoints="1" noAdjustHandles="1" noChangeArrowheads="1" noChangeShapeType="1"/>
          </p:cNvSpPr>
          <p:nvPr/>
        </p:nvSpPr>
        <p:spPr>
          <a:xfrm>
            <a:off x="998273" y="8072515"/>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Bei Kreditangeboten über </a:t>
            </a:r>
            <a:r>
              <a:rPr lang="de-DE" sz="1200" dirty="0" err="1">
                <a:solidFill>
                  <a:schemeClr val="tx2"/>
                </a:solidFill>
                <a:latin typeface="Ink Free" panose="03080402000500000000" pitchFamily="66" charset="0"/>
                <a:ea typeface="Inter" panose="020B0502030000000004" pitchFamily="34" charset="0"/>
                <a:cs typeface="helvetica" panose="020B0604020202020204" pitchFamily="34" charset="0"/>
              </a:rPr>
              <a:t>Social</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 Media grundsätzlich hellhörig werden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Erfahrungswerte zum Kreditanbieter im Netz recherchieren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Niemals Vorauszahlungen leisten</a:t>
            </a:r>
          </a:p>
          <a:p>
            <a:pPr marL="171450" indent="-171450">
              <a:buFont typeface="Arial" panose="020B0604020202020204" pitchFamily="34" charset="0"/>
              <a:buChar char="•"/>
            </a:pPr>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Im konkreten Fall außerdem: hinterfragen, woher der vermeintliche Kreditanbieter die Handynummer hat - Stichwort Datensicherheit</a:t>
            </a:r>
          </a:p>
        </p:txBody>
      </p:sp>
      <p:sp>
        <p:nvSpPr>
          <p:cNvPr id="18" name="Rechteck 17">
            <a:extLst>
              <a:ext uri="{FF2B5EF4-FFF2-40B4-BE49-F238E27FC236}">
                <a16:creationId xmlns:a16="http://schemas.microsoft.com/office/drawing/2014/main" id="{604904A0-B24A-BBAC-A930-E6CCC2E61B10}"/>
              </a:ext>
            </a:extLst>
          </p:cNvPr>
          <p:cNvSpPr>
            <a:spLocks noGrp="1" noRot="1" noMove="1" noResize="1" noEditPoints="1" noAdjustHandles="1" noChangeArrowheads="1" noChangeShapeType="1"/>
          </p:cNvSpPr>
          <p:nvPr/>
        </p:nvSpPr>
        <p:spPr>
          <a:xfrm>
            <a:off x="998273" y="5627981"/>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ihrer Skepsis nachgehen und nach Erfahrungswerten im Netz suchen sollen – sowohl zum konkreten Anbieter als auch zum Vorgehen der Kreditvergabe. </a:t>
            </a:r>
          </a:p>
        </p:txBody>
      </p:sp>
    </p:spTree>
    <p:extLst>
      <p:ext uri="{BB962C8B-B14F-4D97-AF65-F5344CB8AC3E}">
        <p14:creationId xmlns:p14="http://schemas.microsoft.com/office/powerpoint/2010/main" val="566418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D40DD16-62BC-0192-3F2A-B99DAB714EB2}"/>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85000" lnSpcReduction="2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 Privatkredit ist ein Kredit, der von Privatpersonen an Privatpersonen vergeben wird, z. B. innerhalb der Familie oder im Freundeskreis oder von anderen, mitunter auch fremden Privatpersonen.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(Wichtig: Auch viele herkömmliche Kredite von Banken heißen „Privatkredit“, weil sie für private Zwecke vergeben werden.)</a:t>
            </a:r>
          </a:p>
        </p:txBody>
      </p:sp>
      <p:sp>
        <p:nvSpPr>
          <p:cNvPr id="10" name="Rechteck 9">
            <a:extLst>
              <a:ext uri="{FF2B5EF4-FFF2-40B4-BE49-F238E27FC236}">
                <a16:creationId xmlns:a16="http://schemas.microsoft.com/office/drawing/2014/main" id="{1E527FE7-9E4A-38BB-A946-531DC6A7A81A}"/>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Sich bei Freunden oder Familie Geld zu leihen, ist meist einfacher, schneller und günstiger (mitunter sogar zinsfrei) als ein Kredit von der Bank. Zudem taucht der Privatkredit in keinen Registern auf (z. B. bei der Schufa). Damit der Kredit nicht zum Streitthema wird (oder für den Fall, dass er das wird), sollten Zinsen, Laufzeit und Höhe der Raten aber schriftlich festgehalten werden.</a:t>
            </a:r>
          </a:p>
        </p:txBody>
      </p:sp>
      <p:sp>
        <p:nvSpPr>
          <p:cNvPr id="11" name="Rechteck 10">
            <a:extLst>
              <a:ext uri="{FF2B5EF4-FFF2-40B4-BE49-F238E27FC236}">
                <a16:creationId xmlns:a16="http://schemas.microsoft.com/office/drawing/2014/main" id="{2756D898-6D48-5F73-C58E-3C37BF1DAF9F}"/>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Auch beim Privatkredit einen Kreditvertrag abschließen und </a:t>
            </a:r>
            <a:r>
              <a:rPr lang="de-DE" sz="1200">
                <a:solidFill>
                  <a:schemeClr val="tx2"/>
                </a:solidFill>
                <a:latin typeface="Ink Free" panose="03080402000500000000" pitchFamily="66" charset="0"/>
                <a:ea typeface="Inter" panose="020B0502030000000004" pitchFamily="34" charset="0"/>
                <a:cs typeface="helvetica" panose="020B0604020202020204" pitchFamily="34" charset="0"/>
              </a:rPr>
              <a:t>Laufzeit vereinbaren</a:t>
            </a:r>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Sehr genau hinterfragen, wer als Kreditgeber infrage kommt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Neben dem Privatkredit auch andere Kreditformen in Betracht ziehen</a:t>
            </a:r>
          </a:p>
        </p:txBody>
      </p:sp>
      <p:sp>
        <p:nvSpPr>
          <p:cNvPr id="12" name="Rechteck 11">
            <a:extLst>
              <a:ext uri="{FF2B5EF4-FFF2-40B4-BE49-F238E27FC236}">
                <a16:creationId xmlns:a16="http://schemas.microsoft.com/office/drawing/2014/main" id="{1F006E0B-13B0-F0A0-B4A9-F8D49731ADC0}"/>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schriftlich festhalten sollen, wie viel Geld sie sich bis wann leihen und zu welchem Zinssatz.</a:t>
            </a:r>
          </a:p>
        </p:txBody>
      </p:sp>
    </p:spTree>
    <p:extLst>
      <p:ext uri="{BB962C8B-B14F-4D97-AF65-F5344CB8AC3E}">
        <p14:creationId xmlns:p14="http://schemas.microsoft.com/office/powerpoint/2010/main" val="296136877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E032BCE3-3D8B-61FC-BEE8-F0BC8F95009D}"/>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 Dispokredit bietet die Möglichkeit, das Girokonto bis zu einem festgelegten Betrag gegen Zinszahlung zu überziehen.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(In Verträgen wird oft auch von „eingeräumte Kontoüberziehung“ gesprochen.)</a:t>
            </a:r>
          </a:p>
        </p:txBody>
      </p:sp>
      <p:sp>
        <p:nvSpPr>
          <p:cNvPr id="10" name="Rechteck 9">
            <a:extLst>
              <a:ext uri="{FF2B5EF4-FFF2-40B4-BE49-F238E27FC236}">
                <a16:creationId xmlns:a16="http://schemas.microsoft.com/office/drawing/2014/main" id="{1AE13D4D-FC40-284A-0C58-EFBBFDA54219}"/>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Der Dispokredit ist ein flexibler Kreditrahmen, auf den der Kontoinhaber immer wieder zurückgreifen kann, ohne ihn jedes Mal neu beantragen zu müssen. Für den Dispo werden jedoch hohe Zinsen fällig – sie liegen meist deutlich über den Zinsen für einen Ratenkredit. Auf Dauer kann der Dispokredit daher sehr teuer werden, zumal eine Rückzahlung nicht geregelt ist. Der Dispo kann von der Bank schnell gekündigt werden.</a:t>
            </a:r>
          </a:p>
        </p:txBody>
      </p:sp>
      <p:sp>
        <p:nvSpPr>
          <p:cNvPr id="11" name="Rechteck 10">
            <a:extLst>
              <a:ext uri="{FF2B5EF4-FFF2-40B4-BE49-F238E27FC236}">
                <a16:creationId xmlns:a16="http://schemas.microsoft.com/office/drawing/2014/main" id="{7E0F0A8D-0E88-9BD9-9CA3-D32E8D646012}"/>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Höhe des Dispozinses immer im Blick haben (kann sich ändern)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Konto schnellstmöglich wieder ausgleichen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Bei wiederholter oder dauerhafter Nutzung auf Alternativen ausweichen wie Rahmenkredit oder Ratenkredit</a:t>
            </a:r>
          </a:p>
        </p:txBody>
      </p:sp>
      <p:sp>
        <p:nvSpPr>
          <p:cNvPr id="12" name="Rechteck 11">
            <a:extLst>
              <a:ext uri="{FF2B5EF4-FFF2-40B4-BE49-F238E27FC236}">
                <a16:creationId xmlns:a16="http://schemas.microsoft.com/office/drawing/2014/main" id="{6E98B2FD-7BFE-C21C-317E-1981C9A52787}"/>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sich über die Kosten des Dispokredites auf der einen und den Kosten eines Ratenkredites auf der anderen Seite erkundigen müssen. </a:t>
            </a:r>
          </a:p>
        </p:txBody>
      </p:sp>
    </p:spTree>
    <p:extLst>
      <p:ext uri="{BB962C8B-B14F-4D97-AF65-F5344CB8AC3E}">
        <p14:creationId xmlns:p14="http://schemas.microsoft.com/office/powerpoint/2010/main" val="36018794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22F2C488-A22F-8100-A0E9-CB32EE79ADC1}"/>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Über einen Kurzzeitkredit lassen sich kleine Kreditbeträge über einen kurzen Zeitraum leihen.</a:t>
            </a:r>
          </a:p>
        </p:txBody>
      </p:sp>
      <p:sp>
        <p:nvSpPr>
          <p:cNvPr id="10" name="Rechteck 9">
            <a:extLst>
              <a:ext uri="{FF2B5EF4-FFF2-40B4-BE49-F238E27FC236}">
                <a16:creationId xmlns:a16="http://schemas.microsoft.com/office/drawing/2014/main" id="{3D3E311D-93C0-289C-5C09-8C61803008D6}"/>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 Kurzzeitkredit kann bei der Überbrückung finanzieller Engpässe helfen. Die Kosten dafür sind aber oft sehr hoch – vor allem, wenn neben den bereits hohen Zinsen zusätzliche Gebühren für Ratenzahlung oder Expressauszahlung fällig werden. Nicht alle Anbieter von Kurzzeitkrediten sind seriös.</a:t>
            </a:r>
          </a:p>
        </p:txBody>
      </p:sp>
      <p:sp>
        <p:nvSpPr>
          <p:cNvPr id="11" name="Rechteck 10">
            <a:extLst>
              <a:ext uri="{FF2B5EF4-FFF2-40B4-BE49-F238E27FC236}">
                <a16:creationId xmlns:a16="http://schemas.microsoft.com/office/drawing/2014/main" id="{C07512EC-856A-3D73-33D1-7AF9A4C87A6E}"/>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Bei besonders kurzfristigen finanziellen Engpässen Dispo-, Rahmenkredit oder Kreditkarte nutzen, alternativ auch in der Familie oder im Freundeskreis aushelfen lassen (schafft auch soziale Kontrolle)</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Kreditangebote im Netz immer genauestens prüfen – im Hinblick auf die Kosten ebenso wie im Hinblick auf die Auszahlungsgeschwindigkeit, wenn relevant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„weiterer finanzieller Engpass“: bei wiederholten Engpässen Einnahmen und Ausgaben genau prüfen und Sparmöglichkeiten ausfindig machen</a:t>
            </a:r>
          </a:p>
        </p:txBody>
      </p:sp>
      <p:sp>
        <p:nvSpPr>
          <p:cNvPr id="12" name="Rechteck 11">
            <a:extLst>
              <a:ext uri="{FF2B5EF4-FFF2-40B4-BE49-F238E27FC236}">
                <a16:creationId xmlns:a16="http://schemas.microsoft.com/office/drawing/2014/main" id="{F2FF6224-E50A-D7D6-9501-39F1076D9A79}"/>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sich genauer mit dem Angebot beschäftigen müssen – um z. B. festzustellen, dass eine Auszahlung am Sonntag nicht möglich ist. Sie hätten sich über Alternativen (z. B. privat Geld leihen, Dispokredit) informieren sollen.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p:txBody>
      </p:sp>
    </p:spTree>
    <p:extLst>
      <p:ext uri="{BB962C8B-B14F-4D97-AF65-F5344CB8AC3E}">
        <p14:creationId xmlns:p14="http://schemas.microsoft.com/office/powerpoint/2010/main" val="3343421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B29F145-3343-E422-054D-B9F59B42240E}"/>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Bei einer Kreditbürgschaft übernimmt ein Bürge die Rückzahlung des Kredites, wenn es der eigentliche Kreditnehmer nicht (mehr) tut.</a:t>
            </a:r>
          </a:p>
        </p:txBody>
      </p:sp>
      <p:sp>
        <p:nvSpPr>
          <p:cNvPr id="10" name="Rechteck 9">
            <a:extLst>
              <a:ext uri="{FF2B5EF4-FFF2-40B4-BE49-F238E27FC236}">
                <a16:creationId xmlns:a16="http://schemas.microsoft.com/office/drawing/2014/main" id="{4DE8EA67-C6D2-0996-0878-1860B43B4851}"/>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Eine Bürgschaft kann helfen, um einen dringend benötigen Kredit zu erhalten. Sofern der Bürge ein eigenes Einkommen/Vermögen hat, bietet er der Bank eine zusätzliche Sicherheit. Je nach Vertragsgestaltung kann eine Bürgschaft für den Bürgen aber zum finanziellen Desaster werden. Durch Eintragung einer Kreditbürgschaft in der Schufa sind seine Chancen auf einen Kredit für den Bürgen zudem oft erschwert.</a:t>
            </a:r>
          </a:p>
        </p:txBody>
      </p:sp>
      <p:sp>
        <p:nvSpPr>
          <p:cNvPr id="11" name="Rechteck 10">
            <a:extLst>
              <a:ext uri="{FF2B5EF4-FFF2-40B4-BE49-F238E27FC236}">
                <a16:creationId xmlns:a16="http://schemas.microsoft.com/office/drawing/2014/main" id="{11CE2DA3-37D9-7672-297C-4DF685DFDB1C}"/>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Generell: Vertrauensverhältnis zum Schuldner auf den Prüfstand stellen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Mögliche Auswirkungen für die eigenen Finanzen einmal durchdenken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Vertragsgestaltung bei der Bürgschaft prüfen – eigene Grenzen setzen und zum Beispiel auf Ausfallbürgschaft statt selbstschuldnerischer Bürgschaft bestehen oder Kündigungsrecht vertraglich festhalten</a:t>
            </a:r>
          </a:p>
        </p:txBody>
      </p:sp>
      <p:sp>
        <p:nvSpPr>
          <p:cNvPr id="12" name="Rechteck 11">
            <a:extLst>
              <a:ext uri="{FF2B5EF4-FFF2-40B4-BE49-F238E27FC236}">
                <a16:creationId xmlns:a16="http://schemas.microsoft.com/office/drawing/2014/main" id="{4A291077-49D0-BB6D-AAC6-D7DF5B440F81}"/>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sich mehr Bedenkzeit nehmen und die möglichen Folgen einmal gedanklich durchspielen müssen. Dass die Nachbarn einen Bürgen brauchten, um den Kredit zu erhalten, hätte ihnen schon zu denken geben müssen. Zudem hätten sie auf die Form der Bürgschaft achten sollen (Ausfallbürgschaft statt selbstschuldnerischer Bürgschaft).</a:t>
            </a:r>
          </a:p>
        </p:txBody>
      </p:sp>
    </p:spTree>
    <p:extLst>
      <p:ext uri="{BB962C8B-B14F-4D97-AF65-F5344CB8AC3E}">
        <p14:creationId xmlns:p14="http://schemas.microsoft.com/office/powerpoint/2010/main" val="146153668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BF265041-5220-5B24-362B-C651D6D93B42}"/>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Eine Restschuldversicherung (RSV) übernimmt die Rückzahlung eines Kredites, wenn der Kreditnehmer z. B. wegen längerer Krankheit, Arbeitslosigkeit oder Tod nicht mehr zahlen kann.</a:t>
            </a:r>
          </a:p>
        </p:txBody>
      </p:sp>
      <p:sp>
        <p:nvSpPr>
          <p:cNvPr id="10" name="Rechteck 9">
            <a:extLst>
              <a:ext uri="{FF2B5EF4-FFF2-40B4-BE49-F238E27FC236}">
                <a16:creationId xmlns:a16="http://schemas.microsoft.com/office/drawing/2014/main" id="{EA85AD55-2EC1-4DAD-AC7E-3146EB4B0B2B}"/>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Eine Restschuldversicherung soll bei der Aufnahme eines Kredites Sicherheit schaffen und lässt sich recht bequem zusammen mit einem Kredit abschließen. Diese Sicherheit ist aber oftmals sehr teuer. Zudem leistet die RSV oft wegen Ausschlussklauseln, Warte- und Karenzzeiten nicht. </a:t>
            </a:r>
          </a:p>
        </p:txBody>
      </p:sp>
      <p:sp>
        <p:nvSpPr>
          <p:cNvPr id="11" name="Rechteck 10">
            <a:extLst>
              <a:ext uri="{FF2B5EF4-FFF2-40B4-BE49-F238E27FC236}">
                <a16:creationId xmlns:a16="http://schemas.microsoft.com/office/drawing/2014/main" id="{8C2D45ED-BD6C-1CE2-E794-B92A18EADC8B}"/>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Nicht von Kreditanbietern in Angst versetzen lassen - Motive hinterfragen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Eigenes Risiko einschätzen und abgleichen, was durch andere Versicherungen schon abgedeckt ist</a:t>
            </a:r>
          </a:p>
          <a:p>
            <a:pPr marL="171450" indent="-171450">
              <a:buFont typeface="Arial" panose="020B0604020202020204" pitchFamily="34" charset="0"/>
              <a:buChar char="•"/>
            </a:pPr>
            <a:r>
              <a:rPr lang="de-DE" sz="1200">
                <a:solidFill>
                  <a:schemeClr val="tx2"/>
                </a:solidFill>
                <a:latin typeface="Ink Free" panose="03080402000500000000" pitchFamily="66" charset="0"/>
                <a:ea typeface="Inter" panose="020B0502030000000004" pitchFamily="34" charset="0"/>
                <a:cs typeface="helvetica" panose="020B0604020202020204" pitchFamily="34" charset="0"/>
              </a:rPr>
              <a:t>Bei gewünschter </a:t>
            </a: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Absicherung auf Alternativen ausweichen (z. B. Risikolebensversicherung)</a:t>
            </a:r>
          </a:p>
        </p:txBody>
      </p:sp>
      <p:sp>
        <p:nvSpPr>
          <p:cNvPr id="12" name="Rechteck 11">
            <a:extLst>
              <a:ext uri="{FF2B5EF4-FFF2-40B4-BE49-F238E27FC236}">
                <a16:creationId xmlns:a16="http://schemas.microsoft.com/office/drawing/2014/main" id="{EDFCC14A-1858-1E86-2A89-DD1CEC4E9E6B}"/>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Im konkreten Fall hätten die Schuldheimer die Motivation des Kreditgebers, zusätzlich eine Restschuldversicherung anzubieten, hinterfragen müssen. Zusätzlich hätten sie die Versicherungsbedingungen lesen müssen, um zu wissen, wann die Versicherung wirklich zahlt und wann nicht.</a:t>
            </a:r>
          </a:p>
        </p:txBody>
      </p:sp>
    </p:spTree>
    <p:extLst>
      <p:ext uri="{BB962C8B-B14F-4D97-AF65-F5344CB8AC3E}">
        <p14:creationId xmlns:p14="http://schemas.microsoft.com/office/powerpoint/2010/main" val="3792693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2A30A8B0-E598-3349-5932-BF652B319E20}"/>
              </a:ext>
            </a:extLst>
          </p:cNvPr>
          <p:cNvSpPr>
            <a:spLocks noGrp="1" noRot="1" noMove="1" noResize="1" noEditPoints="1" noAdjustHandles="1" noChangeArrowheads="1" noChangeShapeType="1"/>
          </p:cNvSpPr>
          <p:nvPr/>
        </p:nvSpPr>
        <p:spPr>
          <a:xfrm>
            <a:off x="3565450" y="1318948"/>
            <a:ext cx="2917408" cy="256545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Diese Materialien werden Ihnen von Finanztip Schule – der Bildungsinitiative der Finanztip Stiftung – zur Verfügung gestellt.</a:t>
            </a:r>
            <a:endParaRPr lang="de-DE" sz="1200" dirty="0">
              <a:effectLst/>
              <a:latin typeface="Inter" panose="020B0502030000000004" pitchFamily="34" charset="0"/>
              <a:ea typeface="Calibri" panose="020F0502020204030204" pitchFamily="34" charset="0"/>
              <a:cs typeface="Arial" panose="020B0604020202020204" pitchFamily="34"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Weitere kostenlose Unterrichts-materialien finden Sie unter </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hlinkClick r:id="rId2"/>
              </a:rPr>
              <a:t>www.finanztip.schule</a:t>
            </a: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a:t>
            </a: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Arial" panose="020B0604020202020204" pitchFamily="34" charset="0"/>
              </a:rPr>
              <a:t>Wir danken Ihnen, dass Sie sich mit uns gemeinsam für mehr Finanzbildung an deutschen Schulen einsetzen!</a:t>
            </a:r>
            <a:endParaRPr lang="de-DE" sz="1200" dirty="0"/>
          </a:p>
        </p:txBody>
      </p:sp>
      <p:sp>
        <p:nvSpPr>
          <p:cNvPr id="4" name="Rechteck 3">
            <a:extLst>
              <a:ext uri="{FF2B5EF4-FFF2-40B4-BE49-F238E27FC236}">
                <a16:creationId xmlns:a16="http://schemas.microsoft.com/office/drawing/2014/main" id="{0937492E-2155-A95D-C91F-819B4800C43D}"/>
              </a:ext>
            </a:extLst>
          </p:cNvPr>
          <p:cNvSpPr>
            <a:spLocks noGrp="1" noRot="1" noMove="1" noResize="1" noEditPoints="1" noAdjustHandles="1" noChangeArrowheads="1" noChangeShapeType="1"/>
          </p:cNvSpPr>
          <p:nvPr/>
        </p:nvSpPr>
        <p:spPr>
          <a:xfrm>
            <a:off x="1018184" y="4501442"/>
            <a:ext cx="5516286" cy="473470"/>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noAutofit/>
          </a:bodyPr>
          <a:lstStyle/>
          <a:p>
            <a:r>
              <a:rPr lang="de-DE" sz="1200" dirty="0">
                <a:solidFill>
                  <a:schemeClr val="tx1"/>
                </a:solidFill>
                <a:latin typeface="Helvetica" panose="020B0604020202020204" pitchFamily="34" charset="0"/>
                <a:cs typeface="Helvetica" panose="020B0604020202020204" pitchFamily="34" charset="0"/>
              </a:rPr>
              <a:t>Bei Fragen, Anregungen, Lob oder Kritik steht Ihnen das Team von Finanztip Schule gern per Mail zur Verfügung: </a:t>
            </a:r>
            <a:r>
              <a:rPr lang="de-DE" sz="1200" dirty="0" err="1">
                <a:solidFill>
                  <a:schemeClr val="tx1"/>
                </a:solidFill>
                <a:latin typeface="Helvetica" panose="020B0604020202020204" pitchFamily="34" charset="0"/>
                <a:cs typeface="Helvetica" panose="020B0604020202020204" pitchFamily="34" charset="0"/>
                <a:hlinkClick r:id="rId3"/>
              </a:rPr>
              <a:t>info@finanztip.schule</a:t>
            </a:r>
            <a:r>
              <a:rPr lang="de-DE" sz="1200" dirty="0">
                <a:solidFill>
                  <a:schemeClr val="tx1"/>
                </a:solidFill>
                <a:latin typeface="Helvetica" panose="020B0604020202020204" pitchFamily="34" charset="0"/>
                <a:cs typeface="Helvetica" panose="020B0604020202020204" pitchFamily="34" charset="0"/>
              </a:rPr>
              <a:t>.</a:t>
            </a:r>
          </a:p>
          <a:p>
            <a:endParaRPr lang="de-DE" sz="1200" dirty="0">
              <a:solidFill>
                <a:schemeClr val="tx1"/>
              </a:solidFill>
              <a:latin typeface="Helvetica" panose="020B0604020202020204" pitchFamily="34" charset="0"/>
              <a:cs typeface="Helvetica" panose="020B0604020202020204" pitchFamily="34" charset="0"/>
            </a:endParaRPr>
          </a:p>
        </p:txBody>
      </p:sp>
    </p:spTree>
    <p:extLst>
      <p:ext uri="{BB962C8B-B14F-4D97-AF65-F5344CB8AC3E}">
        <p14:creationId xmlns:p14="http://schemas.microsoft.com/office/powerpoint/2010/main" val="22426719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891ECABD-E054-7A89-9E2F-EF80616B0481}"/>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Ein Kredit ohne Schufa wird vergeben, ohne dass der Kreditnehmer vorher eine Abfrage bei der Schufa (= wichtigste Auskunftei in Deutschland) vornimmt, um das Ausfallrisiko einzuschätzen.</a:t>
            </a:r>
          </a:p>
        </p:txBody>
      </p:sp>
      <p:sp>
        <p:nvSpPr>
          <p:cNvPr id="10" name="Rechteck 9">
            <a:extLst>
              <a:ext uri="{FF2B5EF4-FFF2-40B4-BE49-F238E27FC236}">
                <a16:creationId xmlns:a16="http://schemas.microsoft.com/office/drawing/2014/main" id="{5F2C3ACE-2745-D460-A27D-9AACC695AFA9}"/>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Kredite ohne Schufa versprechen, auch bei negativem Schufa-Eintrag die Kreditaufnahme zu ermöglichen. „Ohne Schufa“ heißt aber nicht „ohne Bonitätsprüfung“: Seriöse Anbieter führen immer eine Prüfung durch – ziehen in dem Fall aber andere Quellen heran. Kredite ohne Schufa sind oft besonders teuer, nicht selten verbirgt sich hinter einem Angebot sogar ein Betrüger.</a:t>
            </a:r>
          </a:p>
        </p:txBody>
      </p:sp>
      <p:sp>
        <p:nvSpPr>
          <p:cNvPr id="11" name="Rechteck 10">
            <a:extLst>
              <a:ext uri="{FF2B5EF4-FFF2-40B4-BE49-F238E27FC236}">
                <a16:creationId xmlns:a16="http://schemas.microsoft.com/office/drawing/2014/main" id="{36615C18-89C8-8560-7EA3-93FAC61548C7}"/>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Erst versuchen, auf herkömmlichem Wege einen Kredit zu erhalten – über Vergleichsportale lassen sich gleich mehrere unverbindliche Anfragen bei verschiedenen Banken stellen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Kostenlose Schufa-Auskunft einholen und überprüfen, ggf. Fehler korrigieren lassen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Bei Problemen mit der eigenen Bonität generellen Blick auf die persönlichen Finanzen werfen, ggf. gemeinsam mit einem Schuldnerberater</a:t>
            </a:r>
          </a:p>
        </p:txBody>
      </p:sp>
      <p:sp>
        <p:nvSpPr>
          <p:cNvPr id="12" name="Rechteck 11">
            <a:extLst>
              <a:ext uri="{FF2B5EF4-FFF2-40B4-BE49-F238E27FC236}">
                <a16:creationId xmlns:a16="http://schemas.microsoft.com/office/drawing/2014/main" id="{EC7922A8-0E89-D9DB-9AEC-5DB7FC76C50D}"/>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lnSpcReduction="10000"/>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sich früher ein Bild von ihrer Schufa-Akte machen müssen, um ihre Bonität nicht falsch einzuschätzen. Sie hätten zudem wenigstens versuchen sollen, einen Kredit auf herkömmlichem Wege über die Bank abzuschließen.</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endParaRPr>
          </a:p>
        </p:txBody>
      </p:sp>
    </p:spTree>
    <p:extLst>
      <p:ext uri="{BB962C8B-B14F-4D97-AF65-F5344CB8AC3E}">
        <p14:creationId xmlns:p14="http://schemas.microsoft.com/office/powerpoint/2010/main" val="38808034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hteck 6">
            <a:extLst>
              <a:ext uri="{FF2B5EF4-FFF2-40B4-BE49-F238E27FC236}">
                <a16:creationId xmlns:a16="http://schemas.microsoft.com/office/drawing/2014/main" id="{6FCE2C62-0DCD-959B-AED6-CC06CFD8C5B2}"/>
              </a:ext>
            </a:extLst>
          </p:cNvPr>
          <p:cNvSpPr>
            <a:spLocks noGrp="1" noRot="1" noMove="1" noResize="1" noEditPoints="1" noAdjustHandles="1" noChangeArrowheads="1" noChangeShapeType="1"/>
          </p:cNvSpPr>
          <p:nvPr/>
        </p:nvSpPr>
        <p:spPr>
          <a:xfrm>
            <a:off x="998274" y="1898670"/>
            <a:ext cx="5513950" cy="1150954"/>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Die Schuldnerberatung ist Anlaufstelle für alle, die ihre Schulden nicht oder nur schwer begleichen können, und hilft beispielsweise bei der Schuldenregulierung oder bei der Eröffnung eines Verbraucherinsolvenzverfahrens.</a:t>
            </a:r>
          </a:p>
        </p:txBody>
      </p:sp>
      <p:sp>
        <p:nvSpPr>
          <p:cNvPr id="10" name="Rechteck 9">
            <a:extLst>
              <a:ext uri="{FF2B5EF4-FFF2-40B4-BE49-F238E27FC236}">
                <a16:creationId xmlns:a16="http://schemas.microsoft.com/office/drawing/2014/main" id="{6A9BFF90-8F1E-1819-2EBF-F1D792A4FB59}"/>
              </a:ext>
            </a:extLst>
          </p:cNvPr>
          <p:cNvSpPr>
            <a:spLocks noGrp="1" noRot="1" noMove="1" noResize="1" noEditPoints="1" noAdjustHandles="1" noChangeArrowheads="1" noChangeShapeType="1"/>
          </p:cNvSpPr>
          <p:nvPr/>
        </p:nvSpPr>
        <p:spPr>
          <a:xfrm>
            <a:off x="998273" y="3764840"/>
            <a:ext cx="5513950" cy="116955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fontScale="92500" lnSpcReduction="10000"/>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Gehört zu einer gemeinnützigen Organisation wie Caritas, Diakonie oder Rotes Kreuz</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Berater kommen aus entsprechenden Feldern (Sozialarbeit, Bankwesen, Rechtswissenschaft)</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Verfügen über Rechtsberatungsbefugnis</a:t>
            </a:r>
          </a:p>
        </p:txBody>
      </p:sp>
      <p:sp>
        <p:nvSpPr>
          <p:cNvPr id="11" name="Rechteck 10">
            <a:extLst>
              <a:ext uri="{FF2B5EF4-FFF2-40B4-BE49-F238E27FC236}">
                <a16:creationId xmlns:a16="http://schemas.microsoft.com/office/drawing/2014/main" id="{2B1773AB-CED7-9F7F-51F4-7EF33EE332FE}"/>
              </a:ext>
            </a:extLst>
          </p:cNvPr>
          <p:cNvSpPr>
            <a:spLocks noGrp="1" noRot="1" noMove="1" noResize="1" noEditPoints="1" noAdjustHandles="1" noChangeArrowheads="1" noChangeShapeType="1"/>
          </p:cNvSpPr>
          <p:nvPr/>
        </p:nvSpPr>
        <p:spPr>
          <a:xfrm>
            <a:off x="998273" y="8120692"/>
            <a:ext cx="5513950" cy="1824131"/>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Schuldnerberatungen von gemeinnützigen Organisationen aufsuchen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Versprechen auf Plausibilität hin hinterfragen</a:t>
            </a:r>
          </a:p>
          <a:p>
            <a:pPr marL="171450" indent="-171450">
              <a:buFont typeface="Arial" panose="020B0604020202020204" pitchFamily="34" charset="0"/>
              <a:buChar char="•"/>
            </a:pPr>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rPr>
              <a:t>Keine Gebühren oder Honorare vorab zahlen</a:t>
            </a:r>
          </a:p>
        </p:txBody>
      </p:sp>
      <p:sp>
        <p:nvSpPr>
          <p:cNvPr id="12" name="Rechteck 11">
            <a:extLst>
              <a:ext uri="{FF2B5EF4-FFF2-40B4-BE49-F238E27FC236}">
                <a16:creationId xmlns:a16="http://schemas.microsoft.com/office/drawing/2014/main" id="{21ABDF25-4B73-8783-4487-56798BEF4676}"/>
              </a:ext>
            </a:extLst>
          </p:cNvPr>
          <p:cNvSpPr>
            <a:spLocks noGrp="1" noRot="1" noMove="1" noResize="1" noEditPoints="1" noAdjustHandles="1" noChangeArrowheads="1" noChangeShapeType="1"/>
          </p:cNvSpPr>
          <p:nvPr/>
        </p:nvSpPr>
        <p:spPr>
          <a:xfrm>
            <a:off x="998273" y="5676158"/>
            <a:ext cx="5513950" cy="1729318"/>
          </a:xfrm>
          <a:prstGeom prst="rect">
            <a:avLst/>
          </a:prstGeom>
          <a:solidFill>
            <a:srgbClr val="FFFFFF">
              <a:alpha val="69804"/>
            </a:srgbClr>
          </a:solidFill>
          <a:ln w="6350">
            <a:solidFill>
              <a:srgbClr val="ECEEF2"/>
            </a:solidFill>
          </a:ln>
          <a:effectLst>
            <a:outerShdw blurRad="50800" dist="38100" dir="2700000" algn="tl" rotWithShape="0">
              <a:prstClr val="black">
                <a:alpha val="1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180000" tIns="180000" rIns="180000" bIns="180000" rtlCol="0" anchor="t">
            <a:normAutofit/>
          </a:bodyPr>
          <a:lstStyle/>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 Gleiche Antwort in allen Schuldheimer Fällen: Die Kredithaie haben ohne Nachsicht eigene Motive verfolgt, die Schuld liegt aber nicht allein bei den Kredithaien. </a:t>
            </a:r>
          </a:p>
          <a:p>
            <a:endPar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endParaRPr>
          </a:p>
          <a:p>
            <a:r>
              <a:rPr lang="de-DE" sz="1200" dirty="0">
                <a:solidFill>
                  <a:schemeClr val="tx2"/>
                </a:solidFill>
                <a:latin typeface="Ink Free" panose="03080402000500000000" pitchFamily="66" charset="0"/>
                <a:ea typeface="Inter" panose="020B0502030000000004" pitchFamily="34" charset="0"/>
                <a:cs typeface="helvetica" panose="020B0604020202020204" pitchFamily="34" charset="0"/>
                <a:sym typeface="Wingdings" panose="05000000000000000000" pitchFamily="2" charset="2"/>
              </a:rPr>
              <a:t>Im konkreten Fall hätten die Schuldheimer das Versprechen hinterfragen müssen – vor allem die Aussicht, nur eine Rate zahlen zu müssen, war unrealistisch. Spätestens bei der Zahlung hätten sie hellhörig werden müssen.</a:t>
            </a:r>
          </a:p>
        </p:txBody>
      </p:sp>
    </p:spTree>
    <p:extLst>
      <p:ext uri="{BB962C8B-B14F-4D97-AF65-F5344CB8AC3E}">
        <p14:creationId xmlns:p14="http://schemas.microsoft.com/office/powerpoint/2010/main" val="204839873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1093797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A65A42E5-99A5-CF20-D566-06FCB4B0A060}"/>
              </a:ext>
            </a:extLst>
          </p:cNvPr>
          <p:cNvSpPr>
            <a:spLocks noGrp="1" noRot="1" noMove="1" noResize="1" noEditPoints="1" noAdjustHandles="1" noChangeArrowheads="1" noChangeShapeType="1"/>
          </p:cNvSpPr>
          <p:nvPr/>
        </p:nvSpPr>
        <p:spPr>
          <a:xfrm>
            <a:off x="1020525" y="1485899"/>
            <a:ext cx="5513950" cy="2239433"/>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a:solidFill>
                  <a:schemeClr val="tx2"/>
                </a:solidFill>
                <a:latin typeface="Ink Free" panose="03080402000500000000" pitchFamily="66" charset="0"/>
              </a:rPr>
              <a:t>Gute Gründe für Schulden sind </a:t>
            </a:r>
            <a:r>
              <a:rPr lang="de-DE">
                <a:solidFill>
                  <a:schemeClr val="tx2"/>
                </a:solidFill>
                <a:latin typeface="Ink Free" panose="03080402000500000000" pitchFamily="66" charset="0"/>
              </a:rPr>
              <a:t>größere, investive </a:t>
            </a:r>
            <a:r>
              <a:rPr lang="de-DE" dirty="0">
                <a:solidFill>
                  <a:schemeClr val="tx2"/>
                </a:solidFill>
                <a:latin typeface="Ink Free" panose="03080402000500000000" pitchFamily="66" charset="0"/>
              </a:rPr>
              <a:t>Anschaffungen, die sich langfristig positiv auf die eigene finanzielle Situation auswirken (z. B. eigene Immobilie, Studium/Weiterbildung) oder wirklich dringend benötigt werden (z. B. Auto für den Arbeitsweg).</a:t>
            </a:r>
          </a:p>
        </p:txBody>
      </p:sp>
      <p:sp>
        <p:nvSpPr>
          <p:cNvPr id="6" name="Rechteck 5">
            <a:extLst>
              <a:ext uri="{FF2B5EF4-FFF2-40B4-BE49-F238E27FC236}">
                <a16:creationId xmlns:a16="http://schemas.microsoft.com/office/drawing/2014/main" id="{DABC1B81-FC90-7231-BF54-43C34C87CD7E}"/>
              </a:ext>
            </a:extLst>
          </p:cNvPr>
          <p:cNvSpPr>
            <a:spLocks noGrp="1" noRot="1" noMove="1" noResize="1" noEditPoints="1" noAdjustHandles="1" noChangeArrowheads="1" noChangeShapeType="1"/>
          </p:cNvSpPr>
          <p:nvPr/>
        </p:nvSpPr>
        <p:spPr>
          <a:xfrm>
            <a:off x="1041162" y="3901281"/>
            <a:ext cx="5513950" cy="2685786"/>
          </a:xfrm>
          <a:prstGeom prst="rect">
            <a:avLst/>
          </a:prstGeom>
          <a:noFill/>
          <a:ln w="6350">
            <a:solidFill>
              <a:schemeClr val="tx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1"/>
            <a:r>
              <a:rPr lang="de-DE" dirty="0">
                <a:solidFill>
                  <a:schemeClr val="tx2"/>
                </a:solidFill>
                <a:latin typeface="Ink Free" panose="03080402000500000000" pitchFamily="66" charset="0"/>
              </a:rPr>
              <a:t>Schlechte Gründe für Schulden sind kurzfristiger Konsum (z. B. Kleidung, Elektronik) und alles, was schneller vorbei als abbezahlt ist (z. B. Reisen, Essen vom Lieferservice). Kredite für Geldanlagen (z. B. in Bitcoin) sind meist ebenfalls keine gute Idee, da die Rendite - anders als der Kreditzins – nicht sicher ist (und falls doch, sind die Zinsen niedriger als der Kreditzins).</a:t>
            </a:r>
          </a:p>
        </p:txBody>
      </p:sp>
    </p:spTree>
    <p:extLst>
      <p:ext uri="{BB962C8B-B14F-4D97-AF65-F5344CB8AC3E}">
        <p14:creationId xmlns:p14="http://schemas.microsoft.com/office/powerpoint/2010/main" val="412666297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hteck 3">
            <a:extLst>
              <a:ext uri="{FF2B5EF4-FFF2-40B4-BE49-F238E27FC236}">
                <a16:creationId xmlns:a16="http://schemas.microsoft.com/office/drawing/2014/main" id="{375F6A19-84BF-A391-E987-72C307F4E6B5}"/>
              </a:ext>
            </a:extLst>
          </p:cNvPr>
          <p:cNvSpPr>
            <a:spLocks noGrp="1" noRot="1" noMove="1" noResize="1" noEditPoints="1" noAdjustHandles="1" noChangeArrowheads="1" noChangeShapeType="1"/>
          </p:cNvSpPr>
          <p:nvPr/>
        </p:nvSpPr>
        <p:spPr>
          <a:xfrm>
            <a:off x="1211628" y="3313536"/>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Auch wenn wir uns im privaten Umfeld Geld leihen, sollten wir das klar miteinander regeln.</a:t>
            </a:r>
          </a:p>
        </p:txBody>
      </p:sp>
      <p:sp>
        <p:nvSpPr>
          <p:cNvPr id="10" name="Rechteck 9">
            <a:extLst>
              <a:ext uri="{FF2B5EF4-FFF2-40B4-BE49-F238E27FC236}">
                <a16:creationId xmlns:a16="http://schemas.microsoft.com/office/drawing/2014/main" id="{1B106D2D-D1F0-5A7E-8953-455EE0DAC94E}"/>
              </a:ext>
            </a:extLst>
          </p:cNvPr>
          <p:cNvSpPr>
            <a:spLocks noGrp="1" noRot="1" noMove="1" noResize="1" noEditPoints="1" noAdjustHandles="1" noChangeArrowheads="1" noChangeShapeType="1"/>
          </p:cNvSpPr>
          <p:nvPr/>
        </p:nvSpPr>
        <p:spPr>
          <a:xfrm>
            <a:off x="1211629" y="2459469"/>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Konsumgüter, die wir uns nicht leisten können, sollten wir uns auch nicht kaufen – es sei denn, wir benötigen sie wirklich dringend.</a:t>
            </a:r>
          </a:p>
        </p:txBody>
      </p:sp>
      <p:sp>
        <p:nvSpPr>
          <p:cNvPr id="11" name="Rechteck 10">
            <a:extLst>
              <a:ext uri="{FF2B5EF4-FFF2-40B4-BE49-F238E27FC236}">
                <a16:creationId xmlns:a16="http://schemas.microsoft.com/office/drawing/2014/main" id="{0FA22C8A-5266-8A18-9C4D-BAC7E6C7D7F1}"/>
              </a:ext>
            </a:extLst>
          </p:cNvPr>
          <p:cNvSpPr>
            <a:spLocks noGrp="1" noRot="1" noMove="1" noResize="1" noEditPoints="1" noAdjustHandles="1" noChangeArrowheads="1" noChangeShapeType="1"/>
          </p:cNvSpPr>
          <p:nvPr/>
        </p:nvSpPr>
        <p:spPr>
          <a:xfrm>
            <a:off x="1211627" y="4167603"/>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Bei Kreditangeboten schauen wir lieber zweimal hin – und bedenken, dass der Kreditgeber eigene Interessen verfolgt.</a:t>
            </a:r>
          </a:p>
        </p:txBody>
      </p:sp>
      <p:sp>
        <p:nvSpPr>
          <p:cNvPr id="12" name="Rechteck 11">
            <a:extLst>
              <a:ext uri="{FF2B5EF4-FFF2-40B4-BE49-F238E27FC236}">
                <a16:creationId xmlns:a16="http://schemas.microsoft.com/office/drawing/2014/main" id="{E3F76312-8EC8-A6EE-C12B-FF9F9573995A}"/>
              </a:ext>
            </a:extLst>
          </p:cNvPr>
          <p:cNvSpPr>
            <a:spLocks noGrp="1" noRot="1" noMove="1" noResize="1" noEditPoints="1" noAdjustHandles="1" noChangeArrowheads="1" noChangeShapeType="1"/>
          </p:cNvSpPr>
          <p:nvPr/>
        </p:nvSpPr>
        <p:spPr>
          <a:xfrm>
            <a:off x="1211627" y="5021670"/>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Wenn die Schulden überhand nehmen, können und sollten wir uns Hilfe suchen, z. B. bei einem seriösen Schuldnerberater.</a:t>
            </a:r>
          </a:p>
        </p:txBody>
      </p:sp>
      <p:sp>
        <p:nvSpPr>
          <p:cNvPr id="13" name="Rechteck 12">
            <a:extLst>
              <a:ext uri="{FF2B5EF4-FFF2-40B4-BE49-F238E27FC236}">
                <a16:creationId xmlns:a16="http://schemas.microsoft.com/office/drawing/2014/main" id="{6A8B464F-3028-16D9-DE94-40BBA84A3A31}"/>
              </a:ext>
            </a:extLst>
          </p:cNvPr>
          <p:cNvSpPr>
            <a:spLocks noGrp="1" noRot="1" noMove="1" noResize="1" noEditPoints="1" noAdjustHandles="1" noChangeArrowheads="1" noChangeShapeType="1"/>
          </p:cNvSpPr>
          <p:nvPr/>
        </p:nvSpPr>
        <p:spPr>
          <a:xfrm>
            <a:off x="1211627" y="5875737"/>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Schulden sind nicht immer schlecht – eine Investition in uns selbst (z. B. Studium oder Weiterbildung) oder die eigene Immobilie können gute Gründe für eine Kreditaufnahme sein.</a:t>
            </a:r>
          </a:p>
        </p:txBody>
      </p:sp>
      <p:sp>
        <p:nvSpPr>
          <p:cNvPr id="14" name="Rechteck 13">
            <a:extLst>
              <a:ext uri="{FF2B5EF4-FFF2-40B4-BE49-F238E27FC236}">
                <a16:creationId xmlns:a16="http://schemas.microsoft.com/office/drawing/2014/main" id="{4911788A-3CF4-E8BB-2E6D-7FF45D020693}"/>
              </a:ext>
            </a:extLst>
          </p:cNvPr>
          <p:cNvSpPr>
            <a:spLocks noGrp="1" noRot="1" noMove="1" noResize="1" noEditPoints="1" noAdjustHandles="1" noChangeArrowheads="1" noChangeShapeType="1"/>
          </p:cNvSpPr>
          <p:nvPr/>
        </p:nvSpPr>
        <p:spPr>
          <a:xfrm>
            <a:off x="1211627" y="6729804"/>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Manches lässt sich sogar erst durch einen Kredit verwirklichen </a:t>
            </a:r>
            <a:br>
              <a:rPr lang="de-DE" sz="1400" dirty="0">
                <a:solidFill>
                  <a:schemeClr val="tx2"/>
                </a:solidFill>
                <a:latin typeface="Ink Free" panose="03080402000500000000" pitchFamily="66" charset="0"/>
                <a:cs typeface="helvetica" panose="020B0604020202020204" pitchFamily="34" charset="0"/>
              </a:rPr>
            </a:br>
            <a:r>
              <a:rPr lang="de-DE" sz="1400" dirty="0">
                <a:solidFill>
                  <a:schemeClr val="tx2"/>
                </a:solidFill>
                <a:latin typeface="Ink Free" panose="03080402000500000000" pitchFamily="66" charset="0"/>
                <a:cs typeface="helvetica" panose="020B0604020202020204" pitchFamily="34" charset="0"/>
              </a:rPr>
              <a:t>(z. B. eigene Immobilie).</a:t>
            </a:r>
          </a:p>
        </p:txBody>
      </p:sp>
      <p:sp>
        <p:nvSpPr>
          <p:cNvPr id="15" name="Rechteck 14">
            <a:extLst>
              <a:ext uri="{FF2B5EF4-FFF2-40B4-BE49-F238E27FC236}">
                <a16:creationId xmlns:a16="http://schemas.microsoft.com/office/drawing/2014/main" id="{F0A8868C-B7DC-6115-855F-8A43F2F8A503}"/>
              </a:ext>
            </a:extLst>
          </p:cNvPr>
          <p:cNvSpPr>
            <a:spLocks noGrp="1" noRot="1" noMove="1" noResize="1" noEditPoints="1" noAdjustHandles="1" noChangeArrowheads="1" noChangeShapeType="1"/>
          </p:cNvSpPr>
          <p:nvPr/>
        </p:nvSpPr>
        <p:spPr>
          <a:xfrm>
            <a:off x="1211629" y="1605402"/>
            <a:ext cx="5343483" cy="775984"/>
          </a:xfrm>
          <a:prstGeom prst="rect">
            <a:avLst/>
          </a:prstGeom>
          <a:solidFill>
            <a:srgbClr val="FFFFFF">
              <a:alpha val="69804"/>
            </a:srgb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252000" rtlCol="0" anchor="ctr"/>
          <a:lstStyle/>
          <a:p>
            <a:r>
              <a:rPr lang="de-DE" sz="1400" dirty="0">
                <a:solidFill>
                  <a:schemeClr val="tx2"/>
                </a:solidFill>
                <a:latin typeface="Ink Free" panose="03080402000500000000" pitchFamily="66" charset="0"/>
                <a:cs typeface="helvetica" panose="020B0604020202020204" pitchFamily="34" charset="0"/>
              </a:rPr>
              <a:t>Es gibt viele Schuldenfallen, die wir aber vermeiden können, wenn wir sie kennen.</a:t>
            </a:r>
          </a:p>
        </p:txBody>
      </p:sp>
      <p:sp>
        <p:nvSpPr>
          <p:cNvPr id="16" name="Ellipse 15">
            <a:extLst>
              <a:ext uri="{FF2B5EF4-FFF2-40B4-BE49-F238E27FC236}">
                <a16:creationId xmlns:a16="http://schemas.microsoft.com/office/drawing/2014/main" id="{910589B1-FBF1-9E67-B38F-6EF0F79D813E}"/>
              </a:ext>
            </a:extLst>
          </p:cNvPr>
          <p:cNvSpPr>
            <a:spLocks noGrp="1" noRot="1" noMove="1" noResize="1" noEditPoints="1" noAdjustHandles="1" noChangeArrowheads="1" noChangeShapeType="1"/>
          </p:cNvSpPr>
          <p:nvPr/>
        </p:nvSpPr>
        <p:spPr>
          <a:xfrm>
            <a:off x="1010967" y="1792734"/>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1</a:t>
            </a:r>
          </a:p>
        </p:txBody>
      </p:sp>
      <p:sp>
        <p:nvSpPr>
          <p:cNvPr id="17" name="Ellipse 16">
            <a:extLst>
              <a:ext uri="{FF2B5EF4-FFF2-40B4-BE49-F238E27FC236}">
                <a16:creationId xmlns:a16="http://schemas.microsoft.com/office/drawing/2014/main" id="{7A03AE4B-9681-D490-DA0B-CEFBFF2ECA16}"/>
              </a:ext>
            </a:extLst>
          </p:cNvPr>
          <p:cNvSpPr>
            <a:spLocks noGrp="1" noRot="1" noMove="1" noResize="1" noEditPoints="1" noAdjustHandles="1" noChangeArrowheads="1" noChangeShapeType="1"/>
          </p:cNvSpPr>
          <p:nvPr/>
        </p:nvSpPr>
        <p:spPr>
          <a:xfrm>
            <a:off x="1010967" y="264680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2</a:t>
            </a:r>
          </a:p>
        </p:txBody>
      </p:sp>
      <p:sp>
        <p:nvSpPr>
          <p:cNvPr id="18" name="Ellipse 17">
            <a:extLst>
              <a:ext uri="{FF2B5EF4-FFF2-40B4-BE49-F238E27FC236}">
                <a16:creationId xmlns:a16="http://schemas.microsoft.com/office/drawing/2014/main" id="{7B1BD4BC-9D38-0C93-4C4E-C63B2D5FE23F}"/>
              </a:ext>
            </a:extLst>
          </p:cNvPr>
          <p:cNvSpPr>
            <a:spLocks noGrp="1" noRot="1" noMove="1" noResize="1" noEditPoints="1" noAdjustHandles="1" noChangeArrowheads="1" noChangeShapeType="1"/>
          </p:cNvSpPr>
          <p:nvPr/>
        </p:nvSpPr>
        <p:spPr>
          <a:xfrm>
            <a:off x="1018423" y="3500868"/>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3</a:t>
            </a:r>
          </a:p>
        </p:txBody>
      </p:sp>
      <p:sp>
        <p:nvSpPr>
          <p:cNvPr id="19" name="Ellipse 18">
            <a:extLst>
              <a:ext uri="{FF2B5EF4-FFF2-40B4-BE49-F238E27FC236}">
                <a16:creationId xmlns:a16="http://schemas.microsoft.com/office/drawing/2014/main" id="{EF552A95-8EEC-F118-5B1E-C3EE49648823}"/>
              </a:ext>
            </a:extLst>
          </p:cNvPr>
          <p:cNvSpPr>
            <a:spLocks noGrp="1" noRot="1" noMove="1" noResize="1" noEditPoints="1" noAdjustHandles="1" noChangeArrowheads="1" noChangeShapeType="1"/>
          </p:cNvSpPr>
          <p:nvPr/>
        </p:nvSpPr>
        <p:spPr>
          <a:xfrm>
            <a:off x="1018423" y="4354935"/>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4</a:t>
            </a:r>
          </a:p>
        </p:txBody>
      </p:sp>
      <p:sp>
        <p:nvSpPr>
          <p:cNvPr id="20" name="Ellipse 19">
            <a:extLst>
              <a:ext uri="{FF2B5EF4-FFF2-40B4-BE49-F238E27FC236}">
                <a16:creationId xmlns:a16="http://schemas.microsoft.com/office/drawing/2014/main" id="{2B5FB97D-921F-096D-587A-F55A29C3174E}"/>
              </a:ext>
            </a:extLst>
          </p:cNvPr>
          <p:cNvSpPr>
            <a:spLocks noGrp="1" noRot="1" noMove="1" noResize="1" noEditPoints="1" noAdjustHandles="1" noChangeArrowheads="1" noChangeShapeType="1"/>
          </p:cNvSpPr>
          <p:nvPr/>
        </p:nvSpPr>
        <p:spPr>
          <a:xfrm>
            <a:off x="1018423" y="5211004"/>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5</a:t>
            </a:r>
          </a:p>
        </p:txBody>
      </p:sp>
      <p:sp>
        <p:nvSpPr>
          <p:cNvPr id="21" name="Ellipse 20">
            <a:extLst>
              <a:ext uri="{FF2B5EF4-FFF2-40B4-BE49-F238E27FC236}">
                <a16:creationId xmlns:a16="http://schemas.microsoft.com/office/drawing/2014/main" id="{CB769F76-8365-D395-9905-B311D74A9D00}"/>
              </a:ext>
            </a:extLst>
          </p:cNvPr>
          <p:cNvSpPr>
            <a:spLocks noGrp="1" noRot="1" noMove="1" noResize="1" noEditPoints="1" noAdjustHandles="1" noChangeArrowheads="1" noChangeShapeType="1"/>
          </p:cNvSpPr>
          <p:nvPr/>
        </p:nvSpPr>
        <p:spPr>
          <a:xfrm>
            <a:off x="1018423" y="6065071"/>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6</a:t>
            </a:r>
          </a:p>
        </p:txBody>
      </p:sp>
      <p:sp>
        <p:nvSpPr>
          <p:cNvPr id="22" name="Ellipse 21">
            <a:extLst>
              <a:ext uri="{FF2B5EF4-FFF2-40B4-BE49-F238E27FC236}">
                <a16:creationId xmlns:a16="http://schemas.microsoft.com/office/drawing/2014/main" id="{27D33685-20A1-F101-A952-56BA92226ADF}"/>
              </a:ext>
            </a:extLst>
          </p:cNvPr>
          <p:cNvSpPr>
            <a:spLocks noGrp="1" noRot="1" noMove="1" noResize="1" noEditPoints="1" noAdjustHandles="1" noChangeArrowheads="1" noChangeShapeType="1"/>
          </p:cNvSpPr>
          <p:nvPr/>
        </p:nvSpPr>
        <p:spPr>
          <a:xfrm>
            <a:off x="1018423" y="6919138"/>
            <a:ext cx="401320" cy="401320"/>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de-DE" dirty="0">
                <a:latin typeface="helvetica" panose="020B0604020202020204" pitchFamily="34" charset="0"/>
                <a:cs typeface="helvetica" panose="020B0604020202020204" pitchFamily="34" charset="0"/>
              </a:rPr>
              <a:t>7</a:t>
            </a:r>
          </a:p>
        </p:txBody>
      </p:sp>
    </p:spTree>
    <p:extLst>
      <p:ext uri="{BB962C8B-B14F-4D97-AF65-F5344CB8AC3E}">
        <p14:creationId xmlns:p14="http://schemas.microsoft.com/office/powerpoint/2010/main" val="319319815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7505530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293480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14323067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13765130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1146895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9966606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70288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949551695"/>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824117603"/>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eck 2">
            <a:extLst>
              <a:ext uri="{FF2B5EF4-FFF2-40B4-BE49-F238E27FC236}">
                <a16:creationId xmlns:a16="http://schemas.microsoft.com/office/drawing/2014/main" id="{7EA50CE8-0530-A967-2F9F-6D73031F0F12}"/>
              </a:ext>
            </a:extLst>
          </p:cNvPr>
          <p:cNvSpPr>
            <a:spLocks noGrp="1" noRot="1" noMove="1" noResize="1" noEditPoints="1" noAdjustHandles="1" noChangeArrowheads="1" noChangeShapeType="1"/>
          </p:cNvSpPr>
          <p:nvPr/>
        </p:nvSpPr>
        <p:spPr>
          <a:xfrm>
            <a:off x="1041162" y="6121400"/>
            <a:ext cx="5523669" cy="714115"/>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pPr marL="0" indent="0">
              <a:lnSpc>
                <a:spcPct val="107000"/>
              </a:lnSpc>
              <a:spcAft>
                <a:spcPts val="800"/>
              </a:spcAft>
              <a:buFont typeface="Arial" panose="020B0604020202020204" pitchFamily="34" charset="0"/>
              <a:buNone/>
            </a:pPr>
            <a:r>
              <a:rPr lang="de-DE" sz="1200" b="1"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Tipp: </a:t>
            </a:r>
            <a:r>
              <a:rPr lang="de-DE" sz="1200" b="0" i="1"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Möchten Sie sich vorab mit den Regeln des Originals vertraut machen, können Sie dies z. B. mithilfe des folgenden Videos tun: </a:t>
            </a:r>
            <a:r>
              <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hlinkClick r:id="rId2"/>
              </a:rPr>
              <a:t>https://www.youtube.com/watch?v=F3iMpNRmiN0</a:t>
            </a:r>
            <a:endPar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a:p>
            <a:pPr marL="0" indent="0">
              <a:lnSpc>
                <a:spcPct val="107000"/>
              </a:lnSpc>
              <a:spcAft>
                <a:spcPts val="800"/>
              </a:spcAft>
              <a:buFont typeface="Arial" panose="020B0604020202020204" pitchFamily="34" charset="0"/>
              <a:buNone/>
            </a:pPr>
            <a:endParaRPr lang="de-DE" sz="1200" b="0" i="0" u="none"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1797040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0A9B3B9-11D6-D00A-C31A-992E17C2FC2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85C027A4-2806-8708-41DC-96BAC4B62C5E}"/>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6751081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1">
            <a:extLst>
              <a:ext uri="{FF2B5EF4-FFF2-40B4-BE49-F238E27FC236}">
                <a16:creationId xmlns:a16="http://schemas.microsoft.com/office/drawing/2014/main" id="{39EE36CF-D6F6-BCFB-1A82-1A2E6A795275}"/>
              </a:ext>
            </a:extLst>
          </p:cNvPr>
          <p:cNvSpPr>
            <a:spLocks noGrp="1" noRot="1" noMove="1" noResize="1" noEditPoints="1" noAdjustHandles="1" noChangeArrowheads="1" noChangeShapeType="1"/>
          </p:cNvSpPr>
          <p:nvPr/>
        </p:nvSpPr>
        <p:spPr>
          <a:xfrm>
            <a:off x="1022861" y="4050817"/>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
        <p:nvSpPr>
          <p:cNvPr id="3" name="Rechteck 2">
            <a:extLst>
              <a:ext uri="{FF2B5EF4-FFF2-40B4-BE49-F238E27FC236}">
                <a16:creationId xmlns:a16="http://schemas.microsoft.com/office/drawing/2014/main" id="{9FEF3FE4-A11B-1489-7CBB-CC83F338DF81}"/>
              </a:ext>
            </a:extLst>
          </p:cNvPr>
          <p:cNvSpPr>
            <a:spLocks noGrp="1" noRot="1" noMove="1" noResize="1" noEditPoints="1" noAdjustHandles="1" noChangeArrowheads="1" noChangeShapeType="1"/>
          </p:cNvSpPr>
          <p:nvPr/>
        </p:nvSpPr>
        <p:spPr>
          <a:xfrm>
            <a:off x="1020525" y="8207369"/>
            <a:ext cx="5513950" cy="1238524"/>
          </a:xfrm>
          <a:prstGeom prst="rect">
            <a:avLst/>
          </a:prstGeom>
          <a:noFill/>
          <a:ln>
            <a:solidFill>
              <a:schemeClr val="tx2"/>
            </a:solidFill>
          </a:ln>
        </p:spPr>
        <p:style>
          <a:lnRef idx="2">
            <a:schemeClr val="accent1">
              <a:shade val="15000"/>
            </a:schemeClr>
          </a:lnRef>
          <a:fillRef idx="1">
            <a:schemeClr val="accent1"/>
          </a:fillRef>
          <a:effectRef idx="0">
            <a:schemeClr val="accent1"/>
          </a:effectRef>
          <a:fontRef idx="minor">
            <a:schemeClr val="lt1"/>
          </a:fontRef>
        </p:style>
        <p:txBody>
          <a:bodyPr rtlCol="0" anchor="t"/>
          <a:lstStyle/>
          <a:p>
            <a:r>
              <a:rPr lang="de-DE" sz="1200" i="1" dirty="0">
                <a:solidFill>
                  <a:schemeClr val="tx1"/>
                </a:solidFill>
                <a:latin typeface="Helvetica" panose="020B0604020202020204" pitchFamily="34" charset="0"/>
                <a:cs typeface="Helvetica" panose="020B0604020202020204" pitchFamily="34" charset="0"/>
              </a:rPr>
              <a:t>Notizen: </a:t>
            </a:r>
          </a:p>
        </p:txBody>
      </p:sp>
    </p:spTree>
    <p:extLst>
      <p:ext uri="{BB962C8B-B14F-4D97-AF65-F5344CB8AC3E}">
        <p14:creationId xmlns:p14="http://schemas.microsoft.com/office/powerpoint/2010/main" val="202510395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Rechteck 11">
            <a:extLst>
              <a:ext uri="{FF2B5EF4-FFF2-40B4-BE49-F238E27FC236}">
                <a16:creationId xmlns:a16="http://schemas.microsoft.com/office/drawing/2014/main" id="{929FCC91-37E8-2D89-DC99-588CB187258E}"/>
              </a:ext>
            </a:extLst>
          </p:cNvPr>
          <p:cNvSpPr>
            <a:spLocks noGrp="1" noRot="1" noMove="1" noResize="1" noEditPoints="1" noAdjustHandles="1" noChangeArrowheads="1" noChangeShapeType="1"/>
          </p:cNvSpPr>
          <p:nvPr/>
        </p:nvSpPr>
        <p:spPr>
          <a:xfrm>
            <a:off x="1041162" y="3317650"/>
            <a:ext cx="5523669" cy="2914716"/>
          </a:xfrm>
          <a:prstGeom prst="rect">
            <a:avLst/>
          </a:prstGeom>
          <a:noFill/>
          <a:ln>
            <a:noFill/>
          </a:ln>
        </p:spPr>
        <p:style>
          <a:lnRef idx="2">
            <a:schemeClr val="accent1">
              <a:shade val="15000"/>
            </a:schemeClr>
          </a:lnRef>
          <a:fillRef idx="1">
            <a:schemeClr val="accent1"/>
          </a:fillRef>
          <a:effectRef idx="0">
            <a:schemeClr val="accent1"/>
          </a:effectRef>
          <a:fontRef idx="minor">
            <a:schemeClr val="lt1"/>
          </a:fontRef>
        </p:style>
        <p:txBody>
          <a:bodyPr lIns="0" tIns="0" rIns="0" bIns="0" rtlCol="0" anchor="t"/>
          <a:lstStyle/>
          <a:p>
            <a:r>
              <a:rPr lang="de-DE" sz="1200" dirty="0">
                <a:solidFill>
                  <a:schemeClr val="tx1"/>
                </a:solidFill>
                <a:latin typeface="Helvetica" panose="020B0604020202020204" pitchFamily="34" charset="0"/>
                <a:cs typeface="Helvetica" panose="020B0604020202020204" pitchFamily="34" charset="0"/>
              </a:rPr>
              <a:t>Auf TikTok kursiert derzeit ein Trend unter dem Hashtag #klarnaschulden, bei dem sich junge Menschen mit ihren aufgeschobenen Zahlungen zu übertrumpfen versuchen. Jugendforscher kamen in einer im Oktober 2022 durchgeführten Umfrage zum Ergebnis, dass </a:t>
            </a:r>
            <a:r>
              <a:rPr lang="de-DE" sz="1200" dirty="0">
                <a:solidFill>
                  <a:schemeClr val="tx1"/>
                </a:solidFill>
                <a:latin typeface="Helvetica" panose="020B0604020202020204" pitchFamily="34" charset="0"/>
                <a:cs typeface="Helvetica" panose="020B0604020202020204" pitchFamily="34" charset="0"/>
                <a:hlinkClick r:id="rId2"/>
              </a:rPr>
              <a:t>jeder Fünfte im Alter von 14 bis 29 Schulden hat</a:t>
            </a:r>
            <a:r>
              <a:rPr lang="de-DE" sz="1200" dirty="0">
                <a:solidFill>
                  <a:schemeClr val="tx1"/>
                </a:solidFill>
                <a:latin typeface="Helvetica" panose="020B0604020202020204" pitchFamily="34" charset="0"/>
                <a:cs typeface="Helvetica" panose="020B0604020202020204" pitchFamily="34" charset="0"/>
              </a:rPr>
              <a:t>. Und laut </a:t>
            </a:r>
            <a:r>
              <a:rPr lang="de-DE" sz="1200" dirty="0">
                <a:solidFill>
                  <a:schemeClr val="tx1"/>
                </a:solidFill>
                <a:latin typeface="Helvetica" panose="020B0604020202020204" pitchFamily="34" charset="0"/>
                <a:cs typeface="Helvetica" panose="020B0604020202020204" pitchFamily="34" charset="0"/>
                <a:hlinkClick r:id="rId3"/>
              </a:rPr>
              <a:t>Caritas</a:t>
            </a:r>
            <a:r>
              <a:rPr lang="de-DE" sz="1200" dirty="0">
                <a:solidFill>
                  <a:schemeClr val="tx1"/>
                </a:solidFill>
                <a:latin typeface="Helvetica" panose="020B0604020202020204" pitchFamily="34" charset="0"/>
                <a:cs typeface="Helvetica" panose="020B0604020202020204" pitchFamily="34" charset="0"/>
              </a:rPr>
              <a:t> ist bei den verschuldeten Jugendlichen und jungen Erwachsenen ein Anstieg zu beobachten.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Entwicklungen belegen das von jungen Menschen wahrgenommene Defizit hinsichtlich Verschuldungsthemen: Laut </a:t>
            </a:r>
            <a:r>
              <a:rPr lang="de-DE" sz="1200" dirty="0">
                <a:solidFill>
                  <a:schemeClr val="tx1"/>
                </a:solidFill>
                <a:latin typeface="Helvetica" panose="020B0604020202020204" pitchFamily="34" charset="0"/>
                <a:cs typeface="Helvetica" panose="020B0604020202020204" pitchFamily="34" charset="0"/>
                <a:hlinkClick r:id="rId4"/>
              </a:rPr>
              <a:t>Schufa Jugend-Finanzmonitor 2022</a:t>
            </a:r>
            <a:r>
              <a:rPr lang="de-DE" sz="1200" dirty="0">
                <a:solidFill>
                  <a:schemeClr val="tx1"/>
                </a:solidFill>
                <a:latin typeface="Helvetica" panose="020B0604020202020204" pitchFamily="34" charset="0"/>
                <a:cs typeface="Helvetica" panose="020B0604020202020204" pitchFamily="34" charset="0"/>
              </a:rPr>
              <a:t> benoteten die 16- bis 25-jährigen Umfrageteilnehmer ihr Wissen zum Thema Kreditaufnahme durchschnittlich nur mit einer 4,1. </a:t>
            </a:r>
          </a:p>
          <a:p>
            <a:endParaRPr lang="de-DE" sz="1200" dirty="0">
              <a:solidFill>
                <a:schemeClr val="tx1"/>
              </a:solidFill>
              <a:latin typeface="Helvetica" panose="020B0604020202020204" pitchFamily="34" charset="0"/>
              <a:cs typeface="Helvetica" panose="020B0604020202020204" pitchFamily="34" charset="0"/>
            </a:endParaRPr>
          </a:p>
          <a:p>
            <a:r>
              <a:rPr lang="de-DE" sz="1200" dirty="0">
                <a:solidFill>
                  <a:schemeClr val="tx1"/>
                </a:solidFill>
                <a:latin typeface="Helvetica" panose="020B0604020202020204" pitchFamily="34" charset="0"/>
                <a:cs typeface="Helvetica" panose="020B0604020202020204" pitchFamily="34" charset="0"/>
              </a:rPr>
              <a:t>Diese Unterrichtseinheit dient dem Zweck, Jugendlichen und jungen Erwachsenen einen Zugang zur Thematik sowie einen Überblick über die Gefahren einer Verschuldung zu vermitteln und sie zu einem reflektieren Umgang mit Angeboten wie „Buy </a:t>
            </a:r>
            <a:r>
              <a:rPr lang="de-DE" sz="1200" dirty="0" err="1">
                <a:solidFill>
                  <a:schemeClr val="tx1"/>
                </a:solidFill>
                <a:latin typeface="Helvetica" panose="020B0604020202020204" pitchFamily="34" charset="0"/>
                <a:cs typeface="Helvetica" panose="020B0604020202020204" pitchFamily="34" charset="0"/>
              </a:rPr>
              <a:t>now</a:t>
            </a:r>
            <a:r>
              <a:rPr lang="de-DE" sz="1200" dirty="0">
                <a:solidFill>
                  <a:schemeClr val="tx1"/>
                </a:solidFill>
                <a:latin typeface="Helvetica" panose="020B0604020202020204" pitchFamily="34" charset="0"/>
                <a:cs typeface="Helvetica" panose="020B0604020202020204" pitchFamily="34" charset="0"/>
              </a:rPr>
              <a:t>, </a:t>
            </a:r>
            <a:r>
              <a:rPr lang="de-DE" sz="1200" dirty="0" err="1">
                <a:solidFill>
                  <a:schemeClr val="tx1"/>
                </a:solidFill>
                <a:latin typeface="Helvetica" panose="020B0604020202020204" pitchFamily="34" charset="0"/>
                <a:cs typeface="Helvetica" panose="020B0604020202020204" pitchFamily="34" charset="0"/>
              </a:rPr>
              <a:t>pay</a:t>
            </a:r>
            <a:r>
              <a:rPr lang="de-DE" sz="1200" dirty="0">
                <a:solidFill>
                  <a:schemeClr val="tx1"/>
                </a:solidFill>
                <a:latin typeface="Helvetica" panose="020B0604020202020204" pitchFamily="34" charset="0"/>
                <a:cs typeface="Helvetica" panose="020B0604020202020204" pitchFamily="34" charset="0"/>
              </a:rPr>
              <a:t> </a:t>
            </a:r>
            <a:r>
              <a:rPr lang="de-DE" sz="1200" dirty="0" err="1">
                <a:solidFill>
                  <a:schemeClr val="tx1"/>
                </a:solidFill>
                <a:latin typeface="Helvetica" panose="020B0604020202020204" pitchFamily="34" charset="0"/>
                <a:cs typeface="Helvetica" panose="020B0604020202020204" pitchFamily="34" charset="0"/>
              </a:rPr>
              <a:t>later</a:t>
            </a:r>
            <a:r>
              <a:rPr lang="de-DE" sz="1200" dirty="0">
                <a:solidFill>
                  <a:schemeClr val="tx1"/>
                </a:solidFill>
                <a:latin typeface="Helvetica" panose="020B0604020202020204" pitchFamily="34" charset="0"/>
                <a:cs typeface="Helvetica" panose="020B0604020202020204" pitchFamily="34" charset="0"/>
              </a:rPr>
              <a:t>“ zu motivieren.</a:t>
            </a:r>
          </a:p>
        </p:txBody>
      </p:sp>
    </p:spTree>
    <p:extLst>
      <p:ext uri="{BB962C8B-B14F-4D97-AF65-F5344CB8AC3E}">
        <p14:creationId xmlns:p14="http://schemas.microsoft.com/office/powerpoint/2010/main" val="23457920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3976418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hteck: abgerundete Ecken 1">
            <a:hlinkClick r:id="rId2"/>
            <a:extLst>
              <a:ext uri="{FF2B5EF4-FFF2-40B4-BE49-F238E27FC236}">
                <a16:creationId xmlns:a16="http://schemas.microsoft.com/office/drawing/2014/main" id="{2F9D9EE6-DBDE-C944-9EDB-FFE29422F507}"/>
              </a:ext>
            </a:extLst>
          </p:cNvPr>
          <p:cNvSpPr>
            <a:spLocks noGrp="1" noRot="1" noMove="1" noResize="1" noEditPoints="1" noAdjustHandles="1" noChangeArrowheads="1" noChangeShapeType="1"/>
          </p:cNvSpPr>
          <p:nvPr/>
        </p:nvSpPr>
        <p:spPr>
          <a:xfrm>
            <a:off x="3646733" y="4519954"/>
            <a:ext cx="1857676" cy="446754"/>
          </a:xfrm>
          <a:prstGeom prst="roundRect">
            <a:avLst>
              <a:gd name="adj" fmla="val 50000"/>
            </a:avLst>
          </a:prstGeom>
          <a:solidFill>
            <a:srgbClr val="434EDF"/>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de-DE" sz="1200" dirty="0">
                <a:solidFill>
                  <a:schemeClr val="bg1"/>
                </a:solidFill>
                <a:latin typeface="Helvetica" panose="020B0604020202020204" pitchFamily="34" charset="0"/>
                <a:cs typeface="Helvetica" panose="020B0604020202020204" pitchFamily="34" charset="0"/>
              </a:rPr>
              <a:t>zur Unterrichtseinheit</a:t>
            </a:r>
          </a:p>
        </p:txBody>
      </p:sp>
    </p:spTree>
    <p:extLst>
      <p:ext uri="{BB962C8B-B14F-4D97-AF65-F5344CB8AC3E}">
        <p14:creationId xmlns:p14="http://schemas.microsoft.com/office/powerpoint/2010/main" val="148882104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elle 1">
            <a:extLst>
              <a:ext uri="{FF2B5EF4-FFF2-40B4-BE49-F238E27FC236}">
                <a16:creationId xmlns:a16="http://schemas.microsoft.com/office/drawing/2014/main" id="{39A61E1E-A149-E47B-5611-B0C7DB1E6867}"/>
              </a:ext>
            </a:extLst>
          </p:cNvPr>
          <p:cNvGraphicFramePr>
            <a:graphicFrameLocks noGrp="1" noDrilldown="1" noMove="1" noResize="1"/>
          </p:cNvGraphicFramePr>
          <p:nvPr>
            <p:extLst>
              <p:ext uri="{D42A27DB-BD31-4B8C-83A1-F6EECF244321}">
                <p14:modId xmlns:p14="http://schemas.microsoft.com/office/powerpoint/2010/main" val="2078889749"/>
              </p:ext>
            </p:extLst>
          </p:nvPr>
        </p:nvGraphicFramePr>
        <p:xfrm>
          <a:off x="1020525" y="1354075"/>
          <a:ext cx="5513949" cy="8631810"/>
        </p:xfrm>
        <a:graphic>
          <a:graphicData uri="http://schemas.openxmlformats.org/drawingml/2006/table">
            <a:tbl>
              <a:tblPr firstRow="1" bandRow="1">
                <a:tableStyleId>{5C22544A-7EE6-4342-B048-85BDC9FD1C3A}</a:tableStyleId>
              </a:tblPr>
              <a:tblGrid>
                <a:gridCol w="925661">
                  <a:extLst>
                    <a:ext uri="{9D8B030D-6E8A-4147-A177-3AD203B41FA5}">
                      <a16:colId xmlns:a16="http://schemas.microsoft.com/office/drawing/2014/main" val="2966169161"/>
                    </a:ext>
                  </a:extLst>
                </a:gridCol>
                <a:gridCol w="1219200">
                  <a:extLst>
                    <a:ext uri="{9D8B030D-6E8A-4147-A177-3AD203B41FA5}">
                      <a16:colId xmlns:a16="http://schemas.microsoft.com/office/drawing/2014/main" val="1467030689"/>
                    </a:ext>
                  </a:extLst>
                </a:gridCol>
                <a:gridCol w="3369088">
                  <a:extLst>
                    <a:ext uri="{9D8B030D-6E8A-4147-A177-3AD203B41FA5}">
                      <a16:colId xmlns:a16="http://schemas.microsoft.com/office/drawing/2014/main" val="3247674493"/>
                    </a:ext>
                  </a:extLst>
                </a:gridCol>
              </a:tblGrid>
              <a:tr h="370840">
                <a:tc>
                  <a:txBody>
                    <a:bodyPr/>
                    <a:lstStyle/>
                    <a:p>
                      <a:r>
                        <a:rPr lang="de-DE" sz="1200" dirty="0">
                          <a:solidFill>
                            <a:schemeClr val="tx1"/>
                          </a:solidFill>
                          <a:latin typeface="Helvetica" panose="020B0604020202020204" pitchFamily="34" charset="0"/>
                          <a:cs typeface="Helvetica" panose="020B0604020202020204" pitchFamily="34" charset="0"/>
                        </a:rPr>
                        <a:t>Dauer, Phase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Sozialform,</a:t>
                      </a:r>
                    </a:p>
                    <a:p>
                      <a:r>
                        <a:rPr lang="de-DE" sz="1200" dirty="0">
                          <a:solidFill>
                            <a:schemeClr val="tx1"/>
                          </a:solidFill>
                          <a:latin typeface="Helvetica" panose="020B0604020202020204" pitchFamily="34" charset="0"/>
                          <a:cs typeface="Helvetica" panose="020B0604020202020204" pitchFamily="34" charset="0"/>
                        </a:rPr>
                        <a:t>Material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tc>
                  <a:txBody>
                    <a:bodyPr/>
                    <a:lstStyle/>
                    <a:p>
                      <a:r>
                        <a:rPr lang="de-DE" sz="1200" dirty="0">
                          <a:solidFill>
                            <a:schemeClr val="tx1"/>
                          </a:solidFill>
                          <a:latin typeface="Helvetica" panose="020B0604020202020204" pitchFamily="34" charset="0"/>
                          <a:cs typeface="Helvetica" panose="020B0604020202020204" pitchFamily="34" charset="0"/>
                        </a:rPr>
                        <a:t>Inhalt und Vorgehen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2"/>
                    </a:solidFill>
                  </a:tcPr>
                </a:tc>
                <a:extLst>
                  <a:ext uri="{0D108BD9-81ED-4DB2-BD59-A6C34878D82A}">
                    <a16:rowId xmlns:a16="http://schemas.microsoft.com/office/drawing/2014/main" val="1700456214"/>
                  </a:ext>
                </a:extLst>
              </a:tr>
              <a:tr h="216631">
                <a:tc gridSpan="3">
                  <a:txBody>
                    <a:bodyPr/>
                    <a:lstStyle/>
                    <a:p>
                      <a:r>
                        <a:rPr lang="de-DE" sz="1200" b="1" dirty="0">
                          <a:solidFill>
                            <a:schemeClr val="tx2"/>
                          </a:solidFill>
                          <a:latin typeface="Helvetica" panose="020B0604020202020204" pitchFamily="34" charset="0"/>
                          <a:cs typeface="Helvetica" panose="020B0604020202020204" pitchFamily="34" charset="0"/>
                        </a:rPr>
                        <a:t>Baustein 1: Spiel „Kredithaie“ (25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solidFill>
                      <a:schemeClr val="bg1"/>
                    </a:solidFill>
                  </a:tcPr>
                </a:tc>
                <a:tc hMerge="1">
                  <a:txBody>
                    <a:bodyPr/>
                    <a:lstStyle/>
                    <a:p>
                      <a:endParaRPr lang="de-DE"/>
                    </a:p>
                  </a:txBody>
                  <a:tcPr/>
                </a:tc>
                <a:tc hMerge="1">
                  <a:txBody>
                    <a:bodyPr/>
                    <a:lstStyle/>
                    <a:p>
                      <a:endParaRPr lang="de-DE"/>
                    </a:p>
                  </a:txBody>
                  <a:tcPr>
                    <a:lnL w="12700" cap="flat" cmpd="sng" algn="ctr">
                      <a:solidFill>
                        <a:schemeClr val="bg2"/>
                      </a:solidFill>
                      <a:prstDash val="solid"/>
                      <a:round/>
                      <a:headEnd type="none" w="med" len="med"/>
                      <a:tailEnd type="none" w="med" len="med"/>
                    </a:lnL>
                    <a:lnT w="12700" cap="flat" cmpd="sng" algn="ctr">
                      <a:solidFill>
                        <a:schemeClr val="bg2"/>
                      </a:solidFill>
                      <a:prstDash val="solid"/>
                      <a:round/>
                      <a:headEnd type="none" w="med" len="med"/>
                      <a:tailEnd type="none" w="med" len="med"/>
                    </a:lnT>
                  </a:tcPr>
                </a:tc>
                <a:extLst>
                  <a:ext uri="{0D108BD9-81ED-4DB2-BD59-A6C34878D82A}">
                    <a16:rowId xmlns:a16="http://schemas.microsoft.com/office/drawing/2014/main" val="3690826994"/>
                  </a:ext>
                </a:extLst>
              </a:tr>
              <a:tr h="370840">
                <a:tc>
                  <a:txBody>
                    <a:bodyPr/>
                    <a:lstStyle/>
                    <a:p>
                      <a:r>
                        <a:rPr lang="de-DE" sz="1200" dirty="0">
                          <a:latin typeface="Helvetica" panose="020B0604020202020204" pitchFamily="34" charset="0"/>
                          <a:cs typeface="Helvetica" panose="020B0604020202020204" pitchFamily="34" charset="0"/>
                        </a:rPr>
                        <a:t>25 Min.</a:t>
                      </a:r>
                    </a:p>
                    <a:p>
                      <a:br>
                        <a:rPr lang="de-DE" sz="1200" dirty="0">
                          <a:latin typeface="Helvetica" panose="020B0604020202020204" pitchFamily="34" charset="0"/>
                          <a:cs typeface="Helvetica" panose="020B0604020202020204" pitchFamily="34" charset="0"/>
                        </a:rPr>
                      </a:br>
                      <a:r>
                        <a:rPr lang="de-DE" sz="1200" dirty="0">
                          <a:latin typeface="Helvetica" panose="020B0604020202020204" pitchFamily="34" charset="0"/>
                          <a:cs typeface="Helvetica" panose="020B0604020202020204" pitchFamily="34" charset="0"/>
                        </a:rPr>
                        <a:t>Einstieg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Spiel</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Lehrkraft (LK) bereitet den Raum gemeinsam mit den Schülerinnen und Schülern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für das Spiel „Kredithaie“ vor und bildet dafür einen Stuhl- oder Sitzkreis. Die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finden sich paarweise zusammen.</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Die LK erklärt den </a:t>
                      </a:r>
                      <a:r>
                        <a:rPr lang="de-DE" sz="1200"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Regeln des Spiels, wie im Methodenblatt K-d festgehalten. Danach spielt die Klasse eine Runde Kredithaie (Karten siehe K-1).</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Während des Spiels liest die LK verschiedene Geschichten zum Thema Kredite und Schulden vor (siehe Arbeitsblätter K-2). Diese bilden die Grundlage für die Erarbeitung.</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de-DE" sz="1200" b="1"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Wichtig:</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Die Geschichten sind nach ihrer Komplexität und ihrem Alltagsbezug der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sortiert. Beginnen Sie bei Geschichte 1. Lassen Sie je nach Kenntnis- und Leistungsstand Ihrer </a:t>
                      </a:r>
                      <a:r>
                        <a:rPr lang="de-DE" sz="1200" i="1" dirty="0" err="1">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SuS</a:t>
                      </a:r>
                      <a:r>
                        <a:rPr lang="de-DE" sz="1200" i="1" dirty="0">
                          <a:solidFill>
                            <a:srgbClr val="243039"/>
                          </a:solidFill>
                          <a:effectLst/>
                          <a:latin typeface="Helvetica" panose="020B0604020202020204" pitchFamily="34" charset="0"/>
                          <a:ea typeface="Calibri" panose="020F0502020204030204" pitchFamily="34" charset="0"/>
                          <a:cs typeface="Times New Roman" panose="02020603050405020304" pitchFamily="18" charset="0"/>
                        </a:rPr>
                        <a:t> einzelne Geschichten weg – am besten von hinten beginnend.</a:t>
                      </a:r>
                      <a:endParaRPr lang="de-DE" sz="1100" dirty="0">
                        <a:solidFill>
                          <a:srgbClr val="243039"/>
                        </a:solidFill>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71755" marB="71755">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683616389"/>
                  </a:ext>
                </a:extLst>
              </a:tr>
              <a:tr h="217571">
                <a:tc gridSpan="3">
                  <a:txBody>
                    <a:bodyPr/>
                    <a:lstStyle/>
                    <a:p>
                      <a:pPr marL="0" marR="0" lvl="0" indent="0" algn="l" defTabSz="755934" rtl="0" eaLnBrk="1" fontAlgn="auto" latinLnBrk="0" hangingPunct="1">
                        <a:lnSpc>
                          <a:spcPct val="100000"/>
                        </a:lnSpc>
                        <a:spcBef>
                          <a:spcPts val="0"/>
                        </a:spcBef>
                        <a:spcAft>
                          <a:spcPts val="0"/>
                        </a:spcAft>
                        <a:buClrTx/>
                        <a:buSzTx/>
                        <a:buFontTx/>
                        <a:buNone/>
                        <a:tabLst/>
                        <a:defRPr/>
                      </a:pPr>
                      <a:r>
                        <a:rPr lang="de-DE" sz="1200" b="1" dirty="0">
                          <a:solidFill>
                            <a:schemeClr val="tx2"/>
                          </a:solidFill>
                          <a:latin typeface="Helvetica" panose="020B0604020202020204" pitchFamily="34" charset="0"/>
                          <a:cs typeface="Helvetica" panose="020B0604020202020204" pitchFamily="34" charset="0"/>
                        </a:rPr>
                        <a:t>Baustein 2: 10 Schuldenfallen (80 Min.)</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hMerge="1">
                  <a:txBody>
                    <a:bodyPr/>
                    <a:lstStyle/>
                    <a:p>
                      <a:pPr>
                        <a:lnSpc>
                          <a:spcPct val="107000"/>
                        </a:lnSpc>
                        <a:spcAft>
                          <a:spcPts val="800"/>
                        </a:spcAft>
                      </a:pPr>
                      <a:endParaRPr lang="de-DE" sz="120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71322173"/>
                  </a:ext>
                </a:extLst>
              </a:tr>
              <a:tr h="370840">
                <a:tc>
                  <a:txBody>
                    <a:bodyPr/>
                    <a:lstStyle/>
                    <a:p>
                      <a:r>
                        <a:rPr lang="de-DE" sz="1200" dirty="0">
                          <a:latin typeface="Helvetica" panose="020B0604020202020204" pitchFamily="34" charset="0"/>
                          <a:cs typeface="Helvetica" panose="020B0604020202020204" pitchFamily="34" charset="0"/>
                        </a:rPr>
                        <a:t>20 Min.</a:t>
                      </a:r>
                      <a:br>
                        <a:rPr lang="de-DE" sz="1200" dirty="0">
                          <a:latin typeface="Helvetica" panose="020B0604020202020204" pitchFamily="34" charset="0"/>
                          <a:cs typeface="Helvetica" panose="020B0604020202020204" pitchFamily="34" charset="0"/>
                        </a:rPr>
                      </a:br>
                      <a:endParaRPr lang="de-DE" sz="1200" dirty="0">
                        <a:latin typeface="Helvetica" panose="020B0604020202020204" pitchFamily="34" charset="0"/>
                        <a:cs typeface="Helvetica" panose="020B0604020202020204" pitchFamily="34" charset="0"/>
                      </a:endParaRPr>
                    </a:p>
                    <a:p>
                      <a:r>
                        <a:rPr lang="de-DE" sz="1200" dirty="0" err="1">
                          <a:latin typeface="Helvetica" panose="020B0604020202020204" pitchFamily="34" charset="0"/>
                          <a:cs typeface="Helvetica" panose="020B0604020202020204" pitchFamily="34" charset="0"/>
                        </a:rPr>
                        <a:t>Erarbei-tung</a:t>
                      </a:r>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Partnerarbeit</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LK verteilt die Arbeitsblätter K-2 entsprechend der Zuordnung im Spiel (siehe dazu Methodenblatt K-d). </a:t>
                      </a:r>
                    </a:p>
                    <a:p>
                      <a:pPr>
                        <a:lnSpc>
                          <a:spcPct val="107000"/>
                        </a:lnSpc>
                        <a:spcAft>
                          <a:spcPts val="800"/>
                        </a:spcAft>
                      </a:pPr>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finden sich in Gruppen zusammen und bearbeiten die ihnen vorliegende Geschichte. Dafür stehen ihnen verschiedene Texte zur Verfügung.</a:t>
                      </a:r>
                      <a:endParaRPr lang="de-DE" sz="1200" i="1" dirty="0">
                        <a:solidFill>
                          <a:schemeClr val="tx1"/>
                        </a:solidFill>
                        <a:effectLst/>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2407598689"/>
                  </a:ext>
                </a:extLst>
              </a:tr>
              <a:tr h="370840">
                <a:tc>
                  <a:txBody>
                    <a:bodyPr/>
                    <a:lstStyle/>
                    <a:p>
                      <a:r>
                        <a:rPr lang="de-DE" sz="1200" dirty="0">
                          <a:latin typeface="Helvetica" panose="020B0604020202020204" pitchFamily="34" charset="0"/>
                          <a:cs typeface="Helvetica" panose="020B0604020202020204" pitchFamily="34" charset="0"/>
                        </a:rPr>
                        <a:t>60 Min.</a:t>
                      </a:r>
                    </a:p>
                    <a:p>
                      <a:endParaRPr lang="de-DE" sz="1200" dirty="0">
                        <a:latin typeface="Helvetica" panose="020B0604020202020204" pitchFamily="34" charset="0"/>
                        <a:cs typeface="Helvetica" panose="020B0604020202020204" pitchFamily="34" charset="0"/>
                      </a:endParaRPr>
                    </a:p>
                    <a:p>
                      <a:r>
                        <a:rPr lang="de-DE" sz="1200" dirty="0">
                          <a:latin typeface="Helvetica" panose="020B0604020202020204" pitchFamily="34" charset="0"/>
                          <a:cs typeface="Helvetica" panose="020B0604020202020204" pitchFamily="34" charset="0"/>
                        </a:rPr>
                        <a:t>Ergebnis-sicherung</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r>
                        <a:rPr lang="de-DE" sz="1200" dirty="0">
                          <a:latin typeface="Helvetica" panose="020B0604020202020204" pitchFamily="34" charset="0"/>
                          <a:cs typeface="Helvetica" panose="020B0604020202020204" pitchFamily="34" charset="0"/>
                        </a:rPr>
                        <a:t>Schüler-präsentation</a:t>
                      </a: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p>
                      <a:endParaRPr lang="de-DE" sz="1200" dirty="0">
                        <a:latin typeface="Helvetica" panose="020B0604020202020204" pitchFamily="34" charset="0"/>
                        <a:cs typeface="Helvetica" panose="020B0604020202020204" pitchFamily="34" charset="0"/>
                      </a:endParaRP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tc>
                  <a:txBody>
                    <a:bodyPr/>
                    <a:lstStyle/>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dirty="0">
                          <a:solidFill>
                            <a:schemeClr val="tx1"/>
                          </a:solidFill>
                          <a:effectLst/>
                          <a:latin typeface="Helvetica" panose="020B0604020202020204" pitchFamily="34" charset="0"/>
                          <a:cs typeface="Helvetica" panose="020B0604020202020204" pitchFamily="34" charset="0"/>
                        </a:rPr>
                        <a:t>Die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präsentieren ihre Ergebnisse der Klasse. Zur Sicherung aller Ergebnisse teilt die LK das Arbeitsblatt K-3 an alle </a:t>
                      </a:r>
                      <a:r>
                        <a:rPr lang="de-DE" sz="1200" dirty="0" err="1">
                          <a:solidFill>
                            <a:schemeClr val="tx1"/>
                          </a:solidFill>
                          <a:effectLst/>
                          <a:latin typeface="Helvetica" panose="020B0604020202020204" pitchFamily="34" charset="0"/>
                          <a:cs typeface="Helvetica" panose="020B0604020202020204" pitchFamily="34" charset="0"/>
                        </a:rPr>
                        <a:t>SuS</a:t>
                      </a:r>
                      <a:r>
                        <a:rPr lang="de-DE" sz="1200" dirty="0">
                          <a:solidFill>
                            <a:schemeClr val="tx1"/>
                          </a:solidFill>
                          <a:effectLst/>
                          <a:latin typeface="Helvetica" panose="020B0604020202020204" pitchFamily="34" charset="0"/>
                          <a:cs typeface="Helvetica" panose="020B0604020202020204" pitchFamily="34" charset="0"/>
                        </a:rPr>
                        <a:t> aus.</a:t>
                      </a:r>
                    </a:p>
                    <a:p>
                      <a:pPr marL="0" marR="0" lvl="0" indent="0" algn="l" defTabSz="755934" rtl="0" eaLnBrk="1" fontAlgn="auto" latinLnBrk="0" hangingPunct="1">
                        <a:lnSpc>
                          <a:spcPct val="107000"/>
                        </a:lnSpc>
                        <a:spcBef>
                          <a:spcPts val="0"/>
                        </a:spcBef>
                        <a:spcAft>
                          <a:spcPts val="800"/>
                        </a:spcAft>
                        <a:buClrTx/>
                        <a:buSzTx/>
                        <a:buFontTx/>
                        <a:buNone/>
                        <a:tabLst/>
                        <a:defRPr/>
                      </a:pPr>
                      <a:r>
                        <a:rPr lang="de-DE" sz="1200" i="1" dirty="0">
                          <a:solidFill>
                            <a:schemeClr val="tx1"/>
                          </a:solidFill>
                          <a:effectLst/>
                          <a:latin typeface="Helvetica" panose="020B0604020202020204" pitchFamily="34" charset="0"/>
                          <a:cs typeface="Helvetica" panose="020B0604020202020204" pitchFamily="34" charset="0"/>
                        </a:rPr>
                        <a:t>Fortführung siehe nächste Seite</a:t>
                      </a:r>
                    </a:p>
                  </a:txBody>
                  <a:tcPr>
                    <a:lnL w="12700" cap="flat" cmpd="sng" algn="ctr">
                      <a:solidFill>
                        <a:schemeClr val="bg2"/>
                      </a:solidFill>
                      <a:prstDash val="solid"/>
                      <a:round/>
                      <a:headEnd type="none" w="med" len="med"/>
                      <a:tailEnd type="none" w="med" len="med"/>
                    </a:lnL>
                    <a:lnR w="12700" cap="flat" cmpd="sng" algn="ctr">
                      <a:solidFill>
                        <a:schemeClr val="bg2"/>
                      </a:solidFill>
                      <a:prstDash val="solid"/>
                      <a:round/>
                      <a:headEnd type="none" w="med" len="med"/>
                      <a:tailEnd type="none" w="med" len="med"/>
                    </a:lnR>
                    <a:lnT w="12700" cap="flat" cmpd="sng" algn="ctr">
                      <a:solidFill>
                        <a:schemeClr val="bg2"/>
                      </a:solidFill>
                      <a:prstDash val="solid"/>
                      <a:round/>
                      <a:headEnd type="none" w="med" len="med"/>
                      <a:tailEnd type="none" w="med" len="med"/>
                    </a:lnT>
                    <a:lnB w="12700" cap="flat" cmpd="sng" algn="ctr">
                      <a:solidFill>
                        <a:schemeClr val="bg2"/>
                      </a:solidFill>
                      <a:prstDash val="solid"/>
                      <a:round/>
                      <a:headEnd type="none" w="med" len="med"/>
                      <a:tailEnd type="none" w="med" len="med"/>
                    </a:lnB>
                    <a:noFill/>
                  </a:tcPr>
                </a:tc>
                <a:extLst>
                  <a:ext uri="{0D108BD9-81ED-4DB2-BD59-A6C34878D82A}">
                    <a16:rowId xmlns:a16="http://schemas.microsoft.com/office/drawing/2014/main" val="3912364865"/>
                  </a:ext>
                </a:extLst>
              </a:tr>
            </a:tbl>
          </a:graphicData>
        </a:graphic>
      </p:graphicFrame>
    </p:spTree>
    <p:extLst>
      <p:ext uri="{BB962C8B-B14F-4D97-AF65-F5344CB8AC3E}">
        <p14:creationId xmlns:p14="http://schemas.microsoft.com/office/powerpoint/2010/main" val="3083859578"/>
      </p:ext>
    </p:extLst>
  </p:cSld>
  <p:clrMapOvr>
    <a:masterClrMapping/>
  </p:clrMapOvr>
</p:sld>
</file>

<file path=ppt/theme/theme1.xml><?xml version="1.0" encoding="utf-8"?>
<a:theme xmlns:a="http://schemas.openxmlformats.org/drawingml/2006/main" name="Office">
  <a:themeElements>
    <a:clrScheme name="Finanztip">
      <a:dk1>
        <a:srgbClr val="243039"/>
      </a:dk1>
      <a:lt1>
        <a:srgbClr val="FFFFFF"/>
      </a:lt1>
      <a:dk2>
        <a:srgbClr val="FC6E44"/>
      </a:dk2>
      <a:lt2>
        <a:srgbClr val="F5F5F5"/>
      </a:lt2>
      <a:accent1>
        <a:srgbClr val="CCF6E5"/>
      </a:accent1>
      <a:accent2>
        <a:srgbClr val="EBB5C5"/>
      </a:accent2>
      <a:accent3>
        <a:srgbClr val="54183E"/>
      </a:accent3>
      <a:accent4>
        <a:srgbClr val="CDE9FF"/>
      </a:accent4>
      <a:accent5>
        <a:srgbClr val="FAB347"/>
      </a:accent5>
      <a:accent6>
        <a:srgbClr val="006E78"/>
      </a:accent6>
      <a:hlink>
        <a:srgbClr val="243039"/>
      </a:hlink>
      <a:folHlink>
        <a:srgbClr val="24303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kument" ma:contentTypeID="0x01010008BA7B89BE078A48A6AD3D2A71A87705" ma:contentTypeVersion="16" ma:contentTypeDescription="Ein neues Dokument erstellen." ma:contentTypeScope="" ma:versionID="90396efd7769842602e8a7d9fb1a44c4">
  <xsd:schema xmlns:xsd="http://www.w3.org/2001/XMLSchema" xmlns:xs="http://www.w3.org/2001/XMLSchema" xmlns:p="http://schemas.microsoft.com/office/2006/metadata/properties" xmlns:ns2="14e3e585-18c1-444e-a2b2-7bdbe51b187b" xmlns:ns3="436f5ecc-5095-4337-8a5c-a427a102b955" targetNamespace="http://schemas.microsoft.com/office/2006/metadata/properties" ma:root="true" ma:fieldsID="87cfb989a3765ed6db2cba152cf9779f" ns2:_="" ns3:_="">
    <xsd:import namespace="14e3e585-18c1-444e-a2b2-7bdbe51b187b"/>
    <xsd:import namespace="436f5ecc-5095-4337-8a5c-a427a102b955"/>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element ref="ns2:MediaServiceDateTaken" minOccurs="0"/>
                <xsd:element ref="ns2:lcf76f155ced4ddcb4097134ff3c332f" minOccurs="0"/>
                <xsd:element ref="ns3:TaxCatchAll" minOccurs="0"/>
                <xsd:element ref="ns2:MediaServiceObjectDetectorVersions" minOccurs="0"/>
                <xsd:element ref="ns2:MediaLengthInSeconds"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4e3e585-18c1-444e-a2b2-7bdbe51b187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DateTaken" ma:index="14" nillable="true" ma:displayName="MediaServiceDateTaken" ma:hidden="true" ma:internalName="MediaServiceDateTaken" ma:readOnly="true">
      <xsd:simpleType>
        <xsd:restriction base="dms:Text"/>
      </xsd:simpleType>
    </xsd:element>
    <xsd:element name="lcf76f155ced4ddcb4097134ff3c332f" ma:index="16" nillable="true" ma:taxonomy="true" ma:internalName="lcf76f155ced4ddcb4097134ff3c332f" ma:taxonomyFieldName="MediaServiceImageTags" ma:displayName="Bildmarkierungen" ma:readOnly="false" ma:fieldId="{5cf76f15-5ced-4ddc-b409-7134ff3c332f}" ma:taxonomyMulti="true" ma:sspId="716ac760-1a2c-4294-b1ae-1042d3930564"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8" nillable="true" ma:displayName="MediaServiceObjectDetectorVersions" ma:hidden="true" ma:indexed="true" ma:internalName="MediaServiceObjectDetectorVersions" ma:readOnly="true">
      <xsd:simpleType>
        <xsd:restriction base="dms:Text"/>
      </xsd:simpleType>
    </xsd:element>
    <xsd:element name="MediaLengthInSeconds" ma:index="19" nillable="true" ma:displayName="MediaLengthInSeconds" ma:hidden="true" ma:internalName="MediaLengthInSeconds" ma:readOnly="true">
      <xsd:simpleType>
        <xsd:restriction base="dms:Unknow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436f5ecc-5095-4337-8a5c-a427a102b955" elementFormDefault="qualified">
    <xsd:import namespace="http://schemas.microsoft.com/office/2006/documentManagement/types"/>
    <xsd:import namespace="http://schemas.microsoft.com/office/infopath/2007/PartnerControls"/>
    <xsd:element name="TaxCatchAll" ma:index="17" nillable="true" ma:displayName="Taxonomy Catch All Column" ma:hidden="true" ma:list="{8bd20f98-f235-4af3-b20d-66000ab2e8a4}" ma:internalName="TaxCatchAll" ma:showField="CatchAllData" ma:web="436f5ecc-5095-4337-8a5c-a427a102b955">
      <xsd:complexType>
        <xsd:complexContent>
          <xsd:extension base="dms:MultiChoiceLookup">
            <xsd:sequence>
              <xsd:element name="Value" type="dms:Lookup" maxOccurs="unbounded" minOccurs="0" nillable="true"/>
            </xsd:sequence>
          </xsd:extension>
        </xsd:complexContent>
      </xsd:complexType>
    </xsd:element>
    <xsd:element name="SharedWithUsers" ma:index="20" nillable="true" ma:displayName="Freigegeben für"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1" nillable="true" ma:displayName="Freigegeben für -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altstyp"/>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FACE5B99-457F-4BB0-A90D-8B356CF199B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4e3e585-18c1-444e-a2b2-7bdbe51b187b"/>
    <ds:schemaRef ds:uri="436f5ecc-5095-4337-8a5c-a427a102b95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C3AA0A14-3720-484D-8A65-D3E8BA67F1A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0</TotalTime>
  <Words>3084</Words>
  <Application>Microsoft Office PowerPoint</Application>
  <PresentationFormat>Benutzerdefiniert</PresentationFormat>
  <Paragraphs>196</Paragraphs>
  <Slides>33</Slides>
  <Notes>0</Notes>
  <HiddenSlides>0</HiddenSlides>
  <MMClips>0</MMClips>
  <ScaleCrop>false</ScaleCrop>
  <HeadingPairs>
    <vt:vector size="6" baseType="variant">
      <vt:variant>
        <vt:lpstr>Verwendete Schriftarten</vt:lpstr>
      </vt:variant>
      <vt:variant>
        <vt:i4>7</vt:i4>
      </vt:variant>
      <vt:variant>
        <vt:lpstr>Design</vt:lpstr>
      </vt:variant>
      <vt:variant>
        <vt:i4>1</vt:i4>
      </vt:variant>
      <vt:variant>
        <vt:lpstr>Folientitel</vt:lpstr>
      </vt:variant>
      <vt:variant>
        <vt:i4>33</vt:i4>
      </vt:variant>
    </vt:vector>
  </HeadingPairs>
  <TitlesOfParts>
    <vt:vector size="41" baseType="lpstr">
      <vt:lpstr>Arial</vt:lpstr>
      <vt:lpstr>Calibri</vt:lpstr>
      <vt:lpstr>helvetica</vt:lpstr>
      <vt:lpstr>helvetica</vt:lpstr>
      <vt:lpstr>Ink Free</vt:lpstr>
      <vt:lpstr>Inter</vt:lpstr>
      <vt:lpstr>Symbol</vt:lpstr>
      <vt:lpstr>Office</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Franziska Händschel</dc:creator>
  <cp:lastModifiedBy>Franziska Händschel</cp:lastModifiedBy>
  <cp:revision>2</cp:revision>
  <dcterms:created xsi:type="dcterms:W3CDTF">2024-01-22T12:43:56Z</dcterms:created>
  <dcterms:modified xsi:type="dcterms:W3CDTF">2024-03-06T10:17:57Z</dcterms:modified>
</cp:coreProperties>
</file>