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68" r:id="rId4"/>
    <p:sldId id="258" r:id="rId5"/>
    <p:sldId id="269" r:id="rId6"/>
    <p:sldId id="270" r:id="rId7"/>
    <p:sldId id="284" r:id="rId8"/>
    <p:sldId id="256" r:id="rId9"/>
    <p:sldId id="271" r:id="rId10"/>
    <p:sldId id="272" r:id="rId11"/>
    <p:sldId id="273" r:id="rId12"/>
    <p:sldId id="274" r:id="rId13"/>
    <p:sldId id="275" r:id="rId14"/>
    <p:sldId id="285" r:id="rId15"/>
    <p:sldId id="278" r:id="rId16"/>
    <p:sldId id="280" r:id="rId17"/>
    <p:sldId id="286" r:id="rId18"/>
    <p:sldId id="281" r:id="rId19"/>
    <p:sldId id="282" r:id="rId20"/>
    <p:sldId id="283" r:id="rId21"/>
    <p:sldId id="287" r:id="rId22"/>
    <p:sldId id="288" r:id="rId23"/>
    <p:sldId id="289" r:id="rId24"/>
    <p:sldId id="290" r:id="rId25"/>
    <p:sldId id="291" r:id="rId26"/>
    <p:sldId id="293" r:id="rId27"/>
    <p:sldId id="292" r:id="rId28"/>
    <p:sldId id="294" r:id="rId29"/>
    <p:sldId id="307" r:id="rId30"/>
    <p:sldId id="295" r:id="rId31"/>
    <p:sldId id="296" r:id="rId32"/>
    <p:sldId id="306" r:id="rId33"/>
    <p:sldId id="297" r:id="rId34"/>
    <p:sldId id="298" r:id="rId35"/>
    <p:sldId id="299" r:id="rId36"/>
    <p:sldId id="300" r:id="rId37"/>
    <p:sldId id="301" r:id="rId38"/>
    <p:sldId id="304" r:id="rId39"/>
    <p:sldId id="303" r:id="rId40"/>
    <p:sldId id="305" r:id="rId41"/>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DFF"/>
    <a:srgbClr val="79D3FF"/>
    <a:srgbClr val="434EDF"/>
    <a:srgbClr val="B8E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CC04BA-24AB-4D35-849D-1B70A974C0A5}" v="233" dt="2024-03-06T16:44:01.92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15" autoAdjust="0"/>
    <p:restoredTop sz="94660"/>
  </p:normalViewPr>
  <p:slideViewPr>
    <p:cSldViewPr snapToGrid="0">
      <p:cViewPr>
        <p:scale>
          <a:sx n="75" d="100"/>
          <a:sy n="75" d="100"/>
        </p:scale>
        <p:origin x="17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Händschel" userId="e2149472-3187-4d00-b16a-a19eff6fc04a" providerId="ADAL" clId="{26CC04BA-24AB-4D35-849D-1B70A974C0A5}"/>
    <pc:docChg chg="undo redo custSel addSld delSld modSld sldOrd modMainMaster">
      <pc:chgData name="Franziska Händschel" userId="e2149472-3187-4d00-b16a-a19eff6fc04a" providerId="ADAL" clId="{26CC04BA-24AB-4D35-849D-1B70A974C0A5}" dt="2024-03-06T16:46:54.214" v="5318" actId="20577"/>
      <pc:docMkLst>
        <pc:docMk/>
      </pc:docMkLst>
      <pc:sldChg chg="addSp delSp modSp mod">
        <pc:chgData name="Franziska Händschel" userId="e2149472-3187-4d00-b16a-a19eff6fc04a" providerId="ADAL" clId="{26CC04BA-24AB-4D35-849D-1B70A974C0A5}" dt="2024-03-06T12:19:13.633" v="1666" actId="113"/>
        <pc:sldMkLst>
          <pc:docMk/>
          <pc:sldMk cId="2025103954" sldId="256"/>
        </pc:sldMkLst>
        <pc:spChg chg="add del mod">
          <ac:chgData name="Franziska Händschel" userId="e2149472-3187-4d00-b16a-a19eff6fc04a" providerId="ADAL" clId="{26CC04BA-24AB-4D35-849D-1B70A974C0A5}" dt="2024-03-06T12:19:13.633" v="1666" actId="113"/>
          <ac:spMkLst>
            <pc:docMk/>
            <pc:sldMk cId="2025103954" sldId="256"/>
            <ac:spMk id="4" creationId="{2B96C3BB-C607-B433-65CD-8508A08EDAC1}"/>
          </ac:spMkLst>
        </pc:spChg>
      </pc:sldChg>
      <pc:sldChg chg="addSp delSp modSp mod">
        <pc:chgData name="Franziska Händschel" userId="e2149472-3187-4d00-b16a-a19eff6fc04a" providerId="ADAL" clId="{26CC04BA-24AB-4D35-849D-1B70A974C0A5}" dt="2024-03-06T13:41:29.145" v="3086"/>
        <pc:sldMkLst>
          <pc:docMk/>
          <pc:sldMk cId="1488821042" sldId="273"/>
        </pc:sldMkLst>
        <pc:spChg chg="mod">
          <ac:chgData name="Franziska Händschel" userId="e2149472-3187-4d00-b16a-a19eff6fc04a" providerId="ADAL" clId="{26CC04BA-24AB-4D35-849D-1B70A974C0A5}" dt="2024-03-06T13:39:33.672" v="3052" actId="34136"/>
          <ac:spMkLst>
            <pc:docMk/>
            <pc:sldMk cId="1488821042" sldId="273"/>
            <ac:spMk id="6" creationId="{B481163A-1A0B-F654-7AF7-9B49C071DDB1}"/>
          </ac:spMkLst>
        </pc:spChg>
        <pc:spChg chg="mod">
          <ac:chgData name="Franziska Händschel" userId="e2149472-3187-4d00-b16a-a19eff6fc04a" providerId="ADAL" clId="{26CC04BA-24AB-4D35-849D-1B70A974C0A5}" dt="2024-03-06T13:39:33.672" v="3052" actId="34136"/>
          <ac:spMkLst>
            <pc:docMk/>
            <pc:sldMk cId="1488821042" sldId="273"/>
            <ac:spMk id="7" creationId="{3668CFA6-4137-C93E-4034-8D404CE82C9C}"/>
          </ac:spMkLst>
        </pc:spChg>
        <pc:spChg chg="add del mod">
          <ac:chgData name="Franziska Händschel" userId="e2149472-3187-4d00-b16a-a19eff6fc04a" providerId="ADAL" clId="{26CC04BA-24AB-4D35-849D-1B70A974C0A5}" dt="2024-03-06T13:39:51.302" v="3081" actId="21"/>
          <ac:spMkLst>
            <pc:docMk/>
            <pc:sldMk cId="1488821042" sldId="273"/>
            <ac:spMk id="10" creationId="{FDFEB977-489F-8911-98DB-46A063DC7396}"/>
          </ac:spMkLst>
        </pc:spChg>
        <pc:spChg chg="mod">
          <ac:chgData name="Franziska Händschel" userId="e2149472-3187-4d00-b16a-a19eff6fc04a" providerId="ADAL" clId="{26CC04BA-24AB-4D35-849D-1B70A974C0A5}" dt="2024-03-06T13:41:29.145" v="3086"/>
          <ac:spMkLst>
            <pc:docMk/>
            <pc:sldMk cId="1488821042" sldId="273"/>
            <ac:spMk id="14" creationId="{2F9D9EE6-DBDE-C944-9EDB-FFE29422F507}"/>
          </ac:spMkLst>
        </pc:spChg>
        <pc:spChg chg="mod">
          <ac:chgData name="Franziska Händschel" userId="e2149472-3187-4d00-b16a-a19eff6fc04a" providerId="ADAL" clId="{26CC04BA-24AB-4D35-849D-1B70A974C0A5}" dt="2024-03-06T13:40:20.062" v="3085" actId="34135"/>
          <ac:spMkLst>
            <pc:docMk/>
            <pc:sldMk cId="1488821042" sldId="273"/>
            <ac:spMk id="15" creationId="{D5F044FF-21E2-ECBF-FD57-6C97DC5C231E}"/>
          </ac:spMkLst>
        </pc:spChg>
        <pc:grpChg chg="add del mod">
          <ac:chgData name="Franziska Händschel" userId="e2149472-3187-4d00-b16a-a19eff6fc04a" providerId="ADAL" clId="{26CC04BA-24AB-4D35-849D-1B70A974C0A5}" dt="2024-03-06T13:39:51.302" v="3081" actId="21"/>
          <ac:grpSpMkLst>
            <pc:docMk/>
            <pc:sldMk cId="1488821042" sldId="273"/>
            <ac:grpSpMk id="5" creationId="{3A727F07-6600-CEEB-37C7-C7C53C08D966}"/>
          </ac:grpSpMkLst>
        </pc:grpChg>
        <pc:picChg chg="add del mod">
          <ac:chgData name="Franziska Händschel" userId="e2149472-3187-4d00-b16a-a19eff6fc04a" providerId="ADAL" clId="{26CC04BA-24AB-4D35-849D-1B70A974C0A5}" dt="2024-03-06T13:39:51.302" v="3081" actId="21"/>
          <ac:picMkLst>
            <pc:docMk/>
            <pc:sldMk cId="1488821042" sldId="273"/>
            <ac:picMk id="11" creationId="{C63D4BB4-5858-E1E3-7C49-AF8D15C8CB55}"/>
          </ac:picMkLst>
        </pc:picChg>
      </pc:sldChg>
      <pc:sldChg chg="addSp delSp modSp mod">
        <pc:chgData name="Franziska Händschel" userId="e2149472-3187-4d00-b16a-a19eff6fc04a" providerId="ADAL" clId="{26CC04BA-24AB-4D35-849D-1B70A974C0A5}" dt="2024-03-06T14:52:20.733" v="4133" actId="21"/>
        <pc:sldMkLst>
          <pc:docMk/>
          <pc:sldMk cId="3083859578" sldId="274"/>
        </pc:sldMkLst>
        <pc:spChg chg="add del mod">
          <ac:chgData name="Franziska Händschel" userId="e2149472-3187-4d00-b16a-a19eff6fc04a" providerId="ADAL" clId="{26CC04BA-24AB-4D35-849D-1B70A974C0A5}" dt="2024-03-06T14:52:20.733" v="4133" actId="21"/>
          <ac:spMkLst>
            <pc:docMk/>
            <pc:sldMk cId="3083859578" sldId="274"/>
            <ac:spMk id="2" creationId="{AD7D82F6-A73C-FFB4-835C-DF982E72AEDE}"/>
          </ac:spMkLst>
        </pc:spChg>
        <pc:spChg chg="add del mod">
          <ac:chgData name="Franziska Händschel" userId="e2149472-3187-4d00-b16a-a19eff6fc04a" providerId="ADAL" clId="{26CC04BA-24AB-4D35-849D-1B70A974C0A5}" dt="2024-03-06T14:52:20.733" v="4133" actId="21"/>
          <ac:spMkLst>
            <pc:docMk/>
            <pc:sldMk cId="3083859578" sldId="274"/>
            <ac:spMk id="4" creationId="{F35CA285-C1A6-BDFC-1AA0-E56B7C374173}"/>
          </ac:spMkLst>
        </pc:spChg>
        <pc:spChg chg="add del mod">
          <ac:chgData name="Franziska Händschel" userId="e2149472-3187-4d00-b16a-a19eff6fc04a" providerId="ADAL" clId="{26CC04BA-24AB-4D35-849D-1B70A974C0A5}" dt="2024-03-06T14:52:20.733" v="4133" actId="21"/>
          <ac:spMkLst>
            <pc:docMk/>
            <pc:sldMk cId="3083859578" sldId="274"/>
            <ac:spMk id="5" creationId="{B943B849-ED07-10DA-C02C-6F7793A4926C}"/>
          </ac:spMkLst>
        </pc:spChg>
        <pc:spChg chg="add del mod">
          <ac:chgData name="Franziska Händschel" userId="e2149472-3187-4d00-b16a-a19eff6fc04a" providerId="ADAL" clId="{26CC04BA-24AB-4D35-849D-1B70A974C0A5}" dt="2024-03-06T14:52:20.733" v="4133" actId="21"/>
          <ac:spMkLst>
            <pc:docMk/>
            <pc:sldMk cId="3083859578" sldId="274"/>
            <ac:spMk id="6" creationId="{219B3E26-46EA-F2FA-650D-E71507FA343E}"/>
          </ac:spMkLst>
        </pc:spChg>
        <pc:spChg chg="add del mod">
          <ac:chgData name="Franziska Händschel" userId="e2149472-3187-4d00-b16a-a19eff6fc04a" providerId="ADAL" clId="{26CC04BA-24AB-4D35-849D-1B70A974C0A5}" dt="2024-03-06T14:52:20.733" v="4133" actId="21"/>
          <ac:spMkLst>
            <pc:docMk/>
            <pc:sldMk cId="3083859578" sldId="274"/>
            <ac:spMk id="14" creationId="{859494A4-E16D-761B-922B-AAA8526C233D}"/>
          </ac:spMkLst>
        </pc:spChg>
        <pc:graphicFrameChg chg="del mod modGraphic">
          <ac:chgData name="Franziska Händschel" userId="e2149472-3187-4d00-b16a-a19eff6fc04a" providerId="ADAL" clId="{26CC04BA-24AB-4D35-849D-1B70A974C0A5}" dt="2024-03-06T14:52:20.733" v="4133" actId="21"/>
          <ac:graphicFrameMkLst>
            <pc:docMk/>
            <pc:sldMk cId="3083859578" sldId="274"/>
            <ac:graphicFrameMk id="3" creationId="{DDB96FE8-A6B7-750A-4085-83A291EC86E5}"/>
          </ac:graphicFrameMkLst>
        </pc:graphicFrameChg>
      </pc:sldChg>
      <pc:sldChg chg="addSp delSp modSp mod">
        <pc:chgData name="Franziska Händschel" userId="e2149472-3187-4d00-b16a-a19eff6fc04a" providerId="ADAL" clId="{26CC04BA-24AB-4D35-849D-1B70A974C0A5}" dt="2024-03-06T14:52:32.430" v="4136" actId="21"/>
        <pc:sldMkLst>
          <pc:docMk/>
          <pc:sldMk cId="360665750" sldId="275"/>
        </pc:sldMkLst>
        <pc:spChg chg="add del mod">
          <ac:chgData name="Franziska Händschel" userId="e2149472-3187-4d00-b16a-a19eff6fc04a" providerId="ADAL" clId="{26CC04BA-24AB-4D35-849D-1B70A974C0A5}" dt="2024-03-06T14:52:32.430" v="4136" actId="21"/>
          <ac:spMkLst>
            <pc:docMk/>
            <pc:sldMk cId="360665750" sldId="275"/>
            <ac:spMk id="3" creationId="{7E454371-C43C-46B3-0360-BCF70B5DD47A}"/>
          </ac:spMkLst>
        </pc:spChg>
        <pc:spChg chg="add del mod">
          <ac:chgData name="Franziska Händschel" userId="e2149472-3187-4d00-b16a-a19eff6fc04a" providerId="ADAL" clId="{26CC04BA-24AB-4D35-849D-1B70A974C0A5}" dt="2024-03-06T14:52:32.430" v="4136" actId="21"/>
          <ac:spMkLst>
            <pc:docMk/>
            <pc:sldMk cId="360665750" sldId="275"/>
            <ac:spMk id="4" creationId="{3BFECAAA-5976-4074-2899-5F8079AE03DE}"/>
          </ac:spMkLst>
        </pc:spChg>
        <pc:spChg chg="add del mod">
          <ac:chgData name="Franziska Händschel" userId="e2149472-3187-4d00-b16a-a19eff6fc04a" providerId="ADAL" clId="{26CC04BA-24AB-4D35-849D-1B70A974C0A5}" dt="2024-03-06T14:52:32.430" v="4136" actId="21"/>
          <ac:spMkLst>
            <pc:docMk/>
            <pc:sldMk cId="360665750" sldId="275"/>
            <ac:spMk id="5" creationId="{49EF371F-3A41-3D6E-B728-648D3CAFC851}"/>
          </ac:spMkLst>
        </pc:spChg>
        <pc:spChg chg="add del mod">
          <ac:chgData name="Franziska Händschel" userId="e2149472-3187-4d00-b16a-a19eff6fc04a" providerId="ADAL" clId="{26CC04BA-24AB-4D35-849D-1B70A974C0A5}" dt="2024-03-06T14:52:32.430" v="4136" actId="21"/>
          <ac:spMkLst>
            <pc:docMk/>
            <pc:sldMk cId="360665750" sldId="275"/>
            <ac:spMk id="9" creationId="{743914D5-AEE8-98E5-6FF4-B585D71557AC}"/>
          </ac:spMkLst>
        </pc:spChg>
        <pc:spChg chg="add del mod">
          <ac:chgData name="Franziska Händschel" userId="e2149472-3187-4d00-b16a-a19eff6fc04a" providerId="ADAL" clId="{26CC04BA-24AB-4D35-849D-1B70A974C0A5}" dt="2024-03-06T14:52:32.430" v="4136" actId="21"/>
          <ac:spMkLst>
            <pc:docMk/>
            <pc:sldMk cId="360665750" sldId="275"/>
            <ac:spMk id="10" creationId="{A2017259-6C34-CAD2-CBCB-564DB75B23BF}"/>
          </ac:spMkLst>
        </pc:spChg>
        <pc:graphicFrameChg chg="del mod modGraphic">
          <ac:chgData name="Franziska Händschel" userId="e2149472-3187-4d00-b16a-a19eff6fc04a" providerId="ADAL" clId="{26CC04BA-24AB-4D35-849D-1B70A974C0A5}" dt="2024-03-06T14:52:32.430" v="4136" actId="21"/>
          <ac:graphicFrameMkLst>
            <pc:docMk/>
            <pc:sldMk cId="360665750" sldId="275"/>
            <ac:graphicFrameMk id="2" creationId="{4993B478-CE14-0A2B-D978-FBDC8DAF26C9}"/>
          </ac:graphicFrameMkLst>
        </pc:graphicFrameChg>
      </pc:sldChg>
      <pc:sldChg chg="addSp delSp modSp mod">
        <pc:chgData name="Franziska Händschel" userId="e2149472-3187-4d00-b16a-a19eff6fc04a" providerId="ADAL" clId="{26CC04BA-24AB-4D35-849D-1B70A974C0A5}" dt="2024-03-06T16:17:55.213" v="4803" actId="34135"/>
        <pc:sldMkLst>
          <pc:docMk/>
          <pc:sldMk cId="2869529445" sldId="278"/>
        </pc:sldMkLst>
        <pc:spChg chg="del">
          <ac:chgData name="Franziska Händschel" userId="e2149472-3187-4d00-b16a-a19eff6fc04a" providerId="ADAL" clId="{26CC04BA-24AB-4D35-849D-1B70A974C0A5}" dt="2024-03-06T14:56:42.782" v="4219" actId="478"/>
          <ac:spMkLst>
            <pc:docMk/>
            <pc:sldMk cId="2869529445" sldId="278"/>
            <ac:spMk id="2" creationId="{7F48CAEE-027D-0509-0A4D-E77139BB1F6B}"/>
          </ac:spMkLst>
        </pc:spChg>
        <pc:spChg chg="del">
          <ac:chgData name="Franziska Händschel" userId="e2149472-3187-4d00-b16a-a19eff6fc04a" providerId="ADAL" clId="{26CC04BA-24AB-4D35-849D-1B70A974C0A5}" dt="2024-03-06T14:56:42.782" v="4219" actId="478"/>
          <ac:spMkLst>
            <pc:docMk/>
            <pc:sldMk cId="2869529445" sldId="278"/>
            <ac:spMk id="3" creationId="{DD70C9F3-0759-76AE-030F-AAD6152DFFE1}"/>
          </ac:spMkLst>
        </pc:spChg>
        <pc:spChg chg="del">
          <ac:chgData name="Franziska Händschel" userId="e2149472-3187-4d00-b16a-a19eff6fc04a" providerId="ADAL" clId="{26CC04BA-24AB-4D35-849D-1B70A974C0A5}" dt="2024-03-06T14:56:42.782" v="4219" actId="478"/>
          <ac:spMkLst>
            <pc:docMk/>
            <pc:sldMk cId="2869529445" sldId="278"/>
            <ac:spMk id="4" creationId="{FF86A48E-2CA0-59C3-E6B0-35C30CF6B706}"/>
          </ac:spMkLst>
        </pc:spChg>
        <pc:spChg chg="del">
          <ac:chgData name="Franziska Händschel" userId="e2149472-3187-4d00-b16a-a19eff6fc04a" providerId="ADAL" clId="{26CC04BA-24AB-4D35-849D-1B70A974C0A5}" dt="2024-03-06T14:56:42.782" v="4219" actId="478"/>
          <ac:spMkLst>
            <pc:docMk/>
            <pc:sldMk cId="2869529445" sldId="278"/>
            <ac:spMk id="5" creationId="{7EBA0169-9264-706B-0DA8-20ACCB229CE6}"/>
          </ac:spMkLst>
        </pc:spChg>
        <pc:spChg chg="del">
          <ac:chgData name="Franziska Händschel" userId="e2149472-3187-4d00-b16a-a19eff6fc04a" providerId="ADAL" clId="{26CC04BA-24AB-4D35-849D-1B70A974C0A5}" dt="2024-03-06T14:56:42.782" v="4219" actId="478"/>
          <ac:spMkLst>
            <pc:docMk/>
            <pc:sldMk cId="2869529445" sldId="278"/>
            <ac:spMk id="6" creationId="{46E17C0E-C112-957E-EB78-3C1ADA015F2E}"/>
          </ac:spMkLst>
        </pc:spChg>
        <pc:spChg chg="del">
          <ac:chgData name="Franziska Händschel" userId="e2149472-3187-4d00-b16a-a19eff6fc04a" providerId="ADAL" clId="{26CC04BA-24AB-4D35-849D-1B70A974C0A5}" dt="2024-03-06T14:56:42.782" v="4219" actId="478"/>
          <ac:spMkLst>
            <pc:docMk/>
            <pc:sldMk cId="2869529445" sldId="278"/>
            <ac:spMk id="7" creationId="{90B650AD-5A7F-2B3C-7899-340D4147F065}"/>
          </ac:spMkLst>
        </pc:spChg>
        <pc:spChg chg="del">
          <ac:chgData name="Franziska Händschel" userId="e2149472-3187-4d00-b16a-a19eff6fc04a" providerId="ADAL" clId="{26CC04BA-24AB-4D35-849D-1B70A974C0A5}" dt="2024-03-06T14:56:42.782" v="4219" actId="478"/>
          <ac:spMkLst>
            <pc:docMk/>
            <pc:sldMk cId="2869529445" sldId="278"/>
            <ac:spMk id="8" creationId="{30D8B9FC-DB54-75D5-02E2-32905B54DFDE}"/>
          </ac:spMkLst>
        </pc:spChg>
        <pc:spChg chg="del">
          <ac:chgData name="Franziska Händschel" userId="e2149472-3187-4d00-b16a-a19eff6fc04a" providerId="ADAL" clId="{26CC04BA-24AB-4D35-849D-1B70A974C0A5}" dt="2024-03-06T14:56:42.782" v="4219" actId="478"/>
          <ac:spMkLst>
            <pc:docMk/>
            <pc:sldMk cId="2869529445" sldId="278"/>
            <ac:spMk id="9" creationId="{219F77FF-7876-48C4-7AA6-BCF2AA853CCC}"/>
          </ac:spMkLst>
        </pc:spChg>
        <pc:spChg chg="del">
          <ac:chgData name="Franziska Händschel" userId="e2149472-3187-4d00-b16a-a19eff6fc04a" providerId="ADAL" clId="{26CC04BA-24AB-4D35-849D-1B70A974C0A5}" dt="2024-03-06T14:56:42.782" v="4219" actId="478"/>
          <ac:spMkLst>
            <pc:docMk/>
            <pc:sldMk cId="2869529445" sldId="278"/>
            <ac:spMk id="10" creationId="{AF20F66B-4FBA-3016-7563-F2792224678F}"/>
          </ac:spMkLst>
        </pc:spChg>
        <pc:spChg chg="del">
          <ac:chgData name="Franziska Händschel" userId="e2149472-3187-4d00-b16a-a19eff6fc04a" providerId="ADAL" clId="{26CC04BA-24AB-4D35-849D-1B70A974C0A5}" dt="2024-03-06T14:56:42.782" v="4219" actId="478"/>
          <ac:spMkLst>
            <pc:docMk/>
            <pc:sldMk cId="2869529445" sldId="278"/>
            <ac:spMk id="11" creationId="{FEECF4DD-5F7C-8DFC-9C4E-299CA9F857C9}"/>
          </ac:spMkLst>
        </pc:spChg>
        <pc:spChg chg="del">
          <ac:chgData name="Franziska Händschel" userId="e2149472-3187-4d00-b16a-a19eff6fc04a" providerId="ADAL" clId="{26CC04BA-24AB-4D35-849D-1B70A974C0A5}" dt="2024-03-06T14:56:42.782" v="4219" actId="478"/>
          <ac:spMkLst>
            <pc:docMk/>
            <pc:sldMk cId="2869529445" sldId="278"/>
            <ac:spMk id="12" creationId="{9C8ED19D-8653-A54D-548D-CF8934217455}"/>
          </ac:spMkLst>
        </pc:spChg>
        <pc:spChg chg="del">
          <ac:chgData name="Franziska Händschel" userId="e2149472-3187-4d00-b16a-a19eff6fc04a" providerId="ADAL" clId="{26CC04BA-24AB-4D35-849D-1B70A974C0A5}" dt="2024-03-06T14:56:42.782" v="4219" actId="478"/>
          <ac:spMkLst>
            <pc:docMk/>
            <pc:sldMk cId="2869529445" sldId="278"/>
            <ac:spMk id="13" creationId="{0F914212-A4FC-9492-1C89-81E0A21E346C}"/>
          </ac:spMkLst>
        </pc:spChg>
        <pc:spChg chg="del">
          <ac:chgData name="Franziska Händschel" userId="e2149472-3187-4d00-b16a-a19eff6fc04a" providerId="ADAL" clId="{26CC04BA-24AB-4D35-849D-1B70A974C0A5}" dt="2024-03-06T14:56:42.782" v="4219" actId="478"/>
          <ac:spMkLst>
            <pc:docMk/>
            <pc:sldMk cId="2869529445" sldId="278"/>
            <ac:spMk id="14" creationId="{35C6100A-CC1E-8544-65E6-9066094216A4}"/>
          </ac:spMkLst>
        </pc:spChg>
        <pc:spChg chg="del">
          <ac:chgData name="Franziska Händschel" userId="e2149472-3187-4d00-b16a-a19eff6fc04a" providerId="ADAL" clId="{26CC04BA-24AB-4D35-849D-1B70A974C0A5}" dt="2024-03-06T14:56:42.782" v="4219" actId="478"/>
          <ac:spMkLst>
            <pc:docMk/>
            <pc:sldMk cId="2869529445" sldId="278"/>
            <ac:spMk id="15" creationId="{18733FEA-85F2-8B9F-2CEF-F40A7BB6DFAA}"/>
          </ac:spMkLst>
        </pc:spChg>
        <pc:spChg chg="add del mod">
          <ac:chgData name="Franziska Händschel" userId="e2149472-3187-4d00-b16a-a19eff6fc04a" providerId="ADAL" clId="{26CC04BA-24AB-4D35-849D-1B70A974C0A5}" dt="2024-03-06T15:00:16.582" v="4245" actId="21"/>
          <ac:spMkLst>
            <pc:docMk/>
            <pc:sldMk cId="2869529445" sldId="278"/>
            <ac:spMk id="16" creationId="{27A79C2C-B012-0EA7-C246-2FD9A3D502B9}"/>
          </ac:spMkLst>
        </pc:spChg>
        <pc:spChg chg="add mod">
          <ac:chgData name="Franziska Händschel" userId="e2149472-3187-4d00-b16a-a19eff6fc04a" providerId="ADAL" clId="{26CC04BA-24AB-4D35-849D-1B70A974C0A5}" dt="2024-03-06T16:17:55.213" v="4803" actId="34135"/>
          <ac:spMkLst>
            <pc:docMk/>
            <pc:sldMk cId="2869529445" sldId="278"/>
            <ac:spMk id="17" creationId="{27A79C2C-B012-0EA7-C246-2FD9A3D502B9}"/>
          </ac:spMkLst>
        </pc:spChg>
        <pc:spChg chg="add del mod">
          <ac:chgData name="Franziska Händschel" userId="e2149472-3187-4d00-b16a-a19eff6fc04a" providerId="ADAL" clId="{26CC04BA-24AB-4D35-849D-1B70A974C0A5}" dt="2024-03-06T14:56:42.782" v="4219" actId="478"/>
          <ac:spMkLst>
            <pc:docMk/>
            <pc:sldMk cId="2869529445" sldId="278"/>
            <ac:spMk id="72" creationId="{5B2E4994-D27D-A178-AF8E-4AFA6148E20C}"/>
          </ac:spMkLst>
        </pc:spChg>
      </pc:sldChg>
      <pc:sldChg chg="addSp delSp modSp mod">
        <pc:chgData name="Franziska Händschel" userId="e2149472-3187-4d00-b16a-a19eff6fc04a" providerId="ADAL" clId="{26CC04BA-24AB-4D35-849D-1B70A974C0A5}" dt="2024-03-06T15:00:05.342" v="4243" actId="21"/>
        <pc:sldMkLst>
          <pc:docMk/>
          <pc:sldMk cId="1979549056" sldId="280"/>
        </pc:sldMkLst>
        <pc:spChg chg="del">
          <ac:chgData name="Franziska Händschel" userId="e2149472-3187-4d00-b16a-a19eff6fc04a" providerId="ADAL" clId="{26CC04BA-24AB-4D35-849D-1B70A974C0A5}" dt="2024-03-06T14:56:49.669" v="4222" actId="478"/>
          <ac:spMkLst>
            <pc:docMk/>
            <pc:sldMk cId="1979549056" sldId="280"/>
            <ac:spMk id="2" creationId="{65775432-E8D8-6185-54CE-606739F6ECA5}"/>
          </ac:spMkLst>
        </pc:spChg>
        <pc:spChg chg="del">
          <ac:chgData name="Franziska Händschel" userId="e2149472-3187-4d00-b16a-a19eff6fc04a" providerId="ADAL" clId="{26CC04BA-24AB-4D35-849D-1B70A974C0A5}" dt="2024-03-06T14:56:49.669" v="4222" actId="478"/>
          <ac:spMkLst>
            <pc:docMk/>
            <pc:sldMk cId="1979549056" sldId="280"/>
            <ac:spMk id="3" creationId="{595F4072-796B-E829-49D3-2297A4B41A10}"/>
          </ac:spMkLst>
        </pc:spChg>
        <pc:spChg chg="del">
          <ac:chgData name="Franziska Händschel" userId="e2149472-3187-4d00-b16a-a19eff6fc04a" providerId="ADAL" clId="{26CC04BA-24AB-4D35-849D-1B70A974C0A5}" dt="2024-03-06T14:56:49.669" v="4222" actId="478"/>
          <ac:spMkLst>
            <pc:docMk/>
            <pc:sldMk cId="1979549056" sldId="280"/>
            <ac:spMk id="4" creationId="{403F51C4-A6A1-1382-DCF5-731421A75AAE}"/>
          </ac:spMkLst>
        </pc:spChg>
        <pc:spChg chg="del">
          <ac:chgData name="Franziska Händschel" userId="e2149472-3187-4d00-b16a-a19eff6fc04a" providerId="ADAL" clId="{26CC04BA-24AB-4D35-849D-1B70A974C0A5}" dt="2024-03-06T14:56:49.669" v="4222" actId="478"/>
          <ac:spMkLst>
            <pc:docMk/>
            <pc:sldMk cId="1979549056" sldId="280"/>
            <ac:spMk id="5" creationId="{4DFDDA8D-6938-1ECF-2FDF-BE5FC03B034B}"/>
          </ac:spMkLst>
        </pc:spChg>
        <pc:spChg chg="del">
          <ac:chgData name="Franziska Händschel" userId="e2149472-3187-4d00-b16a-a19eff6fc04a" providerId="ADAL" clId="{26CC04BA-24AB-4D35-849D-1B70A974C0A5}" dt="2024-03-06T14:56:49.669" v="4222" actId="478"/>
          <ac:spMkLst>
            <pc:docMk/>
            <pc:sldMk cId="1979549056" sldId="280"/>
            <ac:spMk id="6" creationId="{8461BF1F-4C02-40DA-B33E-79BB0ABD11D1}"/>
          </ac:spMkLst>
        </pc:spChg>
        <pc:spChg chg="del">
          <ac:chgData name="Franziska Händschel" userId="e2149472-3187-4d00-b16a-a19eff6fc04a" providerId="ADAL" clId="{26CC04BA-24AB-4D35-849D-1B70A974C0A5}" dt="2024-03-06T14:56:49.669" v="4222" actId="478"/>
          <ac:spMkLst>
            <pc:docMk/>
            <pc:sldMk cId="1979549056" sldId="280"/>
            <ac:spMk id="7" creationId="{DCF64200-7A6F-7BD8-B98A-605F20C555FF}"/>
          </ac:spMkLst>
        </pc:spChg>
        <pc:spChg chg="del">
          <ac:chgData name="Franziska Händschel" userId="e2149472-3187-4d00-b16a-a19eff6fc04a" providerId="ADAL" clId="{26CC04BA-24AB-4D35-849D-1B70A974C0A5}" dt="2024-03-06T14:56:49.669" v="4222" actId="478"/>
          <ac:spMkLst>
            <pc:docMk/>
            <pc:sldMk cId="1979549056" sldId="280"/>
            <ac:spMk id="8" creationId="{66987C1E-C69B-73D7-8913-605DE5B7E0C0}"/>
          </ac:spMkLst>
        </pc:spChg>
        <pc:spChg chg="del">
          <ac:chgData name="Franziska Händschel" userId="e2149472-3187-4d00-b16a-a19eff6fc04a" providerId="ADAL" clId="{26CC04BA-24AB-4D35-849D-1B70A974C0A5}" dt="2024-03-06T14:56:49.669" v="4222" actId="478"/>
          <ac:spMkLst>
            <pc:docMk/>
            <pc:sldMk cId="1979549056" sldId="280"/>
            <ac:spMk id="9" creationId="{185177A0-5742-5BF5-71FF-E88E68329CF4}"/>
          </ac:spMkLst>
        </pc:spChg>
        <pc:spChg chg="del">
          <ac:chgData name="Franziska Händschel" userId="e2149472-3187-4d00-b16a-a19eff6fc04a" providerId="ADAL" clId="{26CC04BA-24AB-4D35-849D-1B70A974C0A5}" dt="2024-03-06T14:56:49.669" v="4222" actId="478"/>
          <ac:spMkLst>
            <pc:docMk/>
            <pc:sldMk cId="1979549056" sldId="280"/>
            <ac:spMk id="10" creationId="{563C8788-DBE3-F8E0-9294-3E7EA29030C3}"/>
          </ac:spMkLst>
        </pc:spChg>
        <pc:spChg chg="del">
          <ac:chgData name="Franziska Händschel" userId="e2149472-3187-4d00-b16a-a19eff6fc04a" providerId="ADAL" clId="{26CC04BA-24AB-4D35-849D-1B70A974C0A5}" dt="2024-03-06T14:56:49.669" v="4222" actId="478"/>
          <ac:spMkLst>
            <pc:docMk/>
            <pc:sldMk cId="1979549056" sldId="280"/>
            <ac:spMk id="11" creationId="{53CEED68-E7E7-A64D-623F-C6A8E5DC4B68}"/>
          </ac:spMkLst>
        </pc:spChg>
        <pc:spChg chg="del">
          <ac:chgData name="Franziska Händschel" userId="e2149472-3187-4d00-b16a-a19eff6fc04a" providerId="ADAL" clId="{26CC04BA-24AB-4D35-849D-1B70A974C0A5}" dt="2024-03-06T14:56:49.669" v="4222" actId="478"/>
          <ac:spMkLst>
            <pc:docMk/>
            <pc:sldMk cId="1979549056" sldId="280"/>
            <ac:spMk id="12" creationId="{2908D293-0ABB-952A-991C-1417C2D9511E}"/>
          </ac:spMkLst>
        </pc:spChg>
        <pc:spChg chg="del">
          <ac:chgData name="Franziska Händschel" userId="e2149472-3187-4d00-b16a-a19eff6fc04a" providerId="ADAL" clId="{26CC04BA-24AB-4D35-849D-1B70A974C0A5}" dt="2024-03-06T14:56:49.669" v="4222" actId="478"/>
          <ac:spMkLst>
            <pc:docMk/>
            <pc:sldMk cId="1979549056" sldId="280"/>
            <ac:spMk id="13" creationId="{A1519E88-BC22-FE7E-BC9D-C4F31292E1AC}"/>
          </ac:spMkLst>
        </pc:spChg>
        <pc:spChg chg="del">
          <ac:chgData name="Franziska Händschel" userId="e2149472-3187-4d00-b16a-a19eff6fc04a" providerId="ADAL" clId="{26CC04BA-24AB-4D35-849D-1B70A974C0A5}" dt="2024-03-06T14:56:49.669" v="4222" actId="478"/>
          <ac:spMkLst>
            <pc:docMk/>
            <pc:sldMk cId="1979549056" sldId="280"/>
            <ac:spMk id="14" creationId="{7584B8C3-0F91-CA4A-81AA-120E38DA9150}"/>
          </ac:spMkLst>
        </pc:spChg>
        <pc:spChg chg="del">
          <ac:chgData name="Franziska Händschel" userId="e2149472-3187-4d00-b16a-a19eff6fc04a" providerId="ADAL" clId="{26CC04BA-24AB-4D35-849D-1B70A974C0A5}" dt="2024-03-06T14:56:49.669" v="4222" actId="478"/>
          <ac:spMkLst>
            <pc:docMk/>
            <pc:sldMk cId="1979549056" sldId="280"/>
            <ac:spMk id="15" creationId="{8B8AE431-39A8-BD1F-04BF-297CDFF454FF}"/>
          </ac:spMkLst>
        </pc:spChg>
        <pc:spChg chg="del">
          <ac:chgData name="Franziska Händschel" userId="e2149472-3187-4d00-b16a-a19eff6fc04a" providerId="ADAL" clId="{26CC04BA-24AB-4D35-849D-1B70A974C0A5}" dt="2024-03-06T14:56:49.669" v="4222" actId="478"/>
          <ac:spMkLst>
            <pc:docMk/>
            <pc:sldMk cId="1979549056" sldId="280"/>
            <ac:spMk id="16" creationId="{90E6F6CA-1A07-29B7-C92F-5389FBA46A98}"/>
          </ac:spMkLst>
        </pc:spChg>
        <pc:spChg chg="del">
          <ac:chgData name="Franziska Händschel" userId="e2149472-3187-4d00-b16a-a19eff6fc04a" providerId="ADAL" clId="{26CC04BA-24AB-4D35-849D-1B70A974C0A5}" dt="2024-03-06T14:56:49.669" v="4222" actId="478"/>
          <ac:spMkLst>
            <pc:docMk/>
            <pc:sldMk cId="1979549056" sldId="280"/>
            <ac:spMk id="17" creationId="{11730CEC-D008-EDBD-FA30-2432C831D1C8}"/>
          </ac:spMkLst>
        </pc:spChg>
        <pc:spChg chg="del">
          <ac:chgData name="Franziska Händschel" userId="e2149472-3187-4d00-b16a-a19eff6fc04a" providerId="ADAL" clId="{26CC04BA-24AB-4D35-849D-1B70A974C0A5}" dt="2024-03-06T14:56:49.669" v="4222" actId="478"/>
          <ac:spMkLst>
            <pc:docMk/>
            <pc:sldMk cId="1979549056" sldId="280"/>
            <ac:spMk id="18" creationId="{EA3AE88F-70EB-9081-2F84-888844AB36FE}"/>
          </ac:spMkLst>
        </pc:spChg>
        <pc:spChg chg="del">
          <ac:chgData name="Franziska Händschel" userId="e2149472-3187-4d00-b16a-a19eff6fc04a" providerId="ADAL" clId="{26CC04BA-24AB-4D35-849D-1B70A974C0A5}" dt="2024-03-06T14:56:49.669" v="4222" actId="478"/>
          <ac:spMkLst>
            <pc:docMk/>
            <pc:sldMk cId="1979549056" sldId="280"/>
            <ac:spMk id="19" creationId="{9B86D3DE-AF97-B34A-E938-BF80BD01B78B}"/>
          </ac:spMkLst>
        </pc:spChg>
        <pc:spChg chg="add del mod topLvl">
          <ac:chgData name="Franziska Händschel" userId="e2149472-3187-4d00-b16a-a19eff6fc04a" providerId="ADAL" clId="{26CC04BA-24AB-4D35-849D-1B70A974C0A5}" dt="2024-03-06T15:00:05.342" v="4243" actId="21"/>
          <ac:spMkLst>
            <pc:docMk/>
            <pc:sldMk cId="1979549056" sldId="280"/>
            <ac:spMk id="20" creationId="{849370CA-F805-7E0D-56C9-573945F8BAD6}"/>
          </ac:spMkLst>
        </pc:spChg>
        <pc:spChg chg="add del mod topLvl">
          <ac:chgData name="Franziska Händschel" userId="e2149472-3187-4d00-b16a-a19eff6fc04a" providerId="ADAL" clId="{26CC04BA-24AB-4D35-849D-1B70A974C0A5}" dt="2024-03-06T15:00:05.342" v="4243" actId="21"/>
          <ac:spMkLst>
            <pc:docMk/>
            <pc:sldMk cId="1979549056" sldId="280"/>
            <ac:spMk id="21" creationId="{66AF6814-F264-6CB9-178B-E1E23E855A1F}"/>
          </ac:spMkLst>
        </pc:spChg>
        <pc:spChg chg="add del mod topLvl">
          <ac:chgData name="Franziska Händschel" userId="e2149472-3187-4d00-b16a-a19eff6fc04a" providerId="ADAL" clId="{26CC04BA-24AB-4D35-849D-1B70A974C0A5}" dt="2024-03-06T15:00:05.342" v="4243" actId="21"/>
          <ac:spMkLst>
            <pc:docMk/>
            <pc:sldMk cId="1979549056" sldId="280"/>
            <ac:spMk id="22" creationId="{710300EA-8F51-CD7B-3429-708CA83D0DD2}"/>
          </ac:spMkLst>
        </pc:spChg>
        <pc:spChg chg="add del mod topLvl">
          <ac:chgData name="Franziska Händschel" userId="e2149472-3187-4d00-b16a-a19eff6fc04a" providerId="ADAL" clId="{26CC04BA-24AB-4D35-849D-1B70A974C0A5}" dt="2024-03-06T15:00:05.342" v="4243" actId="21"/>
          <ac:spMkLst>
            <pc:docMk/>
            <pc:sldMk cId="1979549056" sldId="280"/>
            <ac:spMk id="23" creationId="{56F7A32C-D70D-00A2-3C21-F9F7BA1E543E}"/>
          </ac:spMkLst>
        </pc:spChg>
        <pc:spChg chg="add del mod topLvl">
          <ac:chgData name="Franziska Händschel" userId="e2149472-3187-4d00-b16a-a19eff6fc04a" providerId="ADAL" clId="{26CC04BA-24AB-4D35-849D-1B70A974C0A5}" dt="2024-03-06T15:00:05.342" v="4243" actId="21"/>
          <ac:spMkLst>
            <pc:docMk/>
            <pc:sldMk cId="1979549056" sldId="280"/>
            <ac:spMk id="24" creationId="{0747196B-EC79-780E-CB1A-321568CDE086}"/>
          </ac:spMkLst>
        </pc:spChg>
        <pc:spChg chg="add del mod topLvl">
          <ac:chgData name="Franziska Händschel" userId="e2149472-3187-4d00-b16a-a19eff6fc04a" providerId="ADAL" clId="{26CC04BA-24AB-4D35-849D-1B70A974C0A5}" dt="2024-03-06T15:00:05.342" v="4243" actId="21"/>
          <ac:spMkLst>
            <pc:docMk/>
            <pc:sldMk cId="1979549056" sldId="280"/>
            <ac:spMk id="26" creationId="{2B4F6D60-1AFA-6BDD-5BF1-76EF54D4EA67}"/>
          </ac:spMkLst>
        </pc:spChg>
        <pc:spChg chg="add del mod topLvl">
          <ac:chgData name="Franziska Händschel" userId="e2149472-3187-4d00-b16a-a19eff6fc04a" providerId="ADAL" clId="{26CC04BA-24AB-4D35-849D-1B70A974C0A5}" dt="2024-03-06T15:00:05.342" v="4243" actId="21"/>
          <ac:spMkLst>
            <pc:docMk/>
            <pc:sldMk cId="1979549056" sldId="280"/>
            <ac:spMk id="27" creationId="{186F9773-AF05-42FE-1755-8CD33072CF9C}"/>
          </ac:spMkLst>
        </pc:spChg>
        <pc:spChg chg="add del mod topLvl">
          <ac:chgData name="Franziska Händschel" userId="e2149472-3187-4d00-b16a-a19eff6fc04a" providerId="ADAL" clId="{26CC04BA-24AB-4D35-849D-1B70A974C0A5}" dt="2024-03-06T15:00:05.342" v="4243" actId="21"/>
          <ac:spMkLst>
            <pc:docMk/>
            <pc:sldMk cId="1979549056" sldId="280"/>
            <ac:spMk id="28" creationId="{BC0447A3-43D4-1966-C951-8552579AEDE6}"/>
          </ac:spMkLst>
        </pc:spChg>
        <pc:spChg chg="add del mod topLvl">
          <ac:chgData name="Franziska Händschel" userId="e2149472-3187-4d00-b16a-a19eff6fc04a" providerId="ADAL" clId="{26CC04BA-24AB-4D35-849D-1B70A974C0A5}" dt="2024-03-06T15:00:05.342" v="4243" actId="21"/>
          <ac:spMkLst>
            <pc:docMk/>
            <pc:sldMk cId="1979549056" sldId="280"/>
            <ac:spMk id="29" creationId="{F2E0CDB0-F9DD-9EE4-29BC-AFD2CD6F93DC}"/>
          </ac:spMkLst>
        </pc:spChg>
        <pc:spChg chg="add del mod topLvl">
          <ac:chgData name="Franziska Händschel" userId="e2149472-3187-4d00-b16a-a19eff6fc04a" providerId="ADAL" clId="{26CC04BA-24AB-4D35-849D-1B70A974C0A5}" dt="2024-03-06T15:00:05.342" v="4243" actId="21"/>
          <ac:spMkLst>
            <pc:docMk/>
            <pc:sldMk cId="1979549056" sldId="280"/>
            <ac:spMk id="30" creationId="{F6E59D4F-8485-1EC7-C772-DBCBAF026B9E}"/>
          </ac:spMkLst>
        </pc:spChg>
        <pc:spChg chg="add del mod topLvl">
          <ac:chgData name="Franziska Händschel" userId="e2149472-3187-4d00-b16a-a19eff6fc04a" providerId="ADAL" clId="{26CC04BA-24AB-4D35-849D-1B70A974C0A5}" dt="2024-03-06T15:00:05.342" v="4243" actId="21"/>
          <ac:spMkLst>
            <pc:docMk/>
            <pc:sldMk cId="1979549056" sldId="280"/>
            <ac:spMk id="35" creationId="{9A192FE4-27BD-6C7E-30C5-1E777EE91713}"/>
          </ac:spMkLst>
        </pc:spChg>
        <pc:spChg chg="add del mod topLvl">
          <ac:chgData name="Franziska Händschel" userId="e2149472-3187-4d00-b16a-a19eff6fc04a" providerId="ADAL" clId="{26CC04BA-24AB-4D35-849D-1B70A974C0A5}" dt="2024-03-06T15:00:05.342" v="4243" actId="21"/>
          <ac:spMkLst>
            <pc:docMk/>
            <pc:sldMk cId="1979549056" sldId="280"/>
            <ac:spMk id="36" creationId="{5CE06893-09BC-36F4-F6E1-888887D9A3A6}"/>
          </ac:spMkLst>
        </pc:spChg>
        <pc:spChg chg="add del mod topLvl">
          <ac:chgData name="Franziska Händschel" userId="e2149472-3187-4d00-b16a-a19eff6fc04a" providerId="ADAL" clId="{26CC04BA-24AB-4D35-849D-1B70A974C0A5}" dt="2024-03-06T15:00:05.342" v="4243" actId="21"/>
          <ac:spMkLst>
            <pc:docMk/>
            <pc:sldMk cId="1979549056" sldId="280"/>
            <ac:spMk id="38" creationId="{E02C6108-2938-3084-3746-6D77CF393E33}"/>
          </ac:spMkLst>
        </pc:spChg>
        <pc:spChg chg="add del mod topLvl">
          <ac:chgData name="Franziska Händschel" userId="e2149472-3187-4d00-b16a-a19eff6fc04a" providerId="ADAL" clId="{26CC04BA-24AB-4D35-849D-1B70A974C0A5}" dt="2024-03-06T15:00:05.342" v="4243" actId="21"/>
          <ac:spMkLst>
            <pc:docMk/>
            <pc:sldMk cId="1979549056" sldId="280"/>
            <ac:spMk id="44" creationId="{EED80A36-871D-DC87-3813-68989515CC93}"/>
          </ac:spMkLst>
        </pc:spChg>
        <pc:spChg chg="add del mod topLvl">
          <ac:chgData name="Franziska Händschel" userId="e2149472-3187-4d00-b16a-a19eff6fc04a" providerId="ADAL" clId="{26CC04BA-24AB-4D35-849D-1B70A974C0A5}" dt="2024-03-06T15:00:05.342" v="4243" actId="21"/>
          <ac:spMkLst>
            <pc:docMk/>
            <pc:sldMk cId="1979549056" sldId="280"/>
            <ac:spMk id="103" creationId="{ED8F0FE3-B2B6-5231-1FB0-4922FBB33E1D}"/>
          </ac:spMkLst>
        </pc:spChg>
        <pc:spChg chg="add del mod topLvl">
          <ac:chgData name="Franziska Händschel" userId="e2149472-3187-4d00-b16a-a19eff6fc04a" providerId="ADAL" clId="{26CC04BA-24AB-4D35-849D-1B70A974C0A5}" dt="2024-03-06T15:00:05.342" v="4243" actId="21"/>
          <ac:spMkLst>
            <pc:docMk/>
            <pc:sldMk cId="1979549056" sldId="280"/>
            <ac:spMk id="106" creationId="{8D8753C1-50D5-5564-05FE-A62CB6115AEB}"/>
          </ac:spMkLst>
        </pc:spChg>
        <pc:spChg chg="add del mod topLvl">
          <ac:chgData name="Franziska Händschel" userId="e2149472-3187-4d00-b16a-a19eff6fc04a" providerId="ADAL" clId="{26CC04BA-24AB-4D35-849D-1B70A974C0A5}" dt="2024-03-06T15:00:05.342" v="4243" actId="21"/>
          <ac:spMkLst>
            <pc:docMk/>
            <pc:sldMk cId="1979549056" sldId="280"/>
            <ac:spMk id="157" creationId="{A09934F3-FBF2-4B5F-93E9-7F91DBB8126D}"/>
          </ac:spMkLst>
        </pc:spChg>
        <pc:grpChg chg="add del mod">
          <ac:chgData name="Franziska Händschel" userId="e2149472-3187-4d00-b16a-a19eff6fc04a" providerId="ADAL" clId="{26CC04BA-24AB-4D35-849D-1B70A974C0A5}" dt="2024-03-06T14:58:39.729" v="4239" actId="165"/>
          <ac:grpSpMkLst>
            <pc:docMk/>
            <pc:sldMk cId="1979549056" sldId="280"/>
            <ac:grpSpMk id="37" creationId="{23340CF4-7C0D-C65F-7F1E-974356C7541C}"/>
          </ac:grpSpMkLst>
        </pc:grpChg>
        <pc:picChg chg="add del mod topLvl">
          <ac:chgData name="Franziska Händschel" userId="e2149472-3187-4d00-b16a-a19eff6fc04a" providerId="ADAL" clId="{26CC04BA-24AB-4D35-849D-1B70A974C0A5}" dt="2024-03-06T15:00:05.342" v="4243" actId="21"/>
          <ac:picMkLst>
            <pc:docMk/>
            <pc:sldMk cId="1979549056" sldId="280"/>
            <ac:picMk id="25" creationId="{12008106-CEF4-D640-B325-C76F1D26B55B}"/>
          </ac:picMkLst>
        </pc:picChg>
        <pc:picChg chg="add del mod topLvl">
          <ac:chgData name="Franziska Händschel" userId="e2149472-3187-4d00-b16a-a19eff6fc04a" providerId="ADAL" clId="{26CC04BA-24AB-4D35-849D-1B70A974C0A5}" dt="2024-03-06T15:00:05.342" v="4243" actId="21"/>
          <ac:picMkLst>
            <pc:docMk/>
            <pc:sldMk cId="1979549056" sldId="280"/>
            <ac:picMk id="31" creationId="{94612612-4EFE-3279-A43E-18F7AD7AC982}"/>
          </ac:picMkLst>
        </pc:picChg>
        <pc:picChg chg="add del mod">
          <ac:chgData name="Franziska Händschel" userId="e2149472-3187-4d00-b16a-a19eff6fc04a" providerId="ADAL" clId="{26CC04BA-24AB-4D35-849D-1B70A974C0A5}" dt="2024-03-06T14:58:34.846" v="4237" actId="478"/>
          <ac:picMkLst>
            <pc:docMk/>
            <pc:sldMk cId="1979549056" sldId="280"/>
            <ac:picMk id="32" creationId="{74CD555D-7262-4924-8040-0F5D450D001D}"/>
          </ac:picMkLst>
        </pc:picChg>
        <pc:picChg chg="add del mod topLvl">
          <ac:chgData name="Franziska Händschel" userId="e2149472-3187-4d00-b16a-a19eff6fc04a" providerId="ADAL" clId="{26CC04BA-24AB-4D35-849D-1B70A974C0A5}" dt="2024-03-06T15:00:05.342" v="4243" actId="21"/>
          <ac:picMkLst>
            <pc:docMk/>
            <pc:sldMk cId="1979549056" sldId="280"/>
            <ac:picMk id="33" creationId="{F33C649E-AD2B-8E96-A60B-1CE1F4F15938}"/>
          </ac:picMkLst>
        </pc:picChg>
        <pc:picChg chg="add del mod topLvl">
          <ac:chgData name="Franziska Händschel" userId="e2149472-3187-4d00-b16a-a19eff6fc04a" providerId="ADAL" clId="{26CC04BA-24AB-4D35-849D-1B70A974C0A5}" dt="2024-03-06T15:00:05.342" v="4243" actId="21"/>
          <ac:picMkLst>
            <pc:docMk/>
            <pc:sldMk cId="1979549056" sldId="280"/>
            <ac:picMk id="34" creationId="{69C02F50-937A-62BF-0FE1-AD91751CD401}"/>
          </ac:picMkLst>
        </pc:picChg>
        <pc:picChg chg="add del mod">
          <ac:chgData name="Franziska Händschel" userId="e2149472-3187-4d00-b16a-a19eff6fc04a" providerId="ADAL" clId="{26CC04BA-24AB-4D35-849D-1B70A974C0A5}" dt="2024-03-06T14:58:32.874" v="4236" actId="21"/>
          <ac:picMkLst>
            <pc:docMk/>
            <pc:sldMk cId="1979549056" sldId="280"/>
            <ac:picMk id="39" creationId="{5C461F5B-F0D0-8B6B-1AC8-071A43CBAB44}"/>
          </ac:picMkLst>
        </pc:picChg>
        <pc:picChg chg="add del mod">
          <ac:chgData name="Franziska Händschel" userId="e2149472-3187-4d00-b16a-a19eff6fc04a" providerId="ADAL" clId="{26CC04BA-24AB-4D35-849D-1B70A974C0A5}" dt="2024-03-06T15:00:05.342" v="4243" actId="21"/>
          <ac:picMkLst>
            <pc:docMk/>
            <pc:sldMk cId="1979549056" sldId="280"/>
            <ac:picMk id="40" creationId="{5C461F5B-F0D0-8B6B-1AC8-071A43CBAB44}"/>
          </ac:picMkLst>
        </pc:picChg>
      </pc:sldChg>
      <pc:sldChg chg="addSp delSp modSp mod">
        <pc:chgData name="Franziska Händschel" userId="e2149472-3187-4d00-b16a-a19eff6fc04a" providerId="ADAL" clId="{26CC04BA-24AB-4D35-849D-1B70A974C0A5}" dt="2024-03-06T15:33:45.066" v="4752" actId="34135"/>
        <pc:sldMkLst>
          <pc:docMk/>
          <pc:sldMk cId="3121506263" sldId="281"/>
        </pc:sldMkLst>
        <pc:spChg chg="del">
          <ac:chgData name="Franziska Händschel" userId="e2149472-3187-4d00-b16a-a19eff6fc04a" providerId="ADAL" clId="{26CC04BA-24AB-4D35-849D-1B70A974C0A5}" dt="2024-03-06T14:56:52.163" v="4223" actId="478"/>
          <ac:spMkLst>
            <pc:docMk/>
            <pc:sldMk cId="3121506263" sldId="281"/>
            <ac:spMk id="2" creationId="{9C412DFD-EEBF-336F-D567-01003133CB2B}"/>
          </ac:spMkLst>
        </pc:spChg>
        <pc:spChg chg="del">
          <ac:chgData name="Franziska Händschel" userId="e2149472-3187-4d00-b16a-a19eff6fc04a" providerId="ADAL" clId="{26CC04BA-24AB-4D35-849D-1B70A974C0A5}" dt="2024-03-06T14:56:52.163" v="4223" actId="478"/>
          <ac:spMkLst>
            <pc:docMk/>
            <pc:sldMk cId="3121506263" sldId="281"/>
            <ac:spMk id="3" creationId="{88844532-38B8-35E4-5277-F66D0DBB067B}"/>
          </ac:spMkLst>
        </pc:spChg>
        <pc:spChg chg="del">
          <ac:chgData name="Franziska Händschel" userId="e2149472-3187-4d00-b16a-a19eff6fc04a" providerId="ADAL" clId="{26CC04BA-24AB-4D35-849D-1B70A974C0A5}" dt="2024-03-06T14:56:52.163" v="4223" actId="478"/>
          <ac:spMkLst>
            <pc:docMk/>
            <pc:sldMk cId="3121506263" sldId="281"/>
            <ac:spMk id="4" creationId="{3BC1C188-C818-D0D0-5A85-896E0F4785BE}"/>
          </ac:spMkLst>
        </pc:spChg>
        <pc:spChg chg="del">
          <ac:chgData name="Franziska Händschel" userId="e2149472-3187-4d00-b16a-a19eff6fc04a" providerId="ADAL" clId="{26CC04BA-24AB-4D35-849D-1B70A974C0A5}" dt="2024-03-06T14:56:52.163" v="4223" actId="478"/>
          <ac:spMkLst>
            <pc:docMk/>
            <pc:sldMk cId="3121506263" sldId="281"/>
            <ac:spMk id="5" creationId="{C0AEB26E-657F-9FF5-021D-F84012C7D81E}"/>
          </ac:spMkLst>
        </pc:spChg>
        <pc:spChg chg="del">
          <ac:chgData name="Franziska Händschel" userId="e2149472-3187-4d00-b16a-a19eff6fc04a" providerId="ADAL" clId="{26CC04BA-24AB-4D35-849D-1B70A974C0A5}" dt="2024-03-06T14:56:52.163" v="4223" actId="478"/>
          <ac:spMkLst>
            <pc:docMk/>
            <pc:sldMk cId="3121506263" sldId="281"/>
            <ac:spMk id="6" creationId="{09561AB6-2829-88DC-B93D-056F598D8217}"/>
          </ac:spMkLst>
        </pc:spChg>
        <pc:spChg chg="del">
          <ac:chgData name="Franziska Händschel" userId="e2149472-3187-4d00-b16a-a19eff6fc04a" providerId="ADAL" clId="{26CC04BA-24AB-4D35-849D-1B70A974C0A5}" dt="2024-03-06T14:56:52.163" v="4223" actId="478"/>
          <ac:spMkLst>
            <pc:docMk/>
            <pc:sldMk cId="3121506263" sldId="281"/>
            <ac:spMk id="7" creationId="{F32B21A7-66FA-E425-0EC1-BBF8E7BBC1BD}"/>
          </ac:spMkLst>
        </pc:spChg>
        <pc:spChg chg="del">
          <ac:chgData name="Franziska Händschel" userId="e2149472-3187-4d00-b16a-a19eff6fc04a" providerId="ADAL" clId="{26CC04BA-24AB-4D35-849D-1B70A974C0A5}" dt="2024-03-06T14:56:52.163" v="4223" actId="478"/>
          <ac:spMkLst>
            <pc:docMk/>
            <pc:sldMk cId="3121506263" sldId="281"/>
            <ac:spMk id="8" creationId="{A781F0CB-453A-EFAC-903B-8679E2D98C71}"/>
          </ac:spMkLst>
        </pc:spChg>
        <pc:spChg chg="add mod">
          <ac:chgData name="Franziska Händschel" userId="e2149472-3187-4d00-b16a-a19eff6fc04a" providerId="ADAL" clId="{26CC04BA-24AB-4D35-849D-1B70A974C0A5}" dt="2024-03-06T15:33:45.066" v="4752" actId="34135"/>
          <ac:spMkLst>
            <pc:docMk/>
            <pc:sldMk cId="3121506263" sldId="281"/>
            <ac:spMk id="9" creationId="{9E7C0425-61B3-B7F7-4F23-A209902878FF}"/>
          </ac:spMkLst>
        </pc:spChg>
        <pc:spChg chg="add mod">
          <ac:chgData name="Franziska Händschel" userId="e2149472-3187-4d00-b16a-a19eff6fc04a" providerId="ADAL" clId="{26CC04BA-24AB-4D35-849D-1B70A974C0A5}" dt="2024-03-06T15:33:45.066" v="4752" actId="34135"/>
          <ac:spMkLst>
            <pc:docMk/>
            <pc:sldMk cId="3121506263" sldId="281"/>
            <ac:spMk id="10" creationId="{E0E20436-4A62-C66F-3291-9492CE202101}"/>
          </ac:spMkLst>
        </pc:spChg>
        <pc:spChg chg="add mod">
          <ac:chgData name="Franziska Händschel" userId="e2149472-3187-4d00-b16a-a19eff6fc04a" providerId="ADAL" clId="{26CC04BA-24AB-4D35-849D-1B70A974C0A5}" dt="2024-03-06T15:33:45.066" v="4752" actId="34135"/>
          <ac:spMkLst>
            <pc:docMk/>
            <pc:sldMk cId="3121506263" sldId="281"/>
            <ac:spMk id="11" creationId="{B020BF8F-1F96-4E13-814C-A162FE71F9C0}"/>
          </ac:spMkLst>
        </pc:spChg>
        <pc:spChg chg="add mod">
          <ac:chgData name="Franziska Händschel" userId="e2149472-3187-4d00-b16a-a19eff6fc04a" providerId="ADAL" clId="{26CC04BA-24AB-4D35-849D-1B70A974C0A5}" dt="2024-03-06T15:33:45.066" v="4752" actId="34135"/>
          <ac:spMkLst>
            <pc:docMk/>
            <pc:sldMk cId="3121506263" sldId="281"/>
            <ac:spMk id="12" creationId="{B91174C3-4C54-308F-1C1A-BF7A2C2475A4}"/>
          </ac:spMkLst>
        </pc:spChg>
      </pc:sldChg>
      <pc:sldChg chg="addSp delSp modSp mod">
        <pc:chgData name="Franziska Händschel" userId="e2149472-3187-4d00-b16a-a19eff6fc04a" providerId="ADAL" clId="{26CC04BA-24AB-4D35-849D-1B70A974C0A5}" dt="2024-03-06T15:58:40.733" v="4799" actId="20577"/>
        <pc:sldMkLst>
          <pc:docMk/>
          <pc:sldMk cId="566316030" sldId="282"/>
        </pc:sldMkLst>
        <pc:spChg chg="del">
          <ac:chgData name="Franziska Händschel" userId="e2149472-3187-4d00-b16a-a19eff6fc04a" providerId="ADAL" clId="{26CC04BA-24AB-4D35-849D-1B70A974C0A5}" dt="2024-03-06T14:56:54.408" v="4224" actId="478"/>
          <ac:spMkLst>
            <pc:docMk/>
            <pc:sldMk cId="566316030" sldId="282"/>
            <ac:spMk id="13" creationId="{5C94CE48-2957-CE2A-4A63-400AB827F800}"/>
          </ac:spMkLst>
        </pc:spChg>
        <pc:grpChg chg="del">
          <ac:chgData name="Franziska Händschel" userId="e2149472-3187-4d00-b16a-a19eff6fc04a" providerId="ADAL" clId="{26CC04BA-24AB-4D35-849D-1B70A974C0A5}" dt="2024-03-06T14:56:54.408" v="4224" actId="478"/>
          <ac:grpSpMkLst>
            <pc:docMk/>
            <pc:sldMk cId="566316030" sldId="282"/>
            <ac:grpSpMk id="2" creationId="{113D7025-B70D-6F34-B5FE-C7766223E497}"/>
          </ac:grpSpMkLst>
        </pc:grpChg>
        <pc:graphicFrameChg chg="add mod modGraphic">
          <ac:chgData name="Franziska Händschel" userId="e2149472-3187-4d00-b16a-a19eff6fc04a" providerId="ADAL" clId="{26CC04BA-24AB-4D35-849D-1B70A974C0A5}" dt="2024-03-06T15:58:40.733" v="4799" actId="20577"/>
          <ac:graphicFrameMkLst>
            <pc:docMk/>
            <pc:sldMk cId="566316030" sldId="282"/>
            <ac:graphicFrameMk id="15" creationId="{6E9CBFA5-3A56-8908-8B50-ABCC79EBA005}"/>
          </ac:graphicFrameMkLst>
        </pc:graphicFrameChg>
        <pc:picChg chg="del">
          <ac:chgData name="Franziska Händschel" userId="e2149472-3187-4d00-b16a-a19eff6fc04a" providerId="ADAL" clId="{26CC04BA-24AB-4D35-849D-1B70A974C0A5}" dt="2024-03-06T14:56:54.408" v="4224" actId="478"/>
          <ac:picMkLst>
            <pc:docMk/>
            <pc:sldMk cId="566316030" sldId="282"/>
            <ac:picMk id="14" creationId="{885C9A8B-7A6E-FC30-2C4F-EC6EAE0B42C4}"/>
          </ac:picMkLst>
        </pc:picChg>
      </pc:sldChg>
      <pc:sldChg chg="addSp delSp modSp mod">
        <pc:chgData name="Franziska Händschel" userId="e2149472-3187-4d00-b16a-a19eff6fc04a" providerId="ADAL" clId="{26CC04BA-24AB-4D35-849D-1B70A974C0A5}" dt="2024-03-06T15:59:15.379" v="4800" actId="34135"/>
        <pc:sldMkLst>
          <pc:docMk/>
          <pc:sldMk cId="2911112069" sldId="283"/>
        </pc:sldMkLst>
        <pc:spChg chg="add mod">
          <ac:chgData name="Franziska Händschel" userId="e2149472-3187-4d00-b16a-a19eff6fc04a" providerId="ADAL" clId="{26CC04BA-24AB-4D35-849D-1B70A974C0A5}" dt="2024-03-06T15:28:41.705" v="4656"/>
          <ac:spMkLst>
            <pc:docMk/>
            <pc:sldMk cId="2911112069" sldId="283"/>
            <ac:spMk id="29" creationId="{5CB1F61A-ED17-686A-50B0-15E5CFB4EAF1}"/>
          </ac:spMkLst>
        </pc:spChg>
        <pc:spChg chg="add mod">
          <ac:chgData name="Franziska Händschel" userId="e2149472-3187-4d00-b16a-a19eff6fc04a" providerId="ADAL" clId="{26CC04BA-24AB-4D35-849D-1B70A974C0A5}" dt="2024-03-06T15:28:41.705" v="4656"/>
          <ac:spMkLst>
            <pc:docMk/>
            <pc:sldMk cId="2911112069" sldId="283"/>
            <ac:spMk id="30" creationId="{DFC59F85-A84A-E1F2-E8D8-8E27B79E8936}"/>
          </ac:spMkLst>
        </pc:spChg>
        <pc:spChg chg="add mod">
          <ac:chgData name="Franziska Händschel" userId="e2149472-3187-4d00-b16a-a19eff6fc04a" providerId="ADAL" clId="{26CC04BA-24AB-4D35-849D-1B70A974C0A5}" dt="2024-03-06T15:28:41.705" v="4656"/>
          <ac:spMkLst>
            <pc:docMk/>
            <pc:sldMk cId="2911112069" sldId="283"/>
            <ac:spMk id="31" creationId="{A664E3B8-5C58-E2A2-0A96-7FA7177D2B61}"/>
          </ac:spMkLst>
        </pc:spChg>
        <pc:spChg chg="add mod">
          <ac:chgData name="Franziska Händschel" userId="e2149472-3187-4d00-b16a-a19eff6fc04a" providerId="ADAL" clId="{26CC04BA-24AB-4D35-849D-1B70A974C0A5}" dt="2024-03-06T15:28:41.705" v="4656"/>
          <ac:spMkLst>
            <pc:docMk/>
            <pc:sldMk cId="2911112069" sldId="283"/>
            <ac:spMk id="32" creationId="{6CF25DD1-0FBC-82CC-FDB9-136508129B93}"/>
          </ac:spMkLst>
        </pc:spChg>
        <pc:spChg chg="add mod">
          <ac:chgData name="Franziska Händschel" userId="e2149472-3187-4d00-b16a-a19eff6fc04a" providerId="ADAL" clId="{26CC04BA-24AB-4D35-849D-1B70A974C0A5}" dt="2024-03-06T15:59:15.379" v="4800" actId="34135"/>
          <ac:spMkLst>
            <pc:docMk/>
            <pc:sldMk cId="2911112069" sldId="283"/>
            <ac:spMk id="33" creationId="{D063D406-1E05-F3A6-B494-8568BAEDCA68}"/>
          </ac:spMkLst>
        </pc:spChg>
        <pc:spChg chg="mod">
          <ac:chgData name="Franziska Händschel" userId="e2149472-3187-4d00-b16a-a19eff6fc04a" providerId="ADAL" clId="{26CC04BA-24AB-4D35-849D-1B70A974C0A5}" dt="2024-03-06T15:59:15.379" v="4800" actId="34135"/>
          <ac:spMkLst>
            <pc:docMk/>
            <pc:sldMk cId="2911112069" sldId="283"/>
            <ac:spMk id="35" creationId="{854AEAA5-E449-7376-A055-25AE29719858}"/>
          </ac:spMkLst>
        </pc:spChg>
        <pc:spChg chg="mod">
          <ac:chgData name="Franziska Händschel" userId="e2149472-3187-4d00-b16a-a19eff6fc04a" providerId="ADAL" clId="{26CC04BA-24AB-4D35-849D-1B70A974C0A5}" dt="2024-03-06T15:59:15.379" v="4800" actId="34135"/>
          <ac:spMkLst>
            <pc:docMk/>
            <pc:sldMk cId="2911112069" sldId="283"/>
            <ac:spMk id="36" creationId="{433CE28B-7853-5481-1F59-C6639FBCBB58}"/>
          </ac:spMkLst>
        </pc:spChg>
        <pc:spChg chg="mod">
          <ac:chgData name="Franziska Händschel" userId="e2149472-3187-4d00-b16a-a19eff6fc04a" providerId="ADAL" clId="{26CC04BA-24AB-4D35-849D-1B70A974C0A5}" dt="2024-03-06T15:59:15.379" v="4800" actId="34135"/>
          <ac:spMkLst>
            <pc:docMk/>
            <pc:sldMk cId="2911112069" sldId="283"/>
            <ac:spMk id="37" creationId="{17963D42-F9B9-472C-636E-118BEFD5ED03}"/>
          </ac:spMkLst>
        </pc:spChg>
        <pc:spChg chg="add mod">
          <ac:chgData name="Franziska Händschel" userId="e2149472-3187-4d00-b16a-a19eff6fc04a" providerId="ADAL" clId="{26CC04BA-24AB-4D35-849D-1B70A974C0A5}" dt="2024-03-06T15:59:15.379" v="4800" actId="34135"/>
          <ac:spMkLst>
            <pc:docMk/>
            <pc:sldMk cId="2911112069" sldId="283"/>
            <ac:spMk id="38" creationId="{70D9634B-EC36-8D33-B4B5-6CBCB624C3BE}"/>
          </ac:spMkLst>
        </pc:spChg>
        <pc:spChg chg="mod">
          <ac:chgData name="Franziska Händschel" userId="e2149472-3187-4d00-b16a-a19eff6fc04a" providerId="ADAL" clId="{26CC04BA-24AB-4D35-849D-1B70A974C0A5}" dt="2024-03-06T15:59:15.379" v="4800" actId="34135"/>
          <ac:spMkLst>
            <pc:docMk/>
            <pc:sldMk cId="2911112069" sldId="283"/>
            <ac:spMk id="40" creationId="{C61DA248-CCE9-67E7-3039-0CE259721808}"/>
          </ac:spMkLst>
        </pc:spChg>
        <pc:spChg chg="mod">
          <ac:chgData name="Franziska Händschel" userId="e2149472-3187-4d00-b16a-a19eff6fc04a" providerId="ADAL" clId="{26CC04BA-24AB-4D35-849D-1B70A974C0A5}" dt="2024-03-06T15:59:15.379" v="4800" actId="34135"/>
          <ac:spMkLst>
            <pc:docMk/>
            <pc:sldMk cId="2911112069" sldId="283"/>
            <ac:spMk id="41" creationId="{FC796753-EE15-94D5-089E-4A16AC6A9C72}"/>
          </ac:spMkLst>
        </pc:spChg>
        <pc:spChg chg="mod">
          <ac:chgData name="Franziska Händschel" userId="e2149472-3187-4d00-b16a-a19eff6fc04a" providerId="ADAL" clId="{26CC04BA-24AB-4D35-849D-1B70A974C0A5}" dt="2024-03-06T15:59:15.379" v="4800" actId="34135"/>
          <ac:spMkLst>
            <pc:docMk/>
            <pc:sldMk cId="2911112069" sldId="283"/>
            <ac:spMk id="42" creationId="{8312BA78-B1FF-8FC8-E87E-6F0401029BCC}"/>
          </ac:spMkLst>
        </pc:spChg>
        <pc:spChg chg="add mod">
          <ac:chgData name="Franziska Händschel" userId="e2149472-3187-4d00-b16a-a19eff6fc04a" providerId="ADAL" clId="{26CC04BA-24AB-4D35-849D-1B70A974C0A5}" dt="2024-03-06T15:59:15.379" v="4800" actId="34135"/>
          <ac:spMkLst>
            <pc:docMk/>
            <pc:sldMk cId="2911112069" sldId="283"/>
            <ac:spMk id="43" creationId="{C0E35CF8-67D8-F7B7-2813-E5E96193FE35}"/>
          </ac:spMkLst>
        </pc:spChg>
        <pc:spChg chg="mod">
          <ac:chgData name="Franziska Händschel" userId="e2149472-3187-4d00-b16a-a19eff6fc04a" providerId="ADAL" clId="{26CC04BA-24AB-4D35-849D-1B70A974C0A5}" dt="2024-03-06T15:59:15.379" v="4800" actId="34135"/>
          <ac:spMkLst>
            <pc:docMk/>
            <pc:sldMk cId="2911112069" sldId="283"/>
            <ac:spMk id="45" creationId="{148A8211-8D20-7D4A-37AE-02A27DF351DD}"/>
          </ac:spMkLst>
        </pc:spChg>
        <pc:spChg chg="mod">
          <ac:chgData name="Franziska Händschel" userId="e2149472-3187-4d00-b16a-a19eff6fc04a" providerId="ADAL" clId="{26CC04BA-24AB-4D35-849D-1B70A974C0A5}" dt="2024-03-06T15:59:15.379" v="4800" actId="34135"/>
          <ac:spMkLst>
            <pc:docMk/>
            <pc:sldMk cId="2911112069" sldId="283"/>
            <ac:spMk id="46" creationId="{5B74B552-B5F6-909D-1DA7-BDD81C493174}"/>
          </ac:spMkLst>
        </pc:spChg>
        <pc:spChg chg="mod">
          <ac:chgData name="Franziska Händschel" userId="e2149472-3187-4d00-b16a-a19eff6fc04a" providerId="ADAL" clId="{26CC04BA-24AB-4D35-849D-1B70A974C0A5}" dt="2024-03-06T15:59:15.379" v="4800" actId="34135"/>
          <ac:spMkLst>
            <pc:docMk/>
            <pc:sldMk cId="2911112069" sldId="283"/>
            <ac:spMk id="47" creationId="{F9FDF469-407F-A4C1-E7C2-6A54C5B7E2F7}"/>
          </ac:spMkLst>
        </pc:spChg>
        <pc:spChg chg="add mod">
          <ac:chgData name="Franziska Händschel" userId="e2149472-3187-4d00-b16a-a19eff6fc04a" providerId="ADAL" clId="{26CC04BA-24AB-4D35-849D-1B70A974C0A5}" dt="2024-03-06T15:59:15.379" v="4800" actId="34135"/>
          <ac:spMkLst>
            <pc:docMk/>
            <pc:sldMk cId="2911112069" sldId="283"/>
            <ac:spMk id="48" creationId="{384D3484-20E6-4237-9E16-BA57EEB5A522}"/>
          </ac:spMkLst>
        </pc:spChg>
        <pc:spChg chg="mod">
          <ac:chgData name="Franziska Händschel" userId="e2149472-3187-4d00-b16a-a19eff6fc04a" providerId="ADAL" clId="{26CC04BA-24AB-4D35-849D-1B70A974C0A5}" dt="2024-03-06T15:59:15.379" v="4800" actId="34135"/>
          <ac:spMkLst>
            <pc:docMk/>
            <pc:sldMk cId="2911112069" sldId="283"/>
            <ac:spMk id="50" creationId="{5F9B3274-EF9E-C784-F0C0-532C9A353382}"/>
          </ac:spMkLst>
        </pc:spChg>
        <pc:spChg chg="mod">
          <ac:chgData name="Franziska Händschel" userId="e2149472-3187-4d00-b16a-a19eff6fc04a" providerId="ADAL" clId="{26CC04BA-24AB-4D35-849D-1B70A974C0A5}" dt="2024-03-06T15:59:15.379" v="4800" actId="34135"/>
          <ac:spMkLst>
            <pc:docMk/>
            <pc:sldMk cId="2911112069" sldId="283"/>
            <ac:spMk id="51" creationId="{C6113E9E-1C8B-9C69-88E6-FF37A7BFBD10}"/>
          </ac:spMkLst>
        </pc:spChg>
        <pc:spChg chg="mod">
          <ac:chgData name="Franziska Händschel" userId="e2149472-3187-4d00-b16a-a19eff6fc04a" providerId="ADAL" clId="{26CC04BA-24AB-4D35-849D-1B70A974C0A5}" dt="2024-03-06T15:59:15.379" v="4800" actId="34135"/>
          <ac:spMkLst>
            <pc:docMk/>
            <pc:sldMk cId="2911112069" sldId="283"/>
            <ac:spMk id="52" creationId="{2E66AC82-3FF1-DA02-DEF7-D7A6B1342BE6}"/>
          </ac:spMkLst>
        </pc:spChg>
        <pc:spChg chg="add mod">
          <ac:chgData name="Franziska Händschel" userId="e2149472-3187-4d00-b16a-a19eff6fc04a" providerId="ADAL" clId="{26CC04BA-24AB-4D35-849D-1B70A974C0A5}" dt="2024-03-06T15:59:15.379" v="4800" actId="34135"/>
          <ac:spMkLst>
            <pc:docMk/>
            <pc:sldMk cId="2911112069" sldId="283"/>
            <ac:spMk id="53" creationId="{E3D92AC8-4B06-AFD0-BA78-1DFB18FEA112}"/>
          </ac:spMkLst>
        </pc:spChg>
        <pc:spChg chg="mod">
          <ac:chgData name="Franziska Händschel" userId="e2149472-3187-4d00-b16a-a19eff6fc04a" providerId="ADAL" clId="{26CC04BA-24AB-4D35-849D-1B70A974C0A5}" dt="2024-03-06T15:59:15.379" v="4800" actId="34135"/>
          <ac:spMkLst>
            <pc:docMk/>
            <pc:sldMk cId="2911112069" sldId="283"/>
            <ac:spMk id="55" creationId="{E7C0B986-CC1B-F2DC-F041-C00BDAAE2A5B}"/>
          </ac:spMkLst>
        </pc:spChg>
        <pc:spChg chg="mod">
          <ac:chgData name="Franziska Händschel" userId="e2149472-3187-4d00-b16a-a19eff6fc04a" providerId="ADAL" clId="{26CC04BA-24AB-4D35-849D-1B70A974C0A5}" dt="2024-03-06T15:59:15.379" v="4800" actId="34135"/>
          <ac:spMkLst>
            <pc:docMk/>
            <pc:sldMk cId="2911112069" sldId="283"/>
            <ac:spMk id="56" creationId="{0E567E18-99AD-012A-D7EE-0205B585C9CB}"/>
          </ac:spMkLst>
        </pc:spChg>
        <pc:spChg chg="mod">
          <ac:chgData name="Franziska Händschel" userId="e2149472-3187-4d00-b16a-a19eff6fc04a" providerId="ADAL" clId="{26CC04BA-24AB-4D35-849D-1B70A974C0A5}" dt="2024-03-06T15:59:15.379" v="4800" actId="34135"/>
          <ac:spMkLst>
            <pc:docMk/>
            <pc:sldMk cId="2911112069" sldId="283"/>
            <ac:spMk id="57" creationId="{438686DA-E9F3-6850-090D-03ACAC68A7F9}"/>
          </ac:spMkLst>
        </pc:spChg>
        <pc:spChg chg="add mod">
          <ac:chgData name="Franziska Händschel" userId="e2149472-3187-4d00-b16a-a19eff6fc04a" providerId="ADAL" clId="{26CC04BA-24AB-4D35-849D-1B70A974C0A5}" dt="2024-03-06T15:59:15.379" v="4800" actId="34135"/>
          <ac:spMkLst>
            <pc:docMk/>
            <pc:sldMk cId="2911112069" sldId="283"/>
            <ac:spMk id="58" creationId="{ED50703D-0E19-3F25-0A68-BF7CD5577C6A}"/>
          </ac:spMkLst>
        </pc:spChg>
        <pc:spChg chg="mod">
          <ac:chgData name="Franziska Händschel" userId="e2149472-3187-4d00-b16a-a19eff6fc04a" providerId="ADAL" clId="{26CC04BA-24AB-4D35-849D-1B70A974C0A5}" dt="2024-03-06T15:59:15.379" v="4800" actId="34135"/>
          <ac:spMkLst>
            <pc:docMk/>
            <pc:sldMk cId="2911112069" sldId="283"/>
            <ac:spMk id="60" creationId="{144558BE-8953-D279-5D64-D3C8D9F51E60}"/>
          </ac:spMkLst>
        </pc:spChg>
        <pc:spChg chg="mod">
          <ac:chgData name="Franziska Händschel" userId="e2149472-3187-4d00-b16a-a19eff6fc04a" providerId="ADAL" clId="{26CC04BA-24AB-4D35-849D-1B70A974C0A5}" dt="2024-03-06T15:59:15.379" v="4800" actId="34135"/>
          <ac:spMkLst>
            <pc:docMk/>
            <pc:sldMk cId="2911112069" sldId="283"/>
            <ac:spMk id="61" creationId="{8A3039C7-2643-FCC7-7C61-31E40069A27B}"/>
          </ac:spMkLst>
        </pc:spChg>
        <pc:spChg chg="mod">
          <ac:chgData name="Franziska Händschel" userId="e2149472-3187-4d00-b16a-a19eff6fc04a" providerId="ADAL" clId="{26CC04BA-24AB-4D35-849D-1B70A974C0A5}" dt="2024-03-06T15:59:15.379" v="4800" actId="34135"/>
          <ac:spMkLst>
            <pc:docMk/>
            <pc:sldMk cId="2911112069" sldId="283"/>
            <ac:spMk id="62" creationId="{783D20E7-49DC-0F0F-7F30-6D983B617D24}"/>
          </ac:spMkLst>
        </pc:spChg>
        <pc:spChg chg="add mod">
          <ac:chgData name="Franziska Händschel" userId="e2149472-3187-4d00-b16a-a19eff6fc04a" providerId="ADAL" clId="{26CC04BA-24AB-4D35-849D-1B70A974C0A5}" dt="2024-03-06T15:59:15.379" v="4800" actId="34135"/>
          <ac:spMkLst>
            <pc:docMk/>
            <pc:sldMk cId="2911112069" sldId="283"/>
            <ac:spMk id="63" creationId="{FC8225A0-B06C-2EDA-8BFC-74B213E57D5F}"/>
          </ac:spMkLst>
        </pc:spChg>
        <pc:spChg chg="mod">
          <ac:chgData name="Franziska Händschel" userId="e2149472-3187-4d00-b16a-a19eff6fc04a" providerId="ADAL" clId="{26CC04BA-24AB-4D35-849D-1B70A974C0A5}" dt="2024-03-06T15:59:15.379" v="4800" actId="34135"/>
          <ac:spMkLst>
            <pc:docMk/>
            <pc:sldMk cId="2911112069" sldId="283"/>
            <ac:spMk id="65" creationId="{9115E0DD-8B04-A8D7-7A6F-6E5D72B89AE0}"/>
          </ac:spMkLst>
        </pc:spChg>
        <pc:spChg chg="mod">
          <ac:chgData name="Franziska Händschel" userId="e2149472-3187-4d00-b16a-a19eff6fc04a" providerId="ADAL" clId="{26CC04BA-24AB-4D35-849D-1B70A974C0A5}" dt="2024-03-06T15:59:15.379" v="4800" actId="34135"/>
          <ac:spMkLst>
            <pc:docMk/>
            <pc:sldMk cId="2911112069" sldId="283"/>
            <ac:spMk id="66" creationId="{7CED51AD-9008-7B99-D1CF-C5C931C25D40}"/>
          </ac:spMkLst>
        </pc:spChg>
        <pc:spChg chg="mod">
          <ac:chgData name="Franziska Händschel" userId="e2149472-3187-4d00-b16a-a19eff6fc04a" providerId="ADAL" clId="{26CC04BA-24AB-4D35-849D-1B70A974C0A5}" dt="2024-03-06T15:59:15.379" v="4800" actId="34135"/>
          <ac:spMkLst>
            <pc:docMk/>
            <pc:sldMk cId="2911112069" sldId="283"/>
            <ac:spMk id="67" creationId="{16763EF9-B63C-EAAB-74F4-E6B2A616A85F}"/>
          </ac:spMkLst>
        </pc:spChg>
        <pc:spChg chg="add mod">
          <ac:chgData name="Franziska Händschel" userId="e2149472-3187-4d00-b16a-a19eff6fc04a" providerId="ADAL" clId="{26CC04BA-24AB-4D35-849D-1B70A974C0A5}" dt="2024-03-06T15:59:15.379" v="4800" actId="34135"/>
          <ac:spMkLst>
            <pc:docMk/>
            <pc:sldMk cId="2911112069" sldId="283"/>
            <ac:spMk id="68" creationId="{29FFE76C-2506-A685-73E1-69BA3D2678D6}"/>
          </ac:spMkLst>
        </pc:spChg>
        <pc:spChg chg="mod">
          <ac:chgData name="Franziska Händschel" userId="e2149472-3187-4d00-b16a-a19eff6fc04a" providerId="ADAL" clId="{26CC04BA-24AB-4D35-849D-1B70A974C0A5}" dt="2024-03-06T15:59:15.379" v="4800" actId="34135"/>
          <ac:spMkLst>
            <pc:docMk/>
            <pc:sldMk cId="2911112069" sldId="283"/>
            <ac:spMk id="70" creationId="{F3380616-4D88-2C17-22D6-D2551E43A296}"/>
          </ac:spMkLst>
        </pc:spChg>
        <pc:spChg chg="mod">
          <ac:chgData name="Franziska Händschel" userId="e2149472-3187-4d00-b16a-a19eff6fc04a" providerId="ADAL" clId="{26CC04BA-24AB-4D35-849D-1B70A974C0A5}" dt="2024-03-06T15:59:15.379" v="4800" actId="34135"/>
          <ac:spMkLst>
            <pc:docMk/>
            <pc:sldMk cId="2911112069" sldId="283"/>
            <ac:spMk id="71" creationId="{E2374201-6D7B-BC7E-A896-14FAF4ACFDB9}"/>
          </ac:spMkLst>
        </pc:spChg>
        <pc:spChg chg="mod">
          <ac:chgData name="Franziska Händschel" userId="e2149472-3187-4d00-b16a-a19eff6fc04a" providerId="ADAL" clId="{26CC04BA-24AB-4D35-849D-1B70A974C0A5}" dt="2024-03-06T15:59:15.379" v="4800" actId="34135"/>
          <ac:spMkLst>
            <pc:docMk/>
            <pc:sldMk cId="2911112069" sldId="283"/>
            <ac:spMk id="72" creationId="{FBB5AEA5-3C80-56D9-A05D-E6D0C924C616}"/>
          </ac:spMkLst>
        </pc:spChg>
        <pc:spChg chg="add mod">
          <ac:chgData name="Franziska Händschel" userId="e2149472-3187-4d00-b16a-a19eff6fc04a" providerId="ADAL" clId="{26CC04BA-24AB-4D35-849D-1B70A974C0A5}" dt="2024-03-06T15:59:15.379" v="4800" actId="34135"/>
          <ac:spMkLst>
            <pc:docMk/>
            <pc:sldMk cId="2911112069" sldId="283"/>
            <ac:spMk id="73" creationId="{860647EA-9054-D7E1-F8D6-9EC9C895B870}"/>
          </ac:spMkLst>
        </pc:spChg>
        <pc:spChg chg="mod">
          <ac:chgData name="Franziska Händschel" userId="e2149472-3187-4d00-b16a-a19eff6fc04a" providerId="ADAL" clId="{26CC04BA-24AB-4D35-849D-1B70A974C0A5}" dt="2024-03-06T15:59:15.379" v="4800" actId="34135"/>
          <ac:spMkLst>
            <pc:docMk/>
            <pc:sldMk cId="2911112069" sldId="283"/>
            <ac:spMk id="75" creationId="{6AF3F3B0-7846-C536-A7E9-5D3A212925C4}"/>
          </ac:spMkLst>
        </pc:spChg>
        <pc:spChg chg="mod">
          <ac:chgData name="Franziska Händschel" userId="e2149472-3187-4d00-b16a-a19eff6fc04a" providerId="ADAL" clId="{26CC04BA-24AB-4D35-849D-1B70A974C0A5}" dt="2024-03-06T15:59:15.379" v="4800" actId="34135"/>
          <ac:spMkLst>
            <pc:docMk/>
            <pc:sldMk cId="2911112069" sldId="283"/>
            <ac:spMk id="76" creationId="{ECF548D4-96C2-2CB3-B32A-0593252D3FB2}"/>
          </ac:spMkLst>
        </pc:spChg>
        <pc:spChg chg="mod">
          <ac:chgData name="Franziska Händschel" userId="e2149472-3187-4d00-b16a-a19eff6fc04a" providerId="ADAL" clId="{26CC04BA-24AB-4D35-849D-1B70A974C0A5}" dt="2024-03-06T15:59:15.379" v="4800" actId="34135"/>
          <ac:spMkLst>
            <pc:docMk/>
            <pc:sldMk cId="2911112069" sldId="283"/>
            <ac:spMk id="77" creationId="{F45B74A8-4BAD-7284-2586-641E961C2BA1}"/>
          </ac:spMkLst>
        </pc:spChg>
        <pc:spChg chg="add mod">
          <ac:chgData name="Franziska Händschel" userId="e2149472-3187-4d00-b16a-a19eff6fc04a" providerId="ADAL" clId="{26CC04BA-24AB-4D35-849D-1B70A974C0A5}" dt="2024-03-06T15:59:15.379" v="4800" actId="34135"/>
          <ac:spMkLst>
            <pc:docMk/>
            <pc:sldMk cId="2911112069" sldId="283"/>
            <ac:spMk id="78" creationId="{F8933BC3-C158-874E-F2E8-FB8D43C5C48E}"/>
          </ac:spMkLst>
        </pc:spChg>
        <pc:spChg chg="mod">
          <ac:chgData name="Franziska Händschel" userId="e2149472-3187-4d00-b16a-a19eff6fc04a" providerId="ADAL" clId="{26CC04BA-24AB-4D35-849D-1B70A974C0A5}" dt="2024-03-06T15:59:15.379" v="4800" actId="34135"/>
          <ac:spMkLst>
            <pc:docMk/>
            <pc:sldMk cId="2911112069" sldId="283"/>
            <ac:spMk id="80" creationId="{0075E2ED-334B-DC87-B55E-B58107302D29}"/>
          </ac:spMkLst>
        </pc:spChg>
        <pc:spChg chg="mod">
          <ac:chgData name="Franziska Händschel" userId="e2149472-3187-4d00-b16a-a19eff6fc04a" providerId="ADAL" clId="{26CC04BA-24AB-4D35-849D-1B70A974C0A5}" dt="2024-03-06T15:59:15.379" v="4800" actId="34135"/>
          <ac:spMkLst>
            <pc:docMk/>
            <pc:sldMk cId="2911112069" sldId="283"/>
            <ac:spMk id="81" creationId="{9D643E1D-449A-C108-6AB9-76324483D07F}"/>
          </ac:spMkLst>
        </pc:spChg>
        <pc:spChg chg="mod">
          <ac:chgData name="Franziska Händschel" userId="e2149472-3187-4d00-b16a-a19eff6fc04a" providerId="ADAL" clId="{26CC04BA-24AB-4D35-849D-1B70A974C0A5}" dt="2024-03-06T15:59:15.379" v="4800" actId="34135"/>
          <ac:spMkLst>
            <pc:docMk/>
            <pc:sldMk cId="2911112069" sldId="283"/>
            <ac:spMk id="82" creationId="{30A1EF80-947C-75ED-C6B7-E2BE228FCC5F}"/>
          </ac:spMkLst>
        </pc:spChg>
        <pc:spChg chg="add mod">
          <ac:chgData name="Franziska Händschel" userId="e2149472-3187-4d00-b16a-a19eff6fc04a" providerId="ADAL" clId="{26CC04BA-24AB-4D35-849D-1B70A974C0A5}" dt="2024-03-06T15:59:15.379" v="4800" actId="34135"/>
          <ac:spMkLst>
            <pc:docMk/>
            <pc:sldMk cId="2911112069" sldId="283"/>
            <ac:spMk id="83" creationId="{DBEA391D-0574-5904-2288-5F575F5FC2AB}"/>
          </ac:spMkLst>
        </pc:spChg>
        <pc:spChg chg="mod">
          <ac:chgData name="Franziska Händschel" userId="e2149472-3187-4d00-b16a-a19eff6fc04a" providerId="ADAL" clId="{26CC04BA-24AB-4D35-849D-1B70A974C0A5}" dt="2024-03-06T15:59:15.379" v="4800" actId="34135"/>
          <ac:spMkLst>
            <pc:docMk/>
            <pc:sldMk cId="2911112069" sldId="283"/>
            <ac:spMk id="85" creationId="{D9A02929-13AD-F5D8-706E-8BD60673F994}"/>
          </ac:spMkLst>
        </pc:spChg>
        <pc:spChg chg="mod">
          <ac:chgData name="Franziska Händschel" userId="e2149472-3187-4d00-b16a-a19eff6fc04a" providerId="ADAL" clId="{26CC04BA-24AB-4D35-849D-1B70A974C0A5}" dt="2024-03-06T15:59:15.379" v="4800" actId="34135"/>
          <ac:spMkLst>
            <pc:docMk/>
            <pc:sldMk cId="2911112069" sldId="283"/>
            <ac:spMk id="86" creationId="{1B841965-4439-AF1F-FECD-959CD006FD39}"/>
          </ac:spMkLst>
        </pc:spChg>
        <pc:spChg chg="mod">
          <ac:chgData name="Franziska Händschel" userId="e2149472-3187-4d00-b16a-a19eff6fc04a" providerId="ADAL" clId="{26CC04BA-24AB-4D35-849D-1B70A974C0A5}" dt="2024-03-06T15:59:15.379" v="4800" actId="34135"/>
          <ac:spMkLst>
            <pc:docMk/>
            <pc:sldMk cId="2911112069" sldId="283"/>
            <ac:spMk id="87" creationId="{DA71F85B-9B2A-3611-306B-8F1CBA5CB772}"/>
          </ac:spMkLst>
        </pc:spChg>
        <pc:grpChg chg="del">
          <ac:chgData name="Franziska Händschel" userId="e2149472-3187-4d00-b16a-a19eff6fc04a" providerId="ADAL" clId="{26CC04BA-24AB-4D35-849D-1B70A974C0A5}" dt="2024-03-06T14:56:56.778" v="4225" actId="478"/>
          <ac:grpSpMkLst>
            <pc:docMk/>
            <pc:sldMk cId="2911112069" sldId="283"/>
            <ac:grpSpMk id="25" creationId="{67ED1ABD-3835-A273-79F3-F7A14E21B62A}"/>
          </ac:grpSpMkLst>
        </pc:grpChg>
        <pc:grpChg chg="del">
          <ac:chgData name="Franziska Händschel" userId="e2149472-3187-4d00-b16a-a19eff6fc04a" providerId="ADAL" clId="{26CC04BA-24AB-4D35-849D-1B70A974C0A5}" dt="2024-03-06T14:56:56.778" v="4225" actId="478"/>
          <ac:grpSpMkLst>
            <pc:docMk/>
            <pc:sldMk cId="2911112069" sldId="283"/>
            <ac:grpSpMk id="26" creationId="{7604363A-EA1F-4EF6-CBEC-926F05F4635E}"/>
          </ac:grpSpMkLst>
        </pc:grpChg>
        <pc:grpChg chg="del">
          <ac:chgData name="Franziska Händschel" userId="e2149472-3187-4d00-b16a-a19eff6fc04a" providerId="ADAL" clId="{26CC04BA-24AB-4D35-849D-1B70A974C0A5}" dt="2024-03-06T14:56:56.778" v="4225" actId="478"/>
          <ac:grpSpMkLst>
            <pc:docMk/>
            <pc:sldMk cId="2911112069" sldId="283"/>
            <ac:grpSpMk id="27" creationId="{1BA5F724-012D-CA8D-EA9D-CAC93EB11609}"/>
          </ac:grpSpMkLst>
        </pc:grpChg>
        <pc:grpChg chg="del">
          <ac:chgData name="Franziska Händschel" userId="e2149472-3187-4d00-b16a-a19eff6fc04a" providerId="ADAL" clId="{26CC04BA-24AB-4D35-849D-1B70A974C0A5}" dt="2024-03-06T14:56:56.778" v="4225" actId="478"/>
          <ac:grpSpMkLst>
            <pc:docMk/>
            <pc:sldMk cId="2911112069" sldId="283"/>
            <ac:grpSpMk id="28" creationId="{457048C5-250D-A7F8-25DA-1CB983E04C3A}"/>
          </ac:grpSpMkLst>
        </pc:grpChg>
        <pc:grpChg chg="add mod">
          <ac:chgData name="Franziska Händschel" userId="e2149472-3187-4d00-b16a-a19eff6fc04a" providerId="ADAL" clId="{26CC04BA-24AB-4D35-849D-1B70A974C0A5}" dt="2024-03-06T15:59:15.379" v="4800" actId="34135"/>
          <ac:grpSpMkLst>
            <pc:docMk/>
            <pc:sldMk cId="2911112069" sldId="283"/>
            <ac:grpSpMk id="34" creationId="{5C680871-7A1F-D659-5DE4-6EBE3C220BE4}"/>
          </ac:grpSpMkLst>
        </pc:grpChg>
        <pc:grpChg chg="add mod">
          <ac:chgData name="Franziska Händschel" userId="e2149472-3187-4d00-b16a-a19eff6fc04a" providerId="ADAL" clId="{26CC04BA-24AB-4D35-849D-1B70A974C0A5}" dt="2024-03-06T15:59:15.379" v="4800" actId="34135"/>
          <ac:grpSpMkLst>
            <pc:docMk/>
            <pc:sldMk cId="2911112069" sldId="283"/>
            <ac:grpSpMk id="39" creationId="{22BBCE26-C542-3594-954E-555FA8672C9D}"/>
          </ac:grpSpMkLst>
        </pc:grpChg>
        <pc:grpChg chg="add mod">
          <ac:chgData name="Franziska Händschel" userId="e2149472-3187-4d00-b16a-a19eff6fc04a" providerId="ADAL" clId="{26CC04BA-24AB-4D35-849D-1B70A974C0A5}" dt="2024-03-06T15:59:15.379" v="4800" actId="34135"/>
          <ac:grpSpMkLst>
            <pc:docMk/>
            <pc:sldMk cId="2911112069" sldId="283"/>
            <ac:grpSpMk id="44" creationId="{0EF2F9F9-204C-AFA7-8C7A-E2F32E3FEB7F}"/>
          </ac:grpSpMkLst>
        </pc:grpChg>
        <pc:grpChg chg="add mod">
          <ac:chgData name="Franziska Händschel" userId="e2149472-3187-4d00-b16a-a19eff6fc04a" providerId="ADAL" clId="{26CC04BA-24AB-4D35-849D-1B70A974C0A5}" dt="2024-03-06T15:59:15.379" v="4800" actId="34135"/>
          <ac:grpSpMkLst>
            <pc:docMk/>
            <pc:sldMk cId="2911112069" sldId="283"/>
            <ac:grpSpMk id="49" creationId="{48ADB0CA-6EA7-F3D9-432D-3D9D76760A2D}"/>
          </ac:grpSpMkLst>
        </pc:grpChg>
        <pc:grpChg chg="add mod">
          <ac:chgData name="Franziska Händschel" userId="e2149472-3187-4d00-b16a-a19eff6fc04a" providerId="ADAL" clId="{26CC04BA-24AB-4D35-849D-1B70A974C0A5}" dt="2024-03-06T15:59:15.379" v="4800" actId="34135"/>
          <ac:grpSpMkLst>
            <pc:docMk/>
            <pc:sldMk cId="2911112069" sldId="283"/>
            <ac:grpSpMk id="54" creationId="{7612933C-FC74-20CB-71C9-2CA0602D9868}"/>
          </ac:grpSpMkLst>
        </pc:grpChg>
        <pc:grpChg chg="add mod">
          <ac:chgData name="Franziska Händschel" userId="e2149472-3187-4d00-b16a-a19eff6fc04a" providerId="ADAL" clId="{26CC04BA-24AB-4D35-849D-1B70A974C0A5}" dt="2024-03-06T15:59:15.379" v="4800" actId="34135"/>
          <ac:grpSpMkLst>
            <pc:docMk/>
            <pc:sldMk cId="2911112069" sldId="283"/>
            <ac:grpSpMk id="59" creationId="{497879CE-35D7-BD04-AC1F-25D3B8255A64}"/>
          </ac:grpSpMkLst>
        </pc:grpChg>
        <pc:grpChg chg="add mod">
          <ac:chgData name="Franziska Händschel" userId="e2149472-3187-4d00-b16a-a19eff6fc04a" providerId="ADAL" clId="{26CC04BA-24AB-4D35-849D-1B70A974C0A5}" dt="2024-03-06T15:59:15.379" v="4800" actId="34135"/>
          <ac:grpSpMkLst>
            <pc:docMk/>
            <pc:sldMk cId="2911112069" sldId="283"/>
            <ac:grpSpMk id="64" creationId="{D4E85252-C33D-B869-5E48-AC040E375783}"/>
          </ac:grpSpMkLst>
        </pc:grpChg>
        <pc:grpChg chg="add mod">
          <ac:chgData name="Franziska Händschel" userId="e2149472-3187-4d00-b16a-a19eff6fc04a" providerId="ADAL" clId="{26CC04BA-24AB-4D35-849D-1B70A974C0A5}" dt="2024-03-06T15:59:15.379" v="4800" actId="34135"/>
          <ac:grpSpMkLst>
            <pc:docMk/>
            <pc:sldMk cId="2911112069" sldId="283"/>
            <ac:grpSpMk id="69" creationId="{F62AB93F-689A-31D9-2A76-8148762393AA}"/>
          </ac:grpSpMkLst>
        </pc:grpChg>
        <pc:grpChg chg="add mod">
          <ac:chgData name="Franziska Händschel" userId="e2149472-3187-4d00-b16a-a19eff6fc04a" providerId="ADAL" clId="{26CC04BA-24AB-4D35-849D-1B70A974C0A5}" dt="2024-03-06T15:59:15.379" v="4800" actId="34135"/>
          <ac:grpSpMkLst>
            <pc:docMk/>
            <pc:sldMk cId="2911112069" sldId="283"/>
            <ac:grpSpMk id="74" creationId="{6DD23077-EE6E-4B17-6D73-E7C5B07D8CD2}"/>
          </ac:grpSpMkLst>
        </pc:grpChg>
        <pc:grpChg chg="add mod">
          <ac:chgData name="Franziska Händschel" userId="e2149472-3187-4d00-b16a-a19eff6fc04a" providerId="ADAL" clId="{26CC04BA-24AB-4D35-849D-1B70A974C0A5}" dt="2024-03-06T15:59:15.379" v="4800" actId="34135"/>
          <ac:grpSpMkLst>
            <pc:docMk/>
            <pc:sldMk cId="2911112069" sldId="283"/>
            <ac:grpSpMk id="79" creationId="{F8E63E2F-12A2-6748-AFF3-BD119EAB328F}"/>
          </ac:grpSpMkLst>
        </pc:grpChg>
        <pc:grpChg chg="add mod">
          <ac:chgData name="Franziska Händschel" userId="e2149472-3187-4d00-b16a-a19eff6fc04a" providerId="ADAL" clId="{26CC04BA-24AB-4D35-849D-1B70A974C0A5}" dt="2024-03-06T15:59:15.379" v="4800" actId="34135"/>
          <ac:grpSpMkLst>
            <pc:docMk/>
            <pc:sldMk cId="2911112069" sldId="283"/>
            <ac:grpSpMk id="84" creationId="{86A73222-3F96-F6EE-49EC-0738159FC97C}"/>
          </ac:grpSpMkLst>
        </pc:grpChg>
      </pc:sldChg>
      <pc:sldChg chg="addSp modSp new mod">
        <pc:chgData name="Franziska Händschel" userId="e2149472-3187-4d00-b16a-a19eff6fc04a" providerId="ADAL" clId="{26CC04BA-24AB-4D35-849D-1B70A974C0A5}" dt="2024-03-06T13:48:26.936" v="3169" actId="34135"/>
        <pc:sldMkLst>
          <pc:docMk/>
          <pc:sldMk cId="1035216370" sldId="284"/>
        </pc:sldMkLst>
        <pc:spChg chg="add mod">
          <ac:chgData name="Franziska Händschel" userId="e2149472-3187-4d00-b16a-a19eff6fc04a" providerId="ADAL" clId="{26CC04BA-24AB-4D35-849D-1B70A974C0A5}" dt="2024-03-06T13:48:26.936" v="3169" actId="34135"/>
          <ac:spMkLst>
            <pc:docMk/>
            <pc:sldMk cId="1035216370" sldId="284"/>
            <ac:spMk id="2" creationId="{6BF82F34-0E58-B2A6-54E0-61D7F10CB1B0}"/>
          </ac:spMkLst>
        </pc:spChg>
        <pc:spChg chg="add mod">
          <ac:chgData name="Franziska Händschel" userId="e2149472-3187-4d00-b16a-a19eff6fc04a" providerId="ADAL" clId="{26CC04BA-24AB-4D35-849D-1B70A974C0A5}" dt="2024-03-06T13:48:26.936" v="3169" actId="34135"/>
          <ac:spMkLst>
            <pc:docMk/>
            <pc:sldMk cId="1035216370" sldId="284"/>
            <ac:spMk id="3" creationId="{B3B9E091-A9DA-1FBA-6D6D-9445F07605A9}"/>
          </ac:spMkLst>
        </pc:spChg>
      </pc:sldChg>
      <pc:sldChg chg="addSp delSp modSp add mod modClrScheme chgLayout">
        <pc:chgData name="Franziska Händschel" userId="e2149472-3187-4d00-b16a-a19eff6fc04a" providerId="ADAL" clId="{26CC04BA-24AB-4D35-849D-1B70A974C0A5}" dt="2024-03-06T14:52:52.097" v="4144" actId="21"/>
        <pc:sldMkLst>
          <pc:docMk/>
          <pc:sldMk cId="2512653018" sldId="285"/>
        </pc:sldMkLst>
        <pc:spChg chg="del mod">
          <ac:chgData name="Franziska Händschel" userId="e2149472-3187-4d00-b16a-a19eff6fc04a" providerId="ADAL" clId="{26CC04BA-24AB-4D35-849D-1B70A974C0A5}" dt="2024-03-06T14:52:52.097" v="4144" actId="21"/>
          <ac:spMkLst>
            <pc:docMk/>
            <pc:sldMk cId="2512653018" sldId="285"/>
            <ac:spMk id="3" creationId="{7E454371-C43C-46B3-0360-BCF70B5DD47A}"/>
          </ac:spMkLst>
        </pc:spChg>
        <pc:spChg chg="del mod">
          <ac:chgData name="Franziska Händschel" userId="e2149472-3187-4d00-b16a-a19eff6fc04a" providerId="ADAL" clId="{26CC04BA-24AB-4D35-849D-1B70A974C0A5}" dt="2024-03-06T14:52:52.097" v="4144" actId="21"/>
          <ac:spMkLst>
            <pc:docMk/>
            <pc:sldMk cId="2512653018" sldId="285"/>
            <ac:spMk id="4" creationId="{3BFECAAA-5976-4074-2899-5F8079AE03DE}"/>
          </ac:spMkLst>
        </pc:spChg>
        <pc:spChg chg="del">
          <ac:chgData name="Franziska Händschel" userId="e2149472-3187-4d00-b16a-a19eff6fc04a" providerId="ADAL" clId="{26CC04BA-24AB-4D35-849D-1B70A974C0A5}" dt="2024-03-06T14:48:04.801" v="3684" actId="478"/>
          <ac:spMkLst>
            <pc:docMk/>
            <pc:sldMk cId="2512653018" sldId="285"/>
            <ac:spMk id="5" creationId="{49EF371F-3A41-3D6E-B728-648D3CAFC851}"/>
          </ac:spMkLst>
        </pc:spChg>
        <pc:spChg chg="add del mod">
          <ac:chgData name="Franziska Händschel" userId="e2149472-3187-4d00-b16a-a19eff6fc04a" providerId="ADAL" clId="{26CC04BA-24AB-4D35-849D-1B70A974C0A5}" dt="2024-03-06T14:52:52.097" v="4144" actId="21"/>
          <ac:spMkLst>
            <pc:docMk/>
            <pc:sldMk cId="2512653018" sldId="285"/>
            <ac:spMk id="6" creationId="{9DCCD85C-B7B4-982E-21C5-636FB8DA5EF5}"/>
          </ac:spMkLst>
        </pc:spChg>
        <pc:spChg chg="add del mod">
          <ac:chgData name="Franziska Händschel" userId="e2149472-3187-4d00-b16a-a19eff6fc04a" providerId="ADAL" clId="{26CC04BA-24AB-4D35-849D-1B70A974C0A5}" dt="2024-03-06T14:52:52.097" v="4144" actId="21"/>
          <ac:spMkLst>
            <pc:docMk/>
            <pc:sldMk cId="2512653018" sldId="285"/>
            <ac:spMk id="7" creationId="{AF271BA6-D201-54E9-C6C6-6C79EDEADB30}"/>
          </ac:spMkLst>
        </pc:spChg>
        <pc:spChg chg="add del mod">
          <ac:chgData name="Franziska Händschel" userId="e2149472-3187-4d00-b16a-a19eff6fc04a" providerId="ADAL" clId="{26CC04BA-24AB-4D35-849D-1B70A974C0A5}" dt="2024-03-06T14:52:52.097" v="4144" actId="21"/>
          <ac:spMkLst>
            <pc:docMk/>
            <pc:sldMk cId="2512653018" sldId="285"/>
            <ac:spMk id="8" creationId="{F4CE35E6-9CFC-731E-7165-83A4B4234DD1}"/>
          </ac:spMkLst>
        </pc:spChg>
        <pc:spChg chg="del">
          <ac:chgData name="Franziska Händschel" userId="e2149472-3187-4d00-b16a-a19eff6fc04a" providerId="ADAL" clId="{26CC04BA-24AB-4D35-849D-1B70A974C0A5}" dt="2024-03-06T14:45:44.430" v="3569" actId="478"/>
          <ac:spMkLst>
            <pc:docMk/>
            <pc:sldMk cId="2512653018" sldId="285"/>
            <ac:spMk id="9" creationId="{743914D5-AEE8-98E5-6FF4-B585D71557AC}"/>
          </ac:spMkLst>
        </pc:spChg>
        <pc:spChg chg="del">
          <ac:chgData name="Franziska Händschel" userId="e2149472-3187-4d00-b16a-a19eff6fc04a" providerId="ADAL" clId="{26CC04BA-24AB-4D35-849D-1B70A974C0A5}" dt="2024-03-06T14:45:44.430" v="3569" actId="478"/>
          <ac:spMkLst>
            <pc:docMk/>
            <pc:sldMk cId="2512653018" sldId="285"/>
            <ac:spMk id="10" creationId="{A2017259-6C34-CAD2-CBCB-564DB75B23BF}"/>
          </ac:spMkLst>
        </pc:spChg>
        <pc:spChg chg="add del mod">
          <ac:chgData name="Franziska Händschel" userId="e2149472-3187-4d00-b16a-a19eff6fc04a" providerId="ADAL" clId="{26CC04BA-24AB-4D35-849D-1B70A974C0A5}" dt="2024-03-06T14:52:52.097" v="4144" actId="21"/>
          <ac:spMkLst>
            <pc:docMk/>
            <pc:sldMk cId="2512653018" sldId="285"/>
            <ac:spMk id="11" creationId="{C5E5A440-00B2-00E5-3574-8EB55DC8F89B}"/>
          </ac:spMkLst>
        </pc:spChg>
        <pc:spChg chg="add del mod">
          <ac:chgData name="Franziska Händschel" userId="e2149472-3187-4d00-b16a-a19eff6fc04a" providerId="ADAL" clId="{26CC04BA-24AB-4D35-849D-1B70A974C0A5}" dt="2024-03-06T14:52:52.097" v="4144" actId="21"/>
          <ac:spMkLst>
            <pc:docMk/>
            <pc:sldMk cId="2512653018" sldId="285"/>
            <ac:spMk id="12" creationId="{87E7B8F2-5BCA-2595-C43B-B61F2587E865}"/>
          </ac:spMkLst>
        </pc:spChg>
        <pc:graphicFrameChg chg="del mod modGraphic">
          <ac:chgData name="Franziska Händschel" userId="e2149472-3187-4d00-b16a-a19eff6fc04a" providerId="ADAL" clId="{26CC04BA-24AB-4D35-849D-1B70A974C0A5}" dt="2024-03-06T14:52:52.097" v="4144" actId="21"/>
          <ac:graphicFrameMkLst>
            <pc:docMk/>
            <pc:sldMk cId="2512653018" sldId="285"/>
            <ac:graphicFrameMk id="2" creationId="{4993B478-CE14-0A2B-D978-FBDC8DAF26C9}"/>
          </ac:graphicFrameMkLst>
        </pc:graphicFrameChg>
      </pc:sldChg>
      <pc:sldChg chg="addSp modSp new mod ord">
        <pc:chgData name="Franziska Händschel" userId="e2149472-3187-4d00-b16a-a19eff6fc04a" providerId="ADAL" clId="{26CC04BA-24AB-4D35-849D-1B70A974C0A5}" dt="2024-03-06T15:33:39.365" v="4750"/>
        <pc:sldMkLst>
          <pc:docMk/>
          <pc:sldMk cId="1012455834" sldId="286"/>
        </pc:sldMkLst>
        <pc:spChg chg="add mod">
          <ac:chgData name="Franziska Händschel" userId="e2149472-3187-4d00-b16a-a19eff6fc04a" providerId="ADAL" clId="{26CC04BA-24AB-4D35-849D-1B70A974C0A5}" dt="2024-03-06T15:28:52.046" v="4658" actId="34135"/>
          <ac:spMkLst>
            <pc:docMk/>
            <pc:sldMk cId="1012455834" sldId="286"/>
            <ac:spMk id="2" creationId="{8E74333C-ACEC-FAD6-04AD-BF5D8D7C99D9}"/>
          </ac:spMkLst>
        </pc:spChg>
        <pc:spChg chg="add mod">
          <ac:chgData name="Franziska Händschel" userId="e2149472-3187-4d00-b16a-a19eff6fc04a" providerId="ADAL" clId="{26CC04BA-24AB-4D35-849D-1B70A974C0A5}" dt="2024-03-06T15:28:52.046" v="4658" actId="34135"/>
          <ac:spMkLst>
            <pc:docMk/>
            <pc:sldMk cId="1012455834" sldId="286"/>
            <ac:spMk id="3" creationId="{16937AE6-2C00-C698-2733-23ADD87CE128}"/>
          </ac:spMkLst>
        </pc:spChg>
        <pc:spChg chg="add mod">
          <ac:chgData name="Franziska Händschel" userId="e2149472-3187-4d00-b16a-a19eff6fc04a" providerId="ADAL" clId="{26CC04BA-24AB-4D35-849D-1B70A974C0A5}" dt="2024-03-06T15:28:52.046" v="4658" actId="34135"/>
          <ac:spMkLst>
            <pc:docMk/>
            <pc:sldMk cId="1012455834" sldId="286"/>
            <ac:spMk id="4" creationId="{4B733E2F-C6D4-AA73-E6A4-D91296523130}"/>
          </ac:spMkLst>
        </pc:spChg>
        <pc:spChg chg="add mod">
          <ac:chgData name="Franziska Händschel" userId="e2149472-3187-4d00-b16a-a19eff6fc04a" providerId="ADAL" clId="{26CC04BA-24AB-4D35-849D-1B70A974C0A5}" dt="2024-03-06T15:28:52.046" v="4658" actId="34135"/>
          <ac:spMkLst>
            <pc:docMk/>
            <pc:sldMk cId="1012455834" sldId="286"/>
            <ac:spMk id="5" creationId="{3A771107-715B-34A4-350E-91BB1929689A}"/>
          </ac:spMkLst>
        </pc:spChg>
        <pc:spChg chg="add mod">
          <ac:chgData name="Franziska Händschel" userId="e2149472-3187-4d00-b16a-a19eff6fc04a" providerId="ADAL" clId="{26CC04BA-24AB-4D35-849D-1B70A974C0A5}" dt="2024-03-06T15:33:39.365" v="4750"/>
          <ac:spMkLst>
            <pc:docMk/>
            <pc:sldMk cId="1012455834" sldId="286"/>
            <ac:spMk id="12" creationId="{DBF59418-E35D-A954-3C8A-723E8AA5A1EB}"/>
          </ac:spMkLst>
        </pc:spChg>
        <pc:spChg chg="add mod">
          <ac:chgData name="Franziska Händschel" userId="e2149472-3187-4d00-b16a-a19eff6fc04a" providerId="ADAL" clId="{26CC04BA-24AB-4D35-849D-1B70A974C0A5}" dt="2024-03-06T15:33:39.365" v="4750"/>
          <ac:spMkLst>
            <pc:docMk/>
            <pc:sldMk cId="1012455834" sldId="286"/>
            <ac:spMk id="20" creationId="{68BB5E8C-4428-BD3D-2C61-549192E279B2}"/>
          </ac:spMkLst>
        </pc:spChg>
        <pc:spChg chg="add mod">
          <ac:chgData name="Franziska Händschel" userId="e2149472-3187-4d00-b16a-a19eff6fc04a" providerId="ADAL" clId="{26CC04BA-24AB-4D35-849D-1B70A974C0A5}" dt="2024-03-06T15:33:39.365" v="4750"/>
          <ac:spMkLst>
            <pc:docMk/>
            <pc:sldMk cId="1012455834" sldId="286"/>
            <ac:spMk id="21" creationId="{135A1138-AACF-6849-5751-F906447F329B}"/>
          </ac:spMkLst>
        </pc:spChg>
        <pc:spChg chg="add mod">
          <ac:chgData name="Franziska Händschel" userId="e2149472-3187-4d00-b16a-a19eff6fc04a" providerId="ADAL" clId="{26CC04BA-24AB-4D35-849D-1B70A974C0A5}" dt="2024-03-06T15:33:39.365" v="4750"/>
          <ac:spMkLst>
            <pc:docMk/>
            <pc:sldMk cId="1012455834" sldId="286"/>
            <ac:spMk id="22" creationId="{675FEEB5-3E76-A433-ED95-8425AFD589B8}"/>
          </ac:spMkLst>
        </pc:spChg>
      </pc:sldChg>
      <pc:sldChg chg="new del">
        <pc:chgData name="Franziska Händschel" userId="e2149472-3187-4d00-b16a-a19eff6fc04a" providerId="ADAL" clId="{26CC04BA-24AB-4D35-849D-1B70A974C0A5}" dt="2024-03-06T14:41:31.091" v="3525" actId="47"/>
        <pc:sldMkLst>
          <pc:docMk/>
          <pc:sldMk cId="1581848063" sldId="286"/>
        </pc:sldMkLst>
      </pc:sldChg>
      <pc:sldChg chg="delSp add mod modClrScheme chgLayout">
        <pc:chgData name="Franziska Händschel" userId="e2149472-3187-4d00-b16a-a19eff6fc04a" providerId="ADAL" clId="{26CC04BA-24AB-4D35-849D-1B70A974C0A5}" dt="2024-03-06T16:18:40.164" v="4808" actId="478"/>
        <pc:sldMkLst>
          <pc:docMk/>
          <pc:sldMk cId="2674224562" sldId="287"/>
        </pc:sldMkLst>
        <pc:spChg chg="del">
          <ac:chgData name="Franziska Händschel" userId="e2149472-3187-4d00-b16a-a19eff6fc04a" providerId="ADAL" clId="{26CC04BA-24AB-4D35-849D-1B70A974C0A5}" dt="2024-03-06T16:18:40.164" v="4808" actId="478"/>
          <ac:spMkLst>
            <pc:docMk/>
            <pc:sldMk cId="2674224562" sldId="287"/>
            <ac:spMk id="17" creationId="{27A79C2C-B012-0EA7-C246-2FD9A3D502B9}"/>
          </ac:spMkLst>
        </pc:spChg>
      </pc:sldChg>
      <pc:sldChg chg="new del">
        <pc:chgData name="Franziska Händschel" userId="e2149472-3187-4d00-b16a-a19eff6fc04a" providerId="ADAL" clId="{26CC04BA-24AB-4D35-849D-1B70A974C0A5}" dt="2024-03-06T16:44:24.445" v="5294" actId="47"/>
        <pc:sldMkLst>
          <pc:docMk/>
          <pc:sldMk cId="2194858170" sldId="288"/>
        </pc:sldMkLst>
      </pc:sldChg>
      <pc:sldChg chg="new">
        <pc:chgData name="Franziska Händschel" userId="e2149472-3187-4d00-b16a-a19eff6fc04a" providerId="ADAL" clId="{26CC04BA-24AB-4D35-849D-1B70A974C0A5}" dt="2024-03-06T16:44:31.727" v="5295" actId="680"/>
        <pc:sldMkLst>
          <pc:docMk/>
          <pc:sldMk cId="3401826839" sldId="288"/>
        </pc:sldMkLst>
      </pc:sldChg>
      <pc:sldChg chg="new">
        <pc:chgData name="Franziska Händschel" userId="e2149472-3187-4d00-b16a-a19eff6fc04a" providerId="ADAL" clId="{26CC04BA-24AB-4D35-849D-1B70A974C0A5}" dt="2024-03-06T16:44:43.197" v="5296" actId="680"/>
        <pc:sldMkLst>
          <pc:docMk/>
          <pc:sldMk cId="1974133736" sldId="289"/>
        </pc:sldMkLst>
      </pc:sldChg>
      <pc:sldChg chg="new">
        <pc:chgData name="Franziska Händschel" userId="e2149472-3187-4d00-b16a-a19eff6fc04a" providerId="ADAL" clId="{26CC04BA-24AB-4D35-849D-1B70A974C0A5}" dt="2024-03-06T16:44:48.110" v="5297" actId="680"/>
        <pc:sldMkLst>
          <pc:docMk/>
          <pc:sldMk cId="2993308153" sldId="290"/>
        </pc:sldMkLst>
      </pc:sldChg>
      <pc:sldChg chg="new">
        <pc:chgData name="Franziska Händschel" userId="e2149472-3187-4d00-b16a-a19eff6fc04a" providerId="ADAL" clId="{26CC04BA-24AB-4D35-849D-1B70A974C0A5}" dt="2024-03-06T16:44:53.254" v="5298" actId="680"/>
        <pc:sldMkLst>
          <pc:docMk/>
          <pc:sldMk cId="771131265" sldId="291"/>
        </pc:sldMkLst>
      </pc:sldChg>
      <pc:sldChg chg="new">
        <pc:chgData name="Franziska Händschel" userId="e2149472-3187-4d00-b16a-a19eff6fc04a" providerId="ADAL" clId="{26CC04BA-24AB-4D35-849D-1B70A974C0A5}" dt="2024-03-06T16:44:57.151" v="5299" actId="680"/>
        <pc:sldMkLst>
          <pc:docMk/>
          <pc:sldMk cId="111733317" sldId="292"/>
        </pc:sldMkLst>
      </pc:sldChg>
      <pc:sldChg chg="new">
        <pc:chgData name="Franziska Händschel" userId="e2149472-3187-4d00-b16a-a19eff6fc04a" providerId="ADAL" clId="{26CC04BA-24AB-4D35-849D-1B70A974C0A5}" dt="2024-03-06T16:45:03.497" v="5300" actId="680"/>
        <pc:sldMkLst>
          <pc:docMk/>
          <pc:sldMk cId="18765686" sldId="293"/>
        </pc:sldMkLst>
      </pc:sldChg>
      <pc:sldChg chg="new">
        <pc:chgData name="Franziska Händschel" userId="e2149472-3187-4d00-b16a-a19eff6fc04a" providerId="ADAL" clId="{26CC04BA-24AB-4D35-849D-1B70A974C0A5}" dt="2024-03-06T16:45:13.531" v="5301" actId="680"/>
        <pc:sldMkLst>
          <pc:docMk/>
          <pc:sldMk cId="3637486728" sldId="294"/>
        </pc:sldMkLst>
      </pc:sldChg>
      <pc:sldChg chg="new">
        <pc:chgData name="Franziska Händschel" userId="e2149472-3187-4d00-b16a-a19eff6fc04a" providerId="ADAL" clId="{26CC04BA-24AB-4D35-849D-1B70A974C0A5}" dt="2024-03-06T16:45:17.184" v="5302" actId="680"/>
        <pc:sldMkLst>
          <pc:docMk/>
          <pc:sldMk cId="3854913442" sldId="295"/>
        </pc:sldMkLst>
      </pc:sldChg>
      <pc:sldChg chg="new">
        <pc:chgData name="Franziska Händschel" userId="e2149472-3187-4d00-b16a-a19eff6fc04a" providerId="ADAL" clId="{26CC04BA-24AB-4D35-849D-1B70A974C0A5}" dt="2024-03-06T16:45:19.197" v="5303" actId="680"/>
        <pc:sldMkLst>
          <pc:docMk/>
          <pc:sldMk cId="660199380" sldId="296"/>
        </pc:sldMkLst>
      </pc:sldChg>
      <pc:sldChg chg="new">
        <pc:chgData name="Franziska Händschel" userId="e2149472-3187-4d00-b16a-a19eff6fc04a" providerId="ADAL" clId="{26CC04BA-24AB-4D35-849D-1B70A974C0A5}" dt="2024-03-06T16:45:21.480" v="5304" actId="680"/>
        <pc:sldMkLst>
          <pc:docMk/>
          <pc:sldMk cId="2607422813" sldId="297"/>
        </pc:sldMkLst>
      </pc:sldChg>
      <pc:sldChg chg="new">
        <pc:chgData name="Franziska Händschel" userId="e2149472-3187-4d00-b16a-a19eff6fc04a" providerId="ADAL" clId="{26CC04BA-24AB-4D35-849D-1B70A974C0A5}" dt="2024-03-06T16:45:23.739" v="5305" actId="680"/>
        <pc:sldMkLst>
          <pc:docMk/>
          <pc:sldMk cId="3759179943" sldId="298"/>
        </pc:sldMkLst>
      </pc:sldChg>
      <pc:sldChg chg="new">
        <pc:chgData name="Franziska Händschel" userId="e2149472-3187-4d00-b16a-a19eff6fc04a" providerId="ADAL" clId="{26CC04BA-24AB-4D35-849D-1B70A974C0A5}" dt="2024-03-06T16:45:25.901" v="5306" actId="680"/>
        <pc:sldMkLst>
          <pc:docMk/>
          <pc:sldMk cId="105011103" sldId="299"/>
        </pc:sldMkLst>
      </pc:sldChg>
      <pc:sldChg chg="new">
        <pc:chgData name="Franziska Händschel" userId="e2149472-3187-4d00-b16a-a19eff6fc04a" providerId="ADAL" clId="{26CC04BA-24AB-4D35-849D-1B70A974C0A5}" dt="2024-03-06T16:45:30.580" v="5307" actId="680"/>
        <pc:sldMkLst>
          <pc:docMk/>
          <pc:sldMk cId="2316267265" sldId="300"/>
        </pc:sldMkLst>
      </pc:sldChg>
      <pc:sldChg chg="new">
        <pc:chgData name="Franziska Händschel" userId="e2149472-3187-4d00-b16a-a19eff6fc04a" providerId="ADAL" clId="{26CC04BA-24AB-4D35-849D-1B70A974C0A5}" dt="2024-03-06T16:45:32.807" v="5308" actId="680"/>
        <pc:sldMkLst>
          <pc:docMk/>
          <pc:sldMk cId="1409436235" sldId="301"/>
        </pc:sldMkLst>
      </pc:sldChg>
      <pc:sldChg chg="new del">
        <pc:chgData name="Franziska Händschel" userId="e2149472-3187-4d00-b16a-a19eff6fc04a" providerId="ADAL" clId="{26CC04BA-24AB-4D35-849D-1B70A974C0A5}" dt="2024-03-06T16:45:52.036" v="5312" actId="47"/>
        <pc:sldMkLst>
          <pc:docMk/>
          <pc:sldMk cId="268749799" sldId="302"/>
        </pc:sldMkLst>
      </pc:sldChg>
      <pc:sldChg chg="new">
        <pc:chgData name="Franziska Händschel" userId="e2149472-3187-4d00-b16a-a19eff6fc04a" providerId="ADAL" clId="{26CC04BA-24AB-4D35-849D-1B70A974C0A5}" dt="2024-03-06T16:45:39.902" v="5310" actId="680"/>
        <pc:sldMkLst>
          <pc:docMk/>
          <pc:sldMk cId="2229931178" sldId="303"/>
        </pc:sldMkLst>
      </pc:sldChg>
      <pc:sldChg chg="new">
        <pc:chgData name="Franziska Händschel" userId="e2149472-3187-4d00-b16a-a19eff6fc04a" providerId="ADAL" clId="{26CC04BA-24AB-4D35-849D-1B70A974C0A5}" dt="2024-03-06T16:45:48.312" v="5311" actId="680"/>
        <pc:sldMkLst>
          <pc:docMk/>
          <pc:sldMk cId="1817820636" sldId="304"/>
        </pc:sldMkLst>
      </pc:sldChg>
      <pc:sldChg chg="new">
        <pc:chgData name="Franziska Händschel" userId="e2149472-3187-4d00-b16a-a19eff6fc04a" providerId="ADAL" clId="{26CC04BA-24AB-4D35-849D-1B70A974C0A5}" dt="2024-03-06T16:45:56.537" v="5313" actId="680"/>
        <pc:sldMkLst>
          <pc:docMk/>
          <pc:sldMk cId="3493738627" sldId="305"/>
        </pc:sldMkLst>
      </pc:sldChg>
      <pc:sldChg chg="new">
        <pc:chgData name="Franziska Händschel" userId="e2149472-3187-4d00-b16a-a19eff6fc04a" providerId="ADAL" clId="{26CC04BA-24AB-4D35-849D-1B70A974C0A5}" dt="2024-03-06T16:46:19.667" v="5314" actId="680"/>
        <pc:sldMkLst>
          <pc:docMk/>
          <pc:sldMk cId="2094382467" sldId="306"/>
        </pc:sldMkLst>
      </pc:sldChg>
      <pc:sldChg chg="new">
        <pc:chgData name="Franziska Händschel" userId="e2149472-3187-4d00-b16a-a19eff6fc04a" providerId="ADAL" clId="{26CC04BA-24AB-4D35-849D-1B70A974C0A5}" dt="2024-03-06T16:46:31.476" v="5315" actId="680"/>
        <pc:sldMkLst>
          <pc:docMk/>
          <pc:sldMk cId="4206002801" sldId="307"/>
        </pc:sldMkLst>
      </pc:sldChg>
      <pc:sldMasterChg chg="addSldLayout delSldLayout modSldLayout sldLayoutOrd">
        <pc:chgData name="Franziska Händschel" userId="e2149472-3187-4d00-b16a-a19eff6fc04a" providerId="ADAL" clId="{26CC04BA-24AB-4D35-849D-1B70A974C0A5}" dt="2024-03-06T16:46:54.214" v="5318" actId="20577"/>
        <pc:sldMasterMkLst>
          <pc:docMk/>
          <pc:sldMasterMk cId="2436609279" sldId="2147483660"/>
        </pc:sldMasterMkLst>
        <pc:sldLayoutChg chg="addSp delSp modSp mod">
          <pc:chgData name="Franziska Händschel" userId="e2149472-3187-4d00-b16a-a19eff6fc04a" providerId="ADAL" clId="{26CC04BA-24AB-4D35-849D-1B70A974C0A5}" dt="2024-03-06T10:23:08.782" v="56" actId="20577"/>
          <pc:sldLayoutMkLst>
            <pc:docMk/>
            <pc:sldMasterMk cId="2436609279" sldId="2147483660"/>
            <pc:sldLayoutMk cId="576979586" sldId="2147483662"/>
          </pc:sldLayoutMkLst>
          <pc:spChg chg="mod">
            <ac:chgData name="Franziska Händschel" userId="e2149472-3187-4d00-b16a-a19eff6fc04a" providerId="ADAL" clId="{26CC04BA-24AB-4D35-849D-1B70A974C0A5}" dt="2024-03-06T10:23:08.782" v="56" actId="20577"/>
            <ac:spMkLst>
              <pc:docMk/>
              <pc:sldMasterMk cId="2436609279" sldId="2147483660"/>
              <pc:sldLayoutMk cId="576979586" sldId="2147483662"/>
              <ac:spMk id="2" creationId="{64501117-BF46-C965-0146-7132487ECCC4}"/>
            </ac:spMkLst>
          </pc:spChg>
          <pc:picChg chg="add mod">
            <ac:chgData name="Franziska Händschel" userId="e2149472-3187-4d00-b16a-a19eff6fc04a" providerId="ADAL" clId="{26CC04BA-24AB-4D35-849D-1B70A974C0A5}" dt="2024-03-06T10:22:37.570" v="0"/>
            <ac:picMkLst>
              <pc:docMk/>
              <pc:sldMasterMk cId="2436609279" sldId="2147483660"/>
              <pc:sldLayoutMk cId="576979586" sldId="2147483662"/>
              <ac:picMk id="4" creationId="{ABE71466-F3D4-415B-CBF1-E9B5EC3F7D58}"/>
            </ac:picMkLst>
          </pc:picChg>
          <pc:picChg chg="add">
            <ac:chgData name="Franziska Händschel" userId="e2149472-3187-4d00-b16a-a19eff6fc04a" providerId="ADAL" clId="{26CC04BA-24AB-4D35-849D-1B70A974C0A5}" dt="2024-03-06T10:22:40.398" v="1"/>
            <ac:picMkLst>
              <pc:docMk/>
              <pc:sldMasterMk cId="2436609279" sldId="2147483660"/>
              <pc:sldLayoutMk cId="576979586" sldId="2147483662"/>
              <ac:picMk id="5" creationId="{5ECA59D0-3694-690C-8005-4F03490CBCDA}"/>
            </ac:picMkLst>
          </pc:picChg>
          <pc:picChg chg="add del mod">
            <ac:chgData name="Franziska Händschel" userId="e2149472-3187-4d00-b16a-a19eff6fc04a" providerId="ADAL" clId="{26CC04BA-24AB-4D35-849D-1B70A974C0A5}" dt="2024-03-06T10:22:52.661" v="7" actId="478"/>
            <ac:picMkLst>
              <pc:docMk/>
              <pc:sldMasterMk cId="2436609279" sldId="2147483660"/>
              <pc:sldLayoutMk cId="576979586" sldId="2147483662"/>
              <ac:picMk id="6" creationId="{EE3E595C-9942-A565-0434-905C340B77F8}"/>
            </ac:picMkLst>
          </pc:picChg>
          <pc:picChg chg="add mod">
            <ac:chgData name="Franziska Händschel" userId="e2149472-3187-4d00-b16a-a19eff6fc04a" providerId="ADAL" clId="{26CC04BA-24AB-4D35-849D-1B70A974C0A5}" dt="2024-03-06T10:22:44.482" v="3"/>
            <ac:picMkLst>
              <pc:docMk/>
              <pc:sldMasterMk cId="2436609279" sldId="2147483660"/>
              <pc:sldLayoutMk cId="576979586" sldId="2147483662"/>
              <ac:picMk id="7" creationId="{780D520E-7D4A-694A-C558-C845365475E6}"/>
            </ac:picMkLst>
          </pc:picChg>
          <pc:picChg chg="add del mod">
            <ac:chgData name="Franziska Händschel" userId="e2149472-3187-4d00-b16a-a19eff6fc04a" providerId="ADAL" clId="{26CC04BA-24AB-4D35-849D-1B70A974C0A5}" dt="2024-03-06T10:22:51.219" v="6" actId="21"/>
            <ac:picMkLst>
              <pc:docMk/>
              <pc:sldMasterMk cId="2436609279" sldId="2147483660"/>
              <pc:sldLayoutMk cId="576979586" sldId="2147483662"/>
              <ac:picMk id="11" creationId="{175FDCCA-07F8-2DDB-ED17-473E0E864537}"/>
            </ac:picMkLst>
          </pc:picChg>
          <pc:picChg chg="del">
            <ac:chgData name="Franziska Händschel" userId="e2149472-3187-4d00-b16a-a19eff6fc04a" providerId="ADAL" clId="{26CC04BA-24AB-4D35-849D-1B70A974C0A5}" dt="2024-03-06T10:22:53.537" v="8" actId="478"/>
            <ac:picMkLst>
              <pc:docMk/>
              <pc:sldMasterMk cId="2436609279" sldId="2147483660"/>
              <pc:sldLayoutMk cId="576979586" sldId="2147483662"/>
              <ac:picMk id="13" creationId="{9939F1F2-742A-EECB-1AC4-E3F8FA21AB3C}"/>
            </ac:picMkLst>
          </pc:picChg>
          <pc:picChg chg="add mod">
            <ac:chgData name="Franziska Händschel" userId="e2149472-3187-4d00-b16a-a19eff6fc04a" providerId="ADAL" clId="{26CC04BA-24AB-4D35-849D-1B70A974C0A5}" dt="2024-03-06T10:22:57.926" v="10"/>
            <ac:picMkLst>
              <pc:docMk/>
              <pc:sldMasterMk cId="2436609279" sldId="2147483660"/>
              <pc:sldLayoutMk cId="576979586" sldId="2147483662"/>
              <ac:picMk id="14" creationId="{175FDCCA-07F8-2DDB-ED17-473E0E864537}"/>
            </ac:picMkLst>
          </pc:picChg>
        </pc:sldLayoutChg>
        <pc:sldLayoutChg chg="addSp modSp mod">
          <pc:chgData name="Franziska Händschel" userId="e2149472-3187-4d00-b16a-a19eff6fc04a" providerId="ADAL" clId="{26CC04BA-24AB-4D35-849D-1B70A974C0A5}" dt="2024-03-06T13:47:29.722" v="3167" actId="20577"/>
          <pc:sldLayoutMkLst>
            <pc:docMk/>
            <pc:sldMasterMk cId="2436609279" sldId="2147483660"/>
            <pc:sldLayoutMk cId="895852067" sldId="2147483663"/>
          </pc:sldLayoutMkLst>
          <pc:spChg chg="add mod">
            <ac:chgData name="Franziska Händschel" userId="e2149472-3187-4d00-b16a-a19eff6fc04a" providerId="ADAL" clId="{26CC04BA-24AB-4D35-849D-1B70A974C0A5}" dt="2024-03-06T10:34:03.535" v="556" actId="207"/>
            <ac:spMkLst>
              <pc:docMk/>
              <pc:sldMasterMk cId="2436609279" sldId="2147483660"/>
              <pc:sldLayoutMk cId="895852067" sldId="2147483663"/>
              <ac:spMk id="2" creationId="{1F28FBEA-256C-2DEE-B345-3FCF1AB5D250}"/>
            </ac:spMkLst>
          </pc:spChg>
          <pc:spChg chg="add mod">
            <ac:chgData name="Franziska Händschel" userId="e2149472-3187-4d00-b16a-a19eff6fc04a" providerId="ADAL" clId="{26CC04BA-24AB-4D35-849D-1B70A974C0A5}" dt="2024-03-06T13:47:24.607" v="3153"/>
            <ac:spMkLst>
              <pc:docMk/>
              <pc:sldMasterMk cId="2436609279" sldId="2147483660"/>
              <pc:sldLayoutMk cId="895852067" sldId="2147483663"/>
              <ac:spMk id="3" creationId="{E25B1DE0-25BE-DD00-9848-9D2E8583F3FD}"/>
            </ac:spMkLst>
          </pc:spChg>
          <pc:spChg chg="mod">
            <ac:chgData name="Franziska Händschel" userId="e2149472-3187-4d00-b16a-a19eff6fc04a" providerId="ADAL" clId="{26CC04BA-24AB-4D35-849D-1B70A974C0A5}" dt="2024-03-06T10:28:46.886" v="68"/>
            <ac:spMkLst>
              <pc:docMk/>
              <pc:sldMasterMk cId="2436609279" sldId="2147483660"/>
              <pc:sldLayoutMk cId="895852067" sldId="2147483663"/>
              <ac:spMk id="4" creationId="{B665B885-2C46-D42D-4D31-E9A185452A0E}"/>
            </ac:spMkLst>
          </pc:spChg>
          <pc:spChg chg="add mod">
            <ac:chgData name="Franziska Händschel" userId="e2149472-3187-4d00-b16a-a19eff6fc04a" providerId="ADAL" clId="{26CC04BA-24AB-4D35-849D-1B70A974C0A5}" dt="2024-03-06T10:33:50.399" v="554" actId="20577"/>
            <ac:spMkLst>
              <pc:docMk/>
              <pc:sldMasterMk cId="2436609279" sldId="2147483660"/>
              <pc:sldLayoutMk cId="895852067" sldId="2147483663"/>
              <ac:spMk id="5" creationId="{D8697D57-D467-AE9D-E443-7C92B487E06B}"/>
            </ac:spMkLst>
          </pc:spChg>
          <pc:spChg chg="mod">
            <ac:chgData name="Franziska Händschel" userId="e2149472-3187-4d00-b16a-a19eff6fc04a" providerId="ADAL" clId="{26CC04BA-24AB-4D35-849D-1B70A974C0A5}" dt="2024-03-06T10:28:50.667" v="71" actId="20577"/>
            <ac:spMkLst>
              <pc:docMk/>
              <pc:sldMasterMk cId="2436609279" sldId="2147483660"/>
              <pc:sldLayoutMk cId="895852067" sldId="2147483663"/>
              <ac:spMk id="7" creationId="{95E1ABED-E937-4B03-C0A4-9F568330DE05}"/>
            </ac:spMkLst>
          </pc:spChg>
          <pc:spChg chg="mod">
            <ac:chgData name="Franziska Händschel" userId="e2149472-3187-4d00-b16a-a19eff6fc04a" providerId="ADAL" clId="{26CC04BA-24AB-4D35-849D-1B70A974C0A5}" dt="2024-03-06T10:28:53.492" v="74" actId="20577"/>
            <ac:spMkLst>
              <pc:docMk/>
              <pc:sldMasterMk cId="2436609279" sldId="2147483660"/>
              <pc:sldLayoutMk cId="895852067" sldId="2147483663"/>
              <ac:spMk id="8" creationId="{D841FB08-77D4-969F-B672-B72BA6DF635F}"/>
            </ac:spMkLst>
          </pc:spChg>
          <pc:spChg chg="mod">
            <ac:chgData name="Franziska Händschel" userId="e2149472-3187-4d00-b16a-a19eff6fc04a" providerId="ADAL" clId="{26CC04BA-24AB-4D35-849D-1B70A974C0A5}" dt="2024-03-06T10:28:41.728" v="65" actId="20577"/>
            <ac:spMkLst>
              <pc:docMk/>
              <pc:sldMasterMk cId="2436609279" sldId="2147483660"/>
              <pc:sldLayoutMk cId="895852067" sldId="2147483663"/>
              <ac:spMk id="9" creationId="{88E0BCFD-70D6-BB53-003B-9CC4F2C88CB4}"/>
            </ac:spMkLst>
          </pc:spChg>
          <pc:spChg chg="mod">
            <ac:chgData name="Franziska Händschel" userId="e2149472-3187-4d00-b16a-a19eff6fc04a" providerId="ADAL" clId="{26CC04BA-24AB-4D35-849D-1B70A974C0A5}" dt="2024-03-06T10:28:55.714" v="77" actId="20577"/>
            <ac:spMkLst>
              <pc:docMk/>
              <pc:sldMasterMk cId="2436609279" sldId="2147483660"/>
              <pc:sldLayoutMk cId="895852067" sldId="2147483663"/>
              <ac:spMk id="11" creationId="{D0404B70-6333-4F7F-0155-E18C025FC80A}"/>
            </ac:spMkLst>
          </pc:spChg>
          <pc:spChg chg="mod">
            <ac:chgData name="Franziska Händschel" userId="e2149472-3187-4d00-b16a-a19eff6fc04a" providerId="ADAL" clId="{26CC04BA-24AB-4D35-849D-1B70A974C0A5}" dt="2024-03-06T10:33:57.364" v="555" actId="207"/>
            <ac:spMkLst>
              <pc:docMk/>
              <pc:sldMasterMk cId="2436609279" sldId="2147483660"/>
              <pc:sldLayoutMk cId="895852067" sldId="2147483663"/>
              <ac:spMk id="14" creationId="{9F98F104-F03D-68F3-CC5F-B8039C635D23}"/>
            </ac:spMkLst>
          </pc:spChg>
          <pc:spChg chg="mod">
            <ac:chgData name="Franziska Händschel" userId="e2149472-3187-4d00-b16a-a19eff6fc04a" providerId="ADAL" clId="{26CC04BA-24AB-4D35-849D-1B70A974C0A5}" dt="2024-03-06T10:33:57.364" v="555" actId="207"/>
            <ac:spMkLst>
              <pc:docMk/>
              <pc:sldMasterMk cId="2436609279" sldId="2147483660"/>
              <pc:sldLayoutMk cId="895852067" sldId="2147483663"/>
              <ac:spMk id="15" creationId="{2F3BB778-68F5-E4CE-E5CD-11B4427CA6A2}"/>
            </ac:spMkLst>
          </pc:spChg>
          <pc:spChg chg="mod">
            <ac:chgData name="Franziska Händschel" userId="e2149472-3187-4d00-b16a-a19eff6fc04a" providerId="ADAL" clId="{26CC04BA-24AB-4D35-849D-1B70A974C0A5}" dt="2024-03-06T10:33:57.364" v="555" actId="207"/>
            <ac:spMkLst>
              <pc:docMk/>
              <pc:sldMasterMk cId="2436609279" sldId="2147483660"/>
              <pc:sldLayoutMk cId="895852067" sldId="2147483663"/>
              <ac:spMk id="16" creationId="{31DE11FF-F0AA-2000-E927-4E08E5C54F1F}"/>
            </ac:spMkLst>
          </pc:spChg>
          <pc:spChg chg="mod">
            <ac:chgData name="Franziska Händschel" userId="e2149472-3187-4d00-b16a-a19eff6fc04a" providerId="ADAL" clId="{26CC04BA-24AB-4D35-849D-1B70A974C0A5}" dt="2024-03-06T10:33:57.364" v="555" actId="207"/>
            <ac:spMkLst>
              <pc:docMk/>
              <pc:sldMasterMk cId="2436609279" sldId="2147483660"/>
              <pc:sldLayoutMk cId="895852067" sldId="2147483663"/>
              <ac:spMk id="17" creationId="{AD3BAAB8-8CBF-1B3A-FE6A-64B6B921DB88}"/>
            </ac:spMkLst>
          </pc:spChg>
          <pc:spChg chg="mod">
            <ac:chgData name="Franziska Händschel" userId="e2149472-3187-4d00-b16a-a19eff6fc04a" providerId="ADAL" clId="{26CC04BA-24AB-4D35-849D-1B70A974C0A5}" dt="2024-03-06T10:33:57.364" v="555" actId="207"/>
            <ac:spMkLst>
              <pc:docMk/>
              <pc:sldMasterMk cId="2436609279" sldId="2147483660"/>
              <pc:sldLayoutMk cId="895852067" sldId="2147483663"/>
              <ac:spMk id="18" creationId="{52275CD9-FDF9-5071-4200-B2300BB1BF8A}"/>
            </ac:spMkLst>
          </pc:spChg>
          <pc:spChg chg="mod">
            <ac:chgData name="Franziska Händschel" userId="e2149472-3187-4d00-b16a-a19eff6fc04a" providerId="ADAL" clId="{26CC04BA-24AB-4D35-849D-1B70A974C0A5}" dt="2024-03-06T10:34:03.535" v="556" actId="207"/>
            <ac:spMkLst>
              <pc:docMk/>
              <pc:sldMasterMk cId="2436609279" sldId="2147483660"/>
              <pc:sldLayoutMk cId="895852067" sldId="2147483663"/>
              <ac:spMk id="19" creationId="{5BCF4849-ED41-82C6-272B-7771174FD431}"/>
            </ac:spMkLst>
          </pc:spChg>
          <pc:spChg chg="mod">
            <ac:chgData name="Franziska Händschel" userId="e2149472-3187-4d00-b16a-a19eff6fc04a" providerId="ADAL" clId="{26CC04BA-24AB-4D35-849D-1B70A974C0A5}" dt="2024-03-06T10:29:30.831" v="80"/>
            <ac:spMkLst>
              <pc:docMk/>
              <pc:sldMasterMk cId="2436609279" sldId="2147483660"/>
              <pc:sldLayoutMk cId="895852067" sldId="2147483663"/>
              <ac:spMk id="21" creationId="{652AFF11-341E-9BFC-BC96-E7BBB9D8FD1C}"/>
            </ac:spMkLst>
          </pc:spChg>
          <pc:spChg chg="mod">
            <ac:chgData name="Franziska Händschel" userId="e2149472-3187-4d00-b16a-a19eff6fc04a" providerId="ADAL" clId="{26CC04BA-24AB-4D35-849D-1B70A974C0A5}" dt="2024-03-06T10:29:56.974" v="104" actId="113"/>
            <ac:spMkLst>
              <pc:docMk/>
              <pc:sldMasterMk cId="2436609279" sldId="2147483660"/>
              <pc:sldLayoutMk cId="895852067" sldId="2147483663"/>
              <ac:spMk id="25" creationId="{6A0D7CC5-6D3B-5C64-B94A-7C160E08F4BD}"/>
            </ac:spMkLst>
          </pc:spChg>
          <pc:spChg chg="mod">
            <ac:chgData name="Franziska Händschel" userId="e2149472-3187-4d00-b16a-a19eff6fc04a" providerId="ADAL" clId="{26CC04BA-24AB-4D35-849D-1B70A974C0A5}" dt="2024-03-06T10:30:25.670" v="156" actId="20577"/>
            <ac:spMkLst>
              <pc:docMk/>
              <pc:sldMasterMk cId="2436609279" sldId="2147483660"/>
              <pc:sldLayoutMk cId="895852067" sldId="2147483663"/>
              <ac:spMk id="26" creationId="{BCA53FFA-7C83-4A49-9FF8-0C8EF5705CE5}"/>
            </ac:spMkLst>
          </pc:spChg>
          <pc:spChg chg="mod">
            <ac:chgData name="Franziska Händschel" userId="e2149472-3187-4d00-b16a-a19eff6fc04a" providerId="ADAL" clId="{26CC04BA-24AB-4D35-849D-1B70A974C0A5}" dt="2024-03-06T10:31:18.384" v="329" actId="20577"/>
            <ac:spMkLst>
              <pc:docMk/>
              <pc:sldMasterMk cId="2436609279" sldId="2147483660"/>
              <pc:sldLayoutMk cId="895852067" sldId="2147483663"/>
              <ac:spMk id="27" creationId="{BFA7FE67-5E96-5C3E-B62E-5002CF67303C}"/>
            </ac:spMkLst>
          </pc:spChg>
          <pc:spChg chg="mod">
            <ac:chgData name="Franziska Händschel" userId="e2149472-3187-4d00-b16a-a19eff6fc04a" providerId="ADAL" clId="{26CC04BA-24AB-4D35-849D-1B70A974C0A5}" dt="2024-03-06T10:31:45.053" v="373" actId="20577"/>
            <ac:spMkLst>
              <pc:docMk/>
              <pc:sldMasterMk cId="2436609279" sldId="2147483660"/>
              <pc:sldLayoutMk cId="895852067" sldId="2147483663"/>
              <ac:spMk id="28" creationId="{EA8360EF-0521-F902-5C84-6211E4BF0845}"/>
            </ac:spMkLst>
          </pc:spChg>
          <pc:spChg chg="mod">
            <ac:chgData name="Franziska Händschel" userId="e2149472-3187-4d00-b16a-a19eff6fc04a" providerId="ADAL" clId="{26CC04BA-24AB-4D35-849D-1B70A974C0A5}" dt="2024-03-06T10:32:14.174" v="455" actId="20577"/>
            <ac:spMkLst>
              <pc:docMk/>
              <pc:sldMasterMk cId="2436609279" sldId="2147483660"/>
              <pc:sldLayoutMk cId="895852067" sldId="2147483663"/>
              <ac:spMk id="29" creationId="{59B69867-709B-B7C5-2247-DA7E1DF4FA25}"/>
            </ac:spMkLst>
          </pc:spChg>
          <pc:spChg chg="mod">
            <ac:chgData name="Franziska Händschel" userId="e2149472-3187-4d00-b16a-a19eff6fc04a" providerId="ADAL" clId="{26CC04BA-24AB-4D35-849D-1B70A974C0A5}" dt="2024-03-06T13:47:29.722" v="3167" actId="20577"/>
            <ac:spMkLst>
              <pc:docMk/>
              <pc:sldMasterMk cId="2436609279" sldId="2147483660"/>
              <pc:sldLayoutMk cId="895852067" sldId="2147483663"/>
              <ac:spMk id="30" creationId="{C390C07B-3A3F-B6AC-A2CD-A21BF78312C6}"/>
            </ac:spMkLst>
          </pc:spChg>
          <pc:spChg chg="mod">
            <ac:chgData name="Franziska Händschel" userId="e2149472-3187-4d00-b16a-a19eff6fc04a" providerId="ADAL" clId="{26CC04BA-24AB-4D35-849D-1B70A974C0A5}" dt="2024-03-06T10:38:57.585" v="566" actId="20577"/>
            <ac:spMkLst>
              <pc:docMk/>
              <pc:sldMasterMk cId="2436609279" sldId="2147483660"/>
              <pc:sldLayoutMk cId="895852067" sldId="2147483663"/>
              <ac:spMk id="31" creationId="{61BA26F2-87A9-AAC4-ECC7-7FCA78FDB1ED}"/>
            </ac:spMkLst>
          </pc:spChg>
          <pc:spChg chg="mod">
            <ac:chgData name="Franziska Händschel" userId="e2149472-3187-4d00-b16a-a19eff6fc04a" providerId="ADAL" clId="{26CC04BA-24AB-4D35-849D-1B70A974C0A5}" dt="2024-03-06T10:40:15.812" v="570" actId="20577"/>
            <ac:spMkLst>
              <pc:docMk/>
              <pc:sldMasterMk cId="2436609279" sldId="2147483660"/>
              <pc:sldLayoutMk cId="895852067" sldId="2147483663"/>
              <ac:spMk id="34" creationId="{876A621A-B3D4-F11F-709E-33348B15B9AC}"/>
            </ac:spMkLst>
          </pc:spChg>
        </pc:sldLayoutChg>
        <pc:sldLayoutChg chg="addSp delSp modSp mod">
          <pc:chgData name="Franziska Händschel" userId="e2149472-3187-4d00-b16a-a19eff6fc04a" providerId="ADAL" clId="{26CC04BA-24AB-4D35-849D-1B70A974C0A5}" dt="2024-03-06T12:01:28.650" v="718" actId="20577"/>
          <pc:sldLayoutMkLst>
            <pc:docMk/>
            <pc:sldMasterMk cId="2436609279" sldId="2147483660"/>
            <pc:sldLayoutMk cId="3962537421" sldId="2147483664"/>
          </pc:sldLayoutMkLst>
          <pc:spChg chg="mod">
            <ac:chgData name="Franziska Händschel" userId="e2149472-3187-4d00-b16a-a19eff6fc04a" providerId="ADAL" clId="{26CC04BA-24AB-4D35-849D-1B70A974C0A5}" dt="2024-03-06T11:58:37.288" v="589"/>
            <ac:spMkLst>
              <pc:docMk/>
              <pc:sldMasterMk cId="2436609279" sldId="2147483660"/>
              <pc:sldLayoutMk cId="3962537421" sldId="2147483664"/>
              <ac:spMk id="8" creationId="{C3A3B832-652D-C944-FA92-5C150DB49328}"/>
            </ac:spMkLst>
          </pc:spChg>
          <pc:spChg chg="mod">
            <ac:chgData name="Franziska Händschel" userId="e2149472-3187-4d00-b16a-a19eff6fc04a" providerId="ADAL" clId="{26CC04BA-24AB-4D35-849D-1B70A974C0A5}" dt="2024-03-06T11:58:55.124" v="626" actId="20577"/>
            <ac:spMkLst>
              <pc:docMk/>
              <pc:sldMasterMk cId="2436609279" sldId="2147483660"/>
              <pc:sldLayoutMk cId="3962537421" sldId="2147483664"/>
              <ac:spMk id="9" creationId="{F6D885EC-A22B-3BB2-2BAE-27E02C85C778}"/>
            </ac:spMkLst>
          </pc:spChg>
          <pc:spChg chg="add del mod">
            <ac:chgData name="Franziska Händschel" userId="e2149472-3187-4d00-b16a-a19eff6fc04a" providerId="ADAL" clId="{26CC04BA-24AB-4D35-849D-1B70A974C0A5}" dt="2024-03-06T12:01:16.298" v="711" actId="478"/>
            <ac:spMkLst>
              <pc:docMk/>
              <pc:sldMasterMk cId="2436609279" sldId="2147483660"/>
              <pc:sldLayoutMk cId="3962537421" sldId="2147483664"/>
              <ac:spMk id="10" creationId="{7CDC0AF8-9498-DB51-6F44-A5B29CCD23A5}"/>
            </ac:spMkLst>
          </pc:spChg>
          <pc:spChg chg="mod">
            <ac:chgData name="Franziska Händschel" userId="e2149472-3187-4d00-b16a-a19eff6fc04a" providerId="ADAL" clId="{26CC04BA-24AB-4D35-849D-1B70A974C0A5}" dt="2024-03-06T11:59:01.249" v="627" actId="207"/>
            <ac:spMkLst>
              <pc:docMk/>
              <pc:sldMasterMk cId="2436609279" sldId="2147483660"/>
              <pc:sldLayoutMk cId="3962537421" sldId="2147483664"/>
              <ac:spMk id="14" creationId="{5B14E262-7848-31B0-81FD-8807EAB9F992}"/>
            </ac:spMkLst>
          </pc:spChg>
          <pc:spChg chg="del">
            <ac:chgData name="Franziska Händschel" userId="e2149472-3187-4d00-b16a-a19eff6fc04a" providerId="ADAL" clId="{26CC04BA-24AB-4D35-849D-1B70A974C0A5}" dt="2024-03-06T11:58:01.967" v="586" actId="478"/>
            <ac:spMkLst>
              <pc:docMk/>
              <pc:sldMasterMk cId="2436609279" sldId="2147483660"/>
              <pc:sldLayoutMk cId="3962537421" sldId="2147483664"/>
              <ac:spMk id="15" creationId="{668FBB89-980F-D4A3-D1D8-E3C528431B82}"/>
            </ac:spMkLst>
          </pc:spChg>
          <pc:spChg chg="del">
            <ac:chgData name="Franziska Händschel" userId="e2149472-3187-4d00-b16a-a19eff6fc04a" providerId="ADAL" clId="{26CC04BA-24AB-4D35-849D-1B70A974C0A5}" dt="2024-03-06T11:58:01.967" v="586" actId="478"/>
            <ac:spMkLst>
              <pc:docMk/>
              <pc:sldMasterMk cId="2436609279" sldId="2147483660"/>
              <pc:sldLayoutMk cId="3962537421" sldId="2147483664"/>
              <ac:spMk id="16" creationId="{4C64F30B-3B18-552A-FF2A-C51AE2B5503A}"/>
            </ac:spMkLst>
          </pc:spChg>
          <pc:spChg chg="del">
            <ac:chgData name="Franziska Händschel" userId="e2149472-3187-4d00-b16a-a19eff6fc04a" providerId="ADAL" clId="{26CC04BA-24AB-4D35-849D-1B70A974C0A5}" dt="2024-03-06T11:58:01.967" v="586" actId="478"/>
            <ac:spMkLst>
              <pc:docMk/>
              <pc:sldMasterMk cId="2436609279" sldId="2147483660"/>
              <pc:sldLayoutMk cId="3962537421" sldId="2147483664"/>
              <ac:spMk id="17" creationId="{885BF444-1F93-4E30-4F02-5C79599BB693}"/>
            </ac:spMkLst>
          </pc:spChg>
          <pc:spChg chg="mod">
            <ac:chgData name="Franziska Händschel" userId="e2149472-3187-4d00-b16a-a19eff6fc04a" providerId="ADAL" clId="{26CC04BA-24AB-4D35-849D-1B70A974C0A5}" dt="2024-03-06T12:00:13.259" v="690"/>
            <ac:spMkLst>
              <pc:docMk/>
              <pc:sldMasterMk cId="2436609279" sldId="2147483660"/>
              <pc:sldLayoutMk cId="3962537421" sldId="2147483664"/>
              <ac:spMk id="18" creationId="{C3AFD97B-D706-C0FB-62F4-40B00AB96C69}"/>
            </ac:spMkLst>
          </pc:spChg>
          <pc:spChg chg="mod">
            <ac:chgData name="Franziska Händschel" userId="e2149472-3187-4d00-b16a-a19eff6fc04a" providerId="ADAL" clId="{26CC04BA-24AB-4D35-849D-1B70A974C0A5}" dt="2024-03-06T12:00:08.489" v="687" actId="20577"/>
            <ac:spMkLst>
              <pc:docMk/>
              <pc:sldMasterMk cId="2436609279" sldId="2147483660"/>
              <pc:sldLayoutMk cId="3962537421" sldId="2147483664"/>
              <ac:spMk id="19" creationId="{37803F57-3605-E2CF-C4FF-D1318C2CFC4D}"/>
            </ac:spMkLst>
          </pc:spChg>
          <pc:spChg chg="add mod">
            <ac:chgData name="Franziska Händschel" userId="e2149472-3187-4d00-b16a-a19eff6fc04a" providerId="ADAL" clId="{26CC04BA-24AB-4D35-849D-1B70A974C0A5}" dt="2024-03-06T12:01:28.650" v="718" actId="20577"/>
            <ac:spMkLst>
              <pc:docMk/>
              <pc:sldMasterMk cId="2436609279" sldId="2147483660"/>
              <pc:sldLayoutMk cId="3962537421" sldId="2147483664"/>
              <ac:spMk id="20" creationId="{54945DDD-F36F-E544-7D34-0BC4F03F9566}"/>
            </ac:spMkLst>
          </pc:spChg>
          <pc:spChg chg="del">
            <ac:chgData name="Franziska Händschel" userId="e2149472-3187-4d00-b16a-a19eff6fc04a" providerId="ADAL" clId="{26CC04BA-24AB-4D35-849D-1B70A974C0A5}" dt="2024-03-06T11:58:01.967" v="586" actId="478"/>
            <ac:spMkLst>
              <pc:docMk/>
              <pc:sldMasterMk cId="2436609279" sldId="2147483660"/>
              <pc:sldLayoutMk cId="3962537421" sldId="2147483664"/>
              <ac:spMk id="21" creationId="{54A7F613-8F92-8677-80D0-2D341F5A5727}"/>
            </ac:spMkLst>
          </pc:spChg>
          <pc:spChg chg="mod">
            <ac:chgData name="Franziska Händschel" userId="e2149472-3187-4d00-b16a-a19eff6fc04a" providerId="ADAL" clId="{26CC04BA-24AB-4D35-849D-1B70A974C0A5}" dt="2024-03-06T12:00:46.004" v="707" actId="207"/>
            <ac:spMkLst>
              <pc:docMk/>
              <pc:sldMasterMk cId="2436609279" sldId="2147483660"/>
              <pc:sldLayoutMk cId="3962537421" sldId="2147483664"/>
              <ac:spMk id="23" creationId="{9E0090A7-49B4-A309-2630-C25EFD437829}"/>
            </ac:spMkLst>
          </pc:spChg>
          <pc:spChg chg="mod">
            <ac:chgData name="Franziska Händschel" userId="e2149472-3187-4d00-b16a-a19eff6fc04a" providerId="ADAL" clId="{26CC04BA-24AB-4D35-849D-1B70A974C0A5}" dt="2024-03-06T10:40:11.195" v="568" actId="20577"/>
            <ac:spMkLst>
              <pc:docMk/>
              <pc:sldMasterMk cId="2436609279" sldId="2147483660"/>
              <pc:sldLayoutMk cId="3962537421" sldId="2147483664"/>
              <ac:spMk id="27" creationId="{0E514834-5F8A-9ED0-FE3F-9D481EC97E43}"/>
            </ac:spMkLst>
          </pc:spChg>
          <pc:picChg chg="add del mod">
            <ac:chgData name="Franziska Händschel" userId="e2149472-3187-4d00-b16a-a19eff6fc04a" providerId="ADAL" clId="{26CC04BA-24AB-4D35-849D-1B70A974C0A5}" dt="2024-03-06T11:59:32.425" v="633" actId="21"/>
            <ac:picMkLst>
              <pc:docMk/>
              <pc:sldMasterMk cId="2436609279" sldId="2147483660"/>
              <pc:sldLayoutMk cId="3962537421" sldId="2147483664"/>
              <ac:picMk id="3" creationId="{7B535950-FE04-CB41-3E4D-6220D1329205}"/>
            </ac:picMkLst>
          </pc:picChg>
          <pc:picChg chg="add del mod">
            <ac:chgData name="Franziska Händschel" userId="e2149472-3187-4d00-b16a-a19eff6fc04a" providerId="ADAL" clId="{26CC04BA-24AB-4D35-849D-1B70A974C0A5}" dt="2024-03-06T12:00:37.349" v="701" actId="21"/>
            <ac:picMkLst>
              <pc:docMk/>
              <pc:sldMasterMk cId="2436609279" sldId="2147483660"/>
              <pc:sldLayoutMk cId="3962537421" sldId="2147483664"/>
              <ac:picMk id="4" creationId="{7B535950-FE04-CB41-3E4D-6220D1329205}"/>
            </ac:picMkLst>
          </pc:picChg>
          <pc:picChg chg="add del mod">
            <ac:chgData name="Franziska Händschel" userId="e2149472-3187-4d00-b16a-a19eff6fc04a" providerId="ADAL" clId="{26CC04BA-24AB-4D35-849D-1B70A974C0A5}" dt="2024-03-06T12:00:32.842" v="697" actId="21"/>
            <ac:picMkLst>
              <pc:docMk/>
              <pc:sldMasterMk cId="2436609279" sldId="2147483660"/>
              <pc:sldLayoutMk cId="3962537421" sldId="2147483664"/>
              <ac:picMk id="6" creationId="{C7229AFE-8290-31C4-42BD-CB74BA42CE34}"/>
            </ac:picMkLst>
          </pc:picChg>
          <pc:picChg chg="add mod">
            <ac:chgData name="Franziska Händschel" userId="e2149472-3187-4d00-b16a-a19eff6fc04a" providerId="ADAL" clId="{26CC04BA-24AB-4D35-849D-1B70A974C0A5}" dt="2024-03-06T12:00:34.297" v="699"/>
            <ac:picMkLst>
              <pc:docMk/>
              <pc:sldMasterMk cId="2436609279" sldId="2147483660"/>
              <pc:sldLayoutMk cId="3962537421" sldId="2147483664"/>
              <ac:picMk id="7" creationId="{C7229AFE-8290-31C4-42BD-CB74BA42CE34}"/>
            </ac:picMkLst>
          </pc:picChg>
          <pc:picChg chg="del">
            <ac:chgData name="Franziska Händschel" userId="e2149472-3187-4d00-b16a-a19eff6fc04a" providerId="ADAL" clId="{26CC04BA-24AB-4D35-849D-1B70A974C0A5}" dt="2024-03-06T11:59:34.081" v="634" actId="478"/>
            <ac:picMkLst>
              <pc:docMk/>
              <pc:sldMasterMk cId="2436609279" sldId="2147483660"/>
              <pc:sldLayoutMk cId="3962537421" sldId="2147483664"/>
              <ac:picMk id="12" creationId="{E2FD9107-6A5A-07F3-1622-BCDD8CFC86B2}"/>
            </ac:picMkLst>
          </pc:picChg>
          <pc:picChg chg="del">
            <ac:chgData name="Franziska Händschel" userId="e2149472-3187-4d00-b16a-a19eff6fc04a" providerId="ADAL" clId="{26CC04BA-24AB-4D35-849D-1B70A974C0A5}" dt="2024-03-06T12:00:33.859" v="698" actId="478"/>
            <ac:picMkLst>
              <pc:docMk/>
              <pc:sldMasterMk cId="2436609279" sldId="2147483660"/>
              <pc:sldLayoutMk cId="3962537421" sldId="2147483664"/>
              <ac:picMk id="28" creationId="{BEC1EF2E-06F4-8F98-6B7E-7697E2F52AF6}"/>
            </ac:picMkLst>
          </pc:picChg>
        </pc:sldLayoutChg>
        <pc:sldLayoutChg chg="addSp delSp modSp mod">
          <pc:chgData name="Franziska Händschel" userId="e2149472-3187-4d00-b16a-a19eff6fc04a" providerId="ADAL" clId="{26CC04BA-24AB-4D35-849D-1B70A974C0A5}" dt="2024-03-06T12:14:20.391" v="1059" actId="207"/>
          <pc:sldLayoutMkLst>
            <pc:docMk/>
            <pc:sldMasterMk cId="2436609279" sldId="2147483660"/>
            <pc:sldLayoutMk cId="3958149729" sldId="2147483665"/>
          </pc:sldLayoutMkLst>
          <pc:spChg chg="add mod">
            <ac:chgData name="Franziska Händschel" userId="e2149472-3187-4d00-b16a-a19eff6fc04a" providerId="ADAL" clId="{26CC04BA-24AB-4D35-849D-1B70A974C0A5}" dt="2024-03-06T12:14:15.116" v="1058" actId="20577"/>
            <ac:spMkLst>
              <pc:docMk/>
              <pc:sldMasterMk cId="2436609279" sldId="2147483660"/>
              <pc:sldLayoutMk cId="3958149729" sldId="2147483665"/>
              <ac:spMk id="6" creationId="{C5E91734-7F11-8772-433A-1BB24BDED253}"/>
            </ac:spMkLst>
          </pc:spChg>
          <pc:spChg chg="mod">
            <ac:chgData name="Franziska Händschel" userId="e2149472-3187-4d00-b16a-a19eff6fc04a" providerId="ADAL" clId="{26CC04BA-24AB-4D35-849D-1B70A974C0A5}" dt="2024-03-06T12:07:09.161" v="1037"/>
            <ac:spMkLst>
              <pc:docMk/>
              <pc:sldMasterMk cId="2436609279" sldId="2147483660"/>
              <pc:sldLayoutMk cId="3958149729" sldId="2147483665"/>
              <ac:spMk id="10" creationId="{49175D27-F2C7-C8CB-607D-B48B9625DCAA}"/>
            </ac:spMkLst>
          </pc:spChg>
          <pc:spChg chg="mod">
            <ac:chgData name="Franziska Händschel" userId="e2149472-3187-4d00-b16a-a19eff6fc04a" providerId="ADAL" clId="{26CC04BA-24AB-4D35-849D-1B70A974C0A5}" dt="2024-03-06T12:07:04.454" v="1034" actId="20577"/>
            <ac:spMkLst>
              <pc:docMk/>
              <pc:sldMasterMk cId="2436609279" sldId="2147483660"/>
              <pc:sldLayoutMk cId="3958149729" sldId="2147483665"/>
              <ac:spMk id="12" creationId="{99DE7ECC-2279-AA93-980C-F4B438D6EC51}"/>
            </ac:spMkLst>
          </pc:spChg>
          <pc:spChg chg="mod">
            <ac:chgData name="Franziska Händschel" userId="e2149472-3187-4d00-b16a-a19eff6fc04a" providerId="ADAL" clId="{26CC04BA-24AB-4D35-849D-1B70A974C0A5}" dt="2024-03-06T12:14:20.391" v="1059" actId="207"/>
            <ac:spMkLst>
              <pc:docMk/>
              <pc:sldMasterMk cId="2436609279" sldId="2147483660"/>
              <pc:sldLayoutMk cId="3958149729" sldId="2147483665"/>
              <ac:spMk id="14" creationId="{BE4C58BD-93F7-38B1-3361-28CC8EA505AE}"/>
            </ac:spMkLst>
          </pc:spChg>
          <pc:spChg chg="mod">
            <ac:chgData name="Franziska Händschel" userId="e2149472-3187-4d00-b16a-a19eff6fc04a" providerId="ADAL" clId="{26CC04BA-24AB-4D35-849D-1B70A974C0A5}" dt="2024-03-06T10:40:32.284" v="577" actId="20577"/>
            <ac:spMkLst>
              <pc:docMk/>
              <pc:sldMasterMk cId="2436609279" sldId="2147483660"/>
              <pc:sldLayoutMk cId="3958149729" sldId="2147483665"/>
              <ac:spMk id="23" creationId="{9CFB0225-AF0E-E002-BDED-2B66A8F11F5B}"/>
            </ac:spMkLst>
          </pc:spChg>
          <pc:picChg chg="del">
            <ac:chgData name="Franziska Händschel" userId="e2149472-3187-4d00-b16a-a19eff6fc04a" providerId="ADAL" clId="{26CC04BA-24AB-4D35-849D-1B70A974C0A5}" dt="2024-03-06T12:07:34.123" v="1044" actId="478"/>
            <ac:picMkLst>
              <pc:docMk/>
              <pc:sldMasterMk cId="2436609279" sldId="2147483660"/>
              <pc:sldLayoutMk cId="3958149729" sldId="2147483665"/>
              <ac:picMk id="3" creationId="{027F3AA2-B09B-F288-DCDC-064F33C8A6CA}"/>
            </ac:picMkLst>
          </pc:picChg>
          <pc:picChg chg="add del mod">
            <ac:chgData name="Franziska Händschel" userId="e2149472-3187-4d00-b16a-a19eff6fc04a" providerId="ADAL" clId="{26CC04BA-24AB-4D35-849D-1B70A974C0A5}" dt="2024-03-06T12:07:33.042" v="1043" actId="21"/>
            <ac:picMkLst>
              <pc:docMk/>
              <pc:sldMasterMk cId="2436609279" sldId="2147483660"/>
              <pc:sldLayoutMk cId="3958149729" sldId="2147483665"/>
              <ac:picMk id="4" creationId="{937CEE06-FD42-CFD5-B1D3-D1342487F47C}"/>
            </ac:picMkLst>
          </pc:picChg>
          <pc:picChg chg="add mod">
            <ac:chgData name="Franziska Händschel" userId="e2149472-3187-4d00-b16a-a19eff6fc04a" providerId="ADAL" clId="{26CC04BA-24AB-4D35-849D-1B70A974C0A5}" dt="2024-03-06T12:07:36.176" v="1046"/>
            <ac:picMkLst>
              <pc:docMk/>
              <pc:sldMasterMk cId="2436609279" sldId="2147483660"/>
              <pc:sldLayoutMk cId="3958149729" sldId="2147483665"/>
              <ac:picMk id="5" creationId="{937CEE06-FD42-CFD5-B1D3-D1342487F47C}"/>
            </ac:picMkLst>
          </pc:picChg>
          <pc:picChg chg="del">
            <ac:chgData name="Franziska Händschel" userId="e2149472-3187-4d00-b16a-a19eff6fc04a" providerId="ADAL" clId="{26CC04BA-24AB-4D35-849D-1B70A974C0A5}" dt="2024-03-06T12:07:35.830" v="1045" actId="478"/>
            <ac:picMkLst>
              <pc:docMk/>
              <pc:sldMasterMk cId="2436609279" sldId="2147483660"/>
              <pc:sldLayoutMk cId="3958149729" sldId="2147483665"/>
              <ac:picMk id="17" creationId="{388F23DB-6A95-D452-34FC-F89CD10F9A02}"/>
            </ac:picMkLst>
          </pc:picChg>
        </pc:sldLayoutChg>
        <pc:sldLayoutChg chg="modSp mod">
          <pc:chgData name="Franziska Händschel" userId="e2149472-3187-4d00-b16a-a19eff6fc04a" providerId="ADAL" clId="{26CC04BA-24AB-4D35-849D-1B70A974C0A5}" dt="2024-03-06T13:45:23.753" v="3152" actId="6014"/>
          <pc:sldLayoutMkLst>
            <pc:docMk/>
            <pc:sldMasterMk cId="2436609279" sldId="2147483660"/>
            <pc:sldLayoutMk cId="2956458864" sldId="2147483666"/>
          </pc:sldLayoutMkLst>
          <pc:spChg chg="mod">
            <ac:chgData name="Franziska Händschel" userId="e2149472-3187-4d00-b16a-a19eff6fc04a" providerId="ADAL" clId="{26CC04BA-24AB-4D35-849D-1B70A974C0A5}" dt="2024-03-06T12:20:07.016" v="1678" actId="20577"/>
            <ac:spMkLst>
              <pc:docMk/>
              <pc:sldMasterMk cId="2436609279" sldId="2147483660"/>
              <pc:sldLayoutMk cId="2956458864" sldId="2147483666"/>
              <ac:spMk id="2" creationId="{AD1CAE5C-29ED-7D56-0D38-F65F6B734220}"/>
            </ac:spMkLst>
          </pc:spChg>
          <pc:spChg chg="mod">
            <ac:chgData name="Franziska Händschel" userId="e2149472-3187-4d00-b16a-a19eff6fc04a" providerId="ADAL" clId="{26CC04BA-24AB-4D35-849D-1B70A974C0A5}" dt="2024-03-06T12:20:41.969" v="1732" actId="20577"/>
            <ac:spMkLst>
              <pc:docMk/>
              <pc:sldMasterMk cId="2436609279" sldId="2147483660"/>
              <pc:sldLayoutMk cId="2956458864" sldId="2147483666"/>
              <ac:spMk id="7" creationId="{4F8215C2-A12A-8C12-F32D-DEB75F8F19FE}"/>
            </ac:spMkLst>
          </pc:spChg>
          <pc:spChg chg="mod">
            <ac:chgData name="Franziska Händschel" userId="e2149472-3187-4d00-b16a-a19eff6fc04a" providerId="ADAL" clId="{26CC04BA-24AB-4D35-849D-1B70A974C0A5}" dt="2024-03-06T12:20:04.764" v="1675" actId="20577"/>
            <ac:spMkLst>
              <pc:docMk/>
              <pc:sldMasterMk cId="2436609279" sldId="2147483660"/>
              <pc:sldLayoutMk cId="2956458864" sldId="2147483666"/>
              <ac:spMk id="10" creationId="{A8A02B5F-1106-82B3-187F-DEC7D65D2958}"/>
            </ac:spMkLst>
          </pc:spChg>
          <pc:spChg chg="mod">
            <ac:chgData name="Franziska Händschel" userId="e2149472-3187-4d00-b16a-a19eff6fc04a" providerId="ADAL" clId="{26CC04BA-24AB-4D35-849D-1B70A974C0A5}" dt="2024-03-06T13:18:32.392" v="2912" actId="20577"/>
            <ac:spMkLst>
              <pc:docMk/>
              <pc:sldMasterMk cId="2436609279" sldId="2147483660"/>
              <pc:sldLayoutMk cId="2956458864" sldId="2147483666"/>
              <ac:spMk id="12" creationId="{929FCC91-37E8-2D89-DC99-588CB187258E}"/>
            </ac:spMkLst>
          </pc:spChg>
          <pc:spChg chg="mod">
            <ac:chgData name="Franziska Händschel" userId="e2149472-3187-4d00-b16a-a19eff6fc04a" providerId="ADAL" clId="{26CC04BA-24AB-4D35-849D-1B70A974C0A5}" dt="2024-03-06T13:35:50.855" v="2956" actId="5793"/>
            <ac:spMkLst>
              <pc:docMk/>
              <pc:sldMasterMk cId="2436609279" sldId="2147483660"/>
              <pc:sldLayoutMk cId="2956458864" sldId="2147483666"/>
              <ac:spMk id="13" creationId="{276B0635-8F1B-0F02-55DA-EBF547986CFA}"/>
            </ac:spMkLst>
          </pc:spChg>
          <pc:spChg chg="mod">
            <ac:chgData name="Franziska Händschel" userId="e2149472-3187-4d00-b16a-a19eff6fc04a" providerId="ADAL" clId="{26CC04BA-24AB-4D35-849D-1B70A974C0A5}" dt="2024-03-06T13:35:44.762" v="2954" actId="113"/>
            <ac:spMkLst>
              <pc:docMk/>
              <pc:sldMasterMk cId="2436609279" sldId="2147483660"/>
              <pc:sldLayoutMk cId="2956458864" sldId="2147483666"/>
              <ac:spMk id="15" creationId="{875F091C-B285-ADF1-1F1A-7299881A244F}"/>
            </ac:spMkLst>
          </pc:spChg>
          <pc:spChg chg="mod">
            <ac:chgData name="Franziska Händschel" userId="e2149472-3187-4d00-b16a-a19eff6fc04a" providerId="ADAL" clId="{26CC04BA-24AB-4D35-849D-1B70A974C0A5}" dt="2024-03-06T13:35:16.061" v="2945" actId="1036"/>
            <ac:spMkLst>
              <pc:docMk/>
              <pc:sldMasterMk cId="2436609279" sldId="2147483660"/>
              <pc:sldLayoutMk cId="2956458864" sldId="2147483666"/>
              <ac:spMk id="16" creationId="{5AF08036-7B2F-C8EB-0AB6-3385D6A4E19E}"/>
            </ac:spMkLst>
          </pc:spChg>
        </pc:sldLayoutChg>
        <pc:sldLayoutChg chg="modSp mod">
          <pc:chgData name="Franziska Händschel" userId="e2149472-3187-4d00-b16a-a19eff6fc04a" providerId="ADAL" clId="{26CC04BA-24AB-4D35-849D-1B70A974C0A5}" dt="2024-03-06T13:45:15.191" v="3151" actId="6014"/>
          <pc:sldLayoutMkLst>
            <pc:docMk/>
            <pc:sldMasterMk cId="2436609279" sldId="2147483660"/>
            <pc:sldLayoutMk cId="2019634000" sldId="2147483667"/>
          </pc:sldLayoutMkLst>
          <pc:spChg chg="mod">
            <ac:chgData name="Franziska Händschel" userId="e2149472-3187-4d00-b16a-a19eff6fc04a" providerId="ADAL" clId="{26CC04BA-24AB-4D35-849D-1B70A974C0A5}" dt="2024-03-06T13:45:10.274" v="3150" actId="20577"/>
            <ac:spMkLst>
              <pc:docMk/>
              <pc:sldMasterMk cId="2436609279" sldId="2147483660"/>
              <pc:sldLayoutMk cId="2019634000" sldId="2147483667"/>
              <ac:spMk id="3" creationId="{E2553D25-6CB9-3B1D-F4FB-4DC35FB97FC7}"/>
            </ac:spMkLst>
          </pc:spChg>
          <pc:spChg chg="mod">
            <ac:chgData name="Franziska Händschel" userId="e2149472-3187-4d00-b16a-a19eff6fc04a" providerId="ADAL" clId="{26CC04BA-24AB-4D35-849D-1B70A974C0A5}" dt="2024-03-06T13:38:20.535" v="3010" actId="20577"/>
            <ac:spMkLst>
              <pc:docMk/>
              <pc:sldMasterMk cId="2436609279" sldId="2147483660"/>
              <pc:sldLayoutMk cId="2019634000" sldId="2147483667"/>
              <ac:spMk id="11" creationId="{C7BEF658-889C-5331-2715-0A287BA208B8}"/>
            </ac:spMkLst>
          </pc:spChg>
        </pc:sldLayoutChg>
        <pc:sldLayoutChg chg="addSp delSp modSp mod">
          <pc:chgData name="Franziska Händschel" userId="e2149472-3187-4d00-b16a-a19eff6fc04a" providerId="ADAL" clId="{26CC04BA-24AB-4D35-849D-1B70A974C0A5}" dt="2024-03-06T13:45:04.526" v="3147" actId="6014"/>
          <pc:sldLayoutMkLst>
            <pc:docMk/>
            <pc:sldMasterMk cId="2436609279" sldId="2147483660"/>
            <pc:sldLayoutMk cId="4124173424" sldId="2147483668"/>
          </pc:sldLayoutMkLst>
          <pc:spChg chg="mod">
            <ac:chgData name="Franziska Händschel" userId="e2149472-3187-4d00-b16a-a19eff6fc04a" providerId="ADAL" clId="{26CC04BA-24AB-4D35-849D-1B70A974C0A5}" dt="2024-03-06T13:44:59.165" v="3146" actId="20577"/>
            <ac:spMkLst>
              <pc:docMk/>
              <pc:sldMasterMk cId="2436609279" sldId="2147483660"/>
              <pc:sldLayoutMk cId="4124173424" sldId="2147483668"/>
              <ac:spMk id="2" creationId="{55371B92-ECC9-B5B1-ACBB-9AA9E922C089}"/>
            </ac:spMkLst>
          </pc:spChg>
          <pc:spChg chg="mod">
            <ac:chgData name="Franziska Händschel" userId="e2149472-3187-4d00-b16a-a19eff6fc04a" providerId="ADAL" clId="{26CC04BA-24AB-4D35-849D-1B70A974C0A5}" dt="2024-03-06T13:39:54.563" v="3082"/>
            <ac:spMkLst>
              <pc:docMk/>
              <pc:sldMasterMk cId="2436609279" sldId="2147483660"/>
              <pc:sldLayoutMk cId="4124173424" sldId="2147483668"/>
              <ac:spMk id="4" creationId="{B481163A-1A0B-F654-7AF7-9B49C071DDB1}"/>
            </ac:spMkLst>
          </pc:spChg>
          <pc:spChg chg="mod">
            <ac:chgData name="Franziska Händschel" userId="e2149472-3187-4d00-b16a-a19eff6fc04a" providerId="ADAL" clId="{26CC04BA-24AB-4D35-849D-1B70A974C0A5}" dt="2024-03-06T13:44:50.580" v="3143" actId="20577"/>
            <ac:spMkLst>
              <pc:docMk/>
              <pc:sldMasterMk cId="2436609279" sldId="2147483660"/>
              <pc:sldLayoutMk cId="4124173424" sldId="2147483668"/>
              <ac:spMk id="8" creationId="{3668CFA6-4137-C93E-4034-8D404CE82C9C}"/>
            </ac:spMkLst>
          </pc:spChg>
          <pc:spChg chg="del">
            <ac:chgData name="Franziska Händschel" userId="e2149472-3187-4d00-b16a-a19eff6fc04a" providerId="ADAL" clId="{26CC04BA-24AB-4D35-849D-1B70A974C0A5}" dt="2024-03-06T13:39:18.728" v="3017" actId="21"/>
            <ac:spMkLst>
              <pc:docMk/>
              <pc:sldMasterMk cId="2436609279" sldId="2147483660"/>
              <pc:sldLayoutMk cId="4124173424" sldId="2147483668"/>
              <ac:spMk id="10" creationId="{FDFEB977-489F-8911-98DB-46A063DC7396}"/>
            </ac:spMkLst>
          </pc:spChg>
          <pc:spChg chg="add mod">
            <ac:chgData name="Franziska Händschel" userId="e2149472-3187-4d00-b16a-a19eff6fc04a" providerId="ADAL" clId="{26CC04BA-24AB-4D35-849D-1B70A974C0A5}" dt="2024-03-06T13:39:54.563" v="3082"/>
            <ac:spMkLst>
              <pc:docMk/>
              <pc:sldMasterMk cId="2436609279" sldId="2147483660"/>
              <pc:sldLayoutMk cId="4124173424" sldId="2147483668"/>
              <ac:spMk id="12" creationId="{FDFEB977-489F-8911-98DB-46A063DC7396}"/>
            </ac:spMkLst>
          </pc:spChg>
          <pc:spChg chg="add del mod">
            <ac:chgData name="Franziska Händschel" userId="e2149472-3187-4d00-b16a-a19eff6fc04a" providerId="ADAL" clId="{26CC04BA-24AB-4D35-849D-1B70A974C0A5}" dt="2024-03-06T13:43:28.842" v="3107" actId="21"/>
            <ac:spMkLst>
              <pc:docMk/>
              <pc:sldMasterMk cId="2436609279" sldId="2147483660"/>
              <pc:sldLayoutMk cId="4124173424" sldId="2147483668"/>
              <ac:spMk id="18" creationId="{790F6B71-A767-C308-2BF6-7188BA92DA75}"/>
            </ac:spMkLst>
          </pc:spChg>
          <pc:spChg chg="add mod ord">
            <ac:chgData name="Franziska Händschel" userId="e2149472-3187-4d00-b16a-a19eff6fc04a" providerId="ADAL" clId="{26CC04BA-24AB-4D35-849D-1B70A974C0A5}" dt="2024-03-06T13:43:36.356" v="3110" actId="171"/>
            <ac:spMkLst>
              <pc:docMk/>
              <pc:sldMasterMk cId="2436609279" sldId="2147483660"/>
              <pc:sldLayoutMk cId="4124173424" sldId="2147483668"/>
              <ac:spMk id="20" creationId="{790F6B71-A767-C308-2BF6-7188BA92DA75}"/>
            </ac:spMkLst>
          </pc:spChg>
          <pc:grpChg chg="add mod">
            <ac:chgData name="Franziska Händschel" userId="e2149472-3187-4d00-b16a-a19eff6fc04a" providerId="ADAL" clId="{26CC04BA-24AB-4D35-849D-1B70A974C0A5}" dt="2024-03-06T13:39:54.563" v="3082"/>
            <ac:grpSpMkLst>
              <pc:docMk/>
              <pc:sldMasterMk cId="2436609279" sldId="2147483660"/>
              <pc:sldLayoutMk cId="4124173424" sldId="2147483668"/>
              <ac:grpSpMk id="3" creationId="{3A727F07-6600-CEEB-37C7-C7C53C08D966}"/>
            </ac:grpSpMkLst>
          </pc:grpChg>
          <pc:grpChg chg="del">
            <ac:chgData name="Franziska Händschel" userId="e2149472-3187-4d00-b16a-a19eff6fc04a" providerId="ADAL" clId="{26CC04BA-24AB-4D35-849D-1B70A974C0A5}" dt="2024-03-06T13:39:18.728" v="3017" actId="21"/>
            <ac:grpSpMkLst>
              <pc:docMk/>
              <pc:sldMasterMk cId="2436609279" sldId="2147483660"/>
              <pc:sldLayoutMk cId="4124173424" sldId="2147483668"/>
              <ac:grpSpMk id="5" creationId="{3A727F07-6600-CEEB-37C7-C7C53C08D966}"/>
            </ac:grpSpMkLst>
          </pc:grpChg>
          <pc:picChg chg="del">
            <ac:chgData name="Franziska Händschel" userId="e2149472-3187-4d00-b16a-a19eff6fc04a" providerId="ADAL" clId="{26CC04BA-24AB-4D35-849D-1B70A974C0A5}" dt="2024-03-06T13:39:18.728" v="3017" actId="21"/>
            <ac:picMkLst>
              <pc:docMk/>
              <pc:sldMasterMk cId="2436609279" sldId="2147483660"/>
              <pc:sldLayoutMk cId="4124173424" sldId="2147483668"/>
              <ac:picMk id="11" creationId="{C63D4BB4-5858-E1E3-7C49-AF8D15C8CB55}"/>
            </ac:picMkLst>
          </pc:picChg>
          <pc:picChg chg="add del mod">
            <ac:chgData name="Franziska Händschel" userId="e2149472-3187-4d00-b16a-a19eff6fc04a" providerId="ADAL" clId="{26CC04BA-24AB-4D35-849D-1B70A974C0A5}" dt="2024-03-06T13:43:30.408" v="3108" actId="478"/>
            <ac:picMkLst>
              <pc:docMk/>
              <pc:sldMasterMk cId="2436609279" sldId="2147483660"/>
              <pc:sldLayoutMk cId="4124173424" sldId="2147483668"/>
              <ac:picMk id="14" creationId="{C63D4BB4-5858-E1E3-7C49-AF8D15C8CB55}"/>
            </ac:picMkLst>
          </pc:picChg>
          <pc:picChg chg="add del mod">
            <ac:chgData name="Franziska Händschel" userId="e2149472-3187-4d00-b16a-a19eff6fc04a" providerId="ADAL" clId="{26CC04BA-24AB-4D35-849D-1B70A974C0A5}" dt="2024-03-06T13:42:35.607" v="3098" actId="478"/>
            <ac:picMkLst>
              <pc:docMk/>
              <pc:sldMasterMk cId="2436609279" sldId="2147483660"/>
              <pc:sldLayoutMk cId="4124173424" sldId="2147483668"/>
              <ac:picMk id="15" creationId="{2A370436-A147-A80B-4A46-22C052435228}"/>
            </ac:picMkLst>
          </pc:picChg>
          <pc:picChg chg="add del mod">
            <ac:chgData name="Franziska Händschel" userId="e2149472-3187-4d00-b16a-a19eff6fc04a" providerId="ADAL" clId="{26CC04BA-24AB-4D35-849D-1B70A974C0A5}" dt="2024-03-06T13:42:34.210" v="3097" actId="21"/>
            <ac:picMkLst>
              <pc:docMk/>
              <pc:sldMasterMk cId="2436609279" sldId="2147483660"/>
              <pc:sldLayoutMk cId="4124173424" sldId="2147483668"/>
              <ac:picMk id="16" creationId="{729F8FA6-C011-3985-04B3-A83D6EBF4BFC}"/>
            </ac:picMkLst>
          </pc:picChg>
          <pc:picChg chg="add mod">
            <ac:chgData name="Franziska Händschel" userId="e2149472-3187-4d00-b16a-a19eff6fc04a" providerId="ADAL" clId="{26CC04BA-24AB-4D35-849D-1B70A974C0A5}" dt="2024-03-06T13:42:38.779" v="3099"/>
            <ac:picMkLst>
              <pc:docMk/>
              <pc:sldMasterMk cId="2436609279" sldId="2147483660"/>
              <pc:sldLayoutMk cId="4124173424" sldId="2147483668"/>
              <ac:picMk id="17" creationId="{729F8FA6-C011-3985-04B3-A83D6EBF4BFC}"/>
            </ac:picMkLst>
          </pc:picChg>
          <pc:picChg chg="add del mod">
            <ac:chgData name="Franziska Händschel" userId="e2149472-3187-4d00-b16a-a19eff6fc04a" providerId="ADAL" clId="{26CC04BA-24AB-4D35-849D-1B70A974C0A5}" dt="2024-03-06T13:43:16.444" v="3104" actId="478"/>
            <ac:picMkLst>
              <pc:docMk/>
              <pc:sldMasterMk cId="2436609279" sldId="2147483660"/>
              <pc:sldLayoutMk cId="4124173424" sldId="2147483668"/>
              <ac:picMk id="19" creationId="{34C5B584-5166-F1E0-F511-FD78A603803B}"/>
            </ac:picMkLst>
          </pc:picChg>
          <pc:picChg chg="add mod">
            <ac:chgData name="Franziska Händschel" userId="e2149472-3187-4d00-b16a-a19eff6fc04a" providerId="ADAL" clId="{26CC04BA-24AB-4D35-849D-1B70A974C0A5}" dt="2024-03-06T13:44:07.014" v="3115" actId="1076"/>
            <ac:picMkLst>
              <pc:docMk/>
              <pc:sldMasterMk cId="2436609279" sldId="2147483660"/>
              <pc:sldLayoutMk cId="4124173424" sldId="2147483668"/>
              <ac:picMk id="21" creationId="{054428EC-139D-9A89-6A5F-736847B95173}"/>
            </ac:picMkLst>
          </pc:picChg>
        </pc:sldLayoutChg>
        <pc:sldLayoutChg chg="addSp delSp modSp mod">
          <pc:chgData name="Franziska Händschel" userId="e2149472-3187-4d00-b16a-a19eff6fc04a" providerId="ADAL" clId="{26CC04BA-24AB-4D35-849D-1B70A974C0A5}" dt="2024-03-06T14:53:11.138" v="4155" actId="20577"/>
          <pc:sldLayoutMkLst>
            <pc:docMk/>
            <pc:sldMasterMk cId="2436609279" sldId="2147483660"/>
            <pc:sldLayoutMk cId="1879408552" sldId="2147483669"/>
          </pc:sldLayoutMkLst>
          <pc:spChg chg="del">
            <ac:chgData name="Franziska Händschel" userId="e2149472-3187-4d00-b16a-a19eff6fc04a" providerId="ADAL" clId="{26CC04BA-24AB-4D35-849D-1B70A974C0A5}" dt="2024-03-06T14:26:47.758" v="3290" actId="21"/>
            <ac:spMkLst>
              <pc:docMk/>
              <pc:sldMasterMk cId="2436609279" sldId="2147483660"/>
              <pc:sldLayoutMk cId="1879408552" sldId="2147483669"/>
              <ac:spMk id="2" creationId="{AD7D82F6-A73C-FFB4-835C-DF982E72AEDE}"/>
            </ac:spMkLst>
          </pc:spChg>
          <pc:spChg chg="del">
            <ac:chgData name="Franziska Händschel" userId="e2149472-3187-4d00-b16a-a19eff6fc04a" providerId="ADAL" clId="{26CC04BA-24AB-4D35-849D-1B70A974C0A5}" dt="2024-03-06T14:26:47.758" v="3290" actId="21"/>
            <ac:spMkLst>
              <pc:docMk/>
              <pc:sldMasterMk cId="2436609279" sldId="2147483660"/>
              <pc:sldLayoutMk cId="1879408552" sldId="2147483669"/>
              <ac:spMk id="3" creationId="{F35CA285-C1A6-BDFC-1AA0-E56B7C374173}"/>
            </ac:spMkLst>
          </pc:spChg>
          <pc:spChg chg="del">
            <ac:chgData name="Franziska Händschel" userId="e2149472-3187-4d00-b16a-a19eff6fc04a" providerId="ADAL" clId="{26CC04BA-24AB-4D35-849D-1B70A974C0A5}" dt="2024-03-06T14:27:39.908" v="3304" actId="478"/>
            <ac:spMkLst>
              <pc:docMk/>
              <pc:sldMasterMk cId="2436609279" sldId="2147483660"/>
              <pc:sldLayoutMk cId="1879408552" sldId="2147483669"/>
              <ac:spMk id="4" creationId="{BDC21B64-91BD-E4C9-5F62-0E982E3C93E5}"/>
            </ac:spMkLst>
          </pc:spChg>
          <pc:spChg chg="del">
            <ac:chgData name="Franziska Händschel" userId="e2149472-3187-4d00-b16a-a19eff6fc04a" providerId="ADAL" clId="{26CC04BA-24AB-4D35-849D-1B70A974C0A5}" dt="2024-03-06T14:27:39.908" v="3304" actId="478"/>
            <ac:spMkLst>
              <pc:docMk/>
              <pc:sldMasterMk cId="2436609279" sldId="2147483660"/>
              <pc:sldLayoutMk cId="1879408552" sldId="2147483669"/>
              <ac:spMk id="5" creationId="{9AC47C7A-20C6-7EBC-87F2-5CE5BDABE5B6}"/>
            </ac:spMkLst>
          </pc:spChg>
          <pc:spChg chg="mod">
            <ac:chgData name="Franziska Händschel" userId="e2149472-3187-4d00-b16a-a19eff6fc04a" providerId="ADAL" clId="{26CC04BA-24AB-4D35-849D-1B70A974C0A5}" dt="2024-03-06T14:53:11.138" v="4155" actId="20577"/>
            <ac:spMkLst>
              <pc:docMk/>
              <pc:sldMasterMk cId="2436609279" sldId="2147483660"/>
              <pc:sldLayoutMk cId="1879408552" sldId="2147483669"/>
              <ac:spMk id="6" creationId="{7B3E4000-8DB5-11E5-2107-44FEBAF6EF7A}"/>
            </ac:spMkLst>
          </pc:spChg>
          <pc:spChg chg="mod">
            <ac:chgData name="Franziska Händschel" userId="e2149472-3187-4d00-b16a-a19eff6fc04a" providerId="ADAL" clId="{26CC04BA-24AB-4D35-849D-1B70A974C0A5}" dt="2024-03-06T13:49:28.200" v="3178" actId="20577"/>
            <ac:spMkLst>
              <pc:docMk/>
              <pc:sldMasterMk cId="2436609279" sldId="2147483660"/>
              <pc:sldLayoutMk cId="1879408552" sldId="2147483669"/>
              <ac:spMk id="8" creationId="{C198A9B0-CEC1-F7F1-E9E1-7E0C98E3026C}"/>
            </ac:spMkLst>
          </pc:spChg>
          <pc:spChg chg="add mod">
            <ac:chgData name="Franziska Händschel" userId="e2149472-3187-4d00-b16a-a19eff6fc04a" providerId="ADAL" clId="{26CC04BA-24AB-4D35-849D-1B70A974C0A5}" dt="2024-03-06T14:52:22.644" v="4134"/>
            <ac:spMkLst>
              <pc:docMk/>
              <pc:sldMasterMk cId="2436609279" sldId="2147483660"/>
              <pc:sldLayoutMk cId="1879408552" sldId="2147483669"/>
              <ac:spMk id="10" creationId="{859494A4-E16D-761B-922B-AAA8526C233D}"/>
            </ac:spMkLst>
          </pc:spChg>
          <pc:spChg chg="add mod">
            <ac:chgData name="Franziska Händschel" userId="e2149472-3187-4d00-b16a-a19eff6fc04a" providerId="ADAL" clId="{26CC04BA-24AB-4D35-849D-1B70A974C0A5}" dt="2024-03-06T14:52:22.644" v="4134"/>
            <ac:spMkLst>
              <pc:docMk/>
              <pc:sldMasterMk cId="2436609279" sldId="2147483660"/>
              <pc:sldLayoutMk cId="1879408552" sldId="2147483669"/>
              <ac:spMk id="11" creationId="{AD7D82F6-A73C-FFB4-835C-DF982E72AEDE}"/>
            </ac:spMkLst>
          </pc:spChg>
          <pc:spChg chg="add mod">
            <ac:chgData name="Franziska Händschel" userId="e2149472-3187-4d00-b16a-a19eff6fc04a" providerId="ADAL" clId="{26CC04BA-24AB-4D35-849D-1B70A974C0A5}" dt="2024-03-06T14:52:22.644" v="4134"/>
            <ac:spMkLst>
              <pc:docMk/>
              <pc:sldMasterMk cId="2436609279" sldId="2147483660"/>
              <pc:sldLayoutMk cId="1879408552" sldId="2147483669"/>
              <ac:spMk id="12" creationId="{F35CA285-C1A6-BDFC-1AA0-E56B7C374173}"/>
            </ac:spMkLst>
          </pc:spChg>
          <pc:spChg chg="add mod">
            <ac:chgData name="Franziska Händschel" userId="e2149472-3187-4d00-b16a-a19eff6fc04a" providerId="ADAL" clId="{26CC04BA-24AB-4D35-849D-1B70A974C0A5}" dt="2024-03-06T14:52:22.644" v="4134"/>
            <ac:spMkLst>
              <pc:docMk/>
              <pc:sldMasterMk cId="2436609279" sldId="2147483660"/>
              <pc:sldLayoutMk cId="1879408552" sldId="2147483669"/>
              <ac:spMk id="13" creationId="{B943B849-ED07-10DA-C02C-6F7793A4926C}"/>
            </ac:spMkLst>
          </pc:spChg>
          <pc:spChg chg="del">
            <ac:chgData name="Franziska Händschel" userId="e2149472-3187-4d00-b16a-a19eff6fc04a" providerId="ADAL" clId="{26CC04BA-24AB-4D35-849D-1B70A974C0A5}" dt="2024-03-06T14:24:03.043" v="3190" actId="21"/>
            <ac:spMkLst>
              <pc:docMk/>
              <pc:sldMasterMk cId="2436609279" sldId="2147483660"/>
              <pc:sldLayoutMk cId="1879408552" sldId="2147483669"/>
              <ac:spMk id="14" creationId="{859494A4-E16D-761B-922B-AAA8526C233D}"/>
            </ac:spMkLst>
          </pc:spChg>
          <pc:spChg chg="add mod">
            <ac:chgData name="Franziska Händschel" userId="e2149472-3187-4d00-b16a-a19eff6fc04a" providerId="ADAL" clId="{26CC04BA-24AB-4D35-849D-1B70A974C0A5}" dt="2024-03-06T14:52:22.644" v="4134"/>
            <ac:spMkLst>
              <pc:docMk/>
              <pc:sldMasterMk cId="2436609279" sldId="2147483660"/>
              <pc:sldLayoutMk cId="1879408552" sldId="2147483669"/>
              <ac:spMk id="15" creationId="{219B3E26-46EA-F2FA-650D-E71507FA343E}"/>
            </ac:spMkLst>
          </pc:spChg>
          <pc:graphicFrameChg chg="add mod">
            <ac:chgData name="Franziska Händschel" userId="e2149472-3187-4d00-b16a-a19eff6fc04a" providerId="ADAL" clId="{26CC04BA-24AB-4D35-849D-1B70A974C0A5}" dt="2024-03-06T14:52:22.644" v="4134"/>
            <ac:graphicFrameMkLst>
              <pc:docMk/>
              <pc:sldMasterMk cId="2436609279" sldId="2147483660"/>
              <pc:sldLayoutMk cId="1879408552" sldId="2147483669"/>
              <ac:graphicFrameMk id="7" creationId="{DDB96FE8-A6B7-750A-4085-83A291EC86E5}"/>
            </ac:graphicFrameMkLst>
          </pc:graphicFrameChg>
        </pc:sldLayoutChg>
        <pc:sldLayoutChg chg="addSp delSp modSp mod">
          <pc:chgData name="Franziska Händschel" userId="e2149472-3187-4d00-b16a-a19eff6fc04a" providerId="ADAL" clId="{26CC04BA-24AB-4D35-849D-1B70A974C0A5}" dt="2024-03-06T14:52:46.618" v="4143" actId="20577"/>
          <pc:sldLayoutMkLst>
            <pc:docMk/>
            <pc:sldMasterMk cId="2436609279" sldId="2147483660"/>
            <pc:sldLayoutMk cId="466601785" sldId="2147483670"/>
          </pc:sldLayoutMkLst>
          <pc:spChg chg="mod">
            <ac:chgData name="Franziska Händschel" userId="e2149472-3187-4d00-b16a-a19eff6fc04a" providerId="ADAL" clId="{26CC04BA-24AB-4D35-849D-1B70A974C0A5}" dt="2024-03-06T14:52:46.618" v="4143" actId="20577"/>
            <ac:spMkLst>
              <pc:docMk/>
              <pc:sldMasterMk cId="2436609279" sldId="2147483660"/>
              <pc:sldLayoutMk cId="466601785" sldId="2147483670"/>
              <ac:spMk id="3" creationId="{A89E1503-7EAD-6166-F98B-DCAF1864FB47}"/>
            </ac:spMkLst>
          </pc:spChg>
          <pc:spChg chg="add mod">
            <ac:chgData name="Franziska Händschel" userId="e2149472-3187-4d00-b16a-a19eff6fc04a" providerId="ADAL" clId="{26CC04BA-24AB-4D35-849D-1B70A974C0A5}" dt="2024-03-06T14:52:34.233" v="4137"/>
            <ac:spMkLst>
              <pc:docMk/>
              <pc:sldMasterMk cId="2436609279" sldId="2147483660"/>
              <pc:sldLayoutMk cId="466601785" sldId="2147483670"/>
              <ac:spMk id="4" creationId="{743914D5-AEE8-98E5-6FF4-B585D71557AC}"/>
            </ac:spMkLst>
          </pc:spChg>
          <pc:spChg chg="add mod">
            <ac:chgData name="Franziska Händschel" userId="e2149472-3187-4d00-b16a-a19eff6fc04a" providerId="ADAL" clId="{26CC04BA-24AB-4D35-849D-1B70A974C0A5}" dt="2024-03-06T14:52:34.233" v="4137"/>
            <ac:spMkLst>
              <pc:docMk/>
              <pc:sldMasterMk cId="2436609279" sldId="2147483660"/>
              <pc:sldLayoutMk cId="466601785" sldId="2147483670"/>
              <ac:spMk id="5" creationId="{A2017259-6C34-CAD2-CBCB-564DB75B23BF}"/>
            </ac:spMkLst>
          </pc:spChg>
          <pc:spChg chg="add mod">
            <ac:chgData name="Franziska Händschel" userId="e2149472-3187-4d00-b16a-a19eff6fc04a" providerId="ADAL" clId="{26CC04BA-24AB-4D35-849D-1B70A974C0A5}" dt="2024-03-06T14:52:34.233" v="4137"/>
            <ac:spMkLst>
              <pc:docMk/>
              <pc:sldMasterMk cId="2436609279" sldId="2147483660"/>
              <pc:sldLayoutMk cId="466601785" sldId="2147483670"/>
              <ac:spMk id="6" creationId="{7E454371-C43C-46B3-0360-BCF70B5DD47A}"/>
            </ac:spMkLst>
          </pc:spChg>
          <pc:spChg chg="add mod">
            <ac:chgData name="Franziska Händschel" userId="e2149472-3187-4d00-b16a-a19eff6fc04a" providerId="ADAL" clId="{26CC04BA-24AB-4D35-849D-1B70A974C0A5}" dt="2024-03-06T14:52:34.233" v="4137"/>
            <ac:spMkLst>
              <pc:docMk/>
              <pc:sldMasterMk cId="2436609279" sldId="2147483660"/>
              <pc:sldLayoutMk cId="466601785" sldId="2147483670"/>
              <ac:spMk id="7" creationId="{3BFECAAA-5976-4074-2899-5F8079AE03DE}"/>
            </ac:spMkLst>
          </pc:spChg>
          <pc:spChg chg="del">
            <ac:chgData name="Franziska Händschel" userId="e2149472-3187-4d00-b16a-a19eff6fc04a" providerId="ADAL" clId="{26CC04BA-24AB-4D35-849D-1B70A974C0A5}" dt="2024-03-06T14:30:43.310" v="3350" actId="21"/>
            <ac:spMkLst>
              <pc:docMk/>
              <pc:sldMasterMk cId="2436609279" sldId="2147483660"/>
              <pc:sldLayoutMk cId="466601785" sldId="2147483670"/>
              <ac:spMk id="9" creationId="{743914D5-AEE8-98E5-6FF4-B585D71557AC}"/>
            </ac:spMkLst>
          </pc:spChg>
          <pc:spChg chg="del">
            <ac:chgData name="Franziska Händschel" userId="e2149472-3187-4d00-b16a-a19eff6fc04a" providerId="ADAL" clId="{26CC04BA-24AB-4D35-849D-1B70A974C0A5}" dt="2024-03-06T14:30:43.310" v="3350" actId="21"/>
            <ac:spMkLst>
              <pc:docMk/>
              <pc:sldMasterMk cId="2436609279" sldId="2147483660"/>
              <pc:sldLayoutMk cId="466601785" sldId="2147483670"/>
              <ac:spMk id="10" creationId="{A2017259-6C34-CAD2-CBCB-564DB75B23BF}"/>
            </ac:spMkLst>
          </pc:spChg>
          <pc:spChg chg="add mod">
            <ac:chgData name="Franziska Händschel" userId="e2149472-3187-4d00-b16a-a19eff6fc04a" providerId="ADAL" clId="{26CC04BA-24AB-4D35-849D-1B70A974C0A5}" dt="2024-03-06T14:52:34.233" v="4137"/>
            <ac:spMkLst>
              <pc:docMk/>
              <pc:sldMasterMk cId="2436609279" sldId="2147483660"/>
              <pc:sldLayoutMk cId="466601785" sldId="2147483670"/>
              <ac:spMk id="11" creationId="{49EF371F-3A41-3D6E-B728-648D3CAFC851}"/>
            </ac:spMkLst>
          </pc:spChg>
          <pc:spChg chg="del">
            <ac:chgData name="Franziska Händschel" userId="e2149472-3187-4d00-b16a-a19eff6fc04a" providerId="ADAL" clId="{26CC04BA-24AB-4D35-849D-1B70A974C0A5}" dt="2024-03-06T14:30:45.277" v="3351" actId="478"/>
            <ac:spMkLst>
              <pc:docMk/>
              <pc:sldMasterMk cId="2436609279" sldId="2147483660"/>
              <pc:sldLayoutMk cId="466601785" sldId="2147483670"/>
              <ac:spMk id="16" creationId="{CC37BC53-BC8F-B94B-9451-A75CF5A91A14}"/>
            </ac:spMkLst>
          </pc:spChg>
          <pc:spChg chg="del">
            <ac:chgData name="Franziska Händschel" userId="e2149472-3187-4d00-b16a-a19eff6fc04a" providerId="ADAL" clId="{26CC04BA-24AB-4D35-849D-1B70A974C0A5}" dt="2024-03-06T14:30:45.277" v="3351" actId="478"/>
            <ac:spMkLst>
              <pc:docMk/>
              <pc:sldMasterMk cId="2436609279" sldId="2147483660"/>
              <pc:sldLayoutMk cId="466601785" sldId="2147483670"/>
              <ac:spMk id="19" creationId="{145077CF-8A7F-27DE-D8E8-45BF342AA9C4}"/>
            </ac:spMkLst>
          </pc:spChg>
          <pc:spChg chg="del">
            <ac:chgData name="Franziska Händschel" userId="e2149472-3187-4d00-b16a-a19eff6fc04a" providerId="ADAL" clId="{26CC04BA-24AB-4D35-849D-1B70A974C0A5}" dt="2024-03-06T14:30:45.277" v="3351" actId="478"/>
            <ac:spMkLst>
              <pc:docMk/>
              <pc:sldMasterMk cId="2436609279" sldId="2147483660"/>
              <pc:sldLayoutMk cId="466601785" sldId="2147483670"/>
              <ac:spMk id="21" creationId="{7DEC37DA-3966-DBE4-F4D1-0C7DA805FDC0}"/>
            </ac:spMkLst>
          </pc:spChg>
          <pc:spChg chg="del">
            <ac:chgData name="Franziska Händschel" userId="e2149472-3187-4d00-b16a-a19eff6fc04a" providerId="ADAL" clId="{26CC04BA-24AB-4D35-849D-1B70A974C0A5}" dt="2024-03-06T14:39:52.254" v="3520" actId="478"/>
            <ac:spMkLst>
              <pc:docMk/>
              <pc:sldMasterMk cId="2436609279" sldId="2147483660"/>
              <pc:sldLayoutMk cId="466601785" sldId="2147483670"/>
              <ac:spMk id="23" creationId="{C0EBBDEA-8A00-EC4D-A594-8D3686A9496E}"/>
            </ac:spMkLst>
          </pc:spChg>
          <pc:graphicFrameChg chg="add mod">
            <ac:chgData name="Franziska Händschel" userId="e2149472-3187-4d00-b16a-a19eff6fc04a" providerId="ADAL" clId="{26CC04BA-24AB-4D35-849D-1B70A974C0A5}" dt="2024-03-06T14:52:34.233" v="4137"/>
            <ac:graphicFrameMkLst>
              <pc:docMk/>
              <pc:sldMasterMk cId="2436609279" sldId="2147483660"/>
              <pc:sldLayoutMk cId="466601785" sldId="2147483670"/>
              <ac:graphicFrameMk id="2" creationId="{4993B478-CE14-0A2B-D978-FBDC8DAF26C9}"/>
            </ac:graphicFrameMkLst>
          </pc:graphicFrameChg>
        </pc:sldLayoutChg>
        <pc:sldLayoutChg chg="addSp delSp modSp mod">
          <pc:chgData name="Franziska Händschel" userId="e2149472-3187-4d00-b16a-a19eff6fc04a" providerId="ADAL" clId="{26CC04BA-24AB-4D35-849D-1B70A974C0A5}" dt="2024-03-06T15:11:14.554" v="4401" actId="6014"/>
          <pc:sldLayoutMkLst>
            <pc:docMk/>
            <pc:sldMasterMk cId="2436609279" sldId="2147483660"/>
            <pc:sldLayoutMk cId="3777295832" sldId="2147483673"/>
          </pc:sldLayoutMkLst>
          <pc:spChg chg="mod">
            <ac:chgData name="Franziska Händschel" userId="e2149472-3187-4d00-b16a-a19eff6fc04a" providerId="ADAL" clId="{26CC04BA-24AB-4D35-849D-1B70A974C0A5}" dt="2024-03-06T14:56:27.749" v="4215"/>
            <ac:spMkLst>
              <pc:docMk/>
              <pc:sldMasterMk cId="2436609279" sldId="2147483660"/>
              <pc:sldLayoutMk cId="3777295832" sldId="2147483673"/>
              <ac:spMk id="2" creationId="{7AFE0D10-8AB5-AF45-3B2B-0056D3B3B749}"/>
            </ac:spMkLst>
          </pc:spChg>
          <pc:spChg chg="mod">
            <ac:chgData name="Franziska Händschel" userId="e2149472-3187-4d00-b16a-a19eff6fc04a" providerId="ADAL" clId="{26CC04BA-24AB-4D35-849D-1B70A974C0A5}" dt="2024-03-06T14:53:41.058" v="4164" actId="20577"/>
            <ac:spMkLst>
              <pc:docMk/>
              <pc:sldMasterMk cId="2436609279" sldId="2147483660"/>
              <pc:sldLayoutMk cId="3777295832" sldId="2147483673"/>
              <ac:spMk id="3" creationId="{867438A1-7440-D17D-42C5-8AFAE2BD4AE1}"/>
            </ac:spMkLst>
          </pc:spChg>
          <pc:spChg chg="mod">
            <ac:chgData name="Franziska Händschel" userId="e2149472-3187-4d00-b16a-a19eff6fc04a" providerId="ADAL" clId="{26CC04BA-24AB-4D35-849D-1B70A974C0A5}" dt="2024-03-06T15:10:23.934" v="4353" actId="20577"/>
            <ac:spMkLst>
              <pc:docMk/>
              <pc:sldMasterMk cId="2436609279" sldId="2147483660"/>
              <pc:sldLayoutMk cId="3777295832" sldId="2147483673"/>
              <ac:spMk id="5" creationId="{663945DF-D69B-AA50-FC58-C1729226D594}"/>
            </ac:spMkLst>
          </pc:spChg>
          <pc:spChg chg="mod">
            <ac:chgData name="Franziska Händschel" userId="e2149472-3187-4d00-b16a-a19eff6fc04a" providerId="ADAL" clId="{26CC04BA-24AB-4D35-849D-1B70A974C0A5}" dt="2024-03-06T14:56:27.749" v="4215"/>
            <ac:spMkLst>
              <pc:docMk/>
              <pc:sldMasterMk cId="2436609279" sldId="2147483660"/>
              <pc:sldLayoutMk cId="3777295832" sldId="2147483673"/>
              <ac:spMk id="7" creationId="{431E2F9E-456C-9D69-7D70-D662EFBC8185}"/>
            </ac:spMkLst>
          </pc:spChg>
          <pc:spChg chg="add del mod">
            <ac:chgData name="Franziska Händschel" userId="e2149472-3187-4d00-b16a-a19eff6fc04a" providerId="ADAL" clId="{26CC04BA-24AB-4D35-849D-1B70A974C0A5}" dt="2024-03-06T15:00:57.222" v="4287" actId="478"/>
            <ac:spMkLst>
              <pc:docMk/>
              <pc:sldMasterMk cId="2436609279" sldId="2147483660"/>
              <pc:sldLayoutMk cId="3777295832" sldId="2147483673"/>
              <ac:spMk id="8" creationId="{B2B982CE-E5BF-2EC8-DDFF-E7121CE12795}"/>
            </ac:spMkLst>
          </pc:spChg>
          <pc:spChg chg="mod">
            <ac:chgData name="Franziska Händschel" userId="e2149472-3187-4d00-b16a-a19eff6fc04a" providerId="ADAL" clId="{26CC04BA-24AB-4D35-849D-1B70A974C0A5}" dt="2024-03-06T15:01:24.828" v="4314" actId="20577"/>
            <ac:spMkLst>
              <pc:docMk/>
              <pc:sldMasterMk cId="2436609279" sldId="2147483660"/>
              <pc:sldLayoutMk cId="3777295832" sldId="2147483673"/>
              <ac:spMk id="10" creationId="{8C2F2801-7A58-E281-A0D3-3714420CD63C}"/>
            </ac:spMkLst>
          </pc:spChg>
          <pc:spChg chg="mod">
            <ac:chgData name="Franziska Händschel" userId="e2149472-3187-4d00-b16a-a19eff6fc04a" providerId="ADAL" clId="{26CC04BA-24AB-4D35-849D-1B70A974C0A5}" dt="2024-03-06T15:01:03.842" v="4289"/>
            <ac:spMkLst>
              <pc:docMk/>
              <pc:sldMasterMk cId="2436609279" sldId="2147483660"/>
              <pc:sldLayoutMk cId="3777295832" sldId="2147483673"/>
              <ac:spMk id="11" creationId="{7AFE0D10-8AB5-AF45-3B2B-0056D3B3B749}"/>
            </ac:spMkLst>
          </pc:spChg>
          <pc:spChg chg="mod">
            <ac:chgData name="Franziska Händschel" userId="e2149472-3187-4d00-b16a-a19eff6fc04a" providerId="ADAL" clId="{26CC04BA-24AB-4D35-849D-1B70A974C0A5}" dt="2024-03-06T15:01:03.842" v="4289"/>
            <ac:spMkLst>
              <pc:docMk/>
              <pc:sldMasterMk cId="2436609279" sldId="2147483660"/>
              <pc:sldLayoutMk cId="3777295832" sldId="2147483673"/>
              <ac:spMk id="15" creationId="{9495B88D-E9E0-6727-664D-71235F04E28A}"/>
            </ac:spMkLst>
          </pc:spChg>
          <pc:spChg chg="add del mod">
            <ac:chgData name="Franziska Händschel" userId="e2149472-3187-4d00-b16a-a19eff6fc04a" providerId="ADAL" clId="{26CC04BA-24AB-4D35-849D-1B70A974C0A5}" dt="2024-03-06T15:01:32.758" v="4316" actId="21"/>
            <ac:spMkLst>
              <pc:docMk/>
              <pc:sldMasterMk cId="2436609279" sldId="2147483660"/>
              <pc:sldLayoutMk cId="3777295832" sldId="2147483673"/>
              <ac:spMk id="16" creationId="{27A79C2C-B012-0EA7-C246-2FD9A3D502B9}"/>
            </ac:spMkLst>
          </pc:spChg>
          <pc:spChg chg="mod">
            <ac:chgData name="Franziska Händschel" userId="e2149472-3187-4d00-b16a-a19eff6fc04a" providerId="ADAL" clId="{26CC04BA-24AB-4D35-849D-1B70A974C0A5}" dt="2024-03-06T15:01:03.842" v="4289"/>
            <ac:spMkLst>
              <pc:docMk/>
              <pc:sldMasterMk cId="2436609279" sldId="2147483660"/>
              <pc:sldLayoutMk cId="3777295832" sldId="2147483673"/>
              <ac:spMk id="17" creationId="{E853B1EB-3FD1-4778-6FE5-ECE5804F34A8}"/>
            </ac:spMkLst>
          </pc:spChg>
          <pc:spChg chg="mod">
            <ac:chgData name="Franziska Händschel" userId="e2149472-3187-4d00-b16a-a19eff6fc04a" providerId="ADAL" clId="{26CC04BA-24AB-4D35-849D-1B70A974C0A5}" dt="2024-03-06T15:01:03.842" v="4289"/>
            <ac:spMkLst>
              <pc:docMk/>
              <pc:sldMasterMk cId="2436609279" sldId="2147483660"/>
              <pc:sldLayoutMk cId="3777295832" sldId="2147483673"/>
              <ac:spMk id="21" creationId="{502BD1E8-0781-05C7-7E67-C09C0F5F924D}"/>
            </ac:spMkLst>
          </pc:spChg>
          <pc:spChg chg="mod">
            <ac:chgData name="Franziska Händschel" userId="e2149472-3187-4d00-b16a-a19eff6fc04a" providerId="ADAL" clId="{26CC04BA-24AB-4D35-849D-1B70A974C0A5}" dt="2024-03-06T15:01:03.842" v="4289"/>
            <ac:spMkLst>
              <pc:docMk/>
              <pc:sldMasterMk cId="2436609279" sldId="2147483660"/>
              <pc:sldLayoutMk cId="3777295832" sldId="2147483673"/>
              <ac:spMk id="22" creationId="{828B0995-6F42-84A3-578D-25A63CA0BF45}"/>
            </ac:spMkLst>
          </pc:spChg>
          <pc:spChg chg="mod">
            <ac:chgData name="Franziska Händschel" userId="e2149472-3187-4d00-b16a-a19eff6fc04a" providerId="ADAL" clId="{26CC04BA-24AB-4D35-849D-1B70A974C0A5}" dt="2024-03-06T15:01:03.842" v="4289"/>
            <ac:spMkLst>
              <pc:docMk/>
              <pc:sldMasterMk cId="2436609279" sldId="2147483660"/>
              <pc:sldLayoutMk cId="3777295832" sldId="2147483673"/>
              <ac:spMk id="23" creationId="{EE8A06BD-3931-87F4-5457-E40939CCBDEB}"/>
            </ac:spMkLst>
          </pc:spChg>
          <pc:spChg chg="mod">
            <ac:chgData name="Franziska Händschel" userId="e2149472-3187-4d00-b16a-a19eff6fc04a" providerId="ADAL" clId="{26CC04BA-24AB-4D35-849D-1B70A974C0A5}" dt="2024-03-06T15:01:03.842" v="4289"/>
            <ac:spMkLst>
              <pc:docMk/>
              <pc:sldMasterMk cId="2436609279" sldId="2147483660"/>
              <pc:sldLayoutMk cId="3777295832" sldId="2147483673"/>
              <ac:spMk id="24" creationId="{66A2D9FA-CEF5-5C83-14ED-91DE4E305E40}"/>
            </ac:spMkLst>
          </pc:spChg>
          <pc:spChg chg="mod">
            <ac:chgData name="Franziska Händschel" userId="e2149472-3187-4d00-b16a-a19eff6fc04a" providerId="ADAL" clId="{26CC04BA-24AB-4D35-849D-1B70A974C0A5}" dt="2024-03-06T15:01:03.842" v="4289"/>
            <ac:spMkLst>
              <pc:docMk/>
              <pc:sldMasterMk cId="2436609279" sldId="2147483660"/>
              <pc:sldLayoutMk cId="3777295832" sldId="2147483673"/>
              <ac:spMk id="29" creationId="{431E2F9E-456C-9D69-7D70-D662EFBC8185}"/>
            </ac:spMkLst>
          </pc:spChg>
          <pc:spChg chg="mod">
            <ac:chgData name="Franziska Händschel" userId="e2149472-3187-4d00-b16a-a19eff6fc04a" providerId="ADAL" clId="{26CC04BA-24AB-4D35-849D-1B70A974C0A5}" dt="2024-03-06T15:01:03.842" v="4289"/>
            <ac:spMkLst>
              <pc:docMk/>
              <pc:sldMasterMk cId="2436609279" sldId="2147483660"/>
              <pc:sldLayoutMk cId="3777295832" sldId="2147483673"/>
              <ac:spMk id="30" creationId="{4119A60C-0B48-5FC6-51C7-2D0A45D66B8D}"/>
            </ac:spMkLst>
          </pc:spChg>
          <pc:spChg chg="del">
            <ac:chgData name="Franziska Händschel" userId="e2149472-3187-4d00-b16a-a19eff6fc04a" providerId="ADAL" clId="{26CC04BA-24AB-4D35-849D-1B70A974C0A5}" dt="2024-03-06T14:53:55.722" v="4168" actId="478"/>
            <ac:spMkLst>
              <pc:docMk/>
              <pc:sldMasterMk cId="2436609279" sldId="2147483660"/>
              <pc:sldLayoutMk cId="3777295832" sldId="2147483673"/>
              <ac:spMk id="35" creationId="{A5750DE5-65F6-5D64-CB1F-1122EA8FB288}"/>
            </ac:spMkLst>
          </pc:spChg>
          <pc:spChg chg="del">
            <ac:chgData name="Franziska Händschel" userId="e2149472-3187-4d00-b16a-a19eff6fc04a" providerId="ADAL" clId="{26CC04BA-24AB-4D35-849D-1B70A974C0A5}" dt="2024-03-06T14:53:55.722" v="4168" actId="478"/>
            <ac:spMkLst>
              <pc:docMk/>
              <pc:sldMasterMk cId="2436609279" sldId="2147483660"/>
              <pc:sldLayoutMk cId="3777295832" sldId="2147483673"/>
              <ac:spMk id="50" creationId="{7E576583-A5DB-0E3D-70D2-6EDC97A465C5}"/>
            </ac:spMkLst>
          </pc:spChg>
          <pc:spChg chg="mod">
            <ac:chgData name="Franziska Händschel" userId="e2149472-3187-4d00-b16a-a19eff6fc04a" providerId="ADAL" clId="{26CC04BA-24AB-4D35-849D-1B70A974C0A5}" dt="2024-03-06T14:56:27.749" v="4215"/>
            <ac:spMkLst>
              <pc:docMk/>
              <pc:sldMasterMk cId="2436609279" sldId="2147483660"/>
              <pc:sldLayoutMk cId="3777295832" sldId="2147483673"/>
              <ac:spMk id="56" creationId="{4119A60C-0B48-5FC6-51C7-2D0A45D66B8D}"/>
            </ac:spMkLst>
          </pc:spChg>
          <pc:spChg chg="del mod">
            <ac:chgData name="Franziska Händschel" userId="e2149472-3187-4d00-b16a-a19eff6fc04a" providerId="ADAL" clId="{26CC04BA-24AB-4D35-849D-1B70A974C0A5}" dt="2024-03-06T14:56:31.110" v="4216" actId="21"/>
            <ac:spMkLst>
              <pc:docMk/>
              <pc:sldMasterMk cId="2436609279" sldId="2147483660"/>
              <pc:sldLayoutMk cId="3777295832" sldId="2147483673"/>
              <ac:spMk id="72" creationId="{5B2E4994-D27D-A178-AF8E-4AFA6148E20C}"/>
            </ac:spMkLst>
          </pc:spChg>
          <pc:spChg chg="mod">
            <ac:chgData name="Franziska Händschel" userId="e2149472-3187-4d00-b16a-a19eff6fc04a" providerId="ADAL" clId="{26CC04BA-24AB-4D35-849D-1B70A974C0A5}" dt="2024-03-06T14:56:27.749" v="4215"/>
            <ac:spMkLst>
              <pc:docMk/>
              <pc:sldMasterMk cId="2436609279" sldId="2147483660"/>
              <pc:sldLayoutMk cId="3777295832" sldId="2147483673"/>
              <ac:spMk id="74" creationId="{9495B88D-E9E0-6727-664D-71235F04E28A}"/>
            </ac:spMkLst>
          </pc:spChg>
          <pc:spChg chg="mod">
            <ac:chgData name="Franziska Händschel" userId="e2149472-3187-4d00-b16a-a19eff6fc04a" providerId="ADAL" clId="{26CC04BA-24AB-4D35-849D-1B70A974C0A5}" dt="2024-03-06T14:56:27.749" v="4215"/>
            <ac:spMkLst>
              <pc:docMk/>
              <pc:sldMasterMk cId="2436609279" sldId="2147483660"/>
              <pc:sldLayoutMk cId="3777295832" sldId="2147483673"/>
              <ac:spMk id="76" creationId="{E853B1EB-3FD1-4778-6FE5-ECE5804F34A8}"/>
            </ac:spMkLst>
          </pc:spChg>
          <pc:spChg chg="mod">
            <ac:chgData name="Franziska Händschel" userId="e2149472-3187-4d00-b16a-a19eff6fc04a" providerId="ADAL" clId="{26CC04BA-24AB-4D35-849D-1B70A974C0A5}" dt="2024-03-06T14:56:27.749" v="4215"/>
            <ac:spMkLst>
              <pc:docMk/>
              <pc:sldMasterMk cId="2436609279" sldId="2147483660"/>
              <pc:sldLayoutMk cId="3777295832" sldId="2147483673"/>
              <ac:spMk id="82" creationId="{EE8A06BD-3931-87F4-5457-E40939CCBDEB}"/>
            </ac:spMkLst>
          </pc:spChg>
          <pc:spChg chg="mod">
            <ac:chgData name="Franziska Händschel" userId="e2149472-3187-4d00-b16a-a19eff6fc04a" providerId="ADAL" clId="{26CC04BA-24AB-4D35-849D-1B70A974C0A5}" dt="2024-03-06T14:56:27.749" v="4215"/>
            <ac:spMkLst>
              <pc:docMk/>
              <pc:sldMasterMk cId="2436609279" sldId="2147483660"/>
              <pc:sldLayoutMk cId="3777295832" sldId="2147483673"/>
              <ac:spMk id="84" creationId="{66A2D9FA-CEF5-5C83-14ED-91DE4E305E40}"/>
            </ac:spMkLst>
          </pc:spChg>
          <pc:spChg chg="mod">
            <ac:chgData name="Franziska Händschel" userId="e2149472-3187-4d00-b16a-a19eff6fc04a" providerId="ADAL" clId="{26CC04BA-24AB-4D35-849D-1B70A974C0A5}" dt="2024-03-06T14:56:27.749" v="4215"/>
            <ac:spMkLst>
              <pc:docMk/>
              <pc:sldMasterMk cId="2436609279" sldId="2147483660"/>
              <pc:sldLayoutMk cId="3777295832" sldId="2147483673"/>
              <ac:spMk id="88" creationId="{502BD1E8-0781-05C7-7E67-C09C0F5F924D}"/>
            </ac:spMkLst>
          </pc:spChg>
          <pc:spChg chg="mod">
            <ac:chgData name="Franziska Händschel" userId="e2149472-3187-4d00-b16a-a19eff6fc04a" providerId="ADAL" clId="{26CC04BA-24AB-4D35-849D-1B70A974C0A5}" dt="2024-03-06T14:56:27.749" v="4215"/>
            <ac:spMkLst>
              <pc:docMk/>
              <pc:sldMasterMk cId="2436609279" sldId="2147483660"/>
              <pc:sldLayoutMk cId="3777295832" sldId="2147483673"/>
              <ac:spMk id="90" creationId="{828B0995-6F42-84A3-578D-25A63CA0BF45}"/>
            </ac:spMkLst>
          </pc:spChg>
          <pc:grpChg chg="mod">
            <ac:chgData name="Franziska Händschel" userId="e2149472-3187-4d00-b16a-a19eff6fc04a" providerId="ADAL" clId="{26CC04BA-24AB-4D35-849D-1B70A974C0A5}" dt="2024-03-06T14:56:27.749" v="4215"/>
            <ac:grpSpMkLst>
              <pc:docMk/>
              <pc:sldMasterMk cId="2436609279" sldId="2147483660"/>
              <pc:sldLayoutMk cId="3777295832" sldId="2147483673"/>
              <ac:grpSpMk id="6" creationId="{08D1886D-1562-8981-ADA1-6A33118745D8}"/>
            </ac:grpSpMkLst>
          </pc:grpChg>
          <pc:grpChg chg="add mod">
            <ac:chgData name="Franziska Händschel" userId="e2149472-3187-4d00-b16a-a19eff6fc04a" providerId="ADAL" clId="{26CC04BA-24AB-4D35-849D-1B70A974C0A5}" dt="2024-03-06T15:01:10.810" v="4303" actId="1035"/>
            <ac:grpSpMkLst>
              <pc:docMk/>
              <pc:sldMasterMk cId="2436609279" sldId="2147483660"/>
              <pc:sldLayoutMk cId="3777295832" sldId="2147483673"/>
              <ac:grpSpMk id="9" creationId="{2E382B42-C56A-0BE9-C265-6D2DB1DAA221}"/>
            </ac:grpSpMkLst>
          </pc:grpChg>
          <pc:grpChg chg="mod">
            <ac:chgData name="Franziska Händschel" userId="e2149472-3187-4d00-b16a-a19eff6fc04a" providerId="ADAL" clId="{26CC04BA-24AB-4D35-849D-1B70A974C0A5}" dt="2024-03-06T15:01:03.842" v="4289"/>
            <ac:grpSpMkLst>
              <pc:docMk/>
              <pc:sldMasterMk cId="2436609279" sldId="2147483660"/>
              <pc:sldLayoutMk cId="3777295832" sldId="2147483673"/>
              <ac:grpSpMk id="12" creationId="{08D1886D-1562-8981-ADA1-6A33118745D8}"/>
            </ac:grpSpMkLst>
          </pc:grpChg>
          <pc:grpChg chg="mod">
            <ac:chgData name="Franziska Händschel" userId="e2149472-3187-4d00-b16a-a19eff6fc04a" providerId="ADAL" clId="{26CC04BA-24AB-4D35-849D-1B70A974C0A5}" dt="2024-03-06T15:01:03.842" v="4289"/>
            <ac:grpSpMkLst>
              <pc:docMk/>
              <pc:sldMasterMk cId="2436609279" sldId="2147483660"/>
              <pc:sldLayoutMk cId="3777295832" sldId="2147483673"/>
              <ac:grpSpMk id="13" creationId="{3D1A5B90-1CFC-814A-7B73-9AEB496EBE59}"/>
            </ac:grpSpMkLst>
          </pc:grpChg>
          <pc:grpChg chg="mod">
            <ac:chgData name="Franziska Händschel" userId="e2149472-3187-4d00-b16a-a19eff6fc04a" providerId="ADAL" clId="{26CC04BA-24AB-4D35-849D-1B70A974C0A5}" dt="2024-03-06T15:01:03.842" v="4289"/>
            <ac:grpSpMkLst>
              <pc:docMk/>
              <pc:sldMasterMk cId="2436609279" sldId="2147483660"/>
              <pc:sldLayoutMk cId="3777295832" sldId="2147483673"/>
              <ac:grpSpMk id="14" creationId="{8BFDBA1A-28D8-7C72-7CDB-38F907DFF49D}"/>
            </ac:grpSpMkLst>
          </pc:grpChg>
          <pc:grpChg chg="mod">
            <ac:chgData name="Franziska Händschel" userId="e2149472-3187-4d00-b16a-a19eff6fc04a" providerId="ADAL" clId="{26CC04BA-24AB-4D35-849D-1B70A974C0A5}" dt="2024-03-06T15:01:03.842" v="4289"/>
            <ac:grpSpMkLst>
              <pc:docMk/>
              <pc:sldMasterMk cId="2436609279" sldId="2147483660"/>
              <pc:sldLayoutMk cId="3777295832" sldId="2147483673"/>
              <ac:grpSpMk id="19" creationId="{34E9DCF5-241F-05A0-13AC-E7705A495C8A}"/>
            </ac:grpSpMkLst>
          </pc:grpChg>
          <pc:grpChg chg="mod">
            <ac:chgData name="Franziska Händschel" userId="e2149472-3187-4d00-b16a-a19eff6fc04a" providerId="ADAL" clId="{26CC04BA-24AB-4D35-849D-1B70A974C0A5}" dt="2024-03-06T15:01:03.842" v="4289"/>
            <ac:grpSpMkLst>
              <pc:docMk/>
              <pc:sldMasterMk cId="2436609279" sldId="2147483660"/>
              <pc:sldLayoutMk cId="3777295832" sldId="2147483673"/>
              <ac:grpSpMk id="20" creationId="{93011A7F-1A91-B404-2B2B-F5C5C4DCEC20}"/>
            </ac:grpSpMkLst>
          </pc:grpChg>
          <pc:grpChg chg="del">
            <ac:chgData name="Franziska Händschel" userId="e2149472-3187-4d00-b16a-a19eff6fc04a" providerId="ADAL" clId="{26CC04BA-24AB-4D35-849D-1B70A974C0A5}" dt="2024-03-06T14:53:55.722" v="4168" actId="478"/>
            <ac:grpSpMkLst>
              <pc:docMk/>
              <pc:sldMasterMk cId="2436609279" sldId="2147483660"/>
              <pc:sldLayoutMk cId="3777295832" sldId="2147483673"/>
              <ac:grpSpMk id="31" creationId="{ED649BEF-9A90-79F9-D112-BE4DE99B7231}"/>
            </ac:grpSpMkLst>
          </pc:grpChg>
          <pc:grpChg chg="del">
            <ac:chgData name="Franziska Händschel" userId="e2149472-3187-4d00-b16a-a19eff6fc04a" providerId="ADAL" clId="{26CC04BA-24AB-4D35-849D-1B70A974C0A5}" dt="2024-03-06T14:53:55.722" v="4168" actId="478"/>
            <ac:grpSpMkLst>
              <pc:docMk/>
              <pc:sldMasterMk cId="2436609279" sldId="2147483660"/>
              <pc:sldLayoutMk cId="3777295832" sldId="2147483673"/>
              <ac:grpSpMk id="37" creationId="{5FA73289-8F70-BBC9-0E41-1C7550AD5FCC}"/>
            </ac:grpSpMkLst>
          </pc:grpChg>
          <pc:grpChg chg="mod">
            <ac:chgData name="Franziska Händschel" userId="e2149472-3187-4d00-b16a-a19eff6fc04a" providerId="ADAL" clId="{26CC04BA-24AB-4D35-849D-1B70A974C0A5}" dt="2024-03-06T14:56:27.749" v="4215"/>
            <ac:grpSpMkLst>
              <pc:docMk/>
              <pc:sldMasterMk cId="2436609279" sldId="2147483660"/>
              <pc:sldLayoutMk cId="3777295832" sldId="2147483673"/>
              <ac:grpSpMk id="60" creationId="{3D1A5B90-1CFC-814A-7B73-9AEB496EBE59}"/>
            </ac:grpSpMkLst>
          </pc:grpChg>
          <pc:grpChg chg="mod">
            <ac:chgData name="Franziska Händschel" userId="e2149472-3187-4d00-b16a-a19eff6fc04a" providerId="ADAL" clId="{26CC04BA-24AB-4D35-849D-1B70A974C0A5}" dt="2024-03-06T14:56:27.749" v="4215"/>
            <ac:grpSpMkLst>
              <pc:docMk/>
              <pc:sldMasterMk cId="2436609279" sldId="2147483660"/>
              <pc:sldLayoutMk cId="3777295832" sldId="2147483673"/>
              <ac:grpSpMk id="66" creationId="{8BFDBA1A-28D8-7C72-7CDB-38F907DFF49D}"/>
            </ac:grpSpMkLst>
          </pc:grpChg>
          <pc:grpChg chg="mod">
            <ac:chgData name="Franziska Händschel" userId="e2149472-3187-4d00-b16a-a19eff6fc04a" providerId="ADAL" clId="{26CC04BA-24AB-4D35-849D-1B70A974C0A5}" dt="2024-03-06T14:56:27.749" v="4215"/>
            <ac:grpSpMkLst>
              <pc:docMk/>
              <pc:sldMasterMk cId="2436609279" sldId="2147483660"/>
              <pc:sldLayoutMk cId="3777295832" sldId="2147483673"/>
              <ac:grpSpMk id="80" creationId="{34E9DCF5-241F-05A0-13AC-E7705A495C8A}"/>
            </ac:grpSpMkLst>
          </pc:grpChg>
          <pc:grpChg chg="mod">
            <ac:chgData name="Franziska Händschel" userId="e2149472-3187-4d00-b16a-a19eff6fc04a" providerId="ADAL" clId="{26CC04BA-24AB-4D35-849D-1B70A974C0A5}" dt="2024-03-06T14:56:27.749" v="4215"/>
            <ac:grpSpMkLst>
              <pc:docMk/>
              <pc:sldMasterMk cId="2436609279" sldId="2147483660"/>
              <pc:sldLayoutMk cId="3777295832" sldId="2147483673"/>
              <ac:grpSpMk id="86" creationId="{93011A7F-1A91-B404-2B2B-F5C5C4DCEC20}"/>
            </ac:grpSpMkLst>
          </pc:grpChg>
          <pc:grpChg chg="add del mod">
            <ac:chgData name="Franziska Händschel" userId="e2149472-3187-4d00-b16a-a19eff6fc04a" providerId="ADAL" clId="{26CC04BA-24AB-4D35-849D-1B70A974C0A5}" dt="2024-03-06T15:01:02.287" v="4288" actId="21"/>
            <ac:grpSpMkLst>
              <pc:docMk/>
              <pc:sldMasterMk cId="2436609279" sldId="2147483660"/>
              <pc:sldLayoutMk cId="3777295832" sldId="2147483673"/>
              <ac:grpSpMk id="92" creationId="{2E382B42-C56A-0BE9-C265-6D2DB1DAA221}"/>
            </ac:grpSpMkLst>
          </pc:grpChg>
          <pc:picChg chg="mod">
            <ac:chgData name="Franziska Händschel" userId="e2149472-3187-4d00-b16a-a19eff6fc04a" providerId="ADAL" clId="{26CC04BA-24AB-4D35-849D-1B70A974C0A5}" dt="2024-03-06T15:01:03.842" v="4289"/>
            <ac:picMkLst>
              <pc:docMk/>
              <pc:sldMasterMk cId="2436609279" sldId="2147483660"/>
              <pc:sldLayoutMk cId="3777295832" sldId="2147483673"/>
              <ac:picMk id="18" creationId="{A85DAEDE-81D1-CB58-9568-E7D2AE125AE6}"/>
            </ac:picMkLst>
          </pc:picChg>
          <pc:picChg chg="mod">
            <ac:chgData name="Franziska Händschel" userId="e2149472-3187-4d00-b16a-a19eff6fc04a" providerId="ADAL" clId="{26CC04BA-24AB-4D35-849D-1B70A974C0A5}" dt="2024-03-06T15:01:03.842" v="4289"/>
            <ac:picMkLst>
              <pc:docMk/>
              <pc:sldMasterMk cId="2436609279" sldId="2147483660"/>
              <pc:sldLayoutMk cId="3777295832" sldId="2147483673"/>
              <ac:picMk id="25" creationId="{BF620348-9791-FF9D-B0D8-B227F4F6E469}"/>
            </ac:picMkLst>
          </pc:picChg>
          <pc:picChg chg="mod">
            <ac:chgData name="Franziska Händschel" userId="e2149472-3187-4d00-b16a-a19eff6fc04a" providerId="ADAL" clId="{26CC04BA-24AB-4D35-849D-1B70A974C0A5}" dt="2024-03-06T15:01:03.842" v="4289"/>
            <ac:picMkLst>
              <pc:docMk/>
              <pc:sldMasterMk cId="2436609279" sldId="2147483660"/>
              <pc:sldLayoutMk cId="3777295832" sldId="2147483673"/>
              <ac:picMk id="26" creationId="{642D1494-D647-05CF-8708-18F6384E4493}"/>
            </ac:picMkLst>
          </pc:picChg>
          <pc:picChg chg="mod">
            <ac:chgData name="Franziska Händschel" userId="e2149472-3187-4d00-b16a-a19eff6fc04a" providerId="ADAL" clId="{26CC04BA-24AB-4D35-849D-1B70A974C0A5}" dt="2024-03-06T15:01:03.842" v="4289"/>
            <ac:picMkLst>
              <pc:docMk/>
              <pc:sldMasterMk cId="2436609279" sldId="2147483660"/>
              <pc:sldLayoutMk cId="3777295832" sldId="2147483673"/>
              <ac:picMk id="27" creationId="{9C85C2A2-1B91-FBB8-3F5A-967488D53279}"/>
            </ac:picMkLst>
          </pc:picChg>
          <pc:picChg chg="mod">
            <ac:chgData name="Franziska Händschel" userId="e2149472-3187-4d00-b16a-a19eff6fc04a" providerId="ADAL" clId="{26CC04BA-24AB-4D35-849D-1B70A974C0A5}" dt="2024-03-06T15:01:03.842" v="4289"/>
            <ac:picMkLst>
              <pc:docMk/>
              <pc:sldMasterMk cId="2436609279" sldId="2147483660"/>
              <pc:sldLayoutMk cId="3777295832" sldId="2147483673"/>
              <ac:picMk id="28" creationId="{3DFFD5F2-AA56-6DE2-7A09-2A9B57F79FDA}"/>
            </ac:picMkLst>
          </pc:picChg>
          <pc:picChg chg="del">
            <ac:chgData name="Franziska Händschel" userId="e2149472-3187-4d00-b16a-a19eff6fc04a" providerId="ADAL" clId="{26CC04BA-24AB-4D35-849D-1B70A974C0A5}" dt="2024-03-06T14:53:55.722" v="4168" actId="478"/>
            <ac:picMkLst>
              <pc:docMk/>
              <pc:sldMasterMk cId="2436609279" sldId="2147483660"/>
              <pc:sldLayoutMk cId="3777295832" sldId="2147483673"/>
              <ac:picMk id="36" creationId="{A2AA99AF-5CB2-873F-A870-E6E8CB4069AC}"/>
            </ac:picMkLst>
          </pc:picChg>
          <pc:picChg chg="mod">
            <ac:chgData name="Franziska Händschel" userId="e2149472-3187-4d00-b16a-a19eff6fc04a" providerId="ADAL" clId="{26CC04BA-24AB-4D35-849D-1B70A974C0A5}" dt="2024-03-06T15:01:03.842" v="4289"/>
            <ac:picMkLst>
              <pc:docMk/>
              <pc:sldMasterMk cId="2436609279" sldId="2147483660"/>
              <pc:sldLayoutMk cId="3777295832" sldId="2147483673"/>
              <ac:picMk id="51" creationId="{DAD0FECF-2855-B200-5DFC-FBC1F0B71958}"/>
            </ac:picMkLst>
          </pc:picChg>
          <pc:picChg chg="mod">
            <ac:chgData name="Franziska Händschel" userId="e2149472-3187-4d00-b16a-a19eff6fc04a" providerId="ADAL" clId="{26CC04BA-24AB-4D35-849D-1B70A974C0A5}" dt="2024-03-06T14:56:27.749" v="4215"/>
            <ac:picMkLst>
              <pc:docMk/>
              <pc:sldMasterMk cId="2436609279" sldId="2147483660"/>
              <pc:sldLayoutMk cId="3777295832" sldId="2147483673"/>
              <ac:picMk id="58" creationId="{DAD0FECF-2855-B200-5DFC-FBC1F0B71958}"/>
            </ac:picMkLst>
          </pc:picChg>
          <pc:picChg chg="mod">
            <ac:chgData name="Franziska Händschel" userId="e2149472-3187-4d00-b16a-a19eff6fc04a" providerId="ADAL" clId="{26CC04BA-24AB-4D35-849D-1B70A974C0A5}" dt="2024-03-06T14:56:27.749" v="4215"/>
            <ac:picMkLst>
              <pc:docMk/>
              <pc:sldMasterMk cId="2436609279" sldId="2147483660"/>
              <pc:sldLayoutMk cId="3777295832" sldId="2147483673"/>
              <ac:picMk id="62" creationId="{9C85C2A2-1B91-FBB8-3F5A-967488D53279}"/>
            </ac:picMkLst>
          </pc:picChg>
          <pc:picChg chg="mod">
            <ac:chgData name="Franziska Händschel" userId="e2149472-3187-4d00-b16a-a19eff6fc04a" providerId="ADAL" clId="{26CC04BA-24AB-4D35-849D-1B70A974C0A5}" dt="2024-03-06T14:56:27.749" v="4215"/>
            <ac:picMkLst>
              <pc:docMk/>
              <pc:sldMasterMk cId="2436609279" sldId="2147483660"/>
              <pc:sldLayoutMk cId="3777295832" sldId="2147483673"/>
              <ac:picMk id="64" creationId="{3DFFD5F2-AA56-6DE2-7A09-2A9B57F79FDA}"/>
            </ac:picMkLst>
          </pc:picChg>
          <pc:picChg chg="del">
            <ac:chgData name="Franziska Händschel" userId="e2149472-3187-4d00-b16a-a19eff6fc04a" providerId="ADAL" clId="{26CC04BA-24AB-4D35-849D-1B70A974C0A5}" dt="2024-03-06T14:53:55.722" v="4168" actId="478"/>
            <ac:picMkLst>
              <pc:docMk/>
              <pc:sldMasterMk cId="2436609279" sldId="2147483660"/>
              <pc:sldLayoutMk cId="3777295832" sldId="2147483673"/>
              <ac:picMk id="65" creationId="{E3334563-5833-D9FB-51D1-E682DB56F61B}"/>
            </ac:picMkLst>
          </pc:picChg>
          <pc:picChg chg="mod">
            <ac:chgData name="Franziska Händschel" userId="e2149472-3187-4d00-b16a-a19eff6fc04a" providerId="ADAL" clId="{26CC04BA-24AB-4D35-849D-1B70A974C0A5}" dt="2024-03-06T14:56:27.749" v="4215"/>
            <ac:picMkLst>
              <pc:docMk/>
              <pc:sldMasterMk cId="2436609279" sldId="2147483660"/>
              <pc:sldLayoutMk cId="3777295832" sldId="2147483673"/>
              <ac:picMk id="68" creationId="{BF620348-9791-FF9D-B0D8-B227F4F6E469}"/>
            </ac:picMkLst>
          </pc:picChg>
          <pc:picChg chg="mod">
            <ac:chgData name="Franziska Händschel" userId="e2149472-3187-4d00-b16a-a19eff6fc04a" providerId="ADAL" clId="{26CC04BA-24AB-4D35-849D-1B70A974C0A5}" dt="2024-03-06T14:56:27.749" v="4215"/>
            <ac:picMkLst>
              <pc:docMk/>
              <pc:sldMasterMk cId="2436609279" sldId="2147483660"/>
              <pc:sldLayoutMk cId="3777295832" sldId="2147483673"/>
              <ac:picMk id="70" creationId="{642D1494-D647-05CF-8708-18F6384E4493}"/>
            </ac:picMkLst>
          </pc:picChg>
          <pc:picChg chg="mod">
            <ac:chgData name="Franziska Händschel" userId="e2149472-3187-4d00-b16a-a19eff6fc04a" providerId="ADAL" clId="{26CC04BA-24AB-4D35-849D-1B70A974C0A5}" dt="2024-03-06T14:56:27.749" v="4215"/>
            <ac:picMkLst>
              <pc:docMk/>
              <pc:sldMasterMk cId="2436609279" sldId="2147483660"/>
              <pc:sldLayoutMk cId="3777295832" sldId="2147483673"/>
              <ac:picMk id="78" creationId="{A85DAEDE-81D1-CB58-9568-E7D2AE125AE6}"/>
            </ac:picMkLst>
          </pc:picChg>
        </pc:sldLayoutChg>
        <pc:sldLayoutChg chg="addSp delSp modSp mod">
          <pc:chgData name="Franziska Händschel" userId="e2149472-3187-4d00-b16a-a19eff6fc04a" providerId="ADAL" clId="{26CC04BA-24AB-4D35-849D-1B70A974C0A5}" dt="2024-03-06T15:34:23.851" v="4756" actId="21"/>
          <pc:sldLayoutMkLst>
            <pc:docMk/>
            <pc:sldMasterMk cId="2436609279" sldId="2147483660"/>
            <pc:sldLayoutMk cId="1198309297" sldId="2147483674"/>
          </pc:sldLayoutMkLst>
          <pc:spChg chg="del">
            <ac:chgData name="Franziska Händschel" userId="e2149472-3187-4d00-b16a-a19eff6fc04a" providerId="ADAL" clId="{26CC04BA-24AB-4D35-849D-1B70A974C0A5}" dt="2024-03-06T15:03:54.114" v="4337" actId="478"/>
            <ac:spMkLst>
              <pc:docMk/>
              <pc:sldMasterMk cId="2436609279" sldId="2147483660"/>
              <pc:sldLayoutMk cId="1198309297" sldId="2147483674"/>
              <ac:spMk id="2" creationId="{F39D895B-0CEF-544B-E5D0-33E170995D14}"/>
            </ac:spMkLst>
          </pc:spChg>
          <pc:spChg chg="mod">
            <ac:chgData name="Franziska Händschel" userId="e2149472-3187-4d00-b16a-a19eff6fc04a" providerId="ADAL" clId="{26CC04BA-24AB-4D35-849D-1B70A974C0A5}" dt="2024-03-06T15:11:03.470" v="4400" actId="20577"/>
            <ac:spMkLst>
              <pc:docMk/>
              <pc:sldMasterMk cId="2436609279" sldId="2147483660"/>
              <pc:sldLayoutMk cId="1198309297" sldId="2147483674"/>
              <ac:spMk id="4" creationId="{57E877F3-FA77-505F-2344-8EF6601B0582}"/>
            </ac:spMkLst>
          </pc:spChg>
          <pc:spChg chg="del">
            <ac:chgData name="Franziska Händschel" userId="e2149472-3187-4d00-b16a-a19eff6fc04a" providerId="ADAL" clId="{26CC04BA-24AB-4D35-849D-1B70A974C0A5}" dt="2024-03-06T15:03:54.114" v="4337" actId="478"/>
            <ac:spMkLst>
              <pc:docMk/>
              <pc:sldMasterMk cId="2436609279" sldId="2147483660"/>
              <pc:sldLayoutMk cId="1198309297" sldId="2147483674"/>
              <ac:spMk id="5" creationId="{531EA174-0F2B-7E10-F7EC-23A38127C22E}"/>
            </ac:spMkLst>
          </pc:spChg>
          <pc:spChg chg="del">
            <ac:chgData name="Franziska Händschel" userId="e2149472-3187-4d00-b16a-a19eff6fc04a" providerId="ADAL" clId="{26CC04BA-24AB-4D35-849D-1B70A974C0A5}" dt="2024-03-06T15:03:54.114" v="4337" actId="478"/>
            <ac:spMkLst>
              <pc:docMk/>
              <pc:sldMasterMk cId="2436609279" sldId="2147483660"/>
              <pc:sldLayoutMk cId="1198309297" sldId="2147483674"/>
              <ac:spMk id="6" creationId="{7FC9C0E7-1CC7-CE40-006F-7F4FE6948EEE}"/>
            </ac:spMkLst>
          </pc:spChg>
          <pc:spChg chg="add mod topLvl">
            <ac:chgData name="Franziska Händschel" userId="e2149472-3187-4d00-b16a-a19eff6fc04a" providerId="ADAL" clId="{26CC04BA-24AB-4D35-849D-1B70A974C0A5}" dt="2024-03-06T15:34:16.516" v="4755" actId="165"/>
            <ac:spMkLst>
              <pc:docMk/>
              <pc:sldMasterMk cId="2436609279" sldId="2147483660"/>
              <pc:sldLayoutMk cId="1198309297" sldId="2147483674"/>
              <ac:spMk id="7" creationId="{FEE7C331-3071-288D-0612-A14209F8A90D}"/>
            </ac:spMkLst>
          </pc:spChg>
          <pc:spChg chg="mod">
            <ac:chgData name="Franziska Händschel" userId="e2149472-3187-4d00-b16a-a19eff6fc04a" providerId="ADAL" clId="{26CC04BA-24AB-4D35-849D-1B70A974C0A5}" dt="2024-03-06T15:03:40.740" v="4336" actId="20577"/>
            <ac:spMkLst>
              <pc:docMk/>
              <pc:sldMasterMk cId="2436609279" sldId="2147483660"/>
              <pc:sldLayoutMk cId="1198309297" sldId="2147483674"/>
              <ac:spMk id="8" creationId="{D440E23F-4A25-E778-0524-6ABDC044BFB7}"/>
            </ac:spMkLst>
          </pc:spChg>
          <pc:spChg chg="add mod topLvl">
            <ac:chgData name="Franziska Händschel" userId="e2149472-3187-4d00-b16a-a19eff6fc04a" providerId="ADAL" clId="{26CC04BA-24AB-4D35-849D-1B70A974C0A5}" dt="2024-03-06T15:34:16.516" v="4755" actId="165"/>
            <ac:spMkLst>
              <pc:docMk/>
              <pc:sldMasterMk cId="2436609279" sldId="2147483660"/>
              <pc:sldLayoutMk cId="1198309297" sldId="2147483674"/>
              <ac:spMk id="9" creationId="{08578088-2E73-DACB-F6B4-2D45D83FEF2B}"/>
            </ac:spMkLst>
          </pc:spChg>
          <pc:spChg chg="add mod topLvl">
            <ac:chgData name="Franziska Händschel" userId="e2149472-3187-4d00-b16a-a19eff6fc04a" providerId="ADAL" clId="{26CC04BA-24AB-4D35-849D-1B70A974C0A5}" dt="2024-03-06T15:34:16.516" v="4755" actId="165"/>
            <ac:spMkLst>
              <pc:docMk/>
              <pc:sldMasterMk cId="2436609279" sldId="2147483660"/>
              <pc:sldLayoutMk cId="1198309297" sldId="2147483674"/>
              <ac:spMk id="10" creationId="{B7B0338E-A87B-031C-79D1-61B3CC4B47D0}"/>
            </ac:spMkLst>
          </pc:spChg>
          <pc:spChg chg="add del mod topLvl">
            <ac:chgData name="Franziska Händschel" userId="e2149472-3187-4d00-b16a-a19eff6fc04a" providerId="ADAL" clId="{26CC04BA-24AB-4D35-849D-1B70A974C0A5}" dt="2024-03-06T15:34:23.851" v="4756" actId="21"/>
            <ac:spMkLst>
              <pc:docMk/>
              <pc:sldMasterMk cId="2436609279" sldId="2147483660"/>
              <pc:sldLayoutMk cId="1198309297" sldId="2147483674"/>
              <ac:spMk id="12" creationId="{D063D406-1E05-F3A6-B494-8568BAEDCA68}"/>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14" creationId="{854AEAA5-E449-7376-A055-25AE29719858}"/>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15" creationId="{433CE28B-7853-5481-1F59-C6639FBCBB58}"/>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16" creationId="{17963D42-F9B9-472C-636E-118BEFD5ED03}"/>
            </ac:spMkLst>
          </pc:spChg>
          <pc:spChg chg="add del mod topLvl">
            <ac:chgData name="Franziska Händschel" userId="e2149472-3187-4d00-b16a-a19eff6fc04a" providerId="ADAL" clId="{26CC04BA-24AB-4D35-849D-1B70A974C0A5}" dt="2024-03-06T15:34:23.851" v="4756" actId="21"/>
            <ac:spMkLst>
              <pc:docMk/>
              <pc:sldMasterMk cId="2436609279" sldId="2147483660"/>
              <pc:sldLayoutMk cId="1198309297" sldId="2147483674"/>
              <ac:spMk id="17" creationId="{70D9634B-EC36-8D33-B4B5-6CBCB624C3BE}"/>
            </ac:spMkLst>
          </pc:spChg>
          <pc:spChg chg="del">
            <ac:chgData name="Franziska Händschel" userId="e2149472-3187-4d00-b16a-a19eff6fc04a" providerId="ADAL" clId="{26CC04BA-24AB-4D35-849D-1B70A974C0A5}" dt="2024-03-06T15:03:54.114" v="4337" actId="478"/>
            <ac:spMkLst>
              <pc:docMk/>
              <pc:sldMasterMk cId="2436609279" sldId="2147483660"/>
              <pc:sldLayoutMk cId="1198309297" sldId="2147483674"/>
              <ac:spMk id="19" creationId="{0814F7D9-9732-1F79-FFB7-9D5742D1EB71}"/>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20" creationId="{C61DA248-CCE9-67E7-3039-0CE259721808}"/>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21" creationId="{FC796753-EE15-94D5-089E-4A16AC6A9C72}"/>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22" creationId="{8312BA78-B1FF-8FC8-E87E-6F0401029BCC}"/>
            </ac:spMkLst>
          </pc:spChg>
          <pc:spChg chg="add del mod topLvl">
            <ac:chgData name="Franziska Händschel" userId="e2149472-3187-4d00-b16a-a19eff6fc04a" providerId="ADAL" clId="{26CC04BA-24AB-4D35-849D-1B70A974C0A5}" dt="2024-03-06T15:34:23.851" v="4756" actId="21"/>
            <ac:spMkLst>
              <pc:docMk/>
              <pc:sldMasterMk cId="2436609279" sldId="2147483660"/>
              <pc:sldLayoutMk cId="1198309297" sldId="2147483674"/>
              <ac:spMk id="23" creationId="{C0E35CF8-67D8-F7B7-2813-E5E96193FE35}"/>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25" creationId="{148A8211-8D20-7D4A-37AE-02A27DF351DD}"/>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26" creationId="{5B74B552-B5F6-909D-1DA7-BDD81C493174}"/>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27" creationId="{F9FDF469-407F-A4C1-E7C2-6A54C5B7E2F7}"/>
            </ac:spMkLst>
          </pc:spChg>
          <pc:spChg chg="add del mod topLvl">
            <ac:chgData name="Franziska Händschel" userId="e2149472-3187-4d00-b16a-a19eff6fc04a" providerId="ADAL" clId="{26CC04BA-24AB-4D35-849D-1B70A974C0A5}" dt="2024-03-06T15:34:23.851" v="4756" actId="21"/>
            <ac:spMkLst>
              <pc:docMk/>
              <pc:sldMasterMk cId="2436609279" sldId="2147483660"/>
              <pc:sldLayoutMk cId="1198309297" sldId="2147483674"/>
              <ac:spMk id="28" creationId="{384D3484-20E6-4237-9E16-BA57EEB5A522}"/>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30" creationId="{5F9B3274-EF9E-C784-F0C0-532C9A353382}"/>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31" creationId="{C6113E9E-1C8B-9C69-88E6-FF37A7BFBD10}"/>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32" creationId="{2E66AC82-3FF1-DA02-DEF7-D7A6B1342BE6}"/>
            </ac:spMkLst>
          </pc:spChg>
          <pc:spChg chg="add del mod topLvl">
            <ac:chgData name="Franziska Händschel" userId="e2149472-3187-4d00-b16a-a19eff6fc04a" providerId="ADAL" clId="{26CC04BA-24AB-4D35-849D-1B70A974C0A5}" dt="2024-03-06T15:34:23.851" v="4756" actId="21"/>
            <ac:spMkLst>
              <pc:docMk/>
              <pc:sldMasterMk cId="2436609279" sldId="2147483660"/>
              <pc:sldLayoutMk cId="1198309297" sldId="2147483674"/>
              <ac:spMk id="33" creationId="{E3D92AC8-4B06-AFD0-BA78-1DFB18FEA112}"/>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35" creationId="{E7C0B986-CC1B-F2DC-F041-C00BDAAE2A5B}"/>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36" creationId="{0E567E18-99AD-012A-D7EE-0205B585C9CB}"/>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37" creationId="{438686DA-E9F3-6850-090D-03ACAC68A7F9}"/>
            </ac:spMkLst>
          </pc:spChg>
          <pc:spChg chg="add del mod topLvl">
            <ac:chgData name="Franziska Händschel" userId="e2149472-3187-4d00-b16a-a19eff6fc04a" providerId="ADAL" clId="{26CC04BA-24AB-4D35-849D-1B70A974C0A5}" dt="2024-03-06T15:34:23.851" v="4756" actId="21"/>
            <ac:spMkLst>
              <pc:docMk/>
              <pc:sldMasterMk cId="2436609279" sldId="2147483660"/>
              <pc:sldLayoutMk cId="1198309297" sldId="2147483674"/>
              <ac:spMk id="38" creationId="{ED50703D-0E19-3F25-0A68-BF7CD5577C6A}"/>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40" creationId="{144558BE-8953-D279-5D64-D3C8D9F51E60}"/>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41" creationId="{8A3039C7-2643-FCC7-7C61-31E40069A27B}"/>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42" creationId="{783D20E7-49DC-0F0F-7F30-6D983B617D24}"/>
            </ac:spMkLst>
          </pc:spChg>
          <pc:spChg chg="add del mod topLvl">
            <ac:chgData name="Franziska Händschel" userId="e2149472-3187-4d00-b16a-a19eff6fc04a" providerId="ADAL" clId="{26CC04BA-24AB-4D35-849D-1B70A974C0A5}" dt="2024-03-06T15:34:23.851" v="4756" actId="21"/>
            <ac:spMkLst>
              <pc:docMk/>
              <pc:sldMasterMk cId="2436609279" sldId="2147483660"/>
              <pc:sldLayoutMk cId="1198309297" sldId="2147483674"/>
              <ac:spMk id="43" creationId="{FC8225A0-B06C-2EDA-8BFC-74B213E57D5F}"/>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45" creationId="{9115E0DD-8B04-A8D7-7A6F-6E5D72B89AE0}"/>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46" creationId="{7CED51AD-9008-7B99-D1CF-C5C931C25D40}"/>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47" creationId="{16763EF9-B63C-EAAB-74F4-E6B2A616A85F}"/>
            </ac:spMkLst>
          </pc:spChg>
          <pc:spChg chg="add del mod topLvl">
            <ac:chgData name="Franziska Händschel" userId="e2149472-3187-4d00-b16a-a19eff6fc04a" providerId="ADAL" clId="{26CC04BA-24AB-4D35-849D-1B70A974C0A5}" dt="2024-03-06T15:34:23.851" v="4756" actId="21"/>
            <ac:spMkLst>
              <pc:docMk/>
              <pc:sldMasterMk cId="2436609279" sldId="2147483660"/>
              <pc:sldLayoutMk cId="1198309297" sldId="2147483674"/>
              <ac:spMk id="48" creationId="{29FFE76C-2506-A685-73E1-69BA3D2678D6}"/>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50" creationId="{F3380616-4D88-2C17-22D6-D2551E43A296}"/>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51" creationId="{E2374201-6D7B-BC7E-A896-14FAF4ACFDB9}"/>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52" creationId="{FBB5AEA5-3C80-56D9-A05D-E6D0C924C616}"/>
            </ac:spMkLst>
          </pc:spChg>
          <pc:spChg chg="add del mod topLvl">
            <ac:chgData name="Franziska Händschel" userId="e2149472-3187-4d00-b16a-a19eff6fc04a" providerId="ADAL" clId="{26CC04BA-24AB-4D35-849D-1B70A974C0A5}" dt="2024-03-06T15:34:23.851" v="4756" actId="21"/>
            <ac:spMkLst>
              <pc:docMk/>
              <pc:sldMasterMk cId="2436609279" sldId="2147483660"/>
              <pc:sldLayoutMk cId="1198309297" sldId="2147483674"/>
              <ac:spMk id="53" creationId="{860647EA-9054-D7E1-F8D6-9EC9C895B870}"/>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55" creationId="{6AF3F3B0-7846-C536-A7E9-5D3A212925C4}"/>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56" creationId="{ECF548D4-96C2-2CB3-B32A-0593252D3FB2}"/>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57" creationId="{F45B74A8-4BAD-7284-2586-641E961C2BA1}"/>
            </ac:spMkLst>
          </pc:spChg>
          <pc:spChg chg="add del mod topLvl">
            <ac:chgData name="Franziska Händschel" userId="e2149472-3187-4d00-b16a-a19eff6fc04a" providerId="ADAL" clId="{26CC04BA-24AB-4D35-849D-1B70A974C0A5}" dt="2024-03-06T15:34:23.851" v="4756" actId="21"/>
            <ac:spMkLst>
              <pc:docMk/>
              <pc:sldMasterMk cId="2436609279" sldId="2147483660"/>
              <pc:sldLayoutMk cId="1198309297" sldId="2147483674"/>
              <ac:spMk id="58" creationId="{F8933BC3-C158-874E-F2E8-FB8D43C5C48E}"/>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60" creationId="{0075E2ED-334B-DC87-B55E-B58107302D29}"/>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61" creationId="{9D643E1D-449A-C108-6AB9-76324483D07F}"/>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62" creationId="{30A1EF80-947C-75ED-C6B7-E2BE228FCC5F}"/>
            </ac:spMkLst>
          </pc:spChg>
          <pc:spChg chg="add del mod topLvl">
            <ac:chgData name="Franziska Händschel" userId="e2149472-3187-4d00-b16a-a19eff6fc04a" providerId="ADAL" clId="{26CC04BA-24AB-4D35-849D-1B70A974C0A5}" dt="2024-03-06T15:34:23.851" v="4756" actId="21"/>
            <ac:spMkLst>
              <pc:docMk/>
              <pc:sldMasterMk cId="2436609279" sldId="2147483660"/>
              <pc:sldLayoutMk cId="1198309297" sldId="2147483674"/>
              <ac:spMk id="63" creationId="{DBEA391D-0574-5904-2288-5F575F5FC2AB}"/>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65" creationId="{D9A02929-13AD-F5D8-706E-8BD60673F994}"/>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66" creationId="{1B841965-4439-AF1F-FECD-959CD006FD39}"/>
            </ac:spMkLst>
          </pc:spChg>
          <pc:spChg chg="mod">
            <ac:chgData name="Franziska Händschel" userId="e2149472-3187-4d00-b16a-a19eff6fc04a" providerId="ADAL" clId="{26CC04BA-24AB-4D35-849D-1B70A974C0A5}" dt="2024-03-06T15:34:16.516" v="4755" actId="165"/>
            <ac:spMkLst>
              <pc:docMk/>
              <pc:sldMasterMk cId="2436609279" sldId="2147483660"/>
              <pc:sldLayoutMk cId="1198309297" sldId="2147483674"/>
              <ac:spMk id="67" creationId="{DA71F85B-9B2A-3611-306B-8F1CBA5CB772}"/>
            </ac:spMkLst>
          </pc:spChg>
          <pc:grpChg chg="add del mod topLvl">
            <ac:chgData name="Franziska Händschel" userId="e2149472-3187-4d00-b16a-a19eff6fc04a" providerId="ADAL" clId="{26CC04BA-24AB-4D35-849D-1B70A974C0A5}" dt="2024-03-06T15:34:23.851" v="4756" actId="21"/>
            <ac:grpSpMkLst>
              <pc:docMk/>
              <pc:sldMasterMk cId="2436609279" sldId="2147483660"/>
              <pc:sldLayoutMk cId="1198309297" sldId="2147483674"/>
              <ac:grpSpMk id="13" creationId="{5C680871-7A1F-D659-5DE4-6EBE3C220BE4}"/>
            </ac:grpSpMkLst>
          </pc:grpChg>
          <pc:grpChg chg="add del mod topLvl">
            <ac:chgData name="Franziska Händschel" userId="e2149472-3187-4d00-b16a-a19eff6fc04a" providerId="ADAL" clId="{26CC04BA-24AB-4D35-849D-1B70A974C0A5}" dt="2024-03-06T15:34:23.851" v="4756" actId="21"/>
            <ac:grpSpMkLst>
              <pc:docMk/>
              <pc:sldMasterMk cId="2436609279" sldId="2147483660"/>
              <pc:sldLayoutMk cId="1198309297" sldId="2147483674"/>
              <ac:grpSpMk id="18" creationId="{22BBCE26-C542-3594-954E-555FA8672C9D}"/>
            </ac:grpSpMkLst>
          </pc:grpChg>
          <pc:grpChg chg="add del mod topLvl">
            <ac:chgData name="Franziska Händschel" userId="e2149472-3187-4d00-b16a-a19eff6fc04a" providerId="ADAL" clId="{26CC04BA-24AB-4D35-849D-1B70A974C0A5}" dt="2024-03-06T15:34:23.851" v="4756" actId="21"/>
            <ac:grpSpMkLst>
              <pc:docMk/>
              <pc:sldMasterMk cId="2436609279" sldId="2147483660"/>
              <pc:sldLayoutMk cId="1198309297" sldId="2147483674"/>
              <ac:grpSpMk id="24" creationId="{0EF2F9F9-204C-AFA7-8C7A-E2F32E3FEB7F}"/>
            </ac:grpSpMkLst>
          </pc:grpChg>
          <pc:grpChg chg="add del mod topLvl">
            <ac:chgData name="Franziska Händschel" userId="e2149472-3187-4d00-b16a-a19eff6fc04a" providerId="ADAL" clId="{26CC04BA-24AB-4D35-849D-1B70A974C0A5}" dt="2024-03-06T15:34:23.851" v="4756" actId="21"/>
            <ac:grpSpMkLst>
              <pc:docMk/>
              <pc:sldMasterMk cId="2436609279" sldId="2147483660"/>
              <pc:sldLayoutMk cId="1198309297" sldId="2147483674"/>
              <ac:grpSpMk id="29" creationId="{48ADB0CA-6EA7-F3D9-432D-3D9D76760A2D}"/>
            </ac:grpSpMkLst>
          </pc:grpChg>
          <pc:grpChg chg="add del mod topLvl">
            <ac:chgData name="Franziska Händschel" userId="e2149472-3187-4d00-b16a-a19eff6fc04a" providerId="ADAL" clId="{26CC04BA-24AB-4D35-849D-1B70A974C0A5}" dt="2024-03-06T15:34:23.851" v="4756" actId="21"/>
            <ac:grpSpMkLst>
              <pc:docMk/>
              <pc:sldMasterMk cId="2436609279" sldId="2147483660"/>
              <pc:sldLayoutMk cId="1198309297" sldId="2147483674"/>
              <ac:grpSpMk id="34" creationId="{7612933C-FC74-20CB-71C9-2CA0602D9868}"/>
            </ac:grpSpMkLst>
          </pc:grpChg>
          <pc:grpChg chg="add del mod topLvl">
            <ac:chgData name="Franziska Händschel" userId="e2149472-3187-4d00-b16a-a19eff6fc04a" providerId="ADAL" clId="{26CC04BA-24AB-4D35-849D-1B70A974C0A5}" dt="2024-03-06T15:34:23.851" v="4756" actId="21"/>
            <ac:grpSpMkLst>
              <pc:docMk/>
              <pc:sldMasterMk cId="2436609279" sldId="2147483660"/>
              <pc:sldLayoutMk cId="1198309297" sldId="2147483674"/>
              <ac:grpSpMk id="39" creationId="{497879CE-35D7-BD04-AC1F-25D3B8255A64}"/>
            </ac:grpSpMkLst>
          </pc:grpChg>
          <pc:grpChg chg="add del mod topLvl">
            <ac:chgData name="Franziska Händschel" userId="e2149472-3187-4d00-b16a-a19eff6fc04a" providerId="ADAL" clId="{26CC04BA-24AB-4D35-849D-1B70A974C0A5}" dt="2024-03-06T15:34:23.851" v="4756" actId="21"/>
            <ac:grpSpMkLst>
              <pc:docMk/>
              <pc:sldMasterMk cId="2436609279" sldId="2147483660"/>
              <pc:sldLayoutMk cId="1198309297" sldId="2147483674"/>
              <ac:grpSpMk id="44" creationId="{D4E85252-C33D-B869-5E48-AC040E375783}"/>
            </ac:grpSpMkLst>
          </pc:grpChg>
          <pc:grpChg chg="add del mod topLvl">
            <ac:chgData name="Franziska Händschel" userId="e2149472-3187-4d00-b16a-a19eff6fc04a" providerId="ADAL" clId="{26CC04BA-24AB-4D35-849D-1B70A974C0A5}" dt="2024-03-06T15:34:23.851" v="4756" actId="21"/>
            <ac:grpSpMkLst>
              <pc:docMk/>
              <pc:sldMasterMk cId="2436609279" sldId="2147483660"/>
              <pc:sldLayoutMk cId="1198309297" sldId="2147483674"/>
              <ac:grpSpMk id="49" creationId="{F62AB93F-689A-31D9-2A76-8148762393AA}"/>
            </ac:grpSpMkLst>
          </pc:grpChg>
          <pc:grpChg chg="add del mod topLvl">
            <ac:chgData name="Franziska Händschel" userId="e2149472-3187-4d00-b16a-a19eff6fc04a" providerId="ADAL" clId="{26CC04BA-24AB-4D35-849D-1B70A974C0A5}" dt="2024-03-06T15:34:23.851" v="4756" actId="21"/>
            <ac:grpSpMkLst>
              <pc:docMk/>
              <pc:sldMasterMk cId="2436609279" sldId="2147483660"/>
              <pc:sldLayoutMk cId="1198309297" sldId="2147483674"/>
              <ac:grpSpMk id="54" creationId="{6DD23077-EE6E-4B17-6D73-E7C5B07D8CD2}"/>
            </ac:grpSpMkLst>
          </pc:grpChg>
          <pc:grpChg chg="add del mod topLvl">
            <ac:chgData name="Franziska Händschel" userId="e2149472-3187-4d00-b16a-a19eff6fc04a" providerId="ADAL" clId="{26CC04BA-24AB-4D35-849D-1B70A974C0A5}" dt="2024-03-06T15:34:23.851" v="4756" actId="21"/>
            <ac:grpSpMkLst>
              <pc:docMk/>
              <pc:sldMasterMk cId="2436609279" sldId="2147483660"/>
              <pc:sldLayoutMk cId="1198309297" sldId="2147483674"/>
              <ac:grpSpMk id="59" creationId="{F8E63E2F-12A2-6748-AFF3-BD119EAB328F}"/>
            </ac:grpSpMkLst>
          </pc:grpChg>
          <pc:grpChg chg="add del mod topLvl">
            <ac:chgData name="Franziska Händschel" userId="e2149472-3187-4d00-b16a-a19eff6fc04a" providerId="ADAL" clId="{26CC04BA-24AB-4D35-849D-1B70A974C0A5}" dt="2024-03-06T15:34:23.851" v="4756" actId="21"/>
            <ac:grpSpMkLst>
              <pc:docMk/>
              <pc:sldMasterMk cId="2436609279" sldId="2147483660"/>
              <pc:sldLayoutMk cId="1198309297" sldId="2147483674"/>
              <ac:grpSpMk id="64" creationId="{86A73222-3F96-F6EE-49EC-0738159FC97C}"/>
            </ac:grpSpMkLst>
          </pc:grpChg>
          <pc:grpChg chg="add del mod">
            <ac:chgData name="Franziska Händschel" userId="e2149472-3187-4d00-b16a-a19eff6fc04a" providerId="ADAL" clId="{26CC04BA-24AB-4D35-849D-1B70A974C0A5}" dt="2024-03-06T15:34:16.516" v="4755" actId="165"/>
            <ac:grpSpMkLst>
              <pc:docMk/>
              <pc:sldMasterMk cId="2436609279" sldId="2147483660"/>
              <pc:sldLayoutMk cId="1198309297" sldId="2147483674"/>
              <ac:grpSpMk id="68" creationId="{2448C589-31E4-90C3-0908-F20CA7427DC5}"/>
            </ac:grpSpMkLst>
          </pc:grpChg>
          <pc:picChg chg="add mod topLvl">
            <ac:chgData name="Franziska Händschel" userId="e2149472-3187-4d00-b16a-a19eff6fc04a" providerId="ADAL" clId="{26CC04BA-24AB-4D35-849D-1B70A974C0A5}" dt="2024-03-06T15:34:16.516" v="4755" actId="165"/>
            <ac:picMkLst>
              <pc:docMk/>
              <pc:sldMasterMk cId="2436609279" sldId="2147483660"/>
              <pc:sldLayoutMk cId="1198309297" sldId="2147483674"/>
              <ac:picMk id="11" creationId="{56D9DD20-0C66-BC02-C0BE-45F5EBB8ED15}"/>
            </ac:picMkLst>
          </pc:picChg>
        </pc:sldLayoutChg>
        <pc:sldLayoutChg chg="addSp delSp modSp mod">
          <pc:chgData name="Franziska Händschel" userId="e2149472-3187-4d00-b16a-a19eff6fc04a" providerId="ADAL" clId="{26CC04BA-24AB-4D35-849D-1B70A974C0A5}" dt="2024-03-06T15:11:22.888" v="4402" actId="6014"/>
          <pc:sldLayoutMkLst>
            <pc:docMk/>
            <pc:sldMasterMk cId="2436609279" sldId="2147483660"/>
            <pc:sldLayoutMk cId="2315290167" sldId="2147483675"/>
          </pc:sldLayoutMkLst>
          <pc:spChg chg="mod">
            <ac:chgData name="Franziska Händschel" userId="e2149472-3187-4d00-b16a-a19eff6fc04a" providerId="ADAL" clId="{26CC04BA-24AB-4D35-849D-1B70A974C0A5}" dt="2024-03-06T15:10:30.552" v="4362" actId="20577"/>
            <ac:spMkLst>
              <pc:docMk/>
              <pc:sldMasterMk cId="2436609279" sldId="2147483660"/>
              <pc:sldLayoutMk cId="2315290167" sldId="2147483675"/>
              <ac:spMk id="2" creationId="{0A7730FE-CA85-632B-82DC-A83DB5DA932A}"/>
            </ac:spMkLst>
          </pc:spChg>
          <pc:spChg chg="add mod">
            <ac:chgData name="Franziska Händschel" userId="e2149472-3187-4d00-b16a-a19eff6fc04a" providerId="ADAL" clId="{26CC04BA-24AB-4D35-849D-1B70A974C0A5}" dt="2024-03-06T14:56:00.206" v="4211" actId="164"/>
            <ac:spMkLst>
              <pc:docMk/>
              <pc:sldMasterMk cId="2436609279" sldId="2147483660"/>
              <pc:sldLayoutMk cId="2315290167" sldId="2147483675"/>
              <ac:spMk id="4" creationId="{7AFE0D10-8AB5-AF45-3B2B-0056D3B3B749}"/>
            </ac:spMkLst>
          </pc:spChg>
          <pc:spChg chg="mod">
            <ac:chgData name="Franziska Händschel" userId="e2149472-3187-4d00-b16a-a19eff6fc04a" providerId="ADAL" clId="{26CC04BA-24AB-4D35-849D-1B70A974C0A5}" dt="2024-03-06T14:55:13" v="4209" actId="20577"/>
            <ac:spMkLst>
              <pc:docMk/>
              <pc:sldMasterMk cId="2436609279" sldId="2147483660"/>
              <pc:sldLayoutMk cId="2315290167" sldId="2147483675"/>
              <ac:spMk id="5" creationId="{B7912C82-CE2B-482D-27E5-88FFAD5F6363}"/>
            </ac:spMkLst>
          </pc:spChg>
          <pc:spChg chg="del">
            <ac:chgData name="Franziska Händschel" userId="e2149472-3187-4d00-b16a-a19eff6fc04a" providerId="ADAL" clId="{26CC04BA-24AB-4D35-849D-1B70A974C0A5}" dt="2024-03-06T14:54:15.017" v="4176" actId="478"/>
            <ac:spMkLst>
              <pc:docMk/>
              <pc:sldMasterMk cId="2436609279" sldId="2147483660"/>
              <pc:sldLayoutMk cId="2315290167" sldId="2147483675"/>
              <ac:spMk id="48" creationId="{82C0293F-504B-3648-E578-E0F92A5446B3}"/>
            </ac:spMkLst>
          </pc:spChg>
          <pc:spChg chg="mod">
            <ac:chgData name="Franziska Händschel" userId="e2149472-3187-4d00-b16a-a19eff6fc04a" providerId="ADAL" clId="{26CC04BA-24AB-4D35-849D-1B70A974C0A5}" dt="2024-03-06T14:55:54.402" v="4210"/>
            <ac:spMkLst>
              <pc:docMk/>
              <pc:sldMasterMk cId="2436609279" sldId="2147483660"/>
              <pc:sldLayoutMk cId="2315290167" sldId="2147483675"/>
              <ac:spMk id="49" creationId="{431E2F9E-456C-9D69-7D70-D662EFBC8185}"/>
            </ac:spMkLst>
          </pc:spChg>
          <pc:spChg chg="del">
            <ac:chgData name="Franziska Händschel" userId="e2149472-3187-4d00-b16a-a19eff6fc04a" providerId="ADAL" clId="{26CC04BA-24AB-4D35-849D-1B70A974C0A5}" dt="2024-03-06T14:54:19.768" v="4177" actId="478"/>
            <ac:spMkLst>
              <pc:docMk/>
              <pc:sldMasterMk cId="2436609279" sldId="2147483660"/>
              <pc:sldLayoutMk cId="2315290167" sldId="2147483675"/>
              <ac:spMk id="50" creationId="{4CE71261-40A2-2336-7C5B-E4625B03820F}"/>
            </ac:spMkLst>
          </pc:spChg>
          <pc:spChg chg="del">
            <ac:chgData name="Franziska Händschel" userId="e2149472-3187-4d00-b16a-a19eff6fc04a" providerId="ADAL" clId="{26CC04BA-24AB-4D35-849D-1B70A974C0A5}" dt="2024-03-06T14:54:19.768" v="4177" actId="478"/>
            <ac:spMkLst>
              <pc:docMk/>
              <pc:sldMasterMk cId="2436609279" sldId="2147483660"/>
              <pc:sldLayoutMk cId="2315290167" sldId="2147483675"/>
              <ac:spMk id="51" creationId="{A8D0D3B9-C173-46DD-D76E-4C62192E7201}"/>
            </ac:spMkLst>
          </pc:spChg>
          <pc:spChg chg="del">
            <ac:chgData name="Franziska Händschel" userId="e2149472-3187-4d00-b16a-a19eff6fc04a" providerId="ADAL" clId="{26CC04BA-24AB-4D35-849D-1B70A974C0A5}" dt="2024-03-06T14:54:19.768" v="4177" actId="478"/>
            <ac:spMkLst>
              <pc:docMk/>
              <pc:sldMasterMk cId="2436609279" sldId="2147483660"/>
              <pc:sldLayoutMk cId="2315290167" sldId="2147483675"/>
              <ac:spMk id="53" creationId="{6FBB0E56-0494-5C21-35C8-28FEFCE65EAE}"/>
            </ac:spMkLst>
          </pc:spChg>
          <pc:spChg chg="del">
            <ac:chgData name="Franziska Händschel" userId="e2149472-3187-4d00-b16a-a19eff6fc04a" providerId="ADAL" clId="{26CC04BA-24AB-4D35-849D-1B70A974C0A5}" dt="2024-03-06T14:54:15.017" v="4176" actId="478"/>
            <ac:spMkLst>
              <pc:docMk/>
              <pc:sldMasterMk cId="2436609279" sldId="2147483660"/>
              <pc:sldLayoutMk cId="2315290167" sldId="2147483675"/>
              <ac:spMk id="54" creationId="{D35F3675-4DAE-FEF0-5A14-DE3BB4AE31D6}"/>
            </ac:spMkLst>
          </pc:spChg>
          <pc:spChg chg="mod">
            <ac:chgData name="Franziska Händschel" userId="e2149472-3187-4d00-b16a-a19eff6fc04a" providerId="ADAL" clId="{26CC04BA-24AB-4D35-849D-1B70A974C0A5}" dt="2024-03-06T14:55:54.402" v="4210"/>
            <ac:spMkLst>
              <pc:docMk/>
              <pc:sldMasterMk cId="2436609279" sldId="2147483660"/>
              <pc:sldLayoutMk cId="2315290167" sldId="2147483675"/>
              <ac:spMk id="56" creationId="{4119A60C-0B48-5FC6-51C7-2D0A45D66B8D}"/>
            </ac:spMkLst>
          </pc:spChg>
          <pc:spChg chg="del">
            <ac:chgData name="Franziska Händschel" userId="e2149472-3187-4d00-b16a-a19eff6fc04a" providerId="ADAL" clId="{26CC04BA-24AB-4D35-849D-1B70A974C0A5}" dt="2024-03-06T14:54:15.017" v="4176" actId="478"/>
            <ac:spMkLst>
              <pc:docMk/>
              <pc:sldMasterMk cId="2436609279" sldId="2147483660"/>
              <pc:sldLayoutMk cId="2315290167" sldId="2147483675"/>
              <ac:spMk id="57" creationId="{A7C7B271-941C-54AD-6AA9-3243984C44E9}"/>
            </ac:spMkLst>
          </pc:spChg>
          <pc:spChg chg="del">
            <ac:chgData name="Franziska Händschel" userId="e2149472-3187-4d00-b16a-a19eff6fc04a" providerId="ADAL" clId="{26CC04BA-24AB-4D35-849D-1B70A974C0A5}" dt="2024-03-06T14:54:15.017" v="4176" actId="478"/>
            <ac:spMkLst>
              <pc:docMk/>
              <pc:sldMasterMk cId="2436609279" sldId="2147483660"/>
              <pc:sldLayoutMk cId="2315290167" sldId="2147483675"/>
              <ac:spMk id="59" creationId="{3AAD8D71-5790-455F-55C5-CFEC5B5A869A}"/>
            </ac:spMkLst>
          </pc:spChg>
          <pc:spChg chg="del">
            <ac:chgData name="Franziska Händschel" userId="e2149472-3187-4d00-b16a-a19eff6fc04a" providerId="ADAL" clId="{26CC04BA-24AB-4D35-849D-1B70A974C0A5}" dt="2024-03-06T14:54:15.017" v="4176" actId="478"/>
            <ac:spMkLst>
              <pc:docMk/>
              <pc:sldMasterMk cId="2436609279" sldId="2147483660"/>
              <pc:sldLayoutMk cId="2315290167" sldId="2147483675"/>
              <ac:spMk id="61" creationId="{F543C6C2-837B-871C-F024-B442620DEFA5}"/>
            </ac:spMkLst>
          </pc:spChg>
          <pc:spChg chg="del">
            <ac:chgData name="Franziska Händschel" userId="e2149472-3187-4d00-b16a-a19eff6fc04a" providerId="ADAL" clId="{26CC04BA-24AB-4D35-849D-1B70A974C0A5}" dt="2024-03-06T14:54:15.017" v="4176" actId="478"/>
            <ac:spMkLst>
              <pc:docMk/>
              <pc:sldMasterMk cId="2436609279" sldId="2147483660"/>
              <pc:sldLayoutMk cId="2315290167" sldId="2147483675"/>
              <ac:spMk id="63" creationId="{F48E5AD7-4C08-9E83-45FE-7AA4DAAFDA81}"/>
            </ac:spMkLst>
          </pc:spChg>
          <pc:spChg chg="del">
            <ac:chgData name="Franziska Händschel" userId="e2149472-3187-4d00-b16a-a19eff6fc04a" providerId="ADAL" clId="{26CC04BA-24AB-4D35-849D-1B70A974C0A5}" dt="2024-03-06T14:54:15.017" v="4176" actId="478"/>
            <ac:spMkLst>
              <pc:docMk/>
              <pc:sldMasterMk cId="2436609279" sldId="2147483660"/>
              <pc:sldLayoutMk cId="2315290167" sldId="2147483675"/>
              <ac:spMk id="65" creationId="{D6376DC7-29BE-4A9D-C904-C1BCC83B0959}"/>
            </ac:spMkLst>
          </pc:spChg>
          <pc:spChg chg="del">
            <ac:chgData name="Franziska Händschel" userId="e2149472-3187-4d00-b16a-a19eff6fc04a" providerId="ADAL" clId="{26CC04BA-24AB-4D35-849D-1B70A974C0A5}" dt="2024-03-06T14:54:15.017" v="4176" actId="478"/>
            <ac:spMkLst>
              <pc:docMk/>
              <pc:sldMasterMk cId="2436609279" sldId="2147483660"/>
              <pc:sldLayoutMk cId="2315290167" sldId="2147483675"/>
              <ac:spMk id="67" creationId="{89CDD9E4-F9FD-2DF5-ACF3-CF48313753D6}"/>
            </ac:spMkLst>
          </pc:spChg>
          <pc:spChg chg="del">
            <ac:chgData name="Franziska Händschel" userId="e2149472-3187-4d00-b16a-a19eff6fc04a" providerId="ADAL" clId="{26CC04BA-24AB-4D35-849D-1B70A974C0A5}" dt="2024-03-06T14:54:15.017" v="4176" actId="478"/>
            <ac:spMkLst>
              <pc:docMk/>
              <pc:sldMasterMk cId="2436609279" sldId="2147483660"/>
              <pc:sldLayoutMk cId="2315290167" sldId="2147483675"/>
              <ac:spMk id="69" creationId="{5A010288-74A1-3A28-5F12-559FBAD2E0F9}"/>
            </ac:spMkLst>
          </pc:spChg>
          <pc:spChg chg="del">
            <ac:chgData name="Franziska Händschel" userId="e2149472-3187-4d00-b16a-a19eff6fc04a" providerId="ADAL" clId="{26CC04BA-24AB-4D35-849D-1B70A974C0A5}" dt="2024-03-06T14:54:15.017" v="4176" actId="478"/>
            <ac:spMkLst>
              <pc:docMk/>
              <pc:sldMasterMk cId="2436609279" sldId="2147483660"/>
              <pc:sldLayoutMk cId="2315290167" sldId="2147483675"/>
              <ac:spMk id="71" creationId="{3E4E9BD9-F12C-C5C1-7E5F-32C6197B2F2E}"/>
            </ac:spMkLst>
          </pc:spChg>
          <pc:spChg chg="add mod">
            <ac:chgData name="Franziska Händschel" userId="e2149472-3187-4d00-b16a-a19eff6fc04a" providerId="ADAL" clId="{26CC04BA-24AB-4D35-849D-1B70A974C0A5}" dt="2024-03-06T14:56:20.461" v="4213" actId="207"/>
            <ac:spMkLst>
              <pc:docMk/>
              <pc:sldMasterMk cId="2436609279" sldId="2147483660"/>
              <pc:sldLayoutMk cId="2315290167" sldId="2147483675"/>
              <ac:spMk id="72" creationId="{5B2E4994-D27D-A178-AF8E-4AFA6148E20C}"/>
            </ac:spMkLst>
          </pc:spChg>
          <pc:spChg chg="del">
            <ac:chgData name="Franziska Händschel" userId="e2149472-3187-4d00-b16a-a19eff6fc04a" providerId="ADAL" clId="{26CC04BA-24AB-4D35-849D-1B70A974C0A5}" dt="2024-03-06T14:54:15.017" v="4176" actId="478"/>
            <ac:spMkLst>
              <pc:docMk/>
              <pc:sldMasterMk cId="2436609279" sldId="2147483660"/>
              <pc:sldLayoutMk cId="2315290167" sldId="2147483675"/>
              <ac:spMk id="73" creationId="{79BB0807-CD9A-3966-9FFE-5C0BA2A02F53}"/>
            </ac:spMkLst>
          </pc:spChg>
          <pc:spChg chg="add mod">
            <ac:chgData name="Franziska Händschel" userId="e2149472-3187-4d00-b16a-a19eff6fc04a" providerId="ADAL" clId="{26CC04BA-24AB-4D35-849D-1B70A974C0A5}" dt="2024-03-06T14:56:00.206" v="4211" actId="164"/>
            <ac:spMkLst>
              <pc:docMk/>
              <pc:sldMasterMk cId="2436609279" sldId="2147483660"/>
              <pc:sldLayoutMk cId="2315290167" sldId="2147483675"/>
              <ac:spMk id="74" creationId="{9495B88D-E9E0-6727-664D-71235F04E28A}"/>
            </ac:spMkLst>
          </pc:spChg>
          <pc:spChg chg="del">
            <ac:chgData name="Franziska Händschel" userId="e2149472-3187-4d00-b16a-a19eff6fc04a" providerId="ADAL" clId="{26CC04BA-24AB-4D35-849D-1B70A974C0A5}" dt="2024-03-06T14:54:15.017" v="4176" actId="478"/>
            <ac:spMkLst>
              <pc:docMk/>
              <pc:sldMasterMk cId="2436609279" sldId="2147483660"/>
              <pc:sldLayoutMk cId="2315290167" sldId="2147483675"/>
              <ac:spMk id="75" creationId="{1D7C7C77-1A6B-3E2B-E2E3-AF4DB5E0E1A5}"/>
            </ac:spMkLst>
          </pc:spChg>
          <pc:spChg chg="add mod">
            <ac:chgData name="Franziska Händschel" userId="e2149472-3187-4d00-b16a-a19eff6fc04a" providerId="ADAL" clId="{26CC04BA-24AB-4D35-849D-1B70A974C0A5}" dt="2024-03-06T14:56:00.206" v="4211" actId="164"/>
            <ac:spMkLst>
              <pc:docMk/>
              <pc:sldMasterMk cId="2436609279" sldId="2147483660"/>
              <pc:sldLayoutMk cId="2315290167" sldId="2147483675"/>
              <ac:spMk id="76" creationId="{E853B1EB-3FD1-4778-6FE5-ECE5804F34A8}"/>
            </ac:spMkLst>
          </pc:spChg>
          <pc:spChg chg="del">
            <ac:chgData name="Franziska Händschel" userId="e2149472-3187-4d00-b16a-a19eff6fc04a" providerId="ADAL" clId="{26CC04BA-24AB-4D35-849D-1B70A974C0A5}" dt="2024-03-06T14:54:15.017" v="4176" actId="478"/>
            <ac:spMkLst>
              <pc:docMk/>
              <pc:sldMasterMk cId="2436609279" sldId="2147483660"/>
              <pc:sldLayoutMk cId="2315290167" sldId="2147483675"/>
              <ac:spMk id="77" creationId="{FD586480-6A62-44D5-979B-141ACEDCFED2}"/>
            </ac:spMkLst>
          </pc:spChg>
          <pc:spChg chg="del">
            <ac:chgData name="Franziska Händschel" userId="e2149472-3187-4d00-b16a-a19eff6fc04a" providerId="ADAL" clId="{26CC04BA-24AB-4D35-849D-1B70A974C0A5}" dt="2024-03-06T14:54:15.017" v="4176" actId="478"/>
            <ac:spMkLst>
              <pc:docMk/>
              <pc:sldMasterMk cId="2436609279" sldId="2147483660"/>
              <pc:sldLayoutMk cId="2315290167" sldId="2147483675"/>
              <ac:spMk id="79" creationId="{5CD72E51-88FA-DCF2-CE77-22B52D053A25}"/>
            </ac:spMkLst>
          </pc:spChg>
          <pc:spChg chg="del">
            <ac:chgData name="Franziska Händschel" userId="e2149472-3187-4d00-b16a-a19eff6fc04a" providerId="ADAL" clId="{26CC04BA-24AB-4D35-849D-1B70A974C0A5}" dt="2024-03-06T14:54:19.768" v="4177" actId="478"/>
            <ac:spMkLst>
              <pc:docMk/>
              <pc:sldMasterMk cId="2436609279" sldId="2147483660"/>
              <pc:sldLayoutMk cId="2315290167" sldId="2147483675"/>
              <ac:spMk id="81" creationId="{412DF8DF-AC23-72FE-8B87-FF8109249CB0}"/>
            </ac:spMkLst>
          </pc:spChg>
          <pc:spChg chg="mod">
            <ac:chgData name="Franziska Händschel" userId="e2149472-3187-4d00-b16a-a19eff6fc04a" providerId="ADAL" clId="{26CC04BA-24AB-4D35-849D-1B70A974C0A5}" dt="2024-03-06T14:55:54.402" v="4210"/>
            <ac:spMkLst>
              <pc:docMk/>
              <pc:sldMasterMk cId="2436609279" sldId="2147483660"/>
              <pc:sldLayoutMk cId="2315290167" sldId="2147483675"/>
              <ac:spMk id="82" creationId="{EE8A06BD-3931-87F4-5457-E40939CCBDEB}"/>
            </ac:spMkLst>
          </pc:spChg>
          <pc:spChg chg="del">
            <ac:chgData name="Franziska Händschel" userId="e2149472-3187-4d00-b16a-a19eff6fc04a" providerId="ADAL" clId="{26CC04BA-24AB-4D35-849D-1B70A974C0A5}" dt="2024-03-06T14:54:19.768" v="4177" actId="478"/>
            <ac:spMkLst>
              <pc:docMk/>
              <pc:sldMasterMk cId="2436609279" sldId="2147483660"/>
              <pc:sldLayoutMk cId="2315290167" sldId="2147483675"/>
              <ac:spMk id="83" creationId="{FAA88652-3AB5-14A9-EEEA-1923CD96D8EF}"/>
            </ac:spMkLst>
          </pc:spChg>
          <pc:spChg chg="mod">
            <ac:chgData name="Franziska Händschel" userId="e2149472-3187-4d00-b16a-a19eff6fc04a" providerId="ADAL" clId="{26CC04BA-24AB-4D35-849D-1B70A974C0A5}" dt="2024-03-06T14:55:54.402" v="4210"/>
            <ac:spMkLst>
              <pc:docMk/>
              <pc:sldMasterMk cId="2436609279" sldId="2147483660"/>
              <pc:sldLayoutMk cId="2315290167" sldId="2147483675"/>
              <ac:spMk id="84" creationId="{66A2D9FA-CEF5-5C83-14ED-91DE4E305E40}"/>
            </ac:spMkLst>
          </pc:spChg>
          <pc:spChg chg="del">
            <ac:chgData name="Franziska Händschel" userId="e2149472-3187-4d00-b16a-a19eff6fc04a" providerId="ADAL" clId="{26CC04BA-24AB-4D35-849D-1B70A974C0A5}" dt="2024-03-06T14:54:19.768" v="4177" actId="478"/>
            <ac:spMkLst>
              <pc:docMk/>
              <pc:sldMasterMk cId="2436609279" sldId="2147483660"/>
              <pc:sldLayoutMk cId="2315290167" sldId="2147483675"/>
              <ac:spMk id="85" creationId="{D5A5098B-3A9F-FE15-9FAE-877E16C3F178}"/>
            </ac:spMkLst>
          </pc:spChg>
          <pc:spChg chg="del">
            <ac:chgData name="Franziska Händschel" userId="e2149472-3187-4d00-b16a-a19eff6fc04a" providerId="ADAL" clId="{26CC04BA-24AB-4D35-849D-1B70A974C0A5}" dt="2024-03-06T14:54:19.768" v="4177" actId="478"/>
            <ac:spMkLst>
              <pc:docMk/>
              <pc:sldMasterMk cId="2436609279" sldId="2147483660"/>
              <pc:sldLayoutMk cId="2315290167" sldId="2147483675"/>
              <ac:spMk id="87" creationId="{80C3287A-2205-59BB-2D4E-40117F54DC83}"/>
            </ac:spMkLst>
          </pc:spChg>
          <pc:spChg chg="mod">
            <ac:chgData name="Franziska Händschel" userId="e2149472-3187-4d00-b16a-a19eff6fc04a" providerId="ADAL" clId="{26CC04BA-24AB-4D35-849D-1B70A974C0A5}" dt="2024-03-06T14:55:54.402" v="4210"/>
            <ac:spMkLst>
              <pc:docMk/>
              <pc:sldMasterMk cId="2436609279" sldId="2147483660"/>
              <pc:sldLayoutMk cId="2315290167" sldId="2147483675"/>
              <ac:spMk id="88" creationId="{502BD1E8-0781-05C7-7E67-C09C0F5F924D}"/>
            </ac:spMkLst>
          </pc:spChg>
          <pc:spChg chg="del">
            <ac:chgData name="Franziska Händschel" userId="e2149472-3187-4d00-b16a-a19eff6fc04a" providerId="ADAL" clId="{26CC04BA-24AB-4D35-849D-1B70A974C0A5}" dt="2024-03-06T14:54:19.768" v="4177" actId="478"/>
            <ac:spMkLst>
              <pc:docMk/>
              <pc:sldMasterMk cId="2436609279" sldId="2147483660"/>
              <pc:sldLayoutMk cId="2315290167" sldId="2147483675"/>
              <ac:spMk id="89" creationId="{2417177A-6A93-88E7-0FEE-1094D0CB5D38}"/>
            </ac:spMkLst>
          </pc:spChg>
          <pc:spChg chg="mod">
            <ac:chgData name="Franziska Händschel" userId="e2149472-3187-4d00-b16a-a19eff6fc04a" providerId="ADAL" clId="{26CC04BA-24AB-4D35-849D-1B70A974C0A5}" dt="2024-03-06T14:55:54.402" v="4210"/>
            <ac:spMkLst>
              <pc:docMk/>
              <pc:sldMasterMk cId="2436609279" sldId="2147483660"/>
              <pc:sldLayoutMk cId="2315290167" sldId="2147483675"/>
              <ac:spMk id="90" creationId="{828B0995-6F42-84A3-578D-25A63CA0BF45}"/>
            </ac:spMkLst>
          </pc:spChg>
          <pc:spChg chg="del">
            <ac:chgData name="Franziska Händschel" userId="e2149472-3187-4d00-b16a-a19eff6fc04a" providerId="ADAL" clId="{26CC04BA-24AB-4D35-849D-1B70A974C0A5}" dt="2024-03-06T14:54:19.768" v="4177" actId="478"/>
            <ac:spMkLst>
              <pc:docMk/>
              <pc:sldMasterMk cId="2436609279" sldId="2147483660"/>
              <pc:sldLayoutMk cId="2315290167" sldId="2147483675"/>
              <ac:spMk id="91" creationId="{3F4A6EDF-C86A-DA7C-B046-1A7283BD46F5}"/>
            </ac:spMkLst>
          </pc:spChg>
          <pc:spChg chg="add mod">
            <ac:chgData name="Franziska Händschel" userId="e2149472-3187-4d00-b16a-a19eff6fc04a" providerId="ADAL" clId="{26CC04BA-24AB-4D35-849D-1B70A974C0A5}" dt="2024-03-06T15:00:07.865" v="4244"/>
            <ac:spMkLst>
              <pc:docMk/>
              <pc:sldMasterMk cId="2436609279" sldId="2147483660"/>
              <pc:sldLayoutMk cId="2315290167" sldId="2147483675"/>
              <ac:spMk id="93" creationId="{849370CA-F805-7E0D-56C9-573945F8BAD6}"/>
            </ac:spMkLst>
          </pc:spChg>
          <pc:spChg chg="add mod">
            <ac:chgData name="Franziska Händschel" userId="e2149472-3187-4d00-b16a-a19eff6fc04a" providerId="ADAL" clId="{26CC04BA-24AB-4D35-849D-1B70A974C0A5}" dt="2024-03-06T15:00:07.865" v="4244"/>
            <ac:spMkLst>
              <pc:docMk/>
              <pc:sldMasterMk cId="2436609279" sldId="2147483660"/>
              <pc:sldLayoutMk cId="2315290167" sldId="2147483675"/>
              <ac:spMk id="94" creationId="{66AF6814-F264-6CB9-178B-E1E23E855A1F}"/>
            </ac:spMkLst>
          </pc:spChg>
          <pc:spChg chg="add mod">
            <ac:chgData name="Franziska Händschel" userId="e2149472-3187-4d00-b16a-a19eff6fc04a" providerId="ADAL" clId="{26CC04BA-24AB-4D35-849D-1B70A974C0A5}" dt="2024-03-06T15:00:07.865" v="4244"/>
            <ac:spMkLst>
              <pc:docMk/>
              <pc:sldMasterMk cId="2436609279" sldId="2147483660"/>
              <pc:sldLayoutMk cId="2315290167" sldId="2147483675"/>
              <ac:spMk id="95" creationId="{710300EA-8F51-CD7B-3429-708CA83D0DD2}"/>
            </ac:spMkLst>
          </pc:spChg>
          <pc:spChg chg="add mod">
            <ac:chgData name="Franziska Händschel" userId="e2149472-3187-4d00-b16a-a19eff6fc04a" providerId="ADAL" clId="{26CC04BA-24AB-4D35-849D-1B70A974C0A5}" dt="2024-03-06T15:00:07.865" v="4244"/>
            <ac:spMkLst>
              <pc:docMk/>
              <pc:sldMasterMk cId="2436609279" sldId="2147483660"/>
              <pc:sldLayoutMk cId="2315290167" sldId="2147483675"/>
              <ac:spMk id="96" creationId="{56F7A32C-D70D-00A2-3C21-F9F7BA1E543E}"/>
            </ac:spMkLst>
          </pc:spChg>
          <pc:spChg chg="add mod">
            <ac:chgData name="Franziska Händschel" userId="e2149472-3187-4d00-b16a-a19eff6fc04a" providerId="ADAL" clId="{26CC04BA-24AB-4D35-849D-1B70A974C0A5}" dt="2024-03-06T15:00:07.865" v="4244"/>
            <ac:spMkLst>
              <pc:docMk/>
              <pc:sldMasterMk cId="2436609279" sldId="2147483660"/>
              <pc:sldLayoutMk cId="2315290167" sldId="2147483675"/>
              <ac:spMk id="97" creationId="{0747196B-EC79-780E-CB1A-321568CDE086}"/>
            </ac:spMkLst>
          </pc:spChg>
          <pc:spChg chg="add mod">
            <ac:chgData name="Franziska Händschel" userId="e2149472-3187-4d00-b16a-a19eff6fc04a" providerId="ADAL" clId="{26CC04BA-24AB-4D35-849D-1B70A974C0A5}" dt="2024-03-06T15:00:07.865" v="4244"/>
            <ac:spMkLst>
              <pc:docMk/>
              <pc:sldMasterMk cId="2436609279" sldId="2147483660"/>
              <pc:sldLayoutMk cId="2315290167" sldId="2147483675"/>
              <ac:spMk id="99" creationId="{2B4F6D60-1AFA-6BDD-5BF1-76EF54D4EA67}"/>
            </ac:spMkLst>
          </pc:spChg>
          <pc:spChg chg="add mod">
            <ac:chgData name="Franziska Händschel" userId="e2149472-3187-4d00-b16a-a19eff6fc04a" providerId="ADAL" clId="{26CC04BA-24AB-4D35-849D-1B70A974C0A5}" dt="2024-03-06T15:00:07.865" v="4244"/>
            <ac:spMkLst>
              <pc:docMk/>
              <pc:sldMasterMk cId="2436609279" sldId="2147483660"/>
              <pc:sldLayoutMk cId="2315290167" sldId="2147483675"/>
              <ac:spMk id="100" creationId="{186F9773-AF05-42FE-1755-8CD33072CF9C}"/>
            </ac:spMkLst>
          </pc:spChg>
          <pc:spChg chg="add mod">
            <ac:chgData name="Franziska Händschel" userId="e2149472-3187-4d00-b16a-a19eff6fc04a" providerId="ADAL" clId="{26CC04BA-24AB-4D35-849D-1B70A974C0A5}" dt="2024-03-06T15:00:07.865" v="4244"/>
            <ac:spMkLst>
              <pc:docMk/>
              <pc:sldMasterMk cId="2436609279" sldId="2147483660"/>
              <pc:sldLayoutMk cId="2315290167" sldId="2147483675"/>
              <ac:spMk id="101" creationId="{BC0447A3-43D4-1966-C951-8552579AEDE6}"/>
            </ac:spMkLst>
          </pc:spChg>
          <pc:spChg chg="add mod">
            <ac:chgData name="Franziska Händschel" userId="e2149472-3187-4d00-b16a-a19eff6fc04a" providerId="ADAL" clId="{26CC04BA-24AB-4D35-849D-1B70A974C0A5}" dt="2024-03-06T15:00:07.865" v="4244"/>
            <ac:spMkLst>
              <pc:docMk/>
              <pc:sldMasterMk cId="2436609279" sldId="2147483660"/>
              <pc:sldLayoutMk cId="2315290167" sldId="2147483675"/>
              <ac:spMk id="102" creationId="{F2E0CDB0-F9DD-9EE4-29BC-AFD2CD6F93DC}"/>
            </ac:spMkLst>
          </pc:spChg>
          <pc:spChg chg="add mod">
            <ac:chgData name="Franziska Händschel" userId="e2149472-3187-4d00-b16a-a19eff6fc04a" providerId="ADAL" clId="{26CC04BA-24AB-4D35-849D-1B70A974C0A5}" dt="2024-03-06T15:00:07.865" v="4244"/>
            <ac:spMkLst>
              <pc:docMk/>
              <pc:sldMasterMk cId="2436609279" sldId="2147483660"/>
              <pc:sldLayoutMk cId="2315290167" sldId="2147483675"/>
              <ac:spMk id="103" creationId="{F6E59D4F-8485-1EC7-C772-DBCBAF026B9E}"/>
            </ac:spMkLst>
          </pc:spChg>
          <pc:spChg chg="add mod">
            <ac:chgData name="Franziska Händschel" userId="e2149472-3187-4d00-b16a-a19eff6fc04a" providerId="ADAL" clId="{26CC04BA-24AB-4D35-849D-1B70A974C0A5}" dt="2024-03-06T15:00:07.865" v="4244"/>
            <ac:spMkLst>
              <pc:docMk/>
              <pc:sldMasterMk cId="2436609279" sldId="2147483660"/>
              <pc:sldLayoutMk cId="2315290167" sldId="2147483675"/>
              <ac:spMk id="107" creationId="{8D8753C1-50D5-5564-05FE-A62CB6115AEB}"/>
            </ac:spMkLst>
          </pc:spChg>
          <pc:spChg chg="add mod">
            <ac:chgData name="Franziska Händschel" userId="e2149472-3187-4d00-b16a-a19eff6fc04a" providerId="ADAL" clId="{26CC04BA-24AB-4D35-849D-1B70A974C0A5}" dt="2024-03-06T15:00:07.865" v="4244"/>
            <ac:spMkLst>
              <pc:docMk/>
              <pc:sldMasterMk cId="2436609279" sldId="2147483660"/>
              <pc:sldLayoutMk cId="2315290167" sldId="2147483675"/>
              <ac:spMk id="108" creationId="{ED8F0FE3-B2B6-5231-1FB0-4922FBB33E1D}"/>
            </ac:spMkLst>
          </pc:spChg>
          <pc:spChg chg="add mod">
            <ac:chgData name="Franziska Händschel" userId="e2149472-3187-4d00-b16a-a19eff6fc04a" providerId="ADAL" clId="{26CC04BA-24AB-4D35-849D-1B70A974C0A5}" dt="2024-03-06T15:00:07.865" v="4244"/>
            <ac:spMkLst>
              <pc:docMk/>
              <pc:sldMasterMk cId="2436609279" sldId="2147483660"/>
              <pc:sldLayoutMk cId="2315290167" sldId="2147483675"/>
              <ac:spMk id="109" creationId="{9A192FE4-27BD-6C7E-30C5-1E777EE91713}"/>
            </ac:spMkLst>
          </pc:spChg>
          <pc:spChg chg="add mod">
            <ac:chgData name="Franziska Händschel" userId="e2149472-3187-4d00-b16a-a19eff6fc04a" providerId="ADAL" clId="{26CC04BA-24AB-4D35-849D-1B70A974C0A5}" dt="2024-03-06T15:00:07.865" v="4244"/>
            <ac:spMkLst>
              <pc:docMk/>
              <pc:sldMasterMk cId="2436609279" sldId="2147483660"/>
              <pc:sldLayoutMk cId="2315290167" sldId="2147483675"/>
              <ac:spMk id="110" creationId="{E02C6108-2938-3084-3746-6D77CF393E33}"/>
            </ac:spMkLst>
          </pc:spChg>
          <pc:spChg chg="add mod">
            <ac:chgData name="Franziska Händschel" userId="e2149472-3187-4d00-b16a-a19eff6fc04a" providerId="ADAL" clId="{26CC04BA-24AB-4D35-849D-1B70A974C0A5}" dt="2024-03-06T15:00:07.865" v="4244"/>
            <ac:spMkLst>
              <pc:docMk/>
              <pc:sldMasterMk cId="2436609279" sldId="2147483660"/>
              <pc:sldLayoutMk cId="2315290167" sldId="2147483675"/>
              <ac:spMk id="111" creationId="{EED80A36-871D-DC87-3813-68989515CC93}"/>
            </ac:spMkLst>
          </pc:spChg>
          <pc:spChg chg="add mod">
            <ac:chgData name="Franziska Händschel" userId="e2149472-3187-4d00-b16a-a19eff6fc04a" providerId="ADAL" clId="{26CC04BA-24AB-4D35-849D-1B70A974C0A5}" dt="2024-03-06T15:00:07.865" v="4244"/>
            <ac:spMkLst>
              <pc:docMk/>
              <pc:sldMasterMk cId="2436609279" sldId="2147483660"/>
              <pc:sldLayoutMk cId="2315290167" sldId="2147483675"/>
              <ac:spMk id="112" creationId="{5CE06893-09BC-36F4-F6E1-888887D9A3A6}"/>
            </ac:spMkLst>
          </pc:spChg>
          <pc:spChg chg="add mod">
            <ac:chgData name="Franziska Händschel" userId="e2149472-3187-4d00-b16a-a19eff6fc04a" providerId="ADAL" clId="{26CC04BA-24AB-4D35-849D-1B70A974C0A5}" dt="2024-03-06T15:00:07.865" v="4244"/>
            <ac:spMkLst>
              <pc:docMk/>
              <pc:sldMasterMk cId="2436609279" sldId="2147483660"/>
              <pc:sldLayoutMk cId="2315290167" sldId="2147483675"/>
              <ac:spMk id="157" creationId="{A09934F3-FBF2-4B5F-93E9-7F91DBB8126D}"/>
            </ac:spMkLst>
          </pc:spChg>
          <pc:grpChg chg="add mod">
            <ac:chgData name="Franziska Händschel" userId="e2149472-3187-4d00-b16a-a19eff6fc04a" providerId="ADAL" clId="{26CC04BA-24AB-4D35-849D-1B70A974C0A5}" dt="2024-03-06T14:56:00.206" v="4211" actId="164"/>
            <ac:grpSpMkLst>
              <pc:docMk/>
              <pc:sldMasterMk cId="2436609279" sldId="2147483660"/>
              <pc:sldLayoutMk cId="2315290167" sldId="2147483675"/>
              <ac:grpSpMk id="6" creationId="{08D1886D-1562-8981-ADA1-6A33118745D8}"/>
            </ac:grpSpMkLst>
          </pc:grpChg>
          <pc:grpChg chg="del">
            <ac:chgData name="Franziska Händschel" userId="e2149472-3187-4d00-b16a-a19eff6fc04a" providerId="ADAL" clId="{26CC04BA-24AB-4D35-849D-1B70A974C0A5}" dt="2024-03-06T14:54:19.768" v="4177" actId="478"/>
            <ac:grpSpMkLst>
              <pc:docMk/>
              <pc:sldMasterMk cId="2436609279" sldId="2147483660"/>
              <pc:sldLayoutMk cId="2315290167" sldId="2147483675"/>
              <ac:grpSpMk id="7" creationId="{A62A4728-3B87-4B9C-3079-3B61D3845501}"/>
            </ac:grpSpMkLst>
          </pc:grpChg>
          <pc:grpChg chg="del">
            <ac:chgData name="Franziska Händschel" userId="e2149472-3187-4d00-b16a-a19eff6fc04a" providerId="ADAL" clId="{26CC04BA-24AB-4D35-849D-1B70A974C0A5}" dt="2024-03-06T14:54:19.768" v="4177" actId="478"/>
            <ac:grpSpMkLst>
              <pc:docMk/>
              <pc:sldMasterMk cId="2436609279" sldId="2147483660"/>
              <pc:sldLayoutMk cId="2315290167" sldId="2147483675"/>
              <ac:grpSpMk id="11" creationId="{7CE68F87-51BE-F794-7AFA-01A39B5D299C}"/>
            </ac:grpSpMkLst>
          </pc:grpChg>
          <pc:grpChg chg="del">
            <ac:chgData name="Franziska Händschel" userId="e2149472-3187-4d00-b16a-a19eff6fc04a" providerId="ADAL" clId="{26CC04BA-24AB-4D35-849D-1B70A974C0A5}" dt="2024-03-06T14:54:15.017" v="4176" actId="478"/>
            <ac:grpSpMkLst>
              <pc:docMk/>
              <pc:sldMasterMk cId="2436609279" sldId="2147483660"/>
              <pc:sldLayoutMk cId="2315290167" sldId="2147483675"/>
              <ac:grpSpMk id="15" creationId="{FF5BBBBD-854D-32A1-3E5C-6C82985AE4AE}"/>
            </ac:grpSpMkLst>
          </pc:grpChg>
          <pc:grpChg chg="del">
            <ac:chgData name="Franziska Händschel" userId="e2149472-3187-4d00-b16a-a19eff6fc04a" providerId="ADAL" clId="{26CC04BA-24AB-4D35-849D-1B70A974C0A5}" dt="2024-03-06T14:54:15.017" v="4176" actId="478"/>
            <ac:grpSpMkLst>
              <pc:docMk/>
              <pc:sldMasterMk cId="2436609279" sldId="2147483660"/>
              <pc:sldLayoutMk cId="2315290167" sldId="2147483675"/>
              <ac:grpSpMk id="19" creationId="{C3AB5A96-42C3-2382-919F-179168CD3EFA}"/>
            </ac:grpSpMkLst>
          </pc:grpChg>
          <pc:grpChg chg="del">
            <ac:chgData name="Franziska Händschel" userId="e2149472-3187-4d00-b16a-a19eff6fc04a" providerId="ADAL" clId="{26CC04BA-24AB-4D35-849D-1B70A974C0A5}" dt="2024-03-06T14:54:15.017" v="4176" actId="478"/>
            <ac:grpSpMkLst>
              <pc:docMk/>
              <pc:sldMasterMk cId="2436609279" sldId="2147483660"/>
              <pc:sldLayoutMk cId="2315290167" sldId="2147483675"/>
              <ac:grpSpMk id="25" creationId="{CA46AABF-6B52-B8BF-50C4-1AF09FA151B7}"/>
            </ac:grpSpMkLst>
          </pc:grpChg>
          <pc:grpChg chg="del">
            <ac:chgData name="Franziska Händschel" userId="e2149472-3187-4d00-b16a-a19eff6fc04a" providerId="ADAL" clId="{26CC04BA-24AB-4D35-849D-1B70A974C0A5}" dt="2024-03-06T14:54:15.017" v="4176" actId="478"/>
            <ac:grpSpMkLst>
              <pc:docMk/>
              <pc:sldMasterMk cId="2436609279" sldId="2147483660"/>
              <pc:sldLayoutMk cId="2315290167" sldId="2147483675"/>
              <ac:grpSpMk id="33" creationId="{AF99D58A-4191-F03A-5E5C-114ADD3C54BE}"/>
            </ac:grpSpMkLst>
          </pc:grpChg>
          <pc:grpChg chg="del">
            <ac:chgData name="Franziska Händschel" userId="e2149472-3187-4d00-b16a-a19eff6fc04a" providerId="ADAL" clId="{26CC04BA-24AB-4D35-849D-1B70A974C0A5}" dt="2024-03-06T14:54:15.017" v="4176" actId="478"/>
            <ac:grpSpMkLst>
              <pc:docMk/>
              <pc:sldMasterMk cId="2436609279" sldId="2147483660"/>
              <pc:sldLayoutMk cId="2315290167" sldId="2147483675"/>
              <ac:grpSpMk id="39" creationId="{5A29BB18-24EB-899D-A624-C1E06689CBBC}"/>
            </ac:grpSpMkLst>
          </pc:grpChg>
          <pc:grpChg chg="del">
            <ac:chgData name="Franziska Händschel" userId="e2149472-3187-4d00-b16a-a19eff6fc04a" providerId="ADAL" clId="{26CC04BA-24AB-4D35-849D-1B70A974C0A5}" dt="2024-03-06T14:54:15.017" v="4176" actId="478"/>
            <ac:grpSpMkLst>
              <pc:docMk/>
              <pc:sldMasterMk cId="2436609279" sldId="2147483660"/>
              <pc:sldLayoutMk cId="2315290167" sldId="2147483675"/>
              <ac:grpSpMk id="44" creationId="{6AD2F317-E72A-4A62-230F-81BA23EC20A8}"/>
            </ac:grpSpMkLst>
          </pc:grpChg>
          <pc:grpChg chg="add mod">
            <ac:chgData name="Franziska Händschel" userId="e2149472-3187-4d00-b16a-a19eff6fc04a" providerId="ADAL" clId="{26CC04BA-24AB-4D35-849D-1B70A974C0A5}" dt="2024-03-06T14:56:00.206" v="4211" actId="164"/>
            <ac:grpSpMkLst>
              <pc:docMk/>
              <pc:sldMasterMk cId="2436609279" sldId="2147483660"/>
              <pc:sldLayoutMk cId="2315290167" sldId="2147483675"/>
              <ac:grpSpMk id="60" creationId="{3D1A5B90-1CFC-814A-7B73-9AEB496EBE59}"/>
            </ac:grpSpMkLst>
          </pc:grpChg>
          <pc:grpChg chg="add mod">
            <ac:chgData name="Franziska Händschel" userId="e2149472-3187-4d00-b16a-a19eff6fc04a" providerId="ADAL" clId="{26CC04BA-24AB-4D35-849D-1B70A974C0A5}" dt="2024-03-06T14:56:00.206" v="4211" actId="164"/>
            <ac:grpSpMkLst>
              <pc:docMk/>
              <pc:sldMasterMk cId="2436609279" sldId="2147483660"/>
              <pc:sldLayoutMk cId="2315290167" sldId="2147483675"/>
              <ac:grpSpMk id="66" creationId="{8BFDBA1A-28D8-7C72-7CDB-38F907DFF49D}"/>
            </ac:grpSpMkLst>
          </pc:grpChg>
          <pc:grpChg chg="add mod">
            <ac:chgData name="Franziska Händschel" userId="e2149472-3187-4d00-b16a-a19eff6fc04a" providerId="ADAL" clId="{26CC04BA-24AB-4D35-849D-1B70A974C0A5}" dt="2024-03-06T14:56:00.206" v="4211" actId="164"/>
            <ac:grpSpMkLst>
              <pc:docMk/>
              <pc:sldMasterMk cId="2436609279" sldId="2147483660"/>
              <pc:sldLayoutMk cId="2315290167" sldId="2147483675"/>
              <ac:grpSpMk id="80" creationId="{34E9DCF5-241F-05A0-13AC-E7705A495C8A}"/>
            </ac:grpSpMkLst>
          </pc:grpChg>
          <pc:grpChg chg="add mod">
            <ac:chgData name="Franziska Händschel" userId="e2149472-3187-4d00-b16a-a19eff6fc04a" providerId="ADAL" clId="{26CC04BA-24AB-4D35-849D-1B70A974C0A5}" dt="2024-03-06T14:56:00.206" v="4211" actId="164"/>
            <ac:grpSpMkLst>
              <pc:docMk/>
              <pc:sldMasterMk cId="2436609279" sldId="2147483660"/>
              <pc:sldLayoutMk cId="2315290167" sldId="2147483675"/>
              <ac:grpSpMk id="86" creationId="{93011A7F-1A91-B404-2B2B-F5C5C4DCEC20}"/>
            </ac:grpSpMkLst>
          </pc:grpChg>
          <pc:grpChg chg="add del mod">
            <ac:chgData name="Franziska Händschel" userId="e2149472-3187-4d00-b16a-a19eff6fc04a" providerId="ADAL" clId="{26CC04BA-24AB-4D35-849D-1B70A974C0A5}" dt="2024-03-06T14:56:26.205" v="4214" actId="21"/>
            <ac:grpSpMkLst>
              <pc:docMk/>
              <pc:sldMasterMk cId="2436609279" sldId="2147483660"/>
              <pc:sldLayoutMk cId="2315290167" sldId="2147483675"/>
              <ac:grpSpMk id="92" creationId="{2E382B42-C56A-0BE9-C265-6D2DB1DAA221}"/>
            </ac:grpSpMkLst>
          </pc:grpChg>
          <pc:picChg chg="del">
            <ac:chgData name="Franziska Händschel" userId="e2149472-3187-4d00-b16a-a19eff6fc04a" providerId="ADAL" clId="{26CC04BA-24AB-4D35-849D-1B70A974C0A5}" dt="2024-03-06T14:54:19.768" v="4177" actId="478"/>
            <ac:picMkLst>
              <pc:docMk/>
              <pc:sldMasterMk cId="2436609279" sldId="2147483660"/>
              <pc:sldLayoutMk cId="2315290167" sldId="2147483675"/>
              <ac:picMk id="52" creationId="{26A537C4-21D2-C917-5410-1C06F2058392}"/>
            </ac:picMkLst>
          </pc:picChg>
          <pc:picChg chg="del">
            <ac:chgData name="Franziska Händschel" userId="e2149472-3187-4d00-b16a-a19eff6fc04a" providerId="ADAL" clId="{26CC04BA-24AB-4D35-849D-1B70A974C0A5}" dt="2024-03-06T14:54:19.768" v="4177" actId="478"/>
            <ac:picMkLst>
              <pc:docMk/>
              <pc:sldMasterMk cId="2436609279" sldId="2147483660"/>
              <pc:sldLayoutMk cId="2315290167" sldId="2147483675"/>
              <ac:picMk id="55" creationId="{597E0FC6-ECC7-8730-BFD1-9CE961329B22}"/>
            </ac:picMkLst>
          </pc:picChg>
          <pc:picChg chg="mod">
            <ac:chgData name="Franziska Händschel" userId="e2149472-3187-4d00-b16a-a19eff6fc04a" providerId="ADAL" clId="{26CC04BA-24AB-4D35-849D-1B70A974C0A5}" dt="2024-03-06T14:55:54.402" v="4210"/>
            <ac:picMkLst>
              <pc:docMk/>
              <pc:sldMasterMk cId="2436609279" sldId="2147483660"/>
              <pc:sldLayoutMk cId="2315290167" sldId="2147483675"/>
              <ac:picMk id="58" creationId="{DAD0FECF-2855-B200-5DFC-FBC1F0B71958}"/>
            </ac:picMkLst>
          </pc:picChg>
          <pc:picChg chg="mod">
            <ac:chgData name="Franziska Händschel" userId="e2149472-3187-4d00-b16a-a19eff6fc04a" providerId="ADAL" clId="{26CC04BA-24AB-4D35-849D-1B70A974C0A5}" dt="2024-03-06T14:55:54.402" v="4210"/>
            <ac:picMkLst>
              <pc:docMk/>
              <pc:sldMasterMk cId="2436609279" sldId="2147483660"/>
              <pc:sldLayoutMk cId="2315290167" sldId="2147483675"/>
              <ac:picMk id="62" creationId="{9C85C2A2-1B91-FBB8-3F5A-967488D53279}"/>
            </ac:picMkLst>
          </pc:picChg>
          <pc:picChg chg="mod">
            <ac:chgData name="Franziska Händschel" userId="e2149472-3187-4d00-b16a-a19eff6fc04a" providerId="ADAL" clId="{26CC04BA-24AB-4D35-849D-1B70A974C0A5}" dt="2024-03-06T14:55:54.402" v="4210"/>
            <ac:picMkLst>
              <pc:docMk/>
              <pc:sldMasterMk cId="2436609279" sldId="2147483660"/>
              <pc:sldLayoutMk cId="2315290167" sldId="2147483675"/>
              <ac:picMk id="64" creationId="{3DFFD5F2-AA56-6DE2-7A09-2A9B57F79FDA}"/>
            </ac:picMkLst>
          </pc:picChg>
          <pc:picChg chg="mod">
            <ac:chgData name="Franziska Händschel" userId="e2149472-3187-4d00-b16a-a19eff6fc04a" providerId="ADAL" clId="{26CC04BA-24AB-4D35-849D-1B70A974C0A5}" dt="2024-03-06T14:55:54.402" v="4210"/>
            <ac:picMkLst>
              <pc:docMk/>
              <pc:sldMasterMk cId="2436609279" sldId="2147483660"/>
              <pc:sldLayoutMk cId="2315290167" sldId="2147483675"/>
              <ac:picMk id="68" creationId="{BF620348-9791-FF9D-B0D8-B227F4F6E469}"/>
            </ac:picMkLst>
          </pc:picChg>
          <pc:picChg chg="mod">
            <ac:chgData name="Franziska Händschel" userId="e2149472-3187-4d00-b16a-a19eff6fc04a" providerId="ADAL" clId="{26CC04BA-24AB-4D35-849D-1B70A974C0A5}" dt="2024-03-06T14:55:54.402" v="4210"/>
            <ac:picMkLst>
              <pc:docMk/>
              <pc:sldMasterMk cId="2436609279" sldId="2147483660"/>
              <pc:sldLayoutMk cId="2315290167" sldId="2147483675"/>
              <ac:picMk id="70" creationId="{642D1494-D647-05CF-8708-18F6384E4493}"/>
            </ac:picMkLst>
          </pc:picChg>
          <pc:picChg chg="add mod">
            <ac:chgData name="Franziska Händschel" userId="e2149472-3187-4d00-b16a-a19eff6fc04a" providerId="ADAL" clId="{26CC04BA-24AB-4D35-849D-1B70A974C0A5}" dt="2024-03-06T14:56:00.206" v="4211" actId="164"/>
            <ac:picMkLst>
              <pc:docMk/>
              <pc:sldMasterMk cId="2436609279" sldId="2147483660"/>
              <pc:sldLayoutMk cId="2315290167" sldId="2147483675"/>
              <ac:picMk id="78" creationId="{A85DAEDE-81D1-CB58-9568-E7D2AE125AE6}"/>
            </ac:picMkLst>
          </pc:picChg>
          <pc:picChg chg="add mod">
            <ac:chgData name="Franziska Händschel" userId="e2149472-3187-4d00-b16a-a19eff6fc04a" providerId="ADAL" clId="{26CC04BA-24AB-4D35-849D-1B70A974C0A5}" dt="2024-03-06T15:00:07.865" v="4244"/>
            <ac:picMkLst>
              <pc:docMk/>
              <pc:sldMasterMk cId="2436609279" sldId="2147483660"/>
              <pc:sldLayoutMk cId="2315290167" sldId="2147483675"/>
              <ac:picMk id="98" creationId="{12008106-CEF4-D640-B325-C76F1D26B55B}"/>
            </ac:picMkLst>
          </pc:picChg>
          <pc:picChg chg="add mod">
            <ac:chgData name="Franziska Händschel" userId="e2149472-3187-4d00-b16a-a19eff6fc04a" providerId="ADAL" clId="{26CC04BA-24AB-4D35-849D-1B70A974C0A5}" dt="2024-03-06T15:00:07.865" v="4244"/>
            <ac:picMkLst>
              <pc:docMk/>
              <pc:sldMasterMk cId="2436609279" sldId="2147483660"/>
              <pc:sldLayoutMk cId="2315290167" sldId="2147483675"/>
              <ac:picMk id="104" creationId="{94612612-4EFE-3279-A43E-18F7AD7AC982}"/>
            </ac:picMkLst>
          </pc:picChg>
          <pc:picChg chg="add mod">
            <ac:chgData name="Franziska Händschel" userId="e2149472-3187-4d00-b16a-a19eff6fc04a" providerId="ADAL" clId="{26CC04BA-24AB-4D35-849D-1B70A974C0A5}" dt="2024-03-06T15:00:07.865" v="4244"/>
            <ac:picMkLst>
              <pc:docMk/>
              <pc:sldMasterMk cId="2436609279" sldId="2147483660"/>
              <pc:sldLayoutMk cId="2315290167" sldId="2147483675"/>
              <ac:picMk id="105" creationId="{F33C649E-AD2B-8E96-A60B-1CE1F4F15938}"/>
            </ac:picMkLst>
          </pc:picChg>
          <pc:picChg chg="add mod">
            <ac:chgData name="Franziska Händschel" userId="e2149472-3187-4d00-b16a-a19eff6fc04a" providerId="ADAL" clId="{26CC04BA-24AB-4D35-849D-1B70A974C0A5}" dt="2024-03-06T15:00:07.865" v="4244"/>
            <ac:picMkLst>
              <pc:docMk/>
              <pc:sldMasterMk cId="2436609279" sldId="2147483660"/>
              <pc:sldLayoutMk cId="2315290167" sldId="2147483675"/>
              <ac:picMk id="106" creationId="{69C02F50-937A-62BF-0FE1-AD91751CD401}"/>
            </ac:picMkLst>
          </pc:picChg>
          <pc:picChg chg="add mod">
            <ac:chgData name="Franziska Händschel" userId="e2149472-3187-4d00-b16a-a19eff6fc04a" providerId="ADAL" clId="{26CC04BA-24AB-4D35-849D-1B70A974C0A5}" dt="2024-03-06T15:00:07.865" v="4244"/>
            <ac:picMkLst>
              <pc:docMk/>
              <pc:sldMasterMk cId="2436609279" sldId="2147483660"/>
              <pc:sldLayoutMk cId="2315290167" sldId="2147483675"/>
              <ac:picMk id="113" creationId="{5C461F5B-F0D0-8B6B-1AC8-071A43CBAB44}"/>
            </ac:picMkLst>
          </pc:picChg>
        </pc:sldLayoutChg>
        <pc:sldLayoutChg chg="addSp delSp modSp mod">
          <pc:chgData name="Franziska Händschel" userId="e2149472-3187-4d00-b16a-a19eff6fc04a" providerId="ADAL" clId="{26CC04BA-24AB-4D35-849D-1B70A974C0A5}" dt="2024-03-06T15:33:36.116" v="4749" actId="21"/>
          <pc:sldLayoutMkLst>
            <pc:docMk/>
            <pc:sldMasterMk cId="2436609279" sldId="2147483660"/>
            <pc:sldLayoutMk cId="1692561356" sldId="2147483676"/>
          </pc:sldLayoutMkLst>
          <pc:spChg chg="mod">
            <ac:chgData name="Franziska Händschel" userId="e2149472-3187-4d00-b16a-a19eff6fc04a" providerId="ADAL" clId="{26CC04BA-24AB-4D35-849D-1B70A974C0A5}" dt="2024-03-06T15:10:47.218" v="4380" actId="20577"/>
            <ac:spMkLst>
              <pc:docMk/>
              <pc:sldMasterMk cId="2436609279" sldId="2147483660"/>
              <pc:sldLayoutMk cId="1692561356" sldId="2147483676"/>
              <ac:spMk id="2" creationId="{5CCD30B7-23B6-422D-9374-93BA62530E76}"/>
            </ac:spMkLst>
          </pc:spChg>
          <pc:spChg chg="del">
            <ac:chgData name="Franziska Händschel" userId="e2149472-3187-4d00-b16a-a19eff6fc04a" providerId="ADAL" clId="{26CC04BA-24AB-4D35-849D-1B70A974C0A5}" dt="2024-03-06T14:54:42.833" v="4183" actId="478"/>
            <ac:spMkLst>
              <pc:docMk/>
              <pc:sldMasterMk cId="2436609279" sldId="2147483660"/>
              <pc:sldLayoutMk cId="1692561356" sldId="2147483676"/>
              <ac:spMk id="4" creationId="{10C318F5-7F09-5F43-61C1-0ABA37B16C6A}"/>
            </ac:spMkLst>
          </pc:spChg>
          <pc:spChg chg="mod">
            <ac:chgData name="Franziska Händschel" userId="e2149472-3187-4d00-b16a-a19eff6fc04a" providerId="ADAL" clId="{26CC04BA-24AB-4D35-849D-1B70A974C0A5}" dt="2024-03-06T14:54:55.652" v="4190" actId="20577"/>
            <ac:spMkLst>
              <pc:docMk/>
              <pc:sldMasterMk cId="2436609279" sldId="2147483660"/>
              <pc:sldLayoutMk cId="1692561356" sldId="2147483676"/>
              <ac:spMk id="5" creationId="{B7912C82-CE2B-482D-27E5-88FFAD5F6363}"/>
            </ac:spMkLst>
          </pc:spChg>
          <pc:spChg chg="add del mod topLvl">
            <ac:chgData name="Franziska Händschel" userId="e2149472-3187-4d00-b16a-a19eff6fc04a" providerId="ADAL" clId="{26CC04BA-24AB-4D35-849D-1B70A974C0A5}" dt="2024-03-06T15:29:21.497" v="4662" actId="478"/>
            <ac:spMkLst>
              <pc:docMk/>
              <pc:sldMasterMk cId="2436609279" sldId="2147483660"/>
              <pc:sldLayoutMk cId="1692561356" sldId="2147483676"/>
              <ac:spMk id="8" creationId="{6DF8FB6C-EEFB-FBF8-9CA2-DAA2E4D8FBD5}"/>
            </ac:spMkLst>
          </pc:spChg>
          <pc:spChg chg="del">
            <ac:chgData name="Franziska Händschel" userId="e2149472-3187-4d00-b16a-a19eff6fc04a" providerId="ADAL" clId="{26CC04BA-24AB-4D35-849D-1B70A974C0A5}" dt="2024-03-06T14:54:42.833" v="4183" actId="478"/>
            <ac:spMkLst>
              <pc:docMk/>
              <pc:sldMasterMk cId="2436609279" sldId="2147483660"/>
              <pc:sldLayoutMk cId="1692561356" sldId="2147483676"/>
              <ac:spMk id="9" creationId="{4D8FE825-13CC-5C9C-18A9-BEB9C1C9BA5B}"/>
            </ac:spMkLst>
          </pc:spChg>
          <pc:spChg chg="add del mod topLvl">
            <ac:chgData name="Franziska Händschel" userId="e2149472-3187-4d00-b16a-a19eff6fc04a" providerId="ADAL" clId="{26CC04BA-24AB-4D35-849D-1B70A974C0A5}" dt="2024-03-06T15:29:21.497" v="4662" actId="478"/>
            <ac:spMkLst>
              <pc:docMk/>
              <pc:sldMasterMk cId="2436609279" sldId="2147483660"/>
              <pc:sldLayoutMk cId="1692561356" sldId="2147483676"/>
              <ac:spMk id="10" creationId="{DF9BF84B-4B02-3611-72DC-B05CCDE1BE68}"/>
            </ac:spMkLst>
          </pc:spChg>
          <pc:spChg chg="add del mod topLvl">
            <ac:chgData name="Franziska Händschel" userId="e2149472-3187-4d00-b16a-a19eff6fc04a" providerId="ADAL" clId="{26CC04BA-24AB-4D35-849D-1B70A974C0A5}" dt="2024-03-06T15:29:21.497" v="4662" actId="478"/>
            <ac:spMkLst>
              <pc:docMk/>
              <pc:sldMasterMk cId="2436609279" sldId="2147483660"/>
              <pc:sldLayoutMk cId="1692561356" sldId="2147483676"/>
              <ac:spMk id="11" creationId="{D7B700AD-9F92-B5CA-E2E8-62A6C708748E}"/>
            </ac:spMkLst>
          </pc:spChg>
          <pc:spChg chg="add del mod topLvl">
            <ac:chgData name="Franziska Händschel" userId="e2149472-3187-4d00-b16a-a19eff6fc04a" providerId="ADAL" clId="{26CC04BA-24AB-4D35-849D-1B70A974C0A5}" dt="2024-03-06T15:33:36.116" v="4749" actId="21"/>
            <ac:spMkLst>
              <pc:docMk/>
              <pc:sldMasterMk cId="2436609279" sldId="2147483660"/>
              <pc:sldLayoutMk cId="1692561356" sldId="2147483676"/>
              <ac:spMk id="12" creationId="{DBF59418-E35D-A954-3C8A-723E8AA5A1EB}"/>
            </ac:spMkLst>
          </pc:spChg>
          <pc:spChg chg="add del mod">
            <ac:chgData name="Franziska Händschel" userId="e2149472-3187-4d00-b16a-a19eff6fc04a" providerId="ADAL" clId="{26CC04BA-24AB-4D35-849D-1B70A974C0A5}" dt="2024-03-06T15:29:34.929" v="4670" actId="478"/>
            <ac:spMkLst>
              <pc:docMk/>
              <pc:sldMasterMk cId="2436609279" sldId="2147483660"/>
              <pc:sldLayoutMk cId="1692561356" sldId="2147483676"/>
              <ac:spMk id="14" creationId="{7C1484CD-BBBA-970D-6411-C743E563B8AE}"/>
            </ac:spMkLst>
          </pc:spChg>
          <pc:spChg chg="add del mod">
            <ac:chgData name="Franziska Händschel" userId="e2149472-3187-4d00-b16a-a19eff6fc04a" providerId="ADAL" clId="{26CC04BA-24AB-4D35-849D-1B70A974C0A5}" dt="2024-03-06T15:29:07.807" v="4660" actId="21"/>
            <ac:spMkLst>
              <pc:docMk/>
              <pc:sldMasterMk cId="2436609279" sldId="2147483660"/>
              <pc:sldLayoutMk cId="1692561356" sldId="2147483676"/>
              <ac:spMk id="15" creationId="{68BB5E8C-4428-BD3D-2C61-549192E279B2}"/>
            </ac:spMkLst>
          </pc:spChg>
          <pc:spChg chg="del">
            <ac:chgData name="Franziska Händschel" userId="e2149472-3187-4d00-b16a-a19eff6fc04a" providerId="ADAL" clId="{26CC04BA-24AB-4D35-849D-1B70A974C0A5}" dt="2024-03-06T14:54:42.833" v="4183" actId="478"/>
            <ac:spMkLst>
              <pc:docMk/>
              <pc:sldMasterMk cId="2436609279" sldId="2147483660"/>
              <pc:sldLayoutMk cId="1692561356" sldId="2147483676"/>
              <ac:spMk id="17" creationId="{C84572D6-3828-700C-1FB6-A18003AEAD6B}"/>
            </ac:spMkLst>
          </pc:spChg>
          <pc:spChg chg="add del mod">
            <ac:chgData name="Franziska Händschel" userId="e2149472-3187-4d00-b16a-a19eff6fc04a" providerId="ADAL" clId="{26CC04BA-24AB-4D35-849D-1B70A974C0A5}" dt="2024-03-06T15:29:07.807" v="4660" actId="21"/>
            <ac:spMkLst>
              <pc:docMk/>
              <pc:sldMasterMk cId="2436609279" sldId="2147483660"/>
              <pc:sldLayoutMk cId="1692561356" sldId="2147483676"/>
              <ac:spMk id="18" creationId="{135A1138-AACF-6849-5751-F906447F329B}"/>
            </ac:spMkLst>
          </pc:spChg>
          <pc:spChg chg="add del mod">
            <ac:chgData name="Franziska Händschel" userId="e2149472-3187-4d00-b16a-a19eff6fc04a" providerId="ADAL" clId="{26CC04BA-24AB-4D35-849D-1B70A974C0A5}" dt="2024-03-06T15:29:07.807" v="4660" actId="21"/>
            <ac:spMkLst>
              <pc:docMk/>
              <pc:sldMasterMk cId="2436609279" sldId="2147483660"/>
              <pc:sldLayoutMk cId="1692561356" sldId="2147483676"/>
              <ac:spMk id="19" creationId="{675FEEB5-3E76-A433-ED95-8425AFD589B8}"/>
            </ac:spMkLst>
          </pc:spChg>
          <pc:spChg chg="add del mod">
            <ac:chgData name="Franziska Händschel" userId="e2149472-3187-4d00-b16a-a19eff6fc04a" providerId="ADAL" clId="{26CC04BA-24AB-4D35-849D-1B70A974C0A5}" dt="2024-03-06T15:33:36.116" v="4749" actId="21"/>
            <ac:spMkLst>
              <pc:docMk/>
              <pc:sldMasterMk cId="2436609279" sldId="2147483660"/>
              <pc:sldLayoutMk cId="1692561356" sldId="2147483676"/>
              <ac:spMk id="20" creationId="{68BB5E8C-4428-BD3D-2C61-549192E279B2}"/>
            </ac:spMkLst>
          </pc:spChg>
          <pc:spChg chg="add del mod">
            <ac:chgData name="Franziska Händschel" userId="e2149472-3187-4d00-b16a-a19eff6fc04a" providerId="ADAL" clId="{26CC04BA-24AB-4D35-849D-1B70A974C0A5}" dt="2024-03-06T15:33:36.116" v="4749" actId="21"/>
            <ac:spMkLst>
              <pc:docMk/>
              <pc:sldMasterMk cId="2436609279" sldId="2147483660"/>
              <pc:sldLayoutMk cId="1692561356" sldId="2147483676"/>
              <ac:spMk id="21" creationId="{135A1138-AACF-6849-5751-F906447F329B}"/>
            </ac:spMkLst>
          </pc:spChg>
          <pc:spChg chg="add del mod">
            <ac:chgData name="Franziska Händschel" userId="e2149472-3187-4d00-b16a-a19eff6fc04a" providerId="ADAL" clId="{26CC04BA-24AB-4D35-849D-1B70A974C0A5}" dt="2024-03-06T15:33:36.116" v="4749" actId="21"/>
            <ac:spMkLst>
              <pc:docMk/>
              <pc:sldMasterMk cId="2436609279" sldId="2147483660"/>
              <pc:sldLayoutMk cId="1692561356" sldId="2147483676"/>
              <ac:spMk id="22" creationId="{675FEEB5-3E76-A433-ED95-8425AFD589B8}"/>
            </ac:spMkLst>
          </pc:spChg>
          <pc:grpChg chg="add del mod">
            <ac:chgData name="Franziska Händschel" userId="e2149472-3187-4d00-b16a-a19eff6fc04a" providerId="ADAL" clId="{26CC04BA-24AB-4D35-849D-1B70A974C0A5}" dt="2024-03-06T15:29:15.708" v="4661" actId="165"/>
            <ac:grpSpMkLst>
              <pc:docMk/>
              <pc:sldMasterMk cId="2436609279" sldId="2147483660"/>
              <pc:sldLayoutMk cId="1692561356" sldId="2147483676"/>
              <ac:grpSpMk id="13" creationId="{B691E7A0-8C63-C09A-06EE-48435C1DDF9B}"/>
            </ac:grpSpMkLst>
          </pc:grpChg>
          <pc:picChg chg="add mod topLvl">
            <ac:chgData name="Franziska Händschel" userId="e2149472-3187-4d00-b16a-a19eff6fc04a" providerId="ADAL" clId="{26CC04BA-24AB-4D35-849D-1B70A974C0A5}" dt="2024-03-06T15:29:15.708" v="4661" actId="165"/>
            <ac:picMkLst>
              <pc:docMk/>
              <pc:sldMasterMk cId="2436609279" sldId="2147483660"/>
              <pc:sldLayoutMk cId="1692561356" sldId="2147483676"/>
              <ac:picMk id="6" creationId="{E92FCF9D-0E65-FA70-06E9-BDB8178BEAD2}"/>
            </ac:picMkLst>
          </pc:picChg>
          <pc:picChg chg="del">
            <ac:chgData name="Franziska Händschel" userId="e2149472-3187-4d00-b16a-a19eff6fc04a" providerId="ADAL" clId="{26CC04BA-24AB-4D35-849D-1B70A974C0A5}" dt="2024-03-06T14:54:42.833" v="4183" actId="478"/>
            <ac:picMkLst>
              <pc:docMk/>
              <pc:sldMasterMk cId="2436609279" sldId="2147483660"/>
              <pc:sldLayoutMk cId="1692561356" sldId="2147483676"/>
              <ac:picMk id="7" creationId="{145459D5-3D30-AFD0-869D-8D10F6C2DA9F}"/>
            </ac:picMkLst>
          </pc:picChg>
          <pc:picChg chg="del">
            <ac:chgData name="Franziska Händschel" userId="e2149472-3187-4d00-b16a-a19eff6fc04a" providerId="ADAL" clId="{26CC04BA-24AB-4D35-849D-1B70A974C0A5}" dt="2024-03-06T14:54:42.833" v="4183" actId="478"/>
            <ac:picMkLst>
              <pc:docMk/>
              <pc:sldMasterMk cId="2436609279" sldId="2147483660"/>
              <pc:sldLayoutMk cId="1692561356" sldId="2147483676"/>
              <ac:picMk id="16" creationId="{FFF1EA58-18EC-A54B-7ECD-C35515AFCA4C}"/>
            </ac:picMkLst>
          </pc:picChg>
        </pc:sldLayoutChg>
        <pc:sldLayoutChg chg="addSp delSp modSp mod">
          <pc:chgData name="Franziska Händschel" userId="e2149472-3187-4d00-b16a-a19eff6fc04a" providerId="ADAL" clId="{26CC04BA-24AB-4D35-849D-1B70A974C0A5}" dt="2024-03-06T16:46:54.214" v="5318" actId="20577"/>
          <pc:sldLayoutMkLst>
            <pc:docMk/>
            <pc:sldMasterMk cId="2436609279" sldId="2147483660"/>
            <pc:sldLayoutMk cId="2086043793" sldId="2147483677"/>
          </pc:sldLayoutMkLst>
          <pc:spChg chg="mod">
            <ac:chgData name="Franziska Händschel" userId="e2149472-3187-4d00-b16a-a19eff6fc04a" providerId="ADAL" clId="{26CC04BA-24AB-4D35-849D-1B70A974C0A5}" dt="2024-03-06T15:10:58.073" v="4393" actId="20577"/>
            <ac:spMkLst>
              <pc:docMk/>
              <pc:sldMasterMk cId="2436609279" sldId="2147483660"/>
              <pc:sldLayoutMk cId="2086043793" sldId="2147483677"/>
              <ac:spMk id="2" creationId="{F65B5658-1151-6369-EC76-7A6DFE73DA54}"/>
            </ac:spMkLst>
          </pc:spChg>
          <pc:spChg chg="mod">
            <ac:chgData name="Franziska Händschel" userId="e2149472-3187-4d00-b16a-a19eff6fc04a" providerId="ADAL" clId="{26CC04BA-24AB-4D35-849D-1B70A974C0A5}" dt="2024-03-06T16:46:54.214" v="5318" actId="20577"/>
            <ac:spMkLst>
              <pc:docMk/>
              <pc:sldMasterMk cId="2436609279" sldId="2147483660"/>
              <pc:sldLayoutMk cId="2086043793" sldId="2147483677"/>
              <ac:spMk id="5" creationId="{B7912C82-CE2B-482D-27E5-88FFAD5F6363}"/>
            </ac:spMkLst>
          </pc:spChg>
          <pc:spChg chg="del">
            <ac:chgData name="Franziska Händschel" userId="e2149472-3187-4d00-b16a-a19eff6fc04a" providerId="ADAL" clId="{26CC04BA-24AB-4D35-849D-1B70A974C0A5}" dt="2024-03-06T15:02:40.673" v="4324" actId="478"/>
            <ac:spMkLst>
              <pc:docMk/>
              <pc:sldMasterMk cId="2436609279" sldId="2147483660"/>
              <pc:sldLayoutMk cId="2086043793" sldId="2147483677"/>
              <ac:spMk id="7" creationId="{F7B8BAD1-B2CC-9ECD-0F94-F52F37450EEE}"/>
            </ac:spMkLst>
          </pc:spChg>
          <pc:spChg chg="del">
            <ac:chgData name="Franziska Händschel" userId="e2149472-3187-4d00-b16a-a19eff6fc04a" providerId="ADAL" clId="{26CC04BA-24AB-4D35-849D-1B70A974C0A5}" dt="2024-03-06T15:02:40.673" v="4324" actId="478"/>
            <ac:spMkLst>
              <pc:docMk/>
              <pc:sldMasterMk cId="2436609279" sldId="2147483660"/>
              <pc:sldLayoutMk cId="2086043793" sldId="2147483677"/>
              <ac:spMk id="8" creationId="{68EAEEF3-A92F-232B-CFAB-AE4A9C725991}"/>
            </ac:spMkLst>
          </pc:spChg>
          <pc:grpChg chg="del">
            <ac:chgData name="Franziska Händschel" userId="e2149472-3187-4d00-b16a-a19eff6fc04a" providerId="ADAL" clId="{26CC04BA-24AB-4D35-849D-1B70A974C0A5}" dt="2024-03-06T15:02:40.673" v="4324" actId="478"/>
            <ac:grpSpMkLst>
              <pc:docMk/>
              <pc:sldMasterMk cId="2436609279" sldId="2147483660"/>
              <pc:sldLayoutMk cId="2086043793" sldId="2147483677"/>
              <ac:grpSpMk id="9" creationId="{7CCF920C-A93E-D898-27B4-0BD9B85AD15A}"/>
            </ac:grpSpMkLst>
          </pc:grpChg>
          <pc:graphicFrameChg chg="add del mod">
            <ac:chgData name="Franziska Händschel" userId="e2149472-3187-4d00-b16a-a19eff6fc04a" providerId="ADAL" clId="{26CC04BA-24AB-4D35-849D-1B70A974C0A5}" dt="2024-03-06T15:34:02.769" v="4753" actId="21"/>
            <ac:graphicFrameMkLst>
              <pc:docMk/>
              <pc:sldMasterMk cId="2436609279" sldId="2147483660"/>
              <pc:sldLayoutMk cId="2086043793" sldId="2147483677"/>
              <ac:graphicFrameMk id="6" creationId="{6E9CBFA5-3A56-8908-8B50-ABCC79EBA005}"/>
            </ac:graphicFrameMkLst>
          </pc:graphicFrameChg>
          <pc:picChg chg="del">
            <ac:chgData name="Franziska Händschel" userId="e2149472-3187-4d00-b16a-a19eff6fc04a" providerId="ADAL" clId="{26CC04BA-24AB-4D35-849D-1B70A974C0A5}" dt="2024-03-06T15:02:40.673" v="4324" actId="478"/>
            <ac:picMkLst>
              <pc:docMk/>
              <pc:sldMasterMk cId="2436609279" sldId="2147483660"/>
              <pc:sldLayoutMk cId="2086043793" sldId="2147483677"/>
              <ac:picMk id="4" creationId="{6BFE28E8-AAB5-E694-5961-5D89EAE27A16}"/>
            </ac:picMkLst>
          </pc:picChg>
        </pc:sldLayoutChg>
        <pc:sldLayoutChg chg="addSp delSp modSp add mod modTransition">
          <pc:chgData name="Franziska Händschel" userId="e2149472-3187-4d00-b16a-a19eff6fc04a" providerId="ADAL" clId="{26CC04BA-24AB-4D35-849D-1B70A974C0A5}" dt="2024-03-06T12:06:09.641" v="903" actId="207"/>
          <pc:sldLayoutMkLst>
            <pc:docMk/>
            <pc:sldMasterMk cId="2436609279" sldId="2147483660"/>
            <pc:sldLayoutMk cId="2631652298" sldId="2147483678"/>
          </pc:sldLayoutMkLst>
          <pc:spChg chg="mod">
            <ac:chgData name="Franziska Händschel" userId="e2149472-3187-4d00-b16a-a19eff6fc04a" providerId="ADAL" clId="{26CC04BA-24AB-4D35-849D-1B70A974C0A5}" dt="2024-03-06T12:03:39.366" v="830" actId="20577"/>
            <ac:spMkLst>
              <pc:docMk/>
              <pc:sldMasterMk cId="2436609279" sldId="2147483660"/>
              <pc:sldLayoutMk cId="2631652298" sldId="2147483678"/>
              <ac:spMk id="8" creationId="{C3A3B832-652D-C944-FA92-5C150DB49328}"/>
            </ac:spMkLst>
          </pc:spChg>
          <pc:spChg chg="mod">
            <ac:chgData name="Franziska Händschel" userId="e2149472-3187-4d00-b16a-a19eff6fc04a" providerId="ADAL" clId="{26CC04BA-24AB-4D35-849D-1B70A974C0A5}" dt="2024-03-06T12:02:03.014" v="771" actId="20577"/>
            <ac:spMkLst>
              <pc:docMk/>
              <pc:sldMasterMk cId="2436609279" sldId="2147483660"/>
              <pc:sldLayoutMk cId="2631652298" sldId="2147483678"/>
              <ac:spMk id="9" creationId="{F6D885EC-A22B-3BB2-2BAE-27E02C85C778}"/>
            </ac:spMkLst>
          </pc:spChg>
          <pc:spChg chg="mod">
            <ac:chgData name="Franziska Händschel" userId="e2149472-3187-4d00-b16a-a19eff6fc04a" providerId="ADAL" clId="{26CC04BA-24AB-4D35-849D-1B70A974C0A5}" dt="2024-03-06T12:02:36.139" v="784" actId="207"/>
            <ac:spMkLst>
              <pc:docMk/>
              <pc:sldMasterMk cId="2436609279" sldId="2147483660"/>
              <pc:sldLayoutMk cId="2631652298" sldId="2147483678"/>
              <ac:spMk id="14" creationId="{5B14E262-7848-31B0-81FD-8807EAB9F992}"/>
            </ac:spMkLst>
          </pc:spChg>
          <pc:spChg chg="add del mod">
            <ac:chgData name="Franziska Händschel" userId="e2149472-3187-4d00-b16a-a19eff6fc04a" providerId="ADAL" clId="{26CC04BA-24AB-4D35-849D-1B70A974C0A5}" dt="2024-03-06T12:02:32.892" v="783" actId="207"/>
            <ac:spMkLst>
              <pc:docMk/>
              <pc:sldMasterMk cId="2436609279" sldId="2147483660"/>
              <pc:sldLayoutMk cId="2631652298" sldId="2147483678"/>
              <ac:spMk id="15" creationId="{668FBB89-980F-D4A3-D1D8-E3C528431B82}"/>
            </ac:spMkLst>
          </pc:spChg>
          <pc:spChg chg="add del">
            <ac:chgData name="Franziska Händschel" userId="e2149472-3187-4d00-b16a-a19eff6fc04a" providerId="ADAL" clId="{26CC04BA-24AB-4D35-849D-1B70A974C0A5}" dt="2024-03-06T12:02:25.161" v="779" actId="478"/>
            <ac:spMkLst>
              <pc:docMk/>
              <pc:sldMasterMk cId="2436609279" sldId="2147483660"/>
              <pc:sldLayoutMk cId="2631652298" sldId="2147483678"/>
              <ac:spMk id="16" creationId="{4C64F30B-3B18-552A-FF2A-C51AE2B5503A}"/>
            </ac:spMkLst>
          </pc:spChg>
          <pc:spChg chg="add del">
            <ac:chgData name="Franziska Händschel" userId="e2149472-3187-4d00-b16a-a19eff6fc04a" providerId="ADAL" clId="{26CC04BA-24AB-4D35-849D-1B70A974C0A5}" dt="2024-03-06T12:02:25.161" v="779" actId="478"/>
            <ac:spMkLst>
              <pc:docMk/>
              <pc:sldMasterMk cId="2436609279" sldId="2147483660"/>
              <pc:sldLayoutMk cId="2631652298" sldId="2147483678"/>
              <ac:spMk id="17" creationId="{885BF444-1F93-4E30-4F02-5C79599BB693}"/>
            </ac:spMkLst>
          </pc:spChg>
          <pc:spChg chg="mod">
            <ac:chgData name="Franziska Händschel" userId="e2149472-3187-4d00-b16a-a19eff6fc04a" providerId="ADAL" clId="{26CC04BA-24AB-4D35-849D-1B70A974C0A5}" dt="2024-03-06T12:05:15.827" v="851"/>
            <ac:spMkLst>
              <pc:docMk/>
              <pc:sldMasterMk cId="2436609279" sldId="2147483660"/>
              <pc:sldLayoutMk cId="2631652298" sldId="2147483678"/>
              <ac:spMk id="18" creationId="{C3AFD97B-D706-C0FB-62F4-40B00AB96C69}"/>
            </ac:spMkLst>
          </pc:spChg>
          <pc:spChg chg="mod">
            <ac:chgData name="Franziska Händschel" userId="e2149472-3187-4d00-b16a-a19eff6fc04a" providerId="ADAL" clId="{26CC04BA-24AB-4D35-849D-1B70A974C0A5}" dt="2024-03-06T12:05:33.546" v="888" actId="20577"/>
            <ac:spMkLst>
              <pc:docMk/>
              <pc:sldMasterMk cId="2436609279" sldId="2147483660"/>
              <pc:sldLayoutMk cId="2631652298" sldId="2147483678"/>
              <ac:spMk id="19" creationId="{37803F57-3605-E2CF-C4FF-D1318C2CFC4D}"/>
            </ac:spMkLst>
          </pc:spChg>
          <pc:spChg chg="add mod">
            <ac:chgData name="Franziska Händschel" userId="e2149472-3187-4d00-b16a-a19eff6fc04a" providerId="ADAL" clId="{26CC04BA-24AB-4D35-849D-1B70A974C0A5}" dt="2024-03-06T12:06:09.641" v="903" actId="207"/>
            <ac:spMkLst>
              <pc:docMk/>
              <pc:sldMasterMk cId="2436609279" sldId="2147483660"/>
              <pc:sldLayoutMk cId="2631652298" sldId="2147483678"/>
              <ac:spMk id="20" creationId="{C854E5C7-1EE0-8225-1010-399505982267}"/>
            </ac:spMkLst>
          </pc:spChg>
          <pc:spChg chg="del mod">
            <ac:chgData name="Franziska Händschel" userId="e2149472-3187-4d00-b16a-a19eff6fc04a" providerId="ADAL" clId="{26CC04BA-24AB-4D35-849D-1B70A974C0A5}" dt="2024-03-06T12:02:25.161" v="779" actId="478"/>
            <ac:spMkLst>
              <pc:docMk/>
              <pc:sldMasterMk cId="2436609279" sldId="2147483660"/>
              <pc:sldLayoutMk cId="2631652298" sldId="2147483678"/>
              <ac:spMk id="21" creationId="{54A7F613-8F92-8677-80D0-2D341F5A5727}"/>
            </ac:spMkLst>
          </pc:spChg>
          <pc:spChg chg="mod">
            <ac:chgData name="Franziska Händschel" userId="e2149472-3187-4d00-b16a-a19eff6fc04a" providerId="ADAL" clId="{26CC04BA-24AB-4D35-849D-1B70A974C0A5}" dt="2024-03-06T12:06:09.641" v="903" actId="207"/>
            <ac:spMkLst>
              <pc:docMk/>
              <pc:sldMasterMk cId="2436609279" sldId="2147483660"/>
              <pc:sldLayoutMk cId="2631652298" sldId="2147483678"/>
              <ac:spMk id="23" creationId="{9E0090A7-49B4-A309-2630-C25EFD437829}"/>
            </ac:spMkLst>
          </pc:spChg>
          <pc:spChg chg="add mod">
            <ac:chgData name="Franziska Händschel" userId="e2149472-3187-4d00-b16a-a19eff6fc04a" providerId="ADAL" clId="{26CC04BA-24AB-4D35-849D-1B70A974C0A5}" dt="2024-03-06T12:05:56.487" v="897" actId="1076"/>
            <ac:spMkLst>
              <pc:docMk/>
              <pc:sldMasterMk cId="2436609279" sldId="2147483660"/>
              <pc:sldLayoutMk cId="2631652298" sldId="2147483678"/>
              <ac:spMk id="24" creationId="{6EAF52DB-FBE6-1337-11B8-96567CC2E5B0}"/>
            </ac:spMkLst>
          </pc:spChg>
          <pc:spChg chg="mod">
            <ac:chgData name="Franziska Händschel" userId="e2149472-3187-4d00-b16a-a19eff6fc04a" providerId="ADAL" clId="{26CC04BA-24AB-4D35-849D-1B70A974C0A5}" dt="2024-03-06T10:40:24.942" v="573" actId="20577"/>
            <ac:spMkLst>
              <pc:docMk/>
              <pc:sldMasterMk cId="2436609279" sldId="2147483660"/>
              <pc:sldLayoutMk cId="2631652298" sldId="2147483678"/>
              <ac:spMk id="27" creationId="{0E514834-5F8A-9ED0-FE3F-9D481EC97E43}"/>
            </ac:spMkLst>
          </pc:spChg>
          <pc:picChg chg="add del mod">
            <ac:chgData name="Franziska Händschel" userId="e2149472-3187-4d00-b16a-a19eff6fc04a" providerId="ADAL" clId="{26CC04BA-24AB-4D35-849D-1B70A974C0A5}" dt="2024-03-06T12:04:07.951" v="838" actId="21"/>
            <ac:picMkLst>
              <pc:docMk/>
              <pc:sldMasterMk cId="2436609279" sldId="2147483660"/>
              <pc:sldLayoutMk cId="2631652298" sldId="2147483678"/>
              <ac:picMk id="3" creationId="{A311964F-7D8F-D79A-5AC3-A3B2D3583856}"/>
            </ac:picMkLst>
          </pc:picChg>
          <pc:picChg chg="add del mod">
            <ac:chgData name="Franziska Händschel" userId="e2149472-3187-4d00-b16a-a19eff6fc04a" providerId="ADAL" clId="{26CC04BA-24AB-4D35-849D-1B70A974C0A5}" dt="2024-03-06T12:06:04.231" v="901" actId="21"/>
            <ac:picMkLst>
              <pc:docMk/>
              <pc:sldMasterMk cId="2436609279" sldId="2147483660"/>
              <pc:sldLayoutMk cId="2631652298" sldId="2147483678"/>
              <ac:picMk id="4" creationId="{A311964F-7D8F-D79A-5AC3-A3B2D3583856}"/>
            </ac:picMkLst>
          </pc:picChg>
          <pc:picChg chg="add del mod">
            <ac:chgData name="Franziska Händschel" userId="e2149472-3187-4d00-b16a-a19eff6fc04a" providerId="ADAL" clId="{26CC04BA-24AB-4D35-849D-1B70A974C0A5}" dt="2024-03-06T12:04:23.302" v="842" actId="478"/>
            <ac:picMkLst>
              <pc:docMk/>
              <pc:sldMasterMk cId="2436609279" sldId="2147483660"/>
              <pc:sldLayoutMk cId="2631652298" sldId="2147483678"/>
              <ac:picMk id="6" creationId="{17C31A1F-D8AD-987D-3EBA-D6A10614C4FA}"/>
            </ac:picMkLst>
          </pc:picChg>
          <pc:picChg chg="add del mod">
            <ac:chgData name="Franziska Händschel" userId="e2149472-3187-4d00-b16a-a19eff6fc04a" providerId="ADAL" clId="{26CC04BA-24AB-4D35-849D-1B70A974C0A5}" dt="2024-03-06T12:05:59.917" v="898" actId="21"/>
            <ac:picMkLst>
              <pc:docMk/>
              <pc:sldMasterMk cId="2436609279" sldId="2147483660"/>
              <pc:sldLayoutMk cId="2631652298" sldId="2147483678"/>
              <ac:picMk id="10" creationId="{B1175F5E-7773-1849-2135-7F4D41F6FB58}"/>
            </ac:picMkLst>
          </pc:picChg>
          <pc:picChg chg="del">
            <ac:chgData name="Franziska Händschel" userId="e2149472-3187-4d00-b16a-a19eff6fc04a" providerId="ADAL" clId="{26CC04BA-24AB-4D35-849D-1B70A974C0A5}" dt="2024-03-06T12:04:09.302" v="839" actId="478"/>
            <ac:picMkLst>
              <pc:docMk/>
              <pc:sldMasterMk cId="2436609279" sldId="2147483660"/>
              <pc:sldLayoutMk cId="2631652298" sldId="2147483678"/>
              <ac:picMk id="12" creationId="{E2FD9107-6A5A-07F3-1622-BCDD8CFC86B2}"/>
            </ac:picMkLst>
          </pc:picChg>
          <pc:picChg chg="add mod">
            <ac:chgData name="Franziska Händschel" userId="e2149472-3187-4d00-b16a-a19eff6fc04a" providerId="ADAL" clId="{26CC04BA-24AB-4D35-849D-1B70A974C0A5}" dt="2024-03-06T12:06:01.334" v="900"/>
            <ac:picMkLst>
              <pc:docMk/>
              <pc:sldMasterMk cId="2436609279" sldId="2147483660"/>
              <pc:sldLayoutMk cId="2631652298" sldId="2147483678"/>
              <ac:picMk id="25" creationId="{B1175F5E-7773-1849-2135-7F4D41F6FB58}"/>
            </ac:picMkLst>
          </pc:picChg>
          <pc:picChg chg="del">
            <ac:chgData name="Franziska Händschel" userId="e2149472-3187-4d00-b16a-a19eff6fc04a" providerId="ADAL" clId="{26CC04BA-24AB-4D35-849D-1B70A974C0A5}" dt="2024-03-06T12:06:00.954" v="899" actId="478"/>
            <ac:picMkLst>
              <pc:docMk/>
              <pc:sldMasterMk cId="2436609279" sldId="2147483660"/>
              <pc:sldLayoutMk cId="2631652298" sldId="2147483678"/>
              <ac:picMk id="28" creationId="{BEC1EF2E-06F4-8F98-6B7E-7697E2F52AF6}"/>
            </ac:picMkLst>
          </pc:picChg>
          <pc:picChg chg="add mod">
            <ac:chgData name="Franziska Händschel" userId="e2149472-3187-4d00-b16a-a19eff6fc04a" providerId="ADAL" clId="{26CC04BA-24AB-4D35-849D-1B70A974C0A5}" dt="2024-03-06T12:06:05.123" v="902"/>
            <ac:picMkLst>
              <pc:docMk/>
              <pc:sldMasterMk cId="2436609279" sldId="2147483660"/>
              <pc:sldLayoutMk cId="2631652298" sldId="2147483678"/>
              <ac:picMk id="29" creationId="{A311964F-7D8F-D79A-5AC3-A3B2D3583856}"/>
            </ac:picMkLst>
          </pc:picChg>
        </pc:sldLayoutChg>
        <pc:sldLayoutChg chg="addSp modSp add mod modTransition">
          <pc:chgData name="Franziska Händschel" userId="e2149472-3187-4d00-b16a-a19eff6fc04a" providerId="ADAL" clId="{26CC04BA-24AB-4D35-849D-1B70A974C0A5}" dt="2024-03-06T14:53:05.063" v="4153" actId="20577"/>
          <pc:sldLayoutMkLst>
            <pc:docMk/>
            <pc:sldMasterMk cId="2436609279" sldId="2147483660"/>
            <pc:sldLayoutMk cId="1260124573" sldId="2147483679"/>
          </pc:sldLayoutMkLst>
          <pc:spChg chg="mod">
            <ac:chgData name="Franziska Händschel" userId="e2149472-3187-4d00-b16a-a19eff6fc04a" providerId="ADAL" clId="{26CC04BA-24AB-4D35-849D-1B70A974C0A5}" dt="2024-03-06T14:53:05.063" v="4153" actId="20577"/>
            <ac:spMkLst>
              <pc:docMk/>
              <pc:sldMasterMk cId="2436609279" sldId="2147483660"/>
              <pc:sldLayoutMk cId="1260124573" sldId="2147483679"/>
              <ac:spMk id="3" creationId="{A89E1503-7EAD-6166-F98B-DCAF1864FB47}"/>
            </ac:spMkLst>
          </pc:spChg>
          <pc:spChg chg="add mod">
            <ac:chgData name="Franziska Händschel" userId="e2149472-3187-4d00-b16a-a19eff6fc04a" providerId="ADAL" clId="{26CC04BA-24AB-4D35-849D-1B70A974C0A5}" dt="2024-03-06T14:52:53.733" v="4145"/>
            <ac:spMkLst>
              <pc:docMk/>
              <pc:sldMasterMk cId="2436609279" sldId="2147483660"/>
              <pc:sldLayoutMk cId="1260124573" sldId="2147483679"/>
              <ac:spMk id="4" creationId="{7E454371-C43C-46B3-0360-BCF70B5DD47A}"/>
            </ac:spMkLst>
          </pc:spChg>
          <pc:spChg chg="add mod">
            <ac:chgData name="Franziska Händschel" userId="e2149472-3187-4d00-b16a-a19eff6fc04a" providerId="ADAL" clId="{26CC04BA-24AB-4D35-849D-1B70A974C0A5}" dt="2024-03-06T14:52:53.733" v="4145"/>
            <ac:spMkLst>
              <pc:docMk/>
              <pc:sldMasterMk cId="2436609279" sldId="2147483660"/>
              <pc:sldLayoutMk cId="1260124573" sldId="2147483679"/>
              <ac:spMk id="5" creationId="{3BFECAAA-5976-4074-2899-5F8079AE03DE}"/>
            </ac:spMkLst>
          </pc:spChg>
          <pc:spChg chg="add mod">
            <ac:chgData name="Franziska Händschel" userId="e2149472-3187-4d00-b16a-a19eff6fc04a" providerId="ADAL" clId="{26CC04BA-24AB-4D35-849D-1B70A974C0A5}" dt="2024-03-06T14:52:53.733" v="4145"/>
            <ac:spMkLst>
              <pc:docMk/>
              <pc:sldMasterMk cId="2436609279" sldId="2147483660"/>
              <pc:sldLayoutMk cId="1260124573" sldId="2147483679"/>
              <ac:spMk id="6" creationId="{9DCCD85C-B7B4-982E-21C5-636FB8DA5EF5}"/>
            </ac:spMkLst>
          </pc:spChg>
          <pc:spChg chg="add mod">
            <ac:chgData name="Franziska Händschel" userId="e2149472-3187-4d00-b16a-a19eff6fc04a" providerId="ADAL" clId="{26CC04BA-24AB-4D35-849D-1B70A974C0A5}" dt="2024-03-06T14:52:53.733" v="4145"/>
            <ac:spMkLst>
              <pc:docMk/>
              <pc:sldMasterMk cId="2436609279" sldId="2147483660"/>
              <pc:sldLayoutMk cId="1260124573" sldId="2147483679"/>
              <ac:spMk id="7" creationId="{AF271BA6-D201-54E9-C6C6-6C79EDEADB30}"/>
            </ac:spMkLst>
          </pc:spChg>
          <pc:spChg chg="add mod">
            <ac:chgData name="Franziska Händschel" userId="e2149472-3187-4d00-b16a-a19eff6fc04a" providerId="ADAL" clId="{26CC04BA-24AB-4D35-849D-1B70A974C0A5}" dt="2024-03-06T14:52:53.733" v="4145"/>
            <ac:spMkLst>
              <pc:docMk/>
              <pc:sldMasterMk cId="2436609279" sldId="2147483660"/>
              <pc:sldLayoutMk cId="1260124573" sldId="2147483679"/>
              <ac:spMk id="9" creationId="{F4CE35E6-9CFC-731E-7165-83A4B4234DD1}"/>
            </ac:spMkLst>
          </pc:spChg>
          <pc:spChg chg="add mod">
            <ac:chgData name="Franziska Händschel" userId="e2149472-3187-4d00-b16a-a19eff6fc04a" providerId="ADAL" clId="{26CC04BA-24AB-4D35-849D-1B70A974C0A5}" dt="2024-03-06T14:52:53.733" v="4145"/>
            <ac:spMkLst>
              <pc:docMk/>
              <pc:sldMasterMk cId="2436609279" sldId="2147483660"/>
              <pc:sldLayoutMk cId="1260124573" sldId="2147483679"/>
              <ac:spMk id="11" creationId="{C5E5A440-00B2-00E5-3574-8EB55DC8F89B}"/>
            </ac:spMkLst>
          </pc:spChg>
          <pc:spChg chg="add mod">
            <ac:chgData name="Franziska Händschel" userId="e2149472-3187-4d00-b16a-a19eff6fc04a" providerId="ADAL" clId="{26CC04BA-24AB-4D35-849D-1B70A974C0A5}" dt="2024-03-06T14:52:53.733" v="4145"/>
            <ac:spMkLst>
              <pc:docMk/>
              <pc:sldMasterMk cId="2436609279" sldId="2147483660"/>
              <pc:sldLayoutMk cId="1260124573" sldId="2147483679"/>
              <ac:spMk id="12" creationId="{87E7B8F2-5BCA-2595-C43B-B61F2587E865}"/>
            </ac:spMkLst>
          </pc:spChg>
          <pc:graphicFrameChg chg="add mod">
            <ac:chgData name="Franziska Händschel" userId="e2149472-3187-4d00-b16a-a19eff6fc04a" providerId="ADAL" clId="{26CC04BA-24AB-4D35-849D-1B70A974C0A5}" dt="2024-03-06T14:52:53.733" v="4145"/>
            <ac:graphicFrameMkLst>
              <pc:docMk/>
              <pc:sldMasterMk cId="2436609279" sldId="2147483660"/>
              <pc:sldLayoutMk cId="1260124573" sldId="2147483679"/>
              <ac:graphicFrameMk id="2" creationId="{4993B478-CE14-0A2B-D978-FBDC8DAF26C9}"/>
            </ac:graphicFrameMkLst>
          </pc:graphicFrameChg>
        </pc:sldLayoutChg>
        <pc:sldLayoutChg chg="addSp delSp modSp mod">
          <pc:chgData name="Franziska Händschel" userId="e2149472-3187-4d00-b16a-a19eff6fc04a" providerId="ADAL" clId="{26CC04BA-24AB-4D35-849D-1B70A974C0A5}" dt="2024-03-06T15:28:38.747" v="4655" actId="21"/>
          <pc:sldLayoutMkLst>
            <pc:docMk/>
            <pc:sldMasterMk cId="2436609279" sldId="2147483660"/>
            <pc:sldLayoutMk cId="2048227653" sldId="2147483680"/>
          </pc:sldLayoutMkLst>
          <pc:spChg chg="mod">
            <ac:chgData name="Franziska Händschel" userId="e2149472-3187-4d00-b16a-a19eff6fc04a" providerId="ADAL" clId="{26CC04BA-24AB-4D35-849D-1B70A974C0A5}" dt="2024-03-06T15:10:36" v="4369" actId="20577"/>
            <ac:spMkLst>
              <pc:docMk/>
              <pc:sldMasterMk cId="2436609279" sldId="2147483660"/>
              <pc:sldLayoutMk cId="2048227653" sldId="2147483680"/>
              <ac:spMk id="2" creationId="{0A7730FE-CA85-632B-82DC-A83DB5DA932A}"/>
            </ac:spMkLst>
          </pc:spChg>
          <pc:spChg chg="add mod topLvl">
            <ac:chgData name="Franziska Händschel" userId="e2149472-3187-4d00-b16a-a19eff6fc04a" providerId="ADAL" clId="{26CC04BA-24AB-4D35-849D-1B70A974C0A5}" dt="2024-03-06T15:28:30.994" v="4654" actId="165"/>
            <ac:spMkLst>
              <pc:docMk/>
              <pc:sldMasterMk cId="2436609279" sldId="2147483660"/>
              <pc:sldLayoutMk cId="2048227653" sldId="2147483680"/>
              <ac:spMk id="4" creationId="{2657FFBD-E2A5-1E82-D1F7-612774329574}"/>
            </ac:spMkLst>
          </pc:spChg>
          <pc:spChg chg="add del mod topLvl">
            <ac:chgData name="Franziska Händschel" userId="e2149472-3187-4d00-b16a-a19eff6fc04a" providerId="ADAL" clId="{26CC04BA-24AB-4D35-849D-1B70A974C0A5}" dt="2024-03-06T15:28:38.747" v="4655" actId="21"/>
            <ac:spMkLst>
              <pc:docMk/>
              <pc:sldMasterMk cId="2436609279" sldId="2147483660"/>
              <pc:sldLayoutMk cId="2048227653" sldId="2147483680"/>
              <ac:spMk id="7" creationId="{5CB1F61A-ED17-686A-50B0-15E5CFB4EAF1}"/>
            </ac:spMkLst>
          </pc:spChg>
          <pc:spChg chg="add del mod topLvl">
            <ac:chgData name="Franziska Händschel" userId="e2149472-3187-4d00-b16a-a19eff6fc04a" providerId="ADAL" clId="{26CC04BA-24AB-4D35-849D-1B70A974C0A5}" dt="2024-03-06T15:28:38.747" v="4655" actId="21"/>
            <ac:spMkLst>
              <pc:docMk/>
              <pc:sldMasterMk cId="2436609279" sldId="2147483660"/>
              <pc:sldLayoutMk cId="2048227653" sldId="2147483680"/>
              <ac:spMk id="8" creationId="{DFC59F85-A84A-E1F2-E8D8-8E27B79E8936}"/>
            </ac:spMkLst>
          </pc:spChg>
          <pc:spChg chg="add del mod topLvl">
            <ac:chgData name="Franziska Händschel" userId="e2149472-3187-4d00-b16a-a19eff6fc04a" providerId="ADAL" clId="{26CC04BA-24AB-4D35-849D-1B70A974C0A5}" dt="2024-03-06T15:28:38.747" v="4655" actId="21"/>
            <ac:spMkLst>
              <pc:docMk/>
              <pc:sldMasterMk cId="2436609279" sldId="2147483660"/>
              <pc:sldLayoutMk cId="2048227653" sldId="2147483680"/>
              <ac:spMk id="9" creationId="{A664E3B8-5C58-E2A2-0A96-7FA7177D2B61}"/>
            </ac:spMkLst>
          </pc:spChg>
          <pc:spChg chg="add del mod topLvl">
            <ac:chgData name="Franziska Händschel" userId="e2149472-3187-4d00-b16a-a19eff6fc04a" providerId="ADAL" clId="{26CC04BA-24AB-4D35-849D-1B70A974C0A5}" dt="2024-03-06T15:28:38.747" v="4655" actId="21"/>
            <ac:spMkLst>
              <pc:docMk/>
              <pc:sldMasterMk cId="2436609279" sldId="2147483660"/>
              <pc:sldLayoutMk cId="2048227653" sldId="2147483680"/>
              <ac:spMk id="10" creationId="{6CF25DD1-0FBC-82CC-FDB9-136508129B93}"/>
            </ac:spMkLst>
          </pc:spChg>
          <pc:grpChg chg="add del mod">
            <ac:chgData name="Franziska Händschel" userId="e2149472-3187-4d00-b16a-a19eff6fc04a" providerId="ADAL" clId="{26CC04BA-24AB-4D35-849D-1B70A974C0A5}" dt="2024-03-06T15:28:30.994" v="4654" actId="165"/>
            <ac:grpSpMkLst>
              <pc:docMk/>
              <pc:sldMasterMk cId="2436609279" sldId="2147483660"/>
              <pc:sldLayoutMk cId="2048227653" sldId="2147483680"/>
              <ac:grpSpMk id="11" creationId="{F5868646-A7F7-3FCB-3B2B-C8BDE7A4ECCF}"/>
            </ac:grpSpMkLst>
          </pc:grpChg>
          <pc:picChg chg="add mod topLvl">
            <ac:chgData name="Franziska Händschel" userId="e2149472-3187-4d00-b16a-a19eff6fc04a" providerId="ADAL" clId="{26CC04BA-24AB-4D35-849D-1B70A974C0A5}" dt="2024-03-06T15:28:30.994" v="4654" actId="165"/>
            <ac:picMkLst>
              <pc:docMk/>
              <pc:sldMasterMk cId="2436609279" sldId="2147483660"/>
              <pc:sldLayoutMk cId="2048227653" sldId="2147483680"/>
              <ac:picMk id="6" creationId="{A1501A44-E88E-AEC3-0B53-097A26AE0843}"/>
            </ac:picMkLst>
          </pc:picChg>
        </pc:sldLayoutChg>
        <pc:sldLayoutChg chg="addSp delSp modSp mod">
          <pc:chgData name="Franziska Händschel" userId="e2149472-3187-4d00-b16a-a19eff6fc04a" providerId="ADAL" clId="{26CC04BA-24AB-4D35-849D-1B70A974C0A5}" dt="2024-03-06T16:34:01.468" v="5127" actId="20577"/>
          <pc:sldLayoutMkLst>
            <pc:docMk/>
            <pc:sldMasterMk cId="2436609279" sldId="2147483660"/>
            <pc:sldLayoutMk cId="1123173969" sldId="2147483681"/>
          </pc:sldLayoutMkLst>
          <pc:spChg chg="add mod">
            <ac:chgData name="Franziska Händschel" userId="e2149472-3187-4d00-b16a-a19eff6fc04a" providerId="ADAL" clId="{26CC04BA-24AB-4D35-849D-1B70A974C0A5}" dt="2024-03-06T16:34:01.468" v="5127" actId="20577"/>
            <ac:spMkLst>
              <pc:docMk/>
              <pc:sldMasterMk cId="2436609279" sldId="2147483660"/>
              <pc:sldLayoutMk cId="1123173969" sldId="2147483681"/>
              <ac:spMk id="2" creationId="{789FEB65-ED90-774C-EC9A-6F5C7166F2C0}"/>
            </ac:spMkLst>
          </pc:spChg>
          <pc:spChg chg="mod">
            <ac:chgData name="Franziska Händschel" userId="e2149472-3187-4d00-b16a-a19eff6fc04a" providerId="ADAL" clId="{26CC04BA-24AB-4D35-849D-1B70A974C0A5}" dt="2024-03-06T16:19:14.796" v="4856" actId="20577"/>
            <ac:spMkLst>
              <pc:docMk/>
              <pc:sldMasterMk cId="2436609279" sldId="2147483660"/>
              <pc:sldLayoutMk cId="1123173969" sldId="2147483681"/>
              <ac:spMk id="3" creationId="{867438A1-7440-D17D-42C5-8AFAE2BD4AE1}"/>
            </ac:spMkLst>
          </pc:spChg>
          <pc:spChg chg="mod">
            <ac:chgData name="Franziska Händschel" userId="e2149472-3187-4d00-b16a-a19eff6fc04a" providerId="ADAL" clId="{26CC04BA-24AB-4D35-849D-1B70A974C0A5}" dt="2024-03-06T16:29:48.909" v="5051" actId="20577"/>
            <ac:spMkLst>
              <pc:docMk/>
              <pc:sldMasterMk cId="2436609279" sldId="2147483660"/>
              <pc:sldLayoutMk cId="1123173969" sldId="2147483681"/>
              <ac:spMk id="5" creationId="{663945DF-D69B-AA50-FC58-C1729226D594}"/>
            </ac:spMkLst>
          </pc:spChg>
          <pc:spChg chg="mod">
            <ac:chgData name="Franziska Händschel" userId="e2149472-3187-4d00-b16a-a19eff6fc04a" providerId="ADAL" clId="{26CC04BA-24AB-4D35-849D-1B70A974C0A5}" dt="2024-03-06T16:19:10.714" v="4843" actId="313"/>
            <ac:spMkLst>
              <pc:docMk/>
              <pc:sldMasterMk cId="2436609279" sldId="2147483660"/>
              <pc:sldLayoutMk cId="1123173969" sldId="2147483681"/>
              <ac:spMk id="10" creationId="{8C2F2801-7A58-E281-A0D3-3714420CD63C}"/>
            </ac:spMkLst>
          </pc:spChg>
          <pc:grpChg chg="del">
            <ac:chgData name="Franziska Händschel" userId="e2149472-3187-4d00-b16a-a19eff6fc04a" providerId="ADAL" clId="{26CC04BA-24AB-4D35-849D-1B70A974C0A5}" dt="2024-03-06T16:18:46.812" v="4809" actId="478"/>
            <ac:grpSpMkLst>
              <pc:docMk/>
              <pc:sldMasterMk cId="2436609279" sldId="2147483660"/>
              <pc:sldLayoutMk cId="1123173969" sldId="2147483681"/>
              <ac:grpSpMk id="9" creationId="{2E382B42-C56A-0BE9-C265-6D2DB1DAA221}"/>
            </ac:grpSpMkLst>
          </pc:grpChg>
          <pc:picChg chg="add mod">
            <ac:chgData name="Franziska Händschel" userId="e2149472-3187-4d00-b16a-a19eff6fc04a" providerId="ADAL" clId="{26CC04BA-24AB-4D35-849D-1B70A974C0A5}" dt="2024-03-06T16:21:29.088" v="4886" actId="1076"/>
            <ac:picMkLst>
              <pc:docMk/>
              <pc:sldMasterMk cId="2436609279" sldId="2147483660"/>
              <pc:sldLayoutMk cId="1123173969" sldId="2147483681"/>
              <ac:picMk id="6" creationId="{646EB6D7-A902-1F34-38C2-BA94B7F9EED7}"/>
            </ac:picMkLst>
          </pc:picChg>
        </pc:sldLayoutChg>
        <pc:sldLayoutChg chg="addSp delSp modSp add mod modTransition">
          <pc:chgData name="Franziska Händschel" userId="e2149472-3187-4d00-b16a-a19eff6fc04a" providerId="ADAL" clId="{26CC04BA-24AB-4D35-849D-1B70A974C0A5}" dt="2024-03-06T16:31:39.246" v="5071" actId="6014"/>
          <pc:sldLayoutMkLst>
            <pc:docMk/>
            <pc:sldMasterMk cId="2436609279" sldId="2147483660"/>
            <pc:sldLayoutMk cId="2512442164" sldId="2147483682"/>
          </pc:sldLayoutMkLst>
          <pc:spChg chg="mod">
            <ac:chgData name="Franziska Händschel" userId="e2149472-3187-4d00-b16a-a19eff6fc04a" providerId="ADAL" clId="{26CC04BA-24AB-4D35-849D-1B70A974C0A5}" dt="2024-03-06T16:23:21.526" v="4945" actId="6549"/>
            <ac:spMkLst>
              <pc:docMk/>
              <pc:sldMasterMk cId="2436609279" sldId="2147483660"/>
              <pc:sldLayoutMk cId="2512442164" sldId="2147483682"/>
              <ac:spMk id="2" creationId="{789FEB65-ED90-774C-EC9A-6F5C7166F2C0}"/>
            </ac:spMkLst>
          </pc:spChg>
          <pc:spChg chg="del">
            <ac:chgData name="Franziska Händschel" userId="e2149472-3187-4d00-b16a-a19eff6fc04a" providerId="ADAL" clId="{26CC04BA-24AB-4D35-849D-1B70A974C0A5}" dt="2024-03-06T16:22:03.549" v="4893" actId="478"/>
            <ac:spMkLst>
              <pc:docMk/>
              <pc:sldMasterMk cId="2436609279" sldId="2147483660"/>
              <pc:sldLayoutMk cId="2512442164" sldId="2147483682"/>
              <ac:spMk id="3" creationId="{867438A1-7440-D17D-42C5-8AFAE2BD4AE1}"/>
            </ac:spMkLst>
          </pc:spChg>
          <pc:spChg chg="del">
            <ac:chgData name="Franziska Händschel" userId="e2149472-3187-4d00-b16a-a19eff6fc04a" providerId="ADAL" clId="{26CC04BA-24AB-4D35-849D-1B70A974C0A5}" dt="2024-03-06T16:29:54.416" v="5052" actId="478"/>
            <ac:spMkLst>
              <pc:docMk/>
              <pc:sldMasterMk cId="2436609279" sldId="2147483660"/>
              <pc:sldLayoutMk cId="2512442164" sldId="2147483682"/>
              <ac:spMk id="5" creationId="{663945DF-D69B-AA50-FC58-C1729226D594}"/>
            </ac:spMkLst>
          </pc:spChg>
          <pc:spChg chg="add mod">
            <ac:chgData name="Franziska Händschel" userId="e2149472-3187-4d00-b16a-a19eff6fc04a" providerId="ADAL" clId="{26CC04BA-24AB-4D35-849D-1B70A974C0A5}" dt="2024-03-06T16:29:56.866" v="5055" actId="20577"/>
            <ac:spMkLst>
              <pc:docMk/>
              <pc:sldMasterMk cId="2436609279" sldId="2147483660"/>
              <pc:sldLayoutMk cId="2512442164" sldId="2147483682"/>
              <ac:spMk id="8" creationId="{1AFAE29C-ABBB-279F-3CF2-E26460D0213B}"/>
            </ac:spMkLst>
          </pc:spChg>
          <pc:spChg chg="del">
            <ac:chgData name="Franziska Händschel" userId="e2149472-3187-4d00-b16a-a19eff6fc04a" providerId="ADAL" clId="{26CC04BA-24AB-4D35-849D-1B70A974C0A5}" dt="2024-03-06T16:21:49.761" v="4888" actId="478"/>
            <ac:spMkLst>
              <pc:docMk/>
              <pc:sldMasterMk cId="2436609279" sldId="2147483660"/>
              <pc:sldLayoutMk cId="2512442164" sldId="2147483682"/>
              <ac:spMk id="10" creationId="{8C2F2801-7A58-E281-A0D3-3714420CD63C}"/>
            </ac:spMkLst>
          </pc:spChg>
          <pc:picChg chg="del">
            <ac:chgData name="Franziska Händschel" userId="e2149472-3187-4d00-b16a-a19eff6fc04a" providerId="ADAL" clId="{26CC04BA-24AB-4D35-849D-1B70A974C0A5}" dt="2024-03-06T16:22:04.954" v="4894" actId="478"/>
            <ac:picMkLst>
              <pc:docMk/>
              <pc:sldMasterMk cId="2436609279" sldId="2147483660"/>
              <pc:sldLayoutMk cId="2512442164" sldId="2147483682"/>
              <ac:picMk id="6" creationId="{646EB6D7-A902-1F34-38C2-BA94B7F9EED7}"/>
            </ac:picMkLst>
          </pc:picChg>
          <pc:picChg chg="add mod">
            <ac:chgData name="Franziska Händschel" userId="e2149472-3187-4d00-b16a-a19eff6fc04a" providerId="ADAL" clId="{26CC04BA-24AB-4D35-849D-1B70A974C0A5}" dt="2024-03-06T16:23:18.755" v="4944" actId="1076"/>
            <ac:picMkLst>
              <pc:docMk/>
              <pc:sldMasterMk cId="2436609279" sldId="2147483660"/>
              <pc:sldLayoutMk cId="2512442164" sldId="2147483682"/>
              <ac:picMk id="7" creationId="{210076DB-6988-15CC-49EA-99E7836C3A5A}"/>
            </ac:picMkLst>
          </pc:picChg>
        </pc:sldLayoutChg>
        <pc:sldLayoutChg chg="addSp delSp modSp mod">
          <pc:chgData name="Franziska Händschel" userId="e2149472-3187-4d00-b16a-a19eff6fc04a" providerId="ADAL" clId="{26CC04BA-24AB-4D35-849D-1B70A974C0A5}" dt="2024-03-06T16:31:44.130" v="5072" actId="6014"/>
          <pc:sldLayoutMkLst>
            <pc:docMk/>
            <pc:sldMasterMk cId="2436609279" sldId="2147483660"/>
            <pc:sldLayoutMk cId="925184696" sldId="2147483683"/>
          </pc:sldLayoutMkLst>
          <pc:spChg chg="mod">
            <ac:chgData name="Franziska Händschel" userId="e2149472-3187-4d00-b16a-a19eff6fc04a" providerId="ADAL" clId="{26CC04BA-24AB-4D35-849D-1B70A974C0A5}" dt="2024-03-06T16:24:55.037" v="4966" actId="15"/>
            <ac:spMkLst>
              <pc:docMk/>
              <pc:sldMasterMk cId="2436609279" sldId="2147483660"/>
              <pc:sldLayoutMk cId="925184696" sldId="2147483683"/>
              <ac:spMk id="2" creationId="{789FEB65-ED90-774C-EC9A-6F5C7166F2C0}"/>
            </ac:spMkLst>
          </pc:spChg>
          <pc:spChg chg="del">
            <ac:chgData name="Franziska Händschel" userId="e2149472-3187-4d00-b16a-a19eff6fc04a" providerId="ADAL" clId="{26CC04BA-24AB-4D35-849D-1B70A974C0A5}" dt="2024-03-06T16:30:00.047" v="5056" actId="478"/>
            <ac:spMkLst>
              <pc:docMk/>
              <pc:sldMasterMk cId="2436609279" sldId="2147483660"/>
              <pc:sldLayoutMk cId="925184696" sldId="2147483683"/>
              <ac:spMk id="5" creationId="{663945DF-D69B-AA50-FC58-C1729226D594}"/>
            </ac:spMkLst>
          </pc:spChg>
          <pc:spChg chg="add mod">
            <ac:chgData name="Franziska Händschel" userId="e2149472-3187-4d00-b16a-a19eff6fc04a" providerId="ADAL" clId="{26CC04BA-24AB-4D35-849D-1B70A974C0A5}" dt="2024-03-06T16:30:03.345" v="5059" actId="20577"/>
            <ac:spMkLst>
              <pc:docMk/>
              <pc:sldMasterMk cId="2436609279" sldId="2147483660"/>
              <pc:sldLayoutMk cId="925184696" sldId="2147483683"/>
              <ac:spMk id="6" creationId="{242CA42C-2464-F75D-BE99-3C87E5D9B2AE}"/>
            </ac:spMkLst>
          </pc:spChg>
          <pc:picChg chg="del">
            <ac:chgData name="Franziska Händschel" userId="e2149472-3187-4d00-b16a-a19eff6fc04a" providerId="ADAL" clId="{26CC04BA-24AB-4D35-849D-1B70A974C0A5}" dt="2024-03-06T16:23:40.063" v="4946" actId="478"/>
            <ac:picMkLst>
              <pc:docMk/>
              <pc:sldMasterMk cId="2436609279" sldId="2147483660"/>
              <pc:sldLayoutMk cId="925184696" sldId="2147483683"/>
              <ac:picMk id="7" creationId="{210076DB-6988-15CC-49EA-99E7836C3A5A}"/>
            </ac:picMkLst>
          </pc:picChg>
          <pc:cxnChg chg="add mod">
            <ac:chgData name="Franziska Händschel" userId="e2149472-3187-4d00-b16a-a19eff6fc04a" providerId="ADAL" clId="{26CC04BA-24AB-4D35-849D-1B70A974C0A5}" dt="2024-03-06T16:25:05.203" v="4968" actId="208"/>
            <ac:cxnSpMkLst>
              <pc:docMk/>
              <pc:sldMasterMk cId="2436609279" sldId="2147483660"/>
              <pc:sldLayoutMk cId="925184696" sldId="2147483683"/>
              <ac:cxnSpMk id="3" creationId="{A4AF6152-9CF2-C6BD-1EE4-57D415960654}"/>
            </ac:cxnSpMkLst>
          </pc:cxnChg>
        </pc:sldLayoutChg>
        <pc:sldLayoutChg chg="addSp delSp modSp mod">
          <pc:chgData name="Franziska Händschel" userId="e2149472-3187-4d00-b16a-a19eff6fc04a" providerId="ADAL" clId="{26CC04BA-24AB-4D35-849D-1B70A974C0A5}" dt="2024-03-06T16:31:50.573" v="5073" actId="6014"/>
          <pc:sldLayoutMkLst>
            <pc:docMk/>
            <pc:sldMasterMk cId="2436609279" sldId="2147483660"/>
            <pc:sldLayoutMk cId="2913570549" sldId="2147483684"/>
          </pc:sldLayoutMkLst>
          <pc:spChg chg="mod">
            <ac:chgData name="Franziska Händschel" userId="e2149472-3187-4d00-b16a-a19eff6fc04a" providerId="ADAL" clId="{26CC04BA-24AB-4D35-849D-1B70A974C0A5}" dt="2024-03-06T16:27:07.338" v="5008" actId="14100"/>
            <ac:spMkLst>
              <pc:docMk/>
              <pc:sldMasterMk cId="2436609279" sldId="2147483660"/>
              <pc:sldLayoutMk cId="2913570549" sldId="2147483684"/>
              <ac:spMk id="2" creationId="{789FEB65-ED90-774C-EC9A-6F5C7166F2C0}"/>
            </ac:spMkLst>
          </pc:spChg>
          <pc:spChg chg="del">
            <ac:chgData name="Franziska Händschel" userId="e2149472-3187-4d00-b16a-a19eff6fc04a" providerId="ADAL" clId="{26CC04BA-24AB-4D35-849D-1B70A974C0A5}" dt="2024-03-06T16:30:06.196" v="5060" actId="478"/>
            <ac:spMkLst>
              <pc:docMk/>
              <pc:sldMasterMk cId="2436609279" sldId="2147483660"/>
              <pc:sldLayoutMk cId="2913570549" sldId="2147483684"/>
              <ac:spMk id="5" creationId="{663945DF-D69B-AA50-FC58-C1729226D594}"/>
            </ac:spMkLst>
          </pc:spChg>
          <pc:spChg chg="add mod">
            <ac:chgData name="Franziska Händschel" userId="e2149472-3187-4d00-b16a-a19eff6fc04a" providerId="ADAL" clId="{26CC04BA-24AB-4D35-849D-1B70A974C0A5}" dt="2024-03-06T16:28:52.639" v="5037" actId="1076"/>
            <ac:spMkLst>
              <pc:docMk/>
              <pc:sldMasterMk cId="2436609279" sldId="2147483660"/>
              <pc:sldLayoutMk cId="2913570549" sldId="2147483684"/>
              <ac:spMk id="7" creationId="{C649B3F2-A31B-C404-9D0E-EA4B6114C087}"/>
            </ac:spMkLst>
          </pc:spChg>
          <pc:spChg chg="add mod">
            <ac:chgData name="Franziska Händschel" userId="e2149472-3187-4d00-b16a-a19eff6fc04a" providerId="ADAL" clId="{26CC04BA-24AB-4D35-849D-1B70A974C0A5}" dt="2024-03-06T16:30:08.991" v="5063" actId="20577"/>
            <ac:spMkLst>
              <pc:docMk/>
              <pc:sldMasterMk cId="2436609279" sldId="2147483660"/>
              <pc:sldLayoutMk cId="2913570549" sldId="2147483684"/>
              <ac:spMk id="8" creationId="{C2DB2081-5000-6202-9195-E0C3596BA4F6}"/>
            </ac:spMkLst>
          </pc:spChg>
          <pc:picChg chg="add mod">
            <ac:chgData name="Franziska Händschel" userId="e2149472-3187-4d00-b16a-a19eff6fc04a" providerId="ADAL" clId="{26CC04BA-24AB-4D35-849D-1B70A974C0A5}" dt="2024-03-06T16:28:48.869" v="5036" actId="1076"/>
            <ac:picMkLst>
              <pc:docMk/>
              <pc:sldMasterMk cId="2436609279" sldId="2147483660"/>
              <pc:sldLayoutMk cId="2913570549" sldId="2147483684"/>
              <ac:picMk id="6" creationId="{2B06DE01-952F-2C65-28F3-E2B60FD1CF81}"/>
            </ac:picMkLst>
          </pc:picChg>
          <pc:cxnChg chg="del">
            <ac:chgData name="Franziska Händschel" userId="e2149472-3187-4d00-b16a-a19eff6fc04a" providerId="ADAL" clId="{26CC04BA-24AB-4D35-849D-1B70A974C0A5}" dt="2024-03-06T16:26:08.854" v="4969" actId="478"/>
            <ac:cxnSpMkLst>
              <pc:docMk/>
              <pc:sldMasterMk cId="2436609279" sldId="2147483660"/>
              <pc:sldLayoutMk cId="2913570549" sldId="2147483684"/>
              <ac:cxnSpMk id="3" creationId="{A4AF6152-9CF2-C6BD-1EE4-57D415960654}"/>
            </ac:cxnSpMkLst>
          </pc:cxnChg>
        </pc:sldLayoutChg>
        <pc:sldLayoutChg chg="addSp delSp modSp add mod modTransition">
          <pc:chgData name="Franziska Händschel" userId="e2149472-3187-4d00-b16a-a19eff6fc04a" providerId="ADAL" clId="{26CC04BA-24AB-4D35-849D-1B70A974C0A5}" dt="2024-03-06T16:31:56.343" v="5074" actId="6014"/>
          <pc:sldLayoutMkLst>
            <pc:docMk/>
            <pc:sldMasterMk cId="2436609279" sldId="2147483660"/>
            <pc:sldLayoutMk cId="3181337433" sldId="2147483685"/>
          </pc:sldLayoutMkLst>
          <pc:spChg chg="mod">
            <ac:chgData name="Franziska Händschel" userId="e2149472-3187-4d00-b16a-a19eff6fc04a" providerId="ADAL" clId="{26CC04BA-24AB-4D35-849D-1B70A974C0A5}" dt="2024-03-06T16:29:31.879" v="5049" actId="14100"/>
            <ac:spMkLst>
              <pc:docMk/>
              <pc:sldMasterMk cId="2436609279" sldId="2147483660"/>
              <pc:sldLayoutMk cId="3181337433" sldId="2147483685"/>
              <ac:spMk id="2" creationId="{789FEB65-ED90-774C-EC9A-6F5C7166F2C0}"/>
            </ac:spMkLst>
          </pc:spChg>
          <pc:spChg chg="add mod">
            <ac:chgData name="Franziska Händschel" userId="e2149472-3187-4d00-b16a-a19eff6fc04a" providerId="ADAL" clId="{26CC04BA-24AB-4D35-849D-1B70A974C0A5}" dt="2024-03-06T16:30:15.187" v="5067" actId="20577"/>
            <ac:spMkLst>
              <pc:docMk/>
              <pc:sldMasterMk cId="2436609279" sldId="2147483660"/>
              <pc:sldLayoutMk cId="3181337433" sldId="2147483685"/>
              <ac:spMk id="3" creationId="{21C64D0C-0EEF-3FE9-8AF6-4383CD08273C}"/>
            </ac:spMkLst>
          </pc:spChg>
          <pc:spChg chg="del">
            <ac:chgData name="Franziska Händschel" userId="e2149472-3187-4d00-b16a-a19eff6fc04a" providerId="ADAL" clId="{26CC04BA-24AB-4D35-849D-1B70A974C0A5}" dt="2024-03-06T16:30:12.353" v="5064" actId="478"/>
            <ac:spMkLst>
              <pc:docMk/>
              <pc:sldMasterMk cId="2436609279" sldId="2147483660"/>
              <pc:sldLayoutMk cId="3181337433" sldId="2147483685"/>
              <ac:spMk id="5" creationId="{663945DF-D69B-AA50-FC58-C1729226D594}"/>
            </ac:spMkLst>
          </pc:spChg>
          <pc:spChg chg="del">
            <ac:chgData name="Franziska Händschel" userId="e2149472-3187-4d00-b16a-a19eff6fc04a" providerId="ADAL" clId="{26CC04BA-24AB-4D35-849D-1B70A974C0A5}" dt="2024-03-06T16:29:09.046" v="5039" actId="478"/>
            <ac:spMkLst>
              <pc:docMk/>
              <pc:sldMasterMk cId="2436609279" sldId="2147483660"/>
              <pc:sldLayoutMk cId="3181337433" sldId="2147483685"/>
              <ac:spMk id="7" creationId="{C649B3F2-A31B-C404-9D0E-EA4B6114C087}"/>
            </ac:spMkLst>
          </pc:spChg>
          <pc:picChg chg="del">
            <ac:chgData name="Franziska Händschel" userId="e2149472-3187-4d00-b16a-a19eff6fc04a" providerId="ADAL" clId="{26CC04BA-24AB-4D35-849D-1B70A974C0A5}" dt="2024-03-06T16:29:10.374" v="5040" actId="478"/>
            <ac:picMkLst>
              <pc:docMk/>
              <pc:sldMasterMk cId="2436609279" sldId="2147483660"/>
              <pc:sldLayoutMk cId="3181337433" sldId="2147483685"/>
              <ac:picMk id="6" creationId="{2B06DE01-952F-2C65-28F3-E2B60FD1CF81}"/>
            </ac:picMkLst>
          </pc:picChg>
        </pc:sldLayoutChg>
        <pc:sldLayoutChg chg="addSp delSp modSp mod ord">
          <pc:chgData name="Franziska Händschel" userId="e2149472-3187-4d00-b16a-a19eff6fc04a" providerId="ADAL" clId="{26CC04BA-24AB-4D35-849D-1B70A974C0A5}" dt="2024-03-06T16:41:26.259" v="5245" actId="1076"/>
          <pc:sldLayoutMkLst>
            <pc:docMk/>
            <pc:sldMasterMk cId="2436609279" sldId="2147483660"/>
            <pc:sldLayoutMk cId="816505671" sldId="2147483686"/>
          </pc:sldLayoutMkLst>
          <pc:spChg chg="del">
            <ac:chgData name="Franziska Händschel" userId="e2149472-3187-4d00-b16a-a19eff6fc04a" providerId="ADAL" clId="{26CC04BA-24AB-4D35-849D-1B70A974C0A5}" dt="2024-03-06T16:32:25.197" v="5102" actId="478"/>
            <ac:spMkLst>
              <pc:docMk/>
              <pc:sldMasterMk cId="2436609279" sldId="2147483660"/>
              <pc:sldLayoutMk cId="816505671" sldId="2147483686"/>
              <ac:spMk id="2" creationId="{789FEB65-ED90-774C-EC9A-6F5C7166F2C0}"/>
            </ac:spMkLst>
          </pc:spChg>
          <pc:spChg chg="mod">
            <ac:chgData name="Franziska Händschel" userId="e2149472-3187-4d00-b16a-a19eff6fc04a" providerId="ADAL" clId="{26CC04BA-24AB-4D35-849D-1B70A974C0A5}" dt="2024-03-06T16:32:05.915" v="5098" actId="20577"/>
            <ac:spMkLst>
              <pc:docMk/>
              <pc:sldMasterMk cId="2436609279" sldId="2147483660"/>
              <pc:sldLayoutMk cId="816505671" sldId="2147483686"/>
              <ac:spMk id="3" creationId="{867438A1-7440-D17D-42C5-8AFAE2BD4AE1}"/>
            </ac:spMkLst>
          </pc:spChg>
          <pc:spChg chg="mod">
            <ac:chgData name="Franziska Händschel" userId="e2149472-3187-4d00-b16a-a19eff6fc04a" providerId="ADAL" clId="{26CC04BA-24AB-4D35-849D-1B70A974C0A5}" dt="2024-03-06T16:32:14.951" v="5101" actId="20577"/>
            <ac:spMkLst>
              <pc:docMk/>
              <pc:sldMasterMk cId="2436609279" sldId="2147483660"/>
              <pc:sldLayoutMk cId="816505671" sldId="2147483686"/>
              <ac:spMk id="5" creationId="{663945DF-D69B-AA50-FC58-C1729226D594}"/>
            </ac:spMkLst>
          </pc:spChg>
          <pc:spChg chg="add mod">
            <ac:chgData name="Franziska Händschel" userId="e2149472-3187-4d00-b16a-a19eff6fc04a" providerId="ADAL" clId="{26CC04BA-24AB-4D35-849D-1B70A974C0A5}" dt="2024-03-06T16:32:42.355" v="5104" actId="1076"/>
            <ac:spMkLst>
              <pc:docMk/>
              <pc:sldMasterMk cId="2436609279" sldId="2147483660"/>
              <pc:sldLayoutMk cId="816505671" sldId="2147483686"/>
              <ac:spMk id="7" creationId="{B2A91B67-5F07-8D2D-3D89-CB10236491C3}"/>
            </ac:spMkLst>
          </pc:spChg>
          <pc:spChg chg="mod">
            <ac:chgData name="Franziska Händschel" userId="e2149472-3187-4d00-b16a-a19eff6fc04a" providerId="ADAL" clId="{26CC04BA-24AB-4D35-849D-1B70A974C0A5}" dt="2024-03-06T16:32:34.531" v="5103"/>
            <ac:spMkLst>
              <pc:docMk/>
              <pc:sldMasterMk cId="2436609279" sldId="2147483660"/>
              <pc:sldLayoutMk cId="816505671" sldId="2147483686"/>
              <ac:spMk id="9" creationId="{B3912A71-81BF-03A5-1553-D3BD0B0CB9BA}"/>
            </ac:spMkLst>
          </pc:spChg>
          <pc:spChg chg="del">
            <ac:chgData name="Franziska Händschel" userId="e2149472-3187-4d00-b16a-a19eff6fc04a" providerId="ADAL" clId="{26CC04BA-24AB-4D35-849D-1B70A974C0A5}" dt="2024-03-06T16:32:25.197" v="5102" actId="478"/>
            <ac:spMkLst>
              <pc:docMk/>
              <pc:sldMasterMk cId="2436609279" sldId="2147483660"/>
              <pc:sldLayoutMk cId="816505671" sldId="2147483686"/>
              <ac:spMk id="10" creationId="{8C2F2801-7A58-E281-A0D3-3714420CD63C}"/>
            </ac:spMkLst>
          </pc:spChg>
          <pc:spChg chg="mod">
            <ac:chgData name="Franziska Händschel" userId="e2149472-3187-4d00-b16a-a19eff6fc04a" providerId="ADAL" clId="{26CC04BA-24AB-4D35-849D-1B70A974C0A5}" dt="2024-03-06T16:32:34.531" v="5103"/>
            <ac:spMkLst>
              <pc:docMk/>
              <pc:sldMasterMk cId="2436609279" sldId="2147483660"/>
              <pc:sldLayoutMk cId="816505671" sldId="2147483686"/>
              <ac:spMk id="15" creationId="{896D5604-01E3-9263-8FC8-A276C8FE380B}"/>
            </ac:spMkLst>
          </pc:spChg>
          <pc:spChg chg="mod">
            <ac:chgData name="Franziska Händschel" userId="e2149472-3187-4d00-b16a-a19eff6fc04a" providerId="ADAL" clId="{26CC04BA-24AB-4D35-849D-1B70A974C0A5}" dt="2024-03-06T16:32:34.531" v="5103"/>
            <ac:spMkLst>
              <pc:docMk/>
              <pc:sldMasterMk cId="2436609279" sldId="2147483660"/>
              <pc:sldLayoutMk cId="816505671" sldId="2147483686"/>
              <ac:spMk id="17" creationId="{4FDF17FB-AA70-B632-BC33-E98AB2F22FF0}"/>
            </ac:spMkLst>
          </pc:spChg>
          <pc:spChg chg="mod">
            <ac:chgData name="Franziska Händschel" userId="e2149472-3187-4d00-b16a-a19eff6fc04a" providerId="ADAL" clId="{26CC04BA-24AB-4D35-849D-1B70A974C0A5}" dt="2024-03-06T16:32:34.531" v="5103"/>
            <ac:spMkLst>
              <pc:docMk/>
              <pc:sldMasterMk cId="2436609279" sldId="2147483660"/>
              <pc:sldLayoutMk cId="816505671" sldId="2147483686"/>
              <ac:spMk id="20" creationId="{6004F705-DF48-3F4A-297F-B2CB3DD28B2E}"/>
            </ac:spMkLst>
          </pc:spChg>
          <pc:spChg chg="mod">
            <ac:chgData name="Franziska Händschel" userId="e2149472-3187-4d00-b16a-a19eff6fc04a" providerId="ADAL" clId="{26CC04BA-24AB-4D35-849D-1B70A974C0A5}" dt="2024-03-06T16:32:34.531" v="5103"/>
            <ac:spMkLst>
              <pc:docMk/>
              <pc:sldMasterMk cId="2436609279" sldId="2147483660"/>
              <pc:sldLayoutMk cId="816505671" sldId="2147483686"/>
              <ac:spMk id="21" creationId="{A222F5D9-8CE0-17A1-ABAC-7786C7F27F63}"/>
            </ac:spMkLst>
          </pc:spChg>
          <pc:spChg chg="mod">
            <ac:chgData name="Franziska Händschel" userId="e2149472-3187-4d00-b16a-a19eff6fc04a" providerId="ADAL" clId="{26CC04BA-24AB-4D35-849D-1B70A974C0A5}" dt="2024-03-06T16:32:34.531" v="5103"/>
            <ac:spMkLst>
              <pc:docMk/>
              <pc:sldMasterMk cId="2436609279" sldId="2147483660"/>
              <pc:sldLayoutMk cId="816505671" sldId="2147483686"/>
              <ac:spMk id="26" creationId="{378D7C67-7015-2F0A-47FC-E0D051FCF2DD}"/>
            </ac:spMkLst>
          </pc:spChg>
          <pc:spChg chg="mod">
            <ac:chgData name="Franziska Händschel" userId="e2149472-3187-4d00-b16a-a19eff6fc04a" providerId="ADAL" clId="{26CC04BA-24AB-4D35-849D-1B70A974C0A5}" dt="2024-03-06T16:32:34.531" v="5103"/>
            <ac:spMkLst>
              <pc:docMk/>
              <pc:sldMasterMk cId="2436609279" sldId="2147483660"/>
              <pc:sldLayoutMk cId="816505671" sldId="2147483686"/>
              <ac:spMk id="28" creationId="{3DDD95B9-E7BE-526A-175B-A14EBC1A56F9}"/>
            </ac:spMkLst>
          </pc:spChg>
          <pc:spChg chg="mod">
            <ac:chgData name="Franziska Händschel" userId="e2149472-3187-4d00-b16a-a19eff6fc04a" providerId="ADAL" clId="{26CC04BA-24AB-4D35-849D-1B70A974C0A5}" dt="2024-03-06T16:32:34.531" v="5103"/>
            <ac:spMkLst>
              <pc:docMk/>
              <pc:sldMasterMk cId="2436609279" sldId="2147483660"/>
              <pc:sldLayoutMk cId="816505671" sldId="2147483686"/>
              <ac:spMk id="29" creationId="{C77A62DB-5969-4567-5407-621383781AD2}"/>
            </ac:spMkLst>
          </pc:spChg>
          <pc:spChg chg="mod">
            <ac:chgData name="Franziska Händschel" userId="e2149472-3187-4d00-b16a-a19eff6fc04a" providerId="ADAL" clId="{26CC04BA-24AB-4D35-849D-1B70A974C0A5}" dt="2024-03-06T16:32:34.531" v="5103"/>
            <ac:spMkLst>
              <pc:docMk/>
              <pc:sldMasterMk cId="2436609279" sldId="2147483660"/>
              <pc:sldLayoutMk cId="816505671" sldId="2147483686"/>
              <ac:spMk id="31" creationId="{3BCBC25E-A9BA-4532-E840-109EC16BA51A}"/>
            </ac:spMkLst>
          </pc:spChg>
          <pc:spChg chg="mod">
            <ac:chgData name="Franziska Händschel" userId="e2149472-3187-4d00-b16a-a19eff6fc04a" providerId="ADAL" clId="{26CC04BA-24AB-4D35-849D-1B70A974C0A5}" dt="2024-03-06T16:32:34.531" v="5103"/>
            <ac:spMkLst>
              <pc:docMk/>
              <pc:sldMasterMk cId="2436609279" sldId="2147483660"/>
              <pc:sldLayoutMk cId="816505671" sldId="2147483686"/>
              <ac:spMk id="33" creationId="{0902701C-BC7A-6974-6801-F3F2D76437F0}"/>
            </ac:spMkLst>
          </pc:spChg>
          <pc:spChg chg="mod">
            <ac:chgData name="Franziska Händschel" userId="e2149472-3187-4d00-b16a-a19eff6fc04a" providerId="ADAL" clId="{26CC04BA-24AB-4D35-849D-1B70A974C0A5}" dt="2024-03-06T16:32:34.531" v="5103"/>
            <ac:spMkLst>
              <pc:docMk/>
              <pc:sldMasterMk cId="2436609279" sldId="2147483660"/>
              <pc:sldLayoutMk cId="816505671" sldId="2147483686"/>
              <ac:spMk id="35" creationId="{4DE81832-211D-4046-60E7-7EC94EBF6E7F}"/>
            </ac:spMkLst>
          </pc:spChg>
          <pc:spChg chg="mod">
            <ac:chgData name="Franziska Händschel" userId="e2149472-3187-4d00-b16a-a19eff6fc04a" providerId="ADAL" clId="{26CC04BA-24AB-4D35-849D-1B70A974C0A5}" dt="2024-03-06T16:32:34.531" v="5103"/>
            <ac:spMkLst>
              <pc:docMk/>
              <pc:sldMasterMk cId="2436609279" sldId="2147483660"/>
              <pc:sldLayoutMk cId="816505671" sldId="2147483686"/>
              <ac:spMk id="38" creationId="{43B5EF83-C8E0-4111-FAE0-A8FE6EE962DA}"/>
            </ac:spMkLst>
          </pc:spChg>
          <pc:spChg chg="mod">
            <ac:chgData name="Franziska Händschel" userId="e2149472-3187-4d00-b16a-a19eff6fc04a" providerId="ADAL" clId="{26CC04BA-24AB-4D35-849D-1B70A974C0A5}" dt="2024-03-06T16:32:34.531" v="5103"/>
            <ac:spMkLst>
              <pc:docMk/>
              <pc:sldMasterMk cId="2436609279" sldId="2147483660"/>
              <pc:sldLayoutMk cId="816505671" sldId="2147483686"/>
              <ac:spMk id="39" creationId="{B3F9D82C-230E-28A5-80DB-56F89A6C9DFD}"/>
            </ac:spMkLst>
          </pc:spChg>
          <pc:spChg chg="mod">
            <ac:chgData name="Franziska Händschel" userId="e2149472-3187-4d00-b16a-a19eff6fc04a" providerId="ADAL" clId="{26CC04BA-24AB-4D35-849D-1B70A974C0A5}" dt="2024-03-06T16:32:34.531" v="5103"/>
            <ac:spMkLst>
              <pc:docMk/>
              <pc:sldMasterMk cId="2436609279" sldId="2147483660"/>
              <pc:sldLayoutMk cId="816505671" sldId="2147483686"/>
              <ac:spMk id="41" creationId="{BC77D36F-66AB-D92C-A4DC-EBE2F763BE24}"/>
            </ac:spMkLst>
          </pc:spChg>
          <pc:spChg chg="mod">
            <ac:chgData name="Franziska Händschel" userId="e2149472-3187-4d00-b16a-a19eff6fc04a" providerId="ADAL" clId="{26CC04BA-24AB-4D35-849D-1B70A974C0A5}" dt="2024-03-06T16:32:34.531" v="5103"/>
            <ac:spMkLst>
              <pc:docMk/>
              <pc:sldMasterMk cId="2436609279" sldId="2147483660"/>
              <pc:sldLayoutMk cId="816505671" sldId="2147483686"/>
              <ac:spMk id="43" creationId="{D77B4F03-37FD-6D9C-7671-5639F73E3984}"/>
            </ac:spMkLst>
          </pc:spChg>
          <pc:spChg chg="mod">
            <ac:chgData name="Franziska Händschel" userId="e2149472-3187-4d00-b16a-a19eff6fc04a" providerId="ADAL" clId="{26CC04BA-24AB-4D35-849D-1B70A974C0A5}" dt="2024-03-06T16:32:34.531" v="5103"/>
            <ac:spMkLst>
              <pc:docMk/>
              <pc:sldMasterMk cId="2436609279" sldId="2147483660"/>
              <pc:sldLayoutMk cId="816505671" sldId="2147483686"/>
              <ac:spMk id="45" creationId="{A2EB5C8B-51E9-120F-B370-9229A051F55E}"/>
            </ac:spMkLst>
          </pc:spChg>
          <pc:spChg chg="mod">
            <ac:chgData name="Franziska Händschel" userId="e2149472-3187-4d00-b16a-a19eff6fc04a" providerId="ADAL" clId="{26CC04BA-24AB-4D35-849D-1B70A974C0A5}" dt="2024-03-06T16:32:34.531" v="5103"/>
            <ac:spMkLst>
              <pc:docMk/>
              <pc:sldMasterMk cId="2436609279" sldId="2147483660"/>
              <pc:sldLayoutMk cId="816505671" sldId="2147483686"/>
              <ac:spMk id="47" creationId="{E9AD0DDA-F386-CF50-3A9C-682B4FDD8369}"/>
            </ac:spMkLst>
          </pc:spChg>
          <pc:spChg chg="add mod ord">
            <ac:chgData name="Franziska Händschel" userId="e2149472-3187-4d00-b16a-a19eff6fc04a" providerId="ADAL" clId="{26CC04BA-24AB-4D35-849D-1B70A974C0A5}" dt="2024-03-06T16:33:18.605" v="5109" actId="208"/>
            <ac:spMkLst>
              <pc:docMk/>
              <pc:sldMasterMk cId="2436609279" sldId="2147483660"/>
              <pc:sldLayoutMk cId="816505671" sldId="2147483686"/>
              <ac:spMk id="49" creationId="{A65BAC25-E7A4-594B-C03C-14D0795410DD}"/>
            </ac:spMkLst>
          </pc:spChg>
          <pc:grpChg chg="add mod">
            <ac:chgData name="Franziska Händschel" userId="e2149472-3187-4d00-b16a-a19eff6fc04a" providerId="ADAL" clId="{26CC04BA-24AB-4D35-849D-1B70A974C0A5}" dt="2024-03-06T16:32:42.355" v="5104" actId="1076"/>
            <ac:grpSpMkLst>
              <pc:docMk/>
              <pc:sldMasterMk cId="2436609279" sldId="2147483660"/>
              <pc:sldLayoutMk cId="816505671" sldId="2147483686"/>
              <ac:grpSpMk id="8" creationId="{B9AB0B68-1FA8-D0DD-AC3F-97E81455EEAD}"/>
            </ac:grpSpMkLst>
          </pc:grpChg>
          <pc:grpChg chg="mod">
            <ac:chgData name="Franziska Händschel" userId="e2149472-3187-4d00-b16a-a19eff6fc04a" providerId="ADAL" clId="{26CC04BA-24AB-4D35-849D-1B70A974C0A5}" dt="2024-03-06T16:32:34.531" v="5103"/>
            <ac:grpSpMkLst>
              <pc:docMk/>
              <pc:sldMasterMk cId="2436609279" sldId="2147483660"/>
              <pc:sldLayoutMk cId="816505671" sldId="2147483686"/>
              <ac:grpSpMk id="11" creationId="{01604C71-1041-E69C-6F4E-ED1F455D0B59}"/>
            </ac:grpSpMkLst>
          </pc:grpChg>
          <pc:grpChg chg="mod">
            <ac:chgData name="Franziska Händschel" userId="e2149472-3187-4d00-b16a-a19eff6fc04a" providerId="ADAL" clId="{26CC04BA-24AB-4D35-849D-1B70A974C0A5}" dt="2024-03-06T16:32:34.531" v="5103"/>
            <ac:grpSpMkLst>
              <pc:docMk/>
              <pc:sldMasterMk cId="2436609279" sldId="2147483660"/>
              <pc:sldLayoutMk cId="816505671" sldId="2147483686"/>
              <ac:grpSpMk id="12" creationId="{5DA01944-8759-543F-6378-BE1B689E6585}"/>
            </ac:grpSpMkLst>
          </pc:grpChg>
          <pc:grpChg chg="mod">
            <ac:chgData name="Franziska Händschel" userId="e2149472-3187-4d00-b16a-a19eff6fc04a" providerId="ADAL" clId="{26CC04BA-24AB-4D35-849D-1B70A974C0A5}" dt="2024-03-06T16:32:34.531" v="5103"/>
            <ac:grpSpMkLst>
              <pc:docMk/>
              <pc:sldMasterMk cId="2436609279" sldId="2147483660"/>
              <pc:sldLayoutMk cId="816505671" sldId="2147483686"/>
              <ac:grpSpMk id="13" creationId="{EB07B084-31D5-7C94-F431-9F6ACCD2858E}"/>
            </ac:grpSpMkLst>
          </pc:grpChg>
          <pc:grpChg chg="mod">
            <ac:chgData name="Franziska Händschel" userId="e2149472-3187-4d00-b16a-a19eff6fc04a" providerId="ADAL" clId="{26CC04BA-24AB-4D35-849D-1B70A974C0A5}" dt="2024-03-06T16:32:34.531" v="5103"/>
            <ac:grpSpMkLst>
              <pc:docMk/>
              <pc:sldMasterMk cId="2436609279" sldId="2147483660"/>
              <pc:sldLayoutMk cId="816505671" sldId="2147483686"/>
              <ac:grpSpMk id="14" creationId="{D04E1988-91F4-94C1-AF3C-3BF71EEB48E7}"/>
            </ac:grpSpMkLst>
          </pc:grpChg>
          <pc:grpChg chg="mod">
            <ac:chgData name="Franziska Händschel" userId="e2149472-3187-4d00-b16a-a19eff6fc04a" providerId="ADAL" clId="{26CC04BA-24AB-4D35-849D-1B70A974C0A5}" dt="2024-03-06T16:32:34.531" v="5103"/>
            <ac:grpSpMkLst>
              <pc:docMk/>
              <pc:sldMasterMk cId="2436609279" sldId="2147483660"/>
              <pc:sldLayoutMk cId="816505671" sldId="2147483686"/>
              <ac:grpSpMk id="16" creationId="{B820802F-2D19-2050-2F66-875E2199CCC0}"/>
            </ac:grpSpMkLst>
          </pc:grpChg>
          <pc:grpChg chg="mod">
            <ac:chgData name="Franziska Händschel" userId="e2149472-3187-4d00-b16a-a19eff6fc04a" providerId="ADAL" clId="{26CC04BA-24AB-4D35-849D-1B70A974C0A5}" dt="2024-03-06T16:32:34.531" v="5103"/>
            <ac:grpSpMkLst>
              <pc:docMk/>
              <pc:sldMasterMk cId="2436609279" sldId="2147483660"/>
              <pc:sldLayoutMk cId="816505671" sldId="2147483686"/>
              <ac:grpSpMk id="18" creationId="{73D1037B-51BA-A6AC-D851-8A8957C8098E}"/>
            </ac:grpSpMkLst>
          </pc:grpChg>
          <pc:grpChg chg="mod">
            <ac:chgData name="Franziska Händschel" userId="e2149472-3187-4d00-b16a-a19eff6fc04a" providerId="ADAL" clId="{26CC04BA-24AB-4D35-849D-1B70A974C0A5}" dt="2024-03-06T16:32:34.531" v="5103"/>
            <ac:grpSpMkLst>
              <pc:docMk/>
              <pc:sldMasterMk cId="2436609279" sldId="2147483660"/>
              <pc:sldLayoutMk cId="816505671" sldId="2147483686"/>
              <ac:grpSpMk id="19" creationId="{F6D3DE3B-011C-C62C-7963-9AE6F7D3D005}"/>
            </ac:grpSpMkLst>
          </pc:grpChg>
          <pc:grpChg chg="mod">
            <ac:chgData name="Franziska Händschel" userId="e2149472-3187-4d00-b16a-a19eff6fc04a" providerId="ADAL" clId="{26CC04BA-24AB-4D35-849D-1B70A974C0A5}" dt="2024-03-06T16:32:34.531" v="5103"/>
            <ac:grpSpMkLst>
              <pc:docMk/>
              <pc:sldMasterMk cId="2436609279" sldId="2147483660"/>
              <pc:sldLayoutMk cId="816505671" sldId="2147483686"/>
              <ac:grpSpMk id="24" creationId="{A4706C74-9846-E933-F11D-BC98B451BC85}"/>
            </ac:grpSpMkLst>
          </pc:grpChg>
          <pc:grpChg chg="mod">
            <ac:chgData name="Franziska Händschel" userId="e2149472-3187-4d00-b16a-a19eff6fc04a" providerId="ADAL" clId="{26CC04BA-24AB-4D35-849D-1B70A974C0A5}" dt="2024-03-06T16:32:34.531" v="5103"/>
            <ac:grpSpMkLst>
              <pc:docMk/>
              <pc:sldMasterMk cId="2436609279" sldId="2147483660"/>
              <pc:sldLayoutMk cId="816505671" sldId="2147483686"/>
              <ac:grpSpMk id="25" creationId="{1F52391C-03C4-3B44-98D2-59366EB277E4}"/>
            </ac:grpSpMkLst>
          </pc:grpChg>
          <pc:grpChg chg="mod">
            <ac:chgData name="Franziska Händschel" userId="e2149472-3187-4d00-b16a-a19eff6fc04a" providerId="ADAL" clId="{26CC04BA-24AB-4D35-849D-1B70A974C0A5}" dt="2024-03-06T16:32:34.531" v="5103"/>
            <ac:grpSpMkLst>
              <pc:docMk/>
              <pc:sldMasterMk cId="2436609279" sldId="2147483660"/>
              <pc:sldLayoutMk cId="816505671" sldId="2147483686"/>
              <ac:grpSpMk id="27" creationId="{DD4AE7E3-3D2D-8E2E-D933-933FBD3C945C}"/>
            </ac:grpSpMkLst>
          </pc:grpChg>
          <pc:grpChg chg="mod">
            <ac:chgData name="Franziska Händschel" userId="e2149472-3187-4d00-b16a-a19eff6fc04a" providerId="ADAL" clId="{26CC04BA-24AB-4D35-849D-1B70A974C0A5}" dt="2024-03-06T16:32:34.531" v="5103"/>
            <ac:grpSpMkLst>
              <pc:docMk/>
              <pc:sldMasterMk cId="2436609279" sldId="2147483660"/>
              <pc:sldLayoutMk cId="816505671" sldId="2147483686"/>
              <ac:grpSpMk id="37" creationId="{C824C393-4524-B02C-9CCD-A6D938E7D0CD}"/>
            </ac:grpSpMkLst>
          </pc:grpChg>
          <pc:picChg chg="del">
            <ac:chgData name="Franziska Händschel" userId="e2149472-3187-4d00-b16a-a19eff6fc04a" providerId="ADAL" clId="{26CC04BA-24AB-4D35-849D-1B70A974C0A5}" dt="2024-03-06T16:32:25.197" v="5102" actId="478"/>
            <ac:picMkLst>
              <pc:docMk/>
              <pc:sldMasterMk cId="2436609279" sldId="2147483660"/>
              <pc:sldLayoutMk cId="816505671" sldId="2147483686"/>
              <ac:picMk id="6" creationId="{646EB6D7-A902-1F34-38C2-BA94B7F9EED7}"/>
            </ac:picMkLst>
          </pc:picChg>
          <pc:picChg chg="mod">
            <ac:chgData name="Franziska Händschel" userId="e2149472-3187-4d00-b16a-a19eff6fc04a" providerId="ADAL" clId="{26CC04BA-24AB-4D35-849D-1B70A974C0A5}" dt="2024-03-06T16:32:34.531" v="5103"/>
            <ac:picMkLst>
              <pc:docMk/>
              <pc:sldMasterMk cId="2436609279" sldId="2147483660"/>
              <pc:sldLayoutMk cId="816505671" sldId="2147483686"/>
              <ac:picMk id="22" creationId="{2EB693C3-E234-00BE-951A-DC425D64C770}"/>
            </ac:picMkLst>
          </pc:picChg>
          <pc:picChg chg="mod">
            <ac:chgData name="Franziska Händschel" userId="e2149472-3187-4d00-b16a-a19eff6fc04a" providerId="ADAL" clId="{26CC04BA-24AB-4D35-849D-1B70A974C0A5}" dt="2024-03-06T16:32:34.531" v="5103"/>
            <ac:picMkLst>
              <pc:docMk/>
              <pc:sldMasterMk cId="2436609279" sldId="2147483660"/>
              <pc:sldLayoutMk cId="816505671" sldId="2147483686"/>
              <ac:picMk id="30" creationId="{A6F591FC-0EB3-54D0-B544-1775E0ADA254}"/>
            </ac:picMkLst>
          </pc:picChg>
          <pc:picChg chg="mod">
            <ac:chgData name="Franziska Händschel" userId="e2149472-3187-4d00-b16a-a19eff6fc04a" providerId="ADAL" clId="{26CC04BA-24AB-4D35-849D-1B70A974C0A5}" dt="2024-03-06T16:32:34.531" v="5103"/>
            <ac:picMkLst>
              <pc:docMk/>
              <pc:sldMasterMk cId="2436609279" sldId="2147483660"/>
              <pc:sldLayoutMk cId="816505671" sldId="2147483686"/>
              <ac:picMk id="32" creationId="{E11611D1-CF5B-8171-3BEA-7D5D5AF6615B}"/>
            </ac:picMkLst>
          </pc:picChg>
          <pc:picChg chg="mod">
            <ac:chgData name="Franziska Händschel" userId="e2149472-3187-4d00-b16a-a19eff6fc04a" providerId="ADAL" clId="{26CC04BA-24AB-4D35-849D-1B70A974C0A5}" dt="2024-03-06T16:32:34.531" v="5103"/>
            <ac:picMkLst>
              <pc:docMk/>
              <pc:sldMasterMk cId="2436609279" sldId="2147483660"/>
              <pc:sldLayoutMk cId="816505671" sldId="2147483686"/>
              <ac:picMk id="34" creationId="{BFE63097-B777-8031-75E3-62AF7A5C5AA2}"/>
            </ac:picMkLst>
          </pc:picChg>
          <pc:picChg chg="mod">
            <ac:chgData name="Franziska Händschel" userId="e2149472-3187-4d00-b16a-a19eff6fc04a" providerId="ADAL" clId="{26CC04BA-24AB-4D35-849D-1B70A974C0A5}" dt="2024-03-06T16:32:34.531" v="5103"/>
            <ac:picMkLst>
              <pc:docMk/>
              <pc:sldMasterMk cId="2436609279" sldId="2147483660"/>
              <pc:sldLayoutMk cId="816505671" sldId="2147483686"/>
              <ac:picMk id="36" creationId="{AEA0CD84-252D-9EBB-DE31-209F6097A47C}"/>
            </ac:picMkLst>
          </pc:picChg>
          <pc:picChg chg="mod">
            <ac:chgData name="Franziska Händschel" userId="e2149472-3187-4d00-b16a-a19eff6fc04a" providerId="ADAL" clId="{26CC04BA-24AB-4D35-849D-1B70A974C0A5}" dt="2024-03-06T16:32:34.531" v="5103"/>
            <ac:picMkLst>
              <pc:docMk/>
              <pc:sldMasterMk cId="2436609279" sldId="2147483660"/>
              <pc:sldLayoutMk cId="816505671" sldId="2147483686"/>
              <ac:picMk id="40" creationId="{949957C3-2645-3275-7FF4-A8489CDDDA33}"/>
            </ac:picMkLst>
          </pc:picChg>
          <pc:picChg chg="mod">
            <ac:chgData name="Franziska Händschel" userId="e2149472-3187-4d00-b16a-a19eff6fc04a" providerId="ADAL" clId="{26CC04BA-24AB-4D35-849D-1B70A974C0A5}" dt="2024-03-06T16:32:34.531" v="5103"/>
            <ac:picMkLst>
              <pc:docMk/>
              <pc:sldMasterMk cId="2436609279" sldId="2147483660"/>
              <pc:sldLayoutMk cId="816505671" sldId="2147483686"/>
              <ac:picMk id="42" creationId="{E2A1EFCA-808E-1040-D20D-FEC42F29DACA}"/>
            </ac:picMkLst>
          </pc:picChg>
          <pc:picChg chg="mod">
            <ac:chgData name="Franziska Händschel" userId="e2149472-3187-4d00-b16a-a19eff6fc04a" providerId="ADAL" clId="{26CC04BA-24AB-4D35-849D-1B70A974C0A5}" dt="2024-03-06T16:32:34.531" v="5103"/>
            <ac:picMkLst>
              <pc:docMk/>
              <pc:sldMasterMk cId="2436609279" sldId="2147483660"/>
              <pc:sldLayoutMk cId="816505671" sldId="2147483686"/>
              <ac:picMk id="44" creationId="{63DE9351-1DC1-7B1B-EDA6-8C09906720C2}"/>
            </ac:picMkLst>
          </pc:picChg>
          <pc:picChg chg="mod">
            <ac:chgData name="Franziska Händschel" userId="e2149472-3187-4d00-b16a-a19eff6fc04a" providerId="ADAL" clId="{26CC04BA-24AB-4D35-849D-1B70A974C0A5}" dt="2024-03-06T16:32:34.531" v="5103"/>
            <ac:picMkLst>
              <pc:docMk/>
              <pc:sldMasterMk cId="2436609279" sldId="2147483660"/>
              <pc:sldLayoutMk cId="816505671" sldId="2147483686"/>
              <ac:picMk id="46" creationId="{00F72932-87CE-C91E-4395-26CA9EAB5C85}"/>
            </ac:picMkLst>
          </pc:picChg>
          <pc:picChg chg="mod">
            <ac:chgData name="Franziska Händschel" userId="e2149472-3187-4d00-b16a-a19eff6fc04a" providerId="ADAL" clId="{26CC04BA-24AB-4D35-849D-1B70A974C0A5}" dt="2024-03-06T16:32:34.531" v="5103"/>
            <ac:picMkLst>
              <pc:docMk/>
              <pc:sldMasterMk cId="2436609279" sldId="2147483660"/>
              <pc:sldLayoutMk cId="816505671" sldId="2147483686"/>
              <ac:picMk id="48" creationId="{5450CDDA-D0B4-DA29-B1E7-4536A24D6DF0}"/>
            </ac:picMkLst>
          </pc:picChg>
          <pc:picChg chg="add del mod">
            <ac:chgData name="Franziska Händschel" userId="e2149472-3187-4d00-b16a-a19eff6fc04a" providerId="ADAL" clId="{26CC04BA-24AB-4D35-849D-1B70A974C0A5}" dt="2024-03-06T16:41:19.919" v="5243" actId="478"/>
            <ac:picMkLst>
              <pc:docMk/>
              <pc:sldMasterMk cId="2436609279" sldId="2147483660"/>
              <pc:sldLayoutMk cId="816505671" sldId="2147483686"/>
              <ac:picMk id="50" creationId="{E959AFE0-0E03-3A87-6EFC-C53DBBC6F0A6}"/>
            </ac:picMkLst>
          </pc:picChg>
          <pc:picChg chg="add mod">
            <ac:chgData name="Franziska Händschel" userId="e2149472-3187-4d00-b16a-a19eff6fc04a" providerId="ADAL" clId="{26CC04BA-24AB-4D35-849D-1B70A974C0A5}" dt="2024-03-06T16:41:26.259" v="5245" actId="1076"/>
            <ac:picMkLst>
              <pc:docMk/>
              <pc:sldMasterMk cId="2436609279" sldId="2147483660"/>
              <pc:sldLayoutMk cId="816505671" sldId="2147483686"/>
              <ac:picMk id="51" creationId="{5AE2D27D-D79B-F5DA-8D21-E33F326EC37F}"/>
            </ac:picMkLst>
          </pc:picChg>
          <pc:cxnChg chg="mod">
            <ac:chgData name="Franziska Händschel" userId="e2149472-3187-4d00-b16a-a19eff6fc04a" providerId="ADAL" clId="{26CC04BA-24AB-4D35-849D-1B70A974C0A5}" dt="2024-03-06T16:32:34.531" v="5103"/>
            <ac:cxnSpMkLst>
              <pc:docMk/>
              <pc:sldMasterMk cId="2436609279" sldId="2147483660"/>
              <pc:sldLayoutMk cId="816505671" sldId="2147483686"/>
              <ac:cxnSpMk id="23" creationId="{27858C30-A63A-014D-1104-1DA5951F75CD}"/>
            </ac:cxnSpMkLst>
          </pc:cxnChg>
        </pc:sldLayoutChg>
        <pc:sldLayoutChg chg="addSp delSp modSp mod">
          <pc:chgData name="Franziska Händschel" userId="e2149472-3187-4d00-b16a-a19eff6fc04a" providerId="ADAL" clId="{26CC04BA-24AB-4D35-849D-1B70A974C0A5}" dt="2024-03-06T16:41:30.784" v="5247"/>
          <pc:sldLayoutMkLst>
            <pc:docMk/>
            <pc:sldMasterMk cId="2436609279" sldId="2147483660"/>
            <pc:sldLayoutMk cId="1249358057" sldId="2147483687"/>
          </pc:sldLayoutMkLst>
          <pc:spChg chg="del">
            <ac:chgData name="Franziska Händschel" userId="e2149472-3187-4d00-b16a-a19eff6fc04a" providerId="ADAL" clId="{26CC04BA-24AB-4D35-849D-1B70A974C0A5}" dt="2024-03-06T16:34:25.710" v="5128" actId="478"/>
            <ac:spMkLst>
              <pc:docMk/>
              <pc:sldMasterMk cId="2436609279" sldId="2147483660"/>
              <pc:sldLayoutMk cId="1249358057" sldId="2147483687"/>
              <ac:spMk id="3" creationId="{867438A1-7440-D17D-42C5-8AFAE2BD4AE1}"/>
            </ac:spMkLst>
          </pc:spChg>
          <pc:spChg chg="mod">
            <ac:chgData name="Franziska Händschel" userId="e2149472-3187-4d00-b16a-a19eff6fc04a" providerId="ADAL" clId="{26CC04BA-24AB-4D35-849D-1B70A974C0A5}" dt="2024-03-06T16:34:38.360" v="5132" actId="20577"/>
            <ac:spMkLst>
              <pc:docMk/>
              <pc:sldMasterMk cId="2436609279" sldId="2147483660"/>
              <pc:sldLayoutMk cId="1249358057" sldId="2147483687"/>
              <ac:spMk id="5" creationId="{663945DF-D69B-AA50-FC58-C1729226D594}"/>
            </ac:spMkLst>
          </pc:spChg>
          <pc:spChg chg="add mod">
            <ac:chgData name="Franziska Händschel" userId="e2149472-3187-4d00-b16a-a19eff6fc04a" providerId="ADAL" clId="{26CC04BA-24AB-4D35-849D-1B70A974C0A5}" dt="2024-03-06T16:38:18.164" v="5189" actId="1036"/>
            <ac:spMkLst>
              <pc:docMk/>
              <pc:sldMasterMk cId="2436609279" sldId="2147483660"/>
              <pc:sldLayoutMk cId="1249358057" sldId="2147483687"/>
              <ac:spMk id="6" creationId="{28E1941E-180C-C66C-1FA2-1B3EED604DFA}"/>
            </ac:spMkLst>
          </pc:spChg>
          <pc:spChg chg="del">
            <ac:chgData name="Franziska Händschel" userId="e2149472-3187-4d00-b16a-a19eff6fc04a" providerId="ADAL" clId="{26CC04BA-24AB-4D35-849D-1B70A974C0A5}" dt="2024-03-06T16:34:29.301" v="5129" actId="478"/>
            <ac:spMkLst>
              <pc:docMk/>
              <pc:sldMasterMk cId="2436609279" sldId="2147483660"/>
              <pc:sldLayoutMk cId="1249358057" sldId="2147483687"/>
              <ac:spMk id="7" creationId="{B2A91B67-5F07-8D2D-3D89-CB10236491C3}"/>
            </ac:spMkLst>
          </pc:spChg>
          <pc:spChg chg="del">
            <ac:chgData name="Franziska Händschel" userId="e2149472-3187-4d00-b16a-a19eff6fc04a" providerId="ADAL" clId="{26CC04BA-24AB-4D35-849D-1B70A974C0A5}" dt="2024-03-06T16:34:29.301" v="5129" actId="478"/>
            <ac:spMkLst>
              <pc:docMk/>
              <pc:sldMasterMk cId="2436609279" sldId="2147483660"/>
              <pc:sldLayoutMk cId="1249358057" sldId="2147483687"/>
              <ac:spMk id="49" creationId="{A65BAC25-E7A4-594B-C03C-14D0795410DD}"/>
            </ac:spMkLst>
          </pc:spChg>
          <pc:spChg chg="mod">
            <ac:chgData name="Franziska Händschel" userId="e2149472-3187-4d00-b16a-a19eff6fc04a" providerId="ADAL" clId="{26CC04BA-24AB-4D35-849D-1B70A974C0A5}" dt="2024-03-06T16:34:50.946" v="5133"/>
            <ac:spMkLst>
              <pc:docMk/>
              <pc:sldMasterMk cId="2436609279" sldId="2147483660"/>
              <pc:sldLayoutMk cId="1249358057" sldId="2147483687"/>
              <ac:spMk id="52" creationId="{BE591A9F-02D4-1E1E-5080-7DC34C005D08}"/>
            </ac:spMkLst>
          </pc:spChg>
          <pc:spChg chg="mod">
            <ac:chgData name="Franziska Händschel" userId="e2149472-3187-4d00-b16a-a19eff6fc04a" providerId="ADAL" clId="{26CC04BA-24AB-4D35-849D-1B70A974C0A5}" dt="2024-03-06T16:34:50.946" v="5133"/>
            <ac:spMkLst>
              <pc:docMk/>
              <pc:sldMasterMk cId="2436609279" sldId="2147483660"/>
              <pc:sldLayoutMk cId="1249358057" sldId="2147483687"/>
              <ac:spMk id="53" creationId="{964D664A-6020-DD53-C861-7CB9893386E4}"/>
            </ac:spMkLst>
          </pc:spChg>
          <pc:spChg chg="mod">
            <ac:chgData name="Franziska Händschel" userId="e2149472-3187-4d00-b16a-a19eff6fc04a" providerId="ADAL" clId="{26CC04BA-24AB-4D35-849D-1B70A974C0A5}" dt="2024-03-06T16:34:50.946" v="5133"/>
            <ac:spMkLst>
              <pc:docMk/>
              <pc:sldMasterMk cId="2436609279" sldId="2147483660"/>
              <pc:sldLayoutMk cId="1249358057" sldId="2147483687"/>
              <ac:spMk id="54" creationId="{3E87AFF6-4B94-1B17-8066-EFF3824390D5}"/>
            </ac:spMkLst>
          </pc:spChg>
          <pc:spChg chg="mod">
            <ac:chgData name="Franziska Händschel" userId="e2149472-3187-4d00-b16a-a19eff6fc04a" providerId="ADAL" clId="{26CC04BA-24AB-4D35-849D-1B70A974C0A5}" dt="2024-03-06T16:34:50.946" v="5133"/>
            <ac:spMkLst>
              <pc:docMk/>
              <pc:sldMasterMk cId="2436609279" sldId="2147483660"/>
              <pc:sldLayoutMk cId="1249358057" sldId="2147483687"/>
              <ac:spMk id="55" creationId="{BB480C5A-B94C-B529-9542-7F26FDBB5404}"/>
            </ac:spMkLst>
          </pc:spChg>
          <pc:spChg chg="mod">
            <ac:chgData name="Franziska Händschel" userId="e2149472-3187-4d00-b16a-a19eff6fc04a" providerId="ADAL" clId="{26CC04BA-24AB-4D35-849D-1B70A974C0A5}" dt="2024-03-06T16:34:50.946" v="5133"/>
            <ac:spMkLst>
              <pc:docMk/>
              <pc:sldMasterMk cId="2436609279" sldId="2147483660"/>
              <pc:sldLayoutMk cId="1249358057" sldId="2147483687"/>
              <ac:spMk id="56" creationId="{B89BDC43-6AE9-8C0C-33EC-0989CCC93B89}"/>
            </ac:spMkLst>
          </pc:spChg>
          <pc:spChg chg="mod">
            <ac:chgData name="Franziska Händschel" userId="e2149472-3187-4d00-b16a-a19eff6fc04a" providerId="ADAL" clId="{26CC04BA-24AB-4D35-849D-1B70A974C0A5}" dt="2024-03-06T16:34:50.946" v="5133"/>
            <ac:spMkLst>
              <pc:docMk/>
              <pc:sldMasterMk cId="2436609279" sldId="2147483660"/>
              <pc:sldLayoutMk cId="1249358057" sldId="2147483687"/>
              <ac:spMk id="57" creationId="{60259668-392D-FCCE-3137-DA73E6BD153B}"/>
            </ac:spMkLst>
          </pc:spChg>
          <pc:spChg chg="mod">
            <ac:chgData name="Franziska Händschel" userId="e2149472-3187-4d00-b16a-a19eff6fc04a" providerId="ADAL" clId="{26CC04BA-24AB-4D35-849D-1B70A974C0A5}" dt="2024-03-06T16:34:50.946" v="5133"/>
            <ac:spMkLst>
              <pc:docMk/>
              <pc:sldMasterMk cId="2436609279" sldId="2147483660"/>
              <pc:sldLayoutMk cId="1249358057" sldId="2147483687"/>
              <ac:spMk id="58" creationId="{3CDA3AF6-E3E0-9D19-33DD-3FB96EB49A72}"/>
            </ac:spMkLst>
          </pc:spChg>
          <pc:spChg chg="mod">
            <ac:chgData name="Franziska Händschel" userId="e2149472-3187-4d00-b16a-a19eff6fc04a" providerId="ADAL" clId="{26CC04BA-24AB-4D35-849D-1B70A974C0A5}" dt="2024-03-06T16:34:50.946" v="5133"/>
            <ac:spMkLst>
              <pc:docMk/>
              <pc:sldMasterMk cId="2436609279" sldId="2147483660"/>
              <pc:sldLayoutMk cId="1249358057" sldId="2147483687"/>
              <ac:spMk id="59" creationId="{E465A36E-E8F1-21C6-3924-62562D0F9D79}"/>
            </ac:spMkLst>
          </pc:spChg>
          <pc:spChg chg="mod">
            <ac:chgData name="Franziska Händschel" userId="e2149472-3187-4d00-b16a-a19eff6fc04a" providerId="ADAL" clId="{26CC04BA-24AB-4D35-849D-1B70A974C0A5}" dt="2024-03-06T16:34:50.946" v="5133"/>
            <ac:spMkLst>
              <pc:docMk/>
              <pc:sldMasterMk cId="2436609279" sldId="2147483660"/>
              <pc:sldLayoutMk cId="1249358057" sldId="2147483687"/>
              <ac:spMk id="60" creationId="{4C3D27C4-771E-2A69-BFB7-05E1F7DF72FE}"/>
            </ac:spMkLst>
          </pc:spChg>
          <pc:spChg chg="mod">
            <ac:chgData name="Franziska Händschel" userId="e2149472-3187-4d00-b16a-a19eff6fc04a" providerId="ADAL" clId="{26CC04BA-24AB-4D35-849D-1B70A974C0A5}" dt="2024-03-06T16:34:50.946" v="5133"/>
            <ac:spMkLst>
              <pc:docMk/>
              <pc:sldMasterMk cId="2436609279" sldId="2147483660"/>
              <pc:sldLayoutMk cId="1249358057" sldId="2147483687"/>
              <ac:spMk id="61" creationId="{0A8CB73E-B7A9-9163-B43D-2866B7AB7273}"/>
            </ac:spMkLst>
          </pc:spChg>
          <pc:grpChg chg="del">
            <ac:chgData name="Franziska Händschel" userId="e2149472-3187-4d00-b16a-a19eff6fc04a" providerId="ADAL" clId="{26CC04BA-24AB-4D35-849D-1B70A974C0A5}" dt="2024-03-06T16:34:29.301" v="5129" actId="478"/>
            <ac:grpSpMkLst>
              <pc:docMk/>
              <pc:sldMasterMk cId="2436609279" sldId="2147483660"/>
              <pc:sldLayoutMk cId="1249358057" sldId="2147483687"/>
              <ac:grpSpMk id="8" creationId="{B9AB0B68-1FA8-D0DD-AC3F-97E81455EEAD}"/>
            </ac:grpSpMkLst>
          </pc:grpChg>
          <pc:grpChg chg="add mod">
            <ac:chgData name="Franziska Händschel" userId="e2149472-3187-4d00-b16a-a19eff6fc04a" providerId="ADAL" clId="{26CC04BA-24AB-4D35-849D-1B70A974C0A5}" dt="2024-03-06T16:38:18.164" v="5189" actId="1036"/>
            <ac:grpSpMkLst>
              <pc:docMk/>
              <pc:sldMasterMk cId="2436609279" sldId="2147483660"/>
              <pc:sldLayoutMk cId="1249358057" sldId="2147483687"/>
              <ac:grpSpMk id="51" creationId="{A26D8683-137D-D22F-95C0-CF0C907147C2}"/>
            </ac:grpSpMkLst>
          </pc:grpChg>
          <pc:picChg chg="add del mod">
            <ac:chgData name="Franziska Händschel" userId="e2149472-3187-4d00-b16a-a19eff6fc04a" providerId="ADAL" clId="{26CC04BA-24AB-4D35-849D-1B70A974C0A5}" dt="2024-03-06T16:41:11.071" v="5239" actId="478"/>
            <ac:picMkLst>
              <pc:docMk/>
              <pc:sldMasterMk cId="2436609279" sldId="2147483660"/>
              <pc:sldLayoutMk cId="1249358057" sldId="2147483687"/>
              <ac:picMk id="2" creationId="{628C1EEE-17F2-0F0B-C6AC-61459F07D4A2}"/>
            </ac:picMkLst>
          </pc:picChg>
          <pc:picChg chg="add mod">
            <ac:chgData name="Franziska Händschel" userId="e2149472-3187-4d00-b16a-a19eff6fc04a" providerId="ADAL" clId="{26CC04BA-24AB-4D35-849D-1B70A974C0A5}" dt="2024-03-06T16:38:18.164" v="5189" actId="1036"/>
            <ac:picMkLst>
              <pc:docMk/>
              <pc:sldMasterMk cId="2436609279" sldId="2147483660"/>
              <pc:sldLayoutMk cId="1249358057" sldId="2147483687"/>
              <ac:picMk id="10" creationId="{42BE816E-8BF2-C3EE-F649-54A8658FFCC4}"/>
            </ac:picMkLst>
          </pc:picChg>
          <pc:picChg chg="del">
            <ac:chgData name="Franziska Händschel" userId="e2149472-3187-4d00-b16a-a19eff6fc04a" providerId="ADAL" clId="{26CC04BA-24AB-4D35-849D-1B70A974C0A5}" dt="2024-03-06T16:34:31.179" v="5130" actId="478"/>
            <ac:picMkLst>
              <pc:docMk/>
              <pc:sldMasterMk cId="2436609279" sldId="2147483660"/>
              <pc:sldLayoutMk cId="1249358057" sldId="2147483687"/>
              <ac:picMk id="50" creationId="{E959AFE0-0E03-3A87-6EFC-C53DBBC6F0A6}"/>
            </ac:picMkLst>
          </pc:picChg>
          <pc:picChg chg="mod">
            <ac:chgData name="Franziska Händschel" userId="e2149472-3187-4d00-b16a-a19eff6fc04a" providerId="ADAL" clId="{26CC04BA-24AB-4D35-849D-1B70A974C0A5}" dt="2024-03-06T16:34:50.946" v="5133"/>
            <ac:picMkLst>
              <pc:docMk/>
              <pc:sldMasterMk cId="2436609279" sldId="2147483660"/>
              <pc:sldLayoutMk cId="1249358057" sldId="2147483687"/>
              <ac:picMk id="62" creationId="{D7137A31-0EBE-290F-72FD-B3B870DD1B7A}"/>
            </ac:picMkLst>
          </pc:picChg>
          <pc:picChg chg="mod">
            <ac:chgData name="Franziska Händschel" userId="e2149472-3187-4d00-b16a-a19eff6fc04a" providerId="ADAL" clId="{26CC04BA-24AB-4D35-849D-1B70A974C0A5}" dt="2024-03-06T16:34:50.946" v="5133"/>
            <ac:picMkLst>
              <pc:docMk/>
              <pc:sldMasterMk cId="2436609279" sldId="2147483660"/>
              <pc:sldLayoutMk cId="1249358057" sldId="2147483687"/>
              <ac:picMk id="63" creationId="{B3346E15-2EC0-CB6B-8A91-055289711C1F}"/>
            </ac:picMkLst>
          </pc:picChg>
          <pc:picChg chg="mod">
            <ac:chgData name="Franziska Händschel" userId="e2149472-3187-4d00-b16a-a19eff6fc04a" providerId="ADAL" clId="{26CC04BA-24AB-4D35-849D-1B70A974C0A5}" dt="2024-03-06T16:34:50.946" v="5133"/>
            <ac:picMkLst>
              <pc:docMk/>
              <pc:sldMasterMk cId="2436609279" sldId="2147483660"/>
              <pc:sldLayoutMk cId="1249358057" sldId="2147483687"/>
              <ac:picMk id="64" creationId="{B62A3A43-5DBC-27CB-EECA-E8FBF4409C87}"/>
            </ac:picMkLst>
          </pc:picChg>
          <pc:picChg chg="mod">
            <ac:chgData name="Franziska Händschel" userId="e2149472-3187-4d00-b16a-a19eff6fc04a" providerId="ADAL" clId="{26CC04BA-24AB-4D35-849D-1B70A974C0A5}" dt="2024-03-06T16:34:50.946" v="5133"/>
            <ac:picMkLst>
              <pc:docMk/>
              <pc:sldMasterMk cId="2436609279" sldId="2147483660"/>
              <pc:sldLayoutMk cId="1249358057" sldId="2147483687"/>
              <ac:picMk id="65" creationId="{B5B85B8D-E13B-546A-45F7-BB68C6BC6284}"/>
            </ac:picMkLst>
          </pc:picChg>
          <pc:picChg chg="mod">
            <ac:chgData name="Franziska Händschel" userId="e2149472-3187-4d00-b16a-a19eff6fc04a" providerId="ADAL" clId="{26CC04BA-24AB-4D35-849D-1B70A974C0A5}" dt="2024-03-06T16:34:50.946" v="5133"/>
            <ac:picMkLst>
              <pc:docMk/>
              <pc:sldMasterMk cId="2436609279" sldId="2147483660"/>
              <pc:sldLayoutMk cId="1249358057" sldId="2147483687"/>
              <ac:picMk id="66" creationId="{6FF729AA-7121-2490-F641-5F655592919E}"/>
            </ac:picMkLst>
          </pc:picChg>
          <pc:picChg chg="mod">
            <ac:chgData name="Franziska Händschel" userId="e2149472-3187-4d00-b16a-a19eff6fc04a" providerId="ADAL" clId="{26CC04BA-24AB-4D35-849D-1B70A974C0A5}" dt="2024-03-06T16:34:50.946" v="5133"/>
            <ac:picMkLst>
              <pc:docMk/>
              <pc:sldMasterMk cId="2436609279" sldId="2147483660"/>
              <pc:sldLayoutMk cId="1249358057" sldId="2147483687"/>
              <ac:picMk id="67" creationId="{6990D93E-0832-04ED-11E0-FBC528D9F274}"/>
            </ac:picMkLst>
          </pc:picChg>
          <pc:picChg chg="mod">
            <ac:chgData name="Franziska Händschel" userId="e2149472-3187-4d00-b16a-a19eff6fc04a" providerId="ADAL" clId="{26CC04BA-24AB-4D35-849D-1B70A974C0A5}" dt="2024-03-06T16:34:50.946" v="5133"/>
            <ac:picMkLst>
              <pc:docMk/>
              <pc:sldMasterMk cId="2436609279" sldId="2147483660"/>
              <pc:sldLayoutMk cId="1249358057" sldId="2147483687"/>
              <ac:picMk id="68" creationId="{8E39FA7A-3E73-1962-9890-C6E41F47417B}"/>
            </ac:picMkLst>
          </pc:picChg>
          <pc:picChg chg="mod">
            <ac:chgData name="Franziska Händschel" userId="e2149472-3187-4d00-b16a-a19eff6fc04a" providerId="ADAL" clId="{26CC04BA-24AB-4D35-849D-1B70A974C0A5}" dt="2024-03-06T16:34:50.946" v="5133"/>
            <ac:picMkLst>
              <pc:docMk/>
              <pc:sldMasterMk cId="2436609279" sldId="2147483660"/>
              <pc:sldLayoutMk cId="1249358057" sldId="2147483687"/>
              <ac:picMk id="69" creationId="{0B040F5A-FF36-4653-4CD2-17BDE5978104}"/>
            </ac:picMkLst>
          </pc:picChg>
          <pc:picChg chg="mod">
            <ac:chgData name="Franziska Händschel" userId="e2149472-3187-4d00-b16a-a19eff6fc04a" providerId="ADAL" clId="{26CC04BA-24AB-4D35-849D-1B70A974C0A5}" dt="2024-03-06T16:34:50.946" v="5133"/>
            <ac:picMkLst>
              <pc:docMk/>
              <pc:sldMasterMk cId="2436609279" sldId="2147483660"/>
              <pc:sldLayoutMk cId="1249358057" sldId="2147483687"/>
              <ac:picMk id="70" creationId="{DCC3BAA6-34AB-7A77-1D02-0BA8B27B8AD0}"/>
            </ac:picMkLst>
          </pc:picChg>
          <pc:picChg chg="mod">
            <ac:chgData name="Franziska Händschel" userId="e2149472-3187-4d00-b16a-a19eff6fc04a" providerId="ADAL" clId="{26CC04BA-24AB-4D35-849D-1B70A974C0A5}" dt="2024-03-06T16:34:50.946" v="5133"/>
            <ac:picMkLst>
              <pc:docMk/>
              <pc:sldMasterMk cId="2436609279" sldId="2147483660"/>
              <pc:sldLayoutMk cId="1249358057" sldId="2147483687"/>
              <ac:picMk id="71" creationId="{24E060C5-5143-75AD-32E0-74E622DC818A}"/>
            </ac:picMkLst>
          </pc:picChg>
          <pc:picChg chg="add del mod">
            <ac:chgData name="Franziska Händschel" userId="e2149472-3187-4d00-b16a-a19eff6fc04a" providerId="ADAL" clId="{26CC04BA-24AB-4D35-849D-1B70A974C0A5}" dt="2024-03-06T16:41:30.499" v="5246" actId="478"/>
            <ac:picMkLst>
              <pc:docMk/>
              <pc:sldMasterMk cId="2436609279" sldId="2147483660"/>
              <pc:sldLayoutMk cId="1249358057" sldId="2147483687"/>
              <ac:picMk id="72" creationId="{64977101-1D22-DDE9-358B-296AE6D2A59F}"/>
            </ac:picMkLst>
          </pc:picChg>
          <pc:picChg chg="add mod">
            <ac:chgData name="Franziska Händschel" userId="e2149472-3187-4d00-b16a-a19eff6fc04a" providerId="ADAL" clId="{26CC04BA-24AB-4D35-849D-1B70A974C0A5}" dt="2024-03-06T16:41:30.784" v="5247"/>
            <ac:picMkLst>
              <pc:docMk/>
              <pc:sldMasterMk cId="2436609279" sldId="2147483660"/>
              <pc:sldLayoutMk cId="1249358057" sldId="2147483687"/>
              <ac:picMk id="73" creationId="{4055B8B5-8D25-8B51-36B2-B4A3C29114DE}"/>
            </ac:picMkLst>
          </pc:picChg>
        </pc:sldLayoutChg>
        <pc:sldLayoutChg chg="del">
          <pc:chgData name="Franziska Händschel" userId="e2149472-3187-4d00-b16a-a19eff6fc04a" providerId="ADAL" clId="{26CC04BA-24AB-4D35-849D-1B70A974C0A5}" dt="2024-03-06T16:35:02.482" v="5135" actId="2696"/>
          <pc:sldLayoutMkLst>
            <pc:docMk/>
            <pc:sldMasterMk cId="2436609279" sldId="2147483660"/>
            <pc:sldLayoutMk cId="626329436" sldId="2147483688"/>
          </pc:sldLayoutMkLst>
        </pc:sldLayoutChg>
        <pc:sldLayoutChg chg="addSp delSp modSp mod">
          <pc:chgData name="Franziska Händschel" userId="e2149472-3187-4d00-b16a-a19eff6fc04a" providerId="ADAL" clId="{26CC04BA-24AB-4D35-849D-1B70A974C0A5}" dt="2024-03-06T16:41:34.288" v="5249"/>
          <pc:sldLayoutMkLst>
            <pc:docMk/>
            <pc:sldMasterMk cId="2436609279" sldId="2147483660"/>
            <pc:sldLayoutMk cId="3587147889" sldId="2147483689"/>
          </pc:sldLayoutMkLst>
          <pc:spChg chg="mod">
            <ac:chgData name="Franziska Händschel" userId="e2149472-3187-4d00-b16a-a19eff6fc04a" providerId="ADAL" clId="{26CC04BA-24AB-4D35-849D-1B70A974C0A5}" dt="2024-03-06T16:35:35.113" v="5140" actId="20577"/>
            <ac:spMkLst>
              <pc:docMk/>
              <pc:sldMasterMk cId="2436609279" sldId="2147483660"/>
              <pc:sldLayoutMk cId="3587147889" sldId="2147483689"/>
              <ac:spMk id="5" creationId="{663945DF-D69B-AA50-FC58-C1729226D594}"/>
            </ac:spMkLst>
          </pc:spChg>
          <pc:spChg chg="del">
            <ac:chgData name="Franziska Händschel" userId="e2149472-3187-4d00-b16a-a19eff6fc04a" providerId="ADAL" clId="{26CC04BA-24AB-4D35-849D-1B70A974C0A5}" dt="2024-03-06T16:35:06.377" v="5136" actId="478"/>
            <ac:spMkLst>
              <pc:docMk/>
              <pc:sldMasterMk cId="2436609279" sldId="2147483660"/>
              <pc:sldLayoutMk cId="3587147889" sldId="2147483689"/>
              <ac:spMk id="6" creationId="{28E1941E-180C-C66C-1FA2-1B3EED604DFA}"/>
            </ac:spMkLst>
          </pc:spChg>
          <pc:spChg chg="add mod">
            <ac:chgData name="Franziska Händschel" userId="e2149472-3187-4d00-b16a-a19eff6fc04a" providerId="ADAL" clId="{26CC04BA-24AB-4D35-849D-1B70A974C0A5}" dt="2024-03-06T16:38:43.267" v="5196" actId="1036"/>
            <ac:spMkLst>
              <pc:docMk/>
              <pc:sldMasterMk cId="2436609279" sldId="2147483660"/>
              <pc:sldLayoutMk cId="3587147889" sldId="2147483689"/>
              <ac:spMk id="7" creationId="{D9EA883B-049E-EC96-9C68-0E13D1E99492}"/>
            </ac:spMkLst>
          </pc:spChg>
          <pc:spChg chg="add mod">
            <ac:chgData name="Franziska Händschel" userId="e2149472-3187-4d00-b16a-a19eff6fc04a" providerId="ADAL" clId="{26CC04BA-24AB-4D35-849D-1B70A974C0A5}" dt="2024-03-06T16:38:43.267" v="5196" actId="1036"/>
            <ac:spMkLst>
              <pc:docMk/>
              <pc:sldMasterMk cId="2436609279" sldId="2147483660"/>
              <pc:sldLayoutMk cId="3587147889" sldId="2147483689"/>
              <ac:spMk id="8" creationId="{B1A737E3-DFAA-CF36-05B7-6A459738017C}"/>
            </ac:spMkLst>
          </pc:spChg>
          <pc:spChg chg="add mod">
            <ac:chgData name="Franziska Händschel" userId="e2149472-3187-4d00-b16a-a19eff6fc04a" providerId="ADAL" clId="{26CC04BA-24AB-4D35-849D-1B70A974C0A5}" dt="2024-03-06T16:38:43.267" v="5196" actId="1036"/>
            <ac:spMkLst>
              <pc:docMk/>
              <pc:sldMasterMk cId="2436609279" sldId="2147483660"/>
              <pc:sldLayoutMk cId="3587147889" sldId="2147483689"/>
              <ac:spMk id="9" creationId="{77FC7EEF-C2E1-A2F6-A0C8-0D81C2E227D8}"/>
            </ac:spMkLst>
          </pc:spChg>
          <pc:grpChg chg="del">
            <ac:chgData name="Franziska Händschel" userId="e2149472-3187-4d00-b16a-a19eff6fc04a" providerId="ADAL" clId="{26CC04BA-24AB-4D35-849D-1B70A974C0A5}" dt="2024-03-06T16:35:06.377" v="5136" actId="478"/>
            <ac:grpSpMkLst>
              <pc:docMk/>
              <pc:sldMasterMk cId="2436609279" sldId="2147483660"/>
              <pc:sldLayoutMk cId="3587147889" sldId="2147483689"/>
              <ac:grpSpMk id="51" creationId="{A26D8683-137D-D22F-95C0-CF0C907147C2}"/>
            </ac:grpSpMkLst>
          </pc:grpChg>
          <pc:picChg chg="del">
            <ac:chgData name="Franziska Händschel" userId="e2149472-3187-4d00-b16a-a19eff6fc04a" providerId="ADAL" clId="{26CC04BA-24AB-4D35-849D-1B70A974C0A5}" dt="2024-03-06T16:35:06.377" v="5136" actId="478"/>
            <ac:picMkLst>
              <pc:docMk/>
              <pc:sldMasterMk cId="2436609279" sldId="2147483660"/>
              <pc:sldLayoutMk cId="3587147889" sldId="2147483689"/>
              <ac:picMk id="2" creationId="{628C1EEE-17F2-0F0B-C6AC-61459F07D4A2}"/>
            </ac:picMkLst>
          </pc:picChg>
          <pc:picChg chg="add del mod">
            <ac:chgData name="Franziska Händschel" userId="e2149472-3187-4d00-b16a-a19eff6fc04a" providerId="ADAL" clId="{26CC04BA-24AB-4D35-849D-1B70A974C0A5}" dt="2024-03-06T16:41:07.791" v="5237" actId="478"/>
            <ac:picMkLst>
              <pc:docMk/>
              <pc:sldMasterMk cId="2436609279" sldId="2147483660"/>
              <pc:sldLayoutMk cId="3587147889" sldId="2147483689"/>
              <ac:picMk id="3" creationId="{5932F3A2-E2E5-CAED-235A-1D42160F57BF}"/>
            </ac:picMkLst>
          </pc:picChg>
          <pc:picChg chg="del">
            <ac:chgData name="Franziska Händschel" userId="e2149472-3187-4d00-b16a-a19eff6fc04a" providerId="ADAL" clId="{26CC04BA-24AB-4D35-849D-1B70A974C0A5}" dt="2024-03-06T16:35:06.377" v="5136" actId="478"/>
            <ac:picMkLst>
              <pc:docMk/>
              <pc:sldMasterMk cId="2436609279" sldId="2147483660"/>
              <pc:sldLayoutMk cId="3587147889" sldId="2147483689"/>
              <ac:picMk id="10" creationId="{42BE816E-8BF2-C3EE-F649-54A8658FFCC4}"/>
            </ac:picMkLst>
          </pc:picChg>
          <pc:picChg chg="add mod">
            <ac:chgData name="Franziska Händschel" userId="e2149472-3187-4d00-b16a-a19eff6fc04a" providerId="ADAL" clId="{26CC04BA-24AB-4D35-849D-1B70A974C0A5}" dt="2024-03-06T16:38:43.267" v="5196" actId="1036"/>
            <ac:picMkLst>
              <pc:docMk/>
              <pc:sldMasterMk cId="2436609279" sldId="2147483660"/>
              <pc:sldLayoutMk cId="3587147889" sldId="2147483689"/>
              <ac:picMk id="11" creationId="{60B9A463-2302-E27B-AD2A-8248427E1706}"/>
            </ac:picMkLst>
          </pc:picChg>
          <pc:picChg chg="add mod">
            <ac:chgData name="Franziska Händschel" userId="e2149472-3187-4d00-b16a-a19eff6fc04a" providerId="ADAL" clId="{26CC04BA-24AB-4D35-849D-1B70A974C0A5}" dt="2024-03-06T16:38:43.267" v="5196" actId="1036"/>
            <ac:picMkLst>
              <pc:docMk/>
              <pc:sldMasterMk cId="2436609279" sldId="2147483660"/>
              <pc:sldLayoutMk cId="3587147889" sldId="2147483689"/>
              <ac:picMk id="12" creationId="{E506F5C0-7702-1ADB-E50D-3F9D12E8B74D}"/>
            </ac:picMkLst>
          </pc:picChg>
          <pc:picChg chg="add mod">
            <ac:chgData name="Franziska Händschel" userId="e2149472-3187-4d00-b16a-a19eff6fc04a" providerId="ADAL" clId="{26CC04BA-24AB-4D35-849D-1B70A974C0A5}" dt="2024-03-06T16:38:43.267" v="5196" actId="1036"/>
            <ac:picMkLst>
              <pc:docMk/>
              <pc:sldMasterMk cId="2436609279" sldId="2147483660"/>
              <pc:sldLayoutMk cId="3587147889" sldId="2147483689"/>
              <ac:picMk id="13" creationId="{8C8CE1BE-10FB-12DD-C34E-230656C940C3}"/>
            </ac:picMkLst>
          </pc:picChg>
          <pc:picChg chg="add del mod">
            <ac:chgData name="Franziska Händschel" userId="e2149472-3187-4d00-b16a-a19eff6fc04a" providerId="ADAL" clId="{26CC04BA-24AB-4D35-849D-1B70A974C0A5}" dt="2024-03-06T16:41:34.062" v="5248" actId="478"/>
            <ac:picMkLst>
              <pc:docMk/>
              <pc:sldMasterMk cId="2436609279" sldId="2147483660"/>
              <pc:sldLayoutMk cId="3587147889" sldId="2147483689"/>
              <ac:picMk id="14" creationId="{23A54A3D-5DA6-51E3-3F13-1D521B84DAD6}"/>
            </ac:picMkLst>
          </pc:picChg>
          <pc:picChg chg="add mod">
            <ac:chgData name="Franziska Händschel" userId="e2149472-3187-4d00-b16a-a19eff6fc04a" providerId="ADAL" clId="{26CC04BA-24AB-4D35-849D-1B70A974C0A5}" dt="2024-03-06T16:41:34.288" v="5249"/>
            <ac:picMkLst>
              <pc:docMk/>
              <pc:sldMasterMk cId="2436609279" sldId="2147483660"/>
              <pc:sldLayoutMk cId="3587147889" sldId="2147483689"/>
              <ac:picMk id="15" creationId="{38FD58BC-831B-EF81-D929-664B28B80A7F}"/>
            </ac:picMkLst>
          </pc:picChg>
        </pc:sldLayoutChg>
        <pc:sldLayoutChg chg="addSp delSp modSp mod">
          <pc:chgData name="Franziska Händschel" userId="e2149472-3187-4d00-b16a-a19eff6fc04a" providerId="ADAL" clId="{26CC04BA-24AB-4D35-849D-1B70A974C0A5}" dt="2024-03-06T16:41:37.532" v="5251"/>
          <pc:sldLayoutMkLst>
            <pc:docMk/>
            <pc:sldMasterMk cId="2436609279" sldId="2147483660"/>
            <pc:sldLayoutMk cId="3485488764" sldId="2147483690"/>
          </pc:sldLayoutMkLst>
          <pc:spChg chg="mod">
            <ac:chgData name="Franziska Händschel" userId="e2149472-3187-4d00-b16a-a19eff6fc04a" providerId="ADAL" clId="{26CC04BA-24AB-4D35-849D-1B70A974C0A5}" dt="2024-03-06T16:35:38.397" v="5142" actId="20577"/>
            <ac:spMkLst>
              <pc:docMk/>
              <pc:sldMasterMk cId="2436609279" sldId="2147483660"/>
              <pc:sldLayoutMk cId="3485488764" sldId="2147483690"/>
              <ac:spMk id="5" creationId="{663945DF-D69B-AA50-FC58-C1729226D594}"/>
            </ac:spMkLst>
          </pc:spChg>
          <pc:spChg chg="add del mod">
            <ac:chgData name="Franziska Händschel" userId="e2149472-3187-4d00-b16a-a19eff6fc04a" providerId="ADAL" clId="{26CC04BA-24AB-4D35-849D-1B70A974C0A5}" dt="2024-03-06T16:39:20.350" v="5211" actId="21"/>
            <ac:spMkLst>
              <pc:docMk/>
              <pc:sldMasterMk cId="2436609279" sldId="2147483660"/>
              <pc:sldLayoutMk cId="3485488764" sldId="2147483690"/>
              <ac:spMk id="6" creationId="{F20EFB2F-7A9A-A3C7-CD02-D6A87E596C73}"/>
            </ac:spMkLst>
          </pc:spChg>
          <pc:spChg chg="add del mod">
            <ac:chgData name="Franziska Händschel" userId="e2149472-3187-4d00-b16a-a19eff6fc04a" providerId="ADAL" clId="{26CC04BA-24AB-4D35-849D-1B70A974C0A5}" dt="2024-03-06T16:39:20.350" v="5211" actId="21"/>
            <ac:spMkLst>
              <pc:docMk/>
              <pc:sldMasterMk cId="2436609279" sldId="2147483660"/>
              <pc:sldLayoutMk cId="3485488764" sldId="2147483690"/>
              <ac:spMk id="8" creationId="{FDC5B19D-FAE1-C9CD-59F2-F537D4C42897}"/>
            </ac:spMkLst>
          </pc:spChg>
          <pc:spChg chg="add del mod">
            <ac:chgData name="Franziska Händschel" userId="e2149472-3187-4d00-b16a-a19eff6fc04a" providerId="ADAL" clId="{26CC04BA-24AB-4D35-849D-1B70A974C0A5}" dt="2024-03-06T16:39:20.350" v="5211" actId="21"/>
            <ac:spMkLst>
              <pc:docMk/>
              <pc:sldMasterMk cId="2436609279" sldId="2147483660"/>
              <pc:sldLayoutMk cId="3485488764" sldId="2147483690"/>
              <ac:spMk id="10" creationId="{8C922E12-3947-CB92-B829-79C62C4CFC5B}"/>
            </ac:spMkLst>
          </pc:spChg>
          <pc:spChg chg="add mod">
            <ac:chgData name="Franziska Händschel" userId="e2149472-3187-4d00-b16a-a19eff6fc04a" providerId="ADAL" clId="{26CC04BA-24AB-4D35-849D-1B70A974C0A5}" dt="2024-03-06T16:39:21.978" v="5213"/>
            <ac:spMkLst>
              <pc:docMk/>
              <pc:sldMasterMk cId="2436609279" sldId="2147483660"/>
              <pc:sldLayoutMk cId="3485488764" sldId="2147483690"/>
              <ac:spMk id="13" creationId="{F20EFB2F-7A9A-A3C7-CD02-D6A87E596C73}"/>
            </ac:spMkLst>
          </pc:spChg>
          <pc:spChg chg="add mod">
            <ac:chgData name="Franziska Händschel" userId="e2149472-3187-4d00-b16a-a19eff6fc04a" providerId="ADAL" clId="{26CC04BA-24AB-4D35-849D-1B70A974C0A5}" dt="2024-03-06T16:39:21.978" v="5213"/>
            <ac:spMkLst>
              <pc:docMk/>
              <pc:sldMasterMk cId="2436609279" sldId="2147483660"/>
              <pc:sldLayoutMk cId="3485488764" sldId="2147483690"/>
              <ac:spMk id="15" creationId="{FDC5B19D-FAE1-C9CD-59F2-F537D4C42897}"/>
            </ac:spMkLst>
          </pc:spChg>
          <pc:spChg chg="add mod">
            <ac:chgData name="Franziska Händschel" userId="e2149472-3187-4d00-b16a-a19eff6fc04a" providerId="ADAL" clId="{26CC04BA-24AB-4D35-849D-1B70A974C0A5}" dt="2024-03-06T16:39:21.978" v="5213"/>
            <ac:spMkLst>
              <pc:docMk/>
              <pc:sldMasterMk cId="2436609279" sldId="2147483660"/>
              <pc:sldLayoutMk cId="3485488764" sldId="2147483690"/>
              <ac:spMk id="17" creationId="{8C922E12-3947-CB92-B829-79C62C4CFC5B}"/>
            </ac:spMkLst>
          </pc:spChg>
          <pc:spChg chg="add mod">
            <ac:chgData name="Franziska Händschel" userId="e2149472-3187-4d00-b16a-a19eff6fc04a" providerId="ADAL" clId="{26CC04BA-24AB-4D35-849D-1B70A974C0A5}" dt="2024-03-06T16:39:26.144" v="5215"/>
            <ac:spMkLst>
              <pc:docMk/>
              <pc:sldMasterMk cId="2436609279" sldId="2147483660"/>
              <pc:sldLayoutMk cId="3485488764" sldId="2147483690"/>
              <ac:spMk id="20" creationId="{47CEDA89-74A3-CAF9-15C3-7FBE814BD7C8}"/>
            </ac:spMkLst>
          </pc:spChg>
          <pc:spChg chg="add mod">
            <ac:chgData name="Franziska Händschel" userId="e2149472-3187-4d00-b16a-a19eff6fc04a" providerId="ADAL" clId="{26CC04BA-24AB-4D35-849D-1B70A974C0A5}" dt="2024-03-06T16:39:26.144" v="5215"/>
            <ac:spMkLst>
              <pc:docMk/>
              <pc:sldMasterMk cId="2436609279" sldId="2147483660"/>
              <pc:sldLayoutMk cId="3485488764" sldId="2147483690"/>
              <ac:spMk id="22" creationId="{BC828778-E68C-F600-5E49-90C9BF63C3CB}"/>
            </ac:spMkLst>
          </pc:spChg>
          <pc:spChg chg="add mod">
            <ac:chgData name="Franziska Händschel" userId="e2149472-3187-4d00-b16a-a19eff6fc04a" providerId="ADAL" clId="{26CC04BA-24AB-4D35-849D-1B70A974C0A5}" dt="2024-03-06T16:39:26.144" v="5215"/>
            <ac:spMkLst>
              <pc:docMk/>
              <pc:sldMasterMk cId="2436609279" sldId="2147483660"/>
              <pc:sldLayoutMk cId="3485488764" sldId="2147483690"/>
              <ac:spMk id="24" creationId="{C2BE6CE3-BE72-F3C1-DDAE-673E5D4737D1}"/>
            </ac:spMkLst>
          </pc:spChg>
          <pc:picChg chg="add del mod">
            <ac:chgData name="Franziska Händschel" userId="e2149472-3187-4d00-b16a-a19eff6fc04a" providerId="ADAL" clId="{26CC04BA-24AB-4D35-849D-1B70A974C0A5}" dt="2024-03-06T16:41:04.739" v="5235" actId="478"/>
            <ac:picMkLst>
              <pc:docMk/>
              <pc:sldMasterMk cId="2436609279" sldId="2147483660"/>
              <pc:sldLayoutMk cId="3485488764" sldId="2147483690"/>
              <ac:picMk id="2" creationId="{C9686428-78E1-395F-864F-AA2C67B96E53}"/>
            </ac:picMkLst>
          </pc:picChg>
          <pc:picChg chg="add del mod">
            <ac:chgData name="Franziska Händschel" userId="e2149472-3187-4d00-b16a-a19eff6fc04a" providerId="ADAL" clId="{26CC04BA-24AB-4D35-849D-1B70A974C0A5}" dt="2024-03-06T16:39:20.350" v="5211" actId="21"/>
            <ac:picMkLst>
              <pc:docMk/>
              <pc:sldMasterMk cId="2436609279" sldId="2147483660"/>
              <pc:sldLayoutMk cId="3485488764" sldId="2147483690"/>
              <ac:picMk id="3" creationId="{C55869FA-328F-D16F-5941-65B3E1431528}"/>
            </ac:picMkLst>
          </pc:picChg>
          <pc:picChg chg="add del mod">
            <ac:chgData name="Franziska Händschel" userId="e2149472-3187-4d00-b16a-a19eff6fc04a" providerId="ADAL" clId="{26CC04BA-24AB-4D35-849D-1B70A974C0A5}" dt="2024-03-06T16:39:20.350" v="5211" actId="21"/>
            <ac:picMkLst>
              <pc:docMk/>
              <pc:sldMasterMk cId="2436609279" sldId="2147483660"/>
              <pc:sldLayoutMk cId="3485488764" sldId="2147483690"/>
              <ac:picMk id="7" creationId="{70F02BC2-ECD4-F3D6-6FA6-2AB27E9DDE6A}"/>
            </ac:picMkLst>
          </pc:picChg>
          <pc:picChg chg="add del mod">
            <ac:chgData name="Franziska Händschel" userId="e2149472-3187-4d00-b16a-a19eff6fc04a" providerId="ADAL" clId="{26CC04BA-24AB-4D35-849D-1B70A974C0A5}" dt="2024-03-06T16:39:20.350" v="5211" actId="21"/>
            <ac:picMkLst>
              <pc:docMk/>
              <pc:sldMasterMk cId="2436609279" sldId="2147483660"/>
              <pc:sldLayoutMk cId="3485488764" sldId="2147483690"/>
              <ac:picMk id="9" creationId="{7B43D7D3-AA0F-5239-8B1E-7784F474881B}"/>
            </ac:picMkLst>
          </pc:picChg>
          <pc:picChg chg="add del mod">
            <ac:chgData name="Franziska Händschel" userId="e2149472-3187-4d00-b16a-a19eff6fc04a" providerId="ADAL" clId="{26CC04BA-24AB-4D35-849D-1B70A974C0A5}" dt="2024-03-06T16:39:20.350" v="5211" actId="21"/>
            <ac:picMkLst>
              <pc:docMk/>
              <pc:sldMasterMk cId="2436609279" sldId="2147483660"/>
              <pc:sldLayoutMk cId="3485488764" sldId="2147483690"/>
              <ac:picMk id="11" creationId="{95F05807-A10E-86B0-EF49-C93F9C032691}"/>
            </ac:picMkLst>
          </pc:picChg>
          <pc:picChg chg="add mod">
            <ac:chgData name="Franziska Händschel" userId="e2149472-3187-4d00-b16a-a19eff6fc04a" providerId="ADAL" clId="{26CC04BA-24AB-4D35-849D-1B70A974C0A5}" dt="2024-03-06T16:39:21.978" v="5213"/>
            <ac:picMkLst>
              <pc:docMk/>
              <pc:sldMasterMk cId="2436609279" sldId="2147483660"/>
              <pc:sldLayoutMk cId="3485488764" sldId="2147483690"/>
              <ac:picMk id="12" creationId="{C55869FA-328F-D16F-5941-65B3E1431528}"/>
            </ac:picMkLst>
          </pc:picChg>
          <pc:picChg chg="add mod">
            <ac:chgData name="Franziska Händschel" userId="e2149472-3187-4d00-b16a-a19eff6fc04a" providerId="ADAL" clId="{26CC04BA-24AB-4D35-849D-1B70A974C0A5}" dt="2024-03-06T16:39:21.978" v="5213"/>
            <ac:picMkLst>
              <pc:docMk/>
              <pc:sldMasterMk cId="2436609279" sldId="2147483660"/>
              <pc:sldLayoutMk cId="3485488764" sldId="2147483690"/>
              <ac:picMk id="14" creationId="{70F02BC2-ECD4-F3D6-6FA6-2AB27E9DDE6A}"/>
            </ac:picMkLst>
          </pc:picChg>
          <pc:picChg chg="add mod">
            <ac:chgData name="Franziska Händschel" userId="e2149472-3187-4d00-b16a-a19eff6fc04a" providerId="ADAL" clId="{26CC04BA-24AB-4D35-849D-1B70A974C0A5}" dt="2024-03-06T16:39:21.978" v="5213"/>
            <ac:picMkLst>
              <pc:docMk/>
              <pc:sldMasterMk cId="2436609279" sldId="2147483660"/>
              <pc:sldLayoutMk cId="3485488764" sldId="2147483690"/>
              <ac:picMk id="16" creationId="{7B43D7D3-AA0F-5239-8B1E-7784F474881B}"/>
            </ac:picMkLst>
          </pc:picChg>
          <pc:picChg chg="add mod">
            <ac:chgData name="Franziska Händschel" userId="e2149472-3187-4d00-b16a-a19eff6fc04a" providerId="ADAL" clId="{26CC04BA-24AB-4D35-849D-1B70A974C0A5}" dt="2024-03-06T16:39:21.978" v="5213"/>
            <ac:picMkLst>
              <pc:docMk/>
              <pc:sldMasterMk cId="2436609279" sldId="2147483660"/>
              <pc:sldLayoutMk cId="3485488764" sldId="2147483690"/>
              <ac:picMk id="18" creationId="{95F05807-A10E-86B0-EF49-C93F9C032691}"/>
            </ac:picMkLst>
          </pc:picChg>
          <pc:picChg chg="add del mod">
            <ac:chgData name="Franziska Händschel" userId="e2149472-3187-4d00-b16a-a19eff6fc04a" providerId="ADAL" clId="{26CC04BA-24AB-4D35-849D-1B70A974C0A5}" dt="2024-03-06T16:39:28.389" v="5216" actId="478"/>
            <ac:picMkLst>
              <pc:docMk/>
              <pc:sldMasterMk cId="2436609279" sldId="2147483660"/>
              <pc:sldLayoutMk cId="3485488764" sldId="2147483690"/>
              <ac:picMk id="19" creationId="{54E76914-A2F7-8A2A-B7FB-ECFB164892CE}"/>
            </ac:picMkLst>
          </pc:picChg>
          <pc:picChg chg="add mod">
            <ac:chgData name="Franziska Händschel" userId="e2149472-3187-4d00-b16a-a19eff6fc04a" providerId="ADAL" clId="{26CC04BA-24AB-4D35-849D-1B70A974C0A5}" dt="2024-03-06T16:39:26.144" v="5215"/>
            <ac:picMkLst>
              <pc:docMk/>
              <pc:sldMasterMk cId="2436609279" sldId="2147483660"/>
              <pc:sldLayoutMk cId="3485488764" sldId="2147483690"/>
              <ac:picMk id="21" creationId="{29FF2C11-9146-04D1-C3F0-51CA3C59E87D}"/>
            </ac:picMkLst>
          </pc:picChg>
          <pc:picChg chg="add mod">
            <ac:chgData name="Franziska Händschel" userId="e2149472-3187-4d00-b16a-a19eff6fc04a" providerId="ADAL" clId="{26CC04BA-24AB-4D35-849D-1B70A974C0A5}" dt="2024-03-06T16:39:26.144" v="5215"/>
            <ac:picMkLst>
              <pc:docMk/>
              <pc:sldMasterMk cId="2436609279" sldId="2147483660"/>
              <pc:sldLayoutMk cId="3485488764" sldId="2147483690"/>
              <ac:picMk id="23" creationId="{C9DFF972-FFE9-8155-74B5-1FC7B2F3761E}"/>
            </ac:picMkLst>
          </pc:picChg>
          <pc:picChg chg="add mod">
            <ac:chgData name="Franziska Händschel" userId="e2149472-3187-4d00-b16a-a19eff6fc04a" providerId="ADAL" clId="{26CC04BA-24AB-4D35-849D-1B70A974C0A5}" dt="2024-03-06T16:39:26.144" v="5215"/>
            <ac:picMkLst>
              <pc:docMk/>
              <pc:sldMasterMk cId="2436609279" sldId="2147483660"/>
              <pc:sldLayoutMk cId="3485488764" sldId="2147483690"/>
              <ac:picMk id="25" creationId="{39BB2E11-943C-88E3-BA47-0141662A6BC3}"/>
            </ac:picMkLst>
          </pc:picChg>
          <pc:picChg chg="add del mod">
            <ac:chgData name="Franziska Händschel" userId="e2149472-3187-4d00-b16a-a19eff6fc04a" providerId="ADAL" clId="{26CC04BA-24AB-4D35-849D-1B70A974C0A5}" dt="2024-03-06T16:41:37.246" v="5250" actId="478"/>
            <ac:picMkLst>
              <pc:docMk/>
              <pc:sldMasterMk cId="2436609279" sldId="2147483660"/>
              <pc:sldLayoutMk cId="3485488764" sldId="2147483690"/>
              <ac:picMk id="26" creationId="{2A985462-5AAA-18FD-B20C-4B71619F0267}"/>
            </ac:picMkLst>
          </pc:picChg>
          <pc:picChg chg="add mod">
            <ac:chgData name="Franziska Händschel" userId="e2149472-3187-4d00-b16a-a19eff6fc04a" providerId="ADAL" clId="{26CC04BA-24AB-4D35-849D-1B70A974C0A5}" dt="2024-03-06T16:41:37.532" v="5251"/>
            <ac:picMkLst>
              <pc:docMk/>
              <pc:sldMasterMk cId="2436609279" sldId="2147483660"/>
              <pc:sldLayoutMk cId="3485488764" sldId="2147483690"/>
              <ac:picMk id="27" creationId="{CC770B76-6EC4-E335-3BC0-30F925DE7B54}"/>
            </ac:picMkLst>
          </pc:picChg>
        </pc:sldLayoutChg>
        <pc:sldLayoutChg chg="del">
          <pc:chgData name="Franziska Händschel" userId="e2149472-3187-4d00-b16a-a19eff6fc04a" providerId="ADAL" clId="{26CC04BA-24AB-4D35-849D-1B70A974C0A5}" dt="2024-03-06T16:35:11.908" v="5137" actId="2696"/>
          <pc:sldLayoutMkLst>
            <pc:docMk/>
            <pc:sldMasterMk cId="2436609279" sldId="2147483660"/>
            <pc:sldLayoutMk cId="4093944370" sldId="2147483690"/>
          </pc:sldLayoutMkLst>
        </pc:sldLayoutChg>
        <pc:sldLayoutChg chg="del">
          <pc:chgData name="Franziska Händschel" userId="e2149472-3187-4d00-b16a-a19eff6fc04a" providerId="ADAL" clId="{26CC04BA-24AB-4D35-849D-1B70A974C0A5}" dt="2024-03-06T16:35:13.022" v="5138" actId="2696"/>
          <pc:sldLayoutMkLst>
            <pc:docMk/>
            <pc:sldMasterMk cId="2436609279" sldId="2147483660"/>
            <pc:sldLayoutMk cId="2919062032" sldId="2147483691"/>
          </pc:sldLayoutMkLst>
        </pc:sldLayoutChg>
        <pc:sldLayoutChg chg="addSp delSp modSp mod">
          <pc:chgData name="Franziska Händschel" userId="e2149472-3187-4d00-b16a-a19eff6fc04a" providerId="ADAL" clId="{26CC04BA-24AB-4D35-849D-1B70A974C0A5}" dt="2024-03-06T16:41:40.594" v="5253"/>
          <pc:sldLayoutMkLst>
            <pc:docMk/>
            <pc:sldMasterMk cId="2436609279" sldId="2147483660"/>
            <pc:sldLayoutMk cId="3418711988" sldId="2147483691"/>
          </pc:sldLayoutMkLst>
          <pc:spChg chg="mod">
            <ac:chgData name="Franziska Händschel" userId="e2149472-3187-4d00-b16a-a19eff6fc04a" providerId="ADAL" clId="{26CC04BA-24AB-4D35-849D-1B70A974C0A5}" dt="2024-03-06T16:35:41.804" v="5144" actId="20577"/>
            <ac:spMkLst>
              <pc:docMk/>
              <pc:sldMasterMk cId="2436609279" sldId="2147483660"/>
              <pc:sldLayoutMk cId="3418711988" sldId="2147483691"/>
              <ac:spMk id="5" creationId="{663945DF-D69B-AA50-FC58-C1729226D594}"/>
            </ac:spMkLst>
          </pc:spChg>
          <pc:spChg chg="add mod">
            <ac:chgData name="Franziska Händschel" userId="e2149472-3187-4d00-b16a-a19eff6fc04a" providerId="ADAL" clId="{26CC04BA-24AB-4D35-849D-1B70A974C0A5}" dt="2024-03-06T16:39:43.691" v="5218" actId="1076"/>
            <ac:spMkLst>
              <pc:docMk/>
              <pc:sldMasterMk cId="2436609279" sldId="2147483660"/>
              <pc:sldLayoutMk cId="3418711988" sldId="2147483691"/>
              <ac:spMk id="6" creationId="{FC1AE25D-6A4B-087D-42BF-F7735E7A563D}"/>
            </ac:spMkLst>
          </pc:spChg>
          <pc:spChg chg="add mod">
            <ac:chgData name="Franziska Händschel" userId="e2149472-3187-4d00-b16a-a19eff6fc04a" providerId="ADAL" clId="{26CC04BA-24AB-4D35-849D-1B70A974C0A5}" dt="2024-03-06T16:39:43.691" v="5218" actId="1076"/>
            <ac:spMkLst>
              <pc:docMk/>
              <pc:sldMasterMk cId="2436609279" sldId="2147483660"/>
              <pc:sldLayoutMk cId="3418711988" sldId="2147483691"/>
              <ac:spMk id="7" creationId="{B9F2F9B2-0FBB-AC69-7373-4BE1E69FB182}"/>
            </ac:spMkLst>
          </pc:spChg>
          <pc:spChg chg="add mod">
            <ac:chgData name="Franziska Händschel" userId="e2149472-3187-4d00-b16a-a19eff6fc04a" providerId="ADAL" clId="{26CC04BA-24AB-4D35-849D-1B70A974C0A5}" dt="2024-03-06T16:39:43.691" v="5218" actId="1076"/>
            <ac:spMkLst>
              <pc:docMk/>
              <pc:sldMasterMk cId="2436609279" sldId="2147483660"/>
              <pc:sldLayoutMk cId="3418711988" sldId="2147483691"/>
              <ac:spMk id="8" creationId="{4DB853CB-3B16-5726-889F-9D678EF7E1E2}"/>
            </ac:spMkLst>
          </pc:spChg>
          <pc:picChg chg="add del mod">
            <ac:chgData name="Franziska Händschel" userId="e2149472-3187-4d00-b16a-a19eff6fc04a" providerId="ADAL" clId="{26CC04BA-24AB-4D35-849D-1B70A974C0A5}" dt="2024-03-06T16:41:01.671" v="5233" actId="478"/>
            <ac:picMkLst>
              <pc:docMk/>
              <pc:sldMasterMk cId="2436609279" sldId="2147483660"/>
              <pc:sldLayoutMk cId="3418711988" sldId="2147483691"/>
              <ac:picMk id="2" creationId="{B5CD8EEF-54DC-D75B-6CAB-724AA06AE6E0}"/>
            </ac:picMkLst>
          </pc:picChg>
          <pc:picChg chg="add del mod">
            <ac:chgData name="Franziska Händschel" userId="e2149472-3187-4d00-b16a-a19eff6fc04a" providerId="ADAL" clId="{26CC04BA-24AB-4D35-849D-1B70A974C0A5}" dt="2024-03-06T16:39:45.567" v="5219" actId="478"/>
            <ac:picMkLst>
              <pc:docMk/>
              <pc:sldMasterMk cId="2436609279" sldId="2147483660"/>
              <pc:sldLayoutMk cId="3418711988" sldId="2147483691"/>
              <ac:picMk id="3" creationId="{25BCB6CC-4D53-2F93-B32E-BDB6C611F997}"/>
            </ac:picMkLst>
          </pc:picChg>
          <pc:picChg chg="add mod">
            <ac:chgData name="Franziska Händschel" userId="e2149472-3187-4d00-b16a-a19eff6fc04a" providerId="ADAL" clId="{26CC04BA-24AB-4D35-849D-1B70A974C0A5}" dt="2024-03-06T16:39:43.691" v="5218" actId="1076"/>
            <ac:picMkLst>
              <pc:docMk/>
              <pc:sldMasterMk cId="2436609279" sldId="2147483660"/>
              <pc:sldLayoutMk cId="3418711988" sldId="2147483691"/>
              <ac:picMk id="9" creationId="{F5A4BF0D-C6DD-A07D-E43C-EDAAF8E6EDAF}"/>
            </ac:picMkLst>
          </pc:picChg>
          <pc:picChg chg="add mod">
            <ac:chgData name="Franziska Händschel" userId="e2149472-3187-4d00-b16a-a19eff6fc04a" providerId="ADAL" clId="{26CC04BA-24AB-4D35-849D-1B70A974C0A5}" dt="2024-03-06T16:39:43.691" v="5218" actId="1076"/>
            <ac:picMkLst>
              <pc:docMk/>
              <pc:sldMasterMk cId="2436609279" sldId="2147483660"/>
              <pc:sldLayoutMk cId="3418711988" sldId="2147483691"/>
              <ac:picMk id="10" creationId="{2E93875F-568B-E030-0263-D3E2138D8197}"/>
            </ac:picMkLst>
          </pc:picChg>
          <pc:picChg chg="add mod">
            <ac:chgData name="Franziska Händschel" userId="e2149472-3187-4d00-b16a-a19eff6fc04a" providerId="ADAL" clId="{26CC04BA-24AB-4D35-849D-1B70A974C0A5}" dt="2024-03-06T16:39:43.691" v="5218" actId="1076"/>
            <ac:picMkLst>
              <pc:docMk/>
              <pc:sldMasterMk cId="2436609279" sldId="2147483660"/>
              <pc:sldLayoutMk cId="3418711988" sldId="2147483691"/>
              <ac:picMk id="11" creationId="{C3D2CAEE-66AF-87BC-2297-CFE4697BB629}"/>
            </ac:picMkLst>
          </pc:picChg>
          <pc:picChg chg="add del mod">
            <ac:chgData name="Franziska Händschel" userId="e2149472-3187-4d00-b16a-a19eff6fc04a" providerId="ADAL" clId="{26CC04BA-24AB-4D35-849D-1B70A974C0A5}" dt="2024-03-06T16:41:40.341" v="5252" actId="478"/>
            <ac:picMkLst>
              <pc:docMk/>
              <pc:sldMasterMk cId="2436609279" sldId="2147483660"/>
              <pc:sldLayoutMk cId="3418711988" sldId="2147483691"/>
              <ac:picMk id="12" creationId="{B07D9825-3270-ADDC-E60B-E60DDD376BA6}"/>
            </ac:picMkLst>
          </pc:picChg>
          <pc:picChg chg="add mod">
            <ac:chgData name="Franziska Händschel" userId="e2149472-3187-4d00-b16a-a19eff6fc04a" providerId="ADAL" clId="{26CC04BA-24AB-4D35-849D-1B70A974C0A5}" dt="2024-03-06T16:41:40.594" v="5253"/>
            <ac:picMkLst>
              <pc:docMk/>
              <pc:sldMasterMk cId="2436609279" sldId="2147483660"/>
              <pc:sldLayoutMk cId="3418711988" sldId="2147483691"/>
              <ac:picMk id="13" creationId="{2CF41579-B370-A429-6F28-2F96E475B787}"/>
            </ac:picMkLst>
          </pc:picChg>
        </pc:sldLayoutChg>
        <pc:sldLayoutChg chg="addSp delSp modSp mod">
          <pc:chgData name="Franziska Händschel" userId="e2149472-3187-4d00-b16a-a19eff6fc04a" providerId="ADAL" clId="{26CC04BA-24AB-4D35-849D-1B70A974C0A5}" dt="2024-03-06T16:41:43.733" v="5255"/>
          <pc:sldLayoutMkLst>
            <pc:docMk/>
            <pc:sldMasterMk cId="2436609279" sldId="2147483660"/>
            <pc:sldLayoutMk cId="520125462" sldId="2147483692"/>
          </pc:sldLayoutMkLst>
          <pc:spChg chg="mod">
            <ac:chgData name="Franziska Händschel" userId="e2149472-3187-4d00-b16a-a19eff6fc04a" providerId="ADAL" clId="{26CC04BA-24AB-4D35-849D-1B70A974C0A5}" dt="2024-03-06T16:35:45.211" v="5146" actId="20577"/>
            <ac:spMkLst>
              <pc:docMk/>
              <pc:sldMasterMk cId="2436609279" sldId="2147483660"/>
              <pc:sldLayoutMk cId="520125462" sldId="2147483692"/>
              <ac:spMk id="5" creationId="{663945DF-D69B-AA50-FC58-C1729226D594}"/>
            </ac:spMkLst>
          </pc:spChg>
          <pc:spChg chg="add mod">
            <ac:chgData name="Franziska Händschel" userId="e2149472-3187-4d00-b16a-a19eff6fc04a" providerId="ADAL" clId="{26CC04BA-24AB-4D35-849D-1B70A974C0A5}" dt="2024-03-06T16:39:59.045" v="5221" actId="1076"/>
            <ac:spMkLst>
              <pc:docMk/>
              <pc:sldMasterMk cId="2436609279" sldId="2147483660"/>
              <pc:sldLayoutMk cId="520125462" sldId="2147483692"/>
              <ac:spMk id="6" creationId="{5611B6B6-42A2-AC38-441A-7A6D1833EE1C}"/>
            </ac:spMkLst>
          </pc:spChg>
          <pc:spChg chg="add mod">
            <ac:chgData name="Franziska Händschel" userId="e2149472-3187-4d00-b16a-a19eff6fc04a" providerId="ADAL" clId="{26CC04BA-24AB-4D35-849D-1B70A974C0A5}" dt="2024-03-06T16:39:59.045" v="5221" actId="1076"/>
            <ac:spMkLst>
              <pc:docMk/>
              <pc:sldMasterMk cId="2436609279" sldId="2147483660"/>
              <pc:sldLayoutMk cId="520125462" sldId="2147483692"/>
              <ac:spMk id="7" creationId="{FA2DF66B-4F15-ED80-576C-68982A032711}"/>
            </ac:spMkLst>
          </pc:spChg>
          <pc:spChg chg="add mod">
            <ac:chgData name="Franziska Händschel" userId="e2149472-3187-4d00-b16a-a19eff6fc04a" providerId="ADAL" clId="{26CC04BA-24AB-4D35-849D-1B70A974C0A5}" dt="2024-03-06T16:39:59.045" v="5221" actId="1076"/>
            <ac:spMkLst>
              <pc:docMk/>
              <pc:sldMasterMk cId="2436609279" sldId="2147483660"/>
              <pc:sldLayoutMk cId="520125462" sldId="2147483692"/>
              <ac:spMk id="8" creationId="{511756EC-CACC-9AF6-9092-316C56AB854C}"/>
            </ac:spMkLst>
          </pc:spChg>
          <pc:picChg chg="add del mod">
            <ac:chgData name="Franziska Händschel" userId="e2149472-3187-4d00-b16a-a19eff6fc04a" providerId="ADAL" clId="{26CC04BA-24AB-4D35-849D-1B70A974C0A5}" dt="2024-03-06T16:40:57.737" v="5231" actId="478"/>
            <ac:picMkLst>
              <pc:docMk/>
              <pc:sldMasterMk cId="2436609279" sldId="2147483660"/>
              <pc:sldLayoutMk cId="520125462" sldId="2147483692"/>
              <ac:picMk id="2" creationId="{1E478ECB-B039-A8C7-CBBB-FC3376D2B2EC}"/>
            </ac:picMkLst>
          </pc:picChg>
          <pc:picChg chg="add del mod">
            <ac:chgData name="Franziska Händschel" userId="e2149472-3187-4d00-b16a-a19eff6fc04a" providerId="ADAL" clId="{26CC04BA-24AB-4D35-849D-1B70A974C0A5}" dt="2024-03-06T16:40:00.853" v="5222" actId="478"/>
            <ac:picMkLst>
              <pc:docMk/>
              <pc:sldMasterMk cId="2436609279" sldId="2147483660"/>
              <pc:sldLayoutMk cId="520125462" sldId="2147483692"/>
              <ac:picMk id="3" creationId="{835716E0-EBA0-01B5-A849-819751A30C3C}"/>
            </ac:picMkLst>
          </pc:picChg>
          <pc:picChg chg="add mod">
            <ac:chgData name="Franziska Händschel" userId="e2149472-3187-4d00-b16a-a19eff6fc04a" providerId="ADAL" clId="{26CC04BA-24AB-4D35-849D-1B70A974C0A5}" dt="2024-03-06T16:39:59.045" v="5221" actId="1076"/>
            <ac:picMkLst>
              <pc:docMk/>
              <pc:sldMasterMk cId="2436609279" sldId="2147483660"/>
              <pc:sldLayoutMk cId="520125462" sldId="2147483692"/>
              <ac:picMk id="9" creationId="{B033172C-717C-7C24-1DCD-F72A20F8B467}"/>
            </ac:picMkLst>
          </pc:picChg>
          <pc:picChg chg="add mod">
            <ac:chgData name="Franziska Händschel" userId="e2149472-3187-4d00-b16a-a19eff6fc04a" providerId="ADAL" clId="{26CC04BA-24AB-4D35-849D-1B70A974C0A5}" dt="2024-03-06T16:39:59.045" v="5221" actId="1076"/>
            <ac:picMkLst>
              <pc:docMk/>
              <pc:sldMasterMk cId="2436609279" sldId="2147483660"/>
              <pc:sldLayoutMk cId="520125462" sldId="2147483692"/>
              <ac:picMk id="10" creationId="{C9BB58BE-6740-E3C3-D74A-C1F5EB264D10}"/>
            </ac:picMkLst>
          </pc:picChg>
          <pc:picChg chg="add mod">
            <ac:chgData name="Franziska Händschel" userId="e2149472-3187-4d00-b16a-a19eff6fc04a" providerId="ADAL" clId="{26CC04BA-24AB-4D35-849D-1B70A974C0A5}" dt="2024-03-06T16:39:59.045" v="5221" actId="1076"/>
            <ac:picMkLst>
              <pc:docMk/>
              <pc:sldMasterMk cId="2436609279" sldId="2147483660"/>
              <pc:sldLayoutMk cId="520125462" sldId="2147483692"/>
              <ac:picMk id="11" creationId="{66B31BCD-C039-9482-FACE-49D04363749D}"/>
            </ac:picMkLst>
          </pc:picChg>
          <pc:picChg chg="add del mod">
            <ac:chgData name="Franziska Händschel" userId="e2149472-3187-4d00-b16a-a19eff6fc04a" providerId="ADAL" clId="{26CC04BA-24AB-4D35-849D-1B70A974C0A5}" dt="2024-03-06T16:41:43.482" v="5254" actId="478"/>
            <ac:picMkLst>
              <pc:docMk/>
              <pc:sldMasterMk cId="2436609279" sldId="2147483660"/>
              <pc:sldLayoutMk cId="520125462" sldId="2147483692"/>
              <ac:picMk id="12" creationId="{9BC2A196-87C3-1BA9-560F-12379EC8C771}"/>
            </ac:picMkLst>
          </pc:picChg>
          <pc:picChg chg="add mod">
            <ac:chgData name="Franziska Händschel" userId="e2149472-3187-4d00-b16a-a19eff6fc04a" providerId="ADAL" clId="{26CC04BA-24AB-4D35-849D-1B70A974C0A5}" dt="2024-03-06T16:41:43.733" v="5255"/>
            <ac:picMkLst>
              <pc:docMk/>
              <pc:sldMasterMk cId="2436609279" sldId="2147483660"/>
              <pc:sldLayoutMk cId="520125462" sldId="2147483692"/>
              <ac:picMk id="13" creationId="{5FDEDE63-023A-E7F9-8A17-848AEA49DD28}"/>
            </ac:picMkLst>
          </pc:picChg>
        </pc:sldLayoutChg>
        <pc:sldLayoutChg chg="addSp delSp modSp mod">
          <pc:chgData name="Franziska Händschel" userId="e2149472-3187-4d00-b16a-a19eff6fc04a" providerId="ADAL" clId="{26CC04BA-24AB-4D35-849D-1B70A974C0A5}" dt="2024-03-06T16:41:46.769" v="5257"/>
          <pc:sldLayoutMkLst>
            <pc:docMk/>
            <pc:sldMasterMk cId="2436609279" sldId="2147483660"/>
            <pc:sldLayoutMk cId="3920245511" sldId="2147483693"/>
          </pc:sldLayoutMkLst>
          <pc:spChg chg="mod">
            <ac:chgData name="Franziska Händschel" userId="e2149472-3187-4d00-b16a-a19eff6fc04a" providerId="ADAL" clId="{26CC04BA-24AB-4D35-849D-1B70A974C0A5}" dt="2024-03-06T16:35:48.600" v="5148" actId="20577"/>
            <ac:spMkLst>
              <pc:docMk/>
              <pc:sldMasterMk cId="2436609279" sldId="2147483660"/>
              <pc:sldLayoutMk cId="3920245511" sldId="2147483693"/>
              <ac:spMk id="5" creationId="{663945DF-D69B-AA50-FC58-C1729226D594}"/>
            </ac:spMkLst>
          </pc:spChg>
          <pc:spChg chg="add mod">
            <ac:chgData name="Franziska Händschel" userId="e2149472-3187-4d00-b16a-a19eff6fc04a" providerId="ADAL" clId="{26CC04BA-24AB-4D35-849D-1B70A974C0A5}" dt="2024-03-06T16:40:13.627" v="5223"/>
            <ac:spMkLst>
              <pc:docMk/>
              <pc:sldMasterMk cId="2436609279" sldId="2147483660"/>
              <pc:sldLayoutMk cId="3920245511" sldId="2147483693"/>
              <ac:spMk id="6" creationId="{2B2F286B-D322-3A97-D4DF-9425AA06E2A1}"/>
            </ac:spMkLst>
          </pc:spChg>
          <pc:spChg chg="add mod">
            <ac:chgData name="Franziska Händschel" userId="e2149472-3187-4d00-b16a-a19eff6fc04a" providerId="ADAL" clId="{26CC04BA-24AB-4D35-849D-1B70A974C0A5}" dt="2024-03-06T16:40:13.627" v="5223"/>
            <ac:spMkLst>
              <pc:docMk/>
              <pc:sldMasterMk cId="2436609279" sldId="2147483660"/>
              <pc:sldLayoutMk cId="3920245511" sldId="2147483693"/>
              <ac:spMk id="7" creationId="{0DC7B5C9-9135-012D-35CC-072FD7BD3C65}"/>
            </ac:spMkLst>
          </pc:spChg>
          <pc:spChg chg="add mod">
            <ac:chgData name="Franziska Händschel" userId="e2149472-3187-4d00-b16a-a19eff6fc04a" providerId="ADAL" clId="{26CC04BA-24AB-4D35-849D-1B70A974C0A5}" dt="2024-03-06T16:40:13.627" v="5223"/>
            <ac:spMkLst>
              <pc:docMk/>
              <pc:sldMasterMk cId="2436609279" sldId="2147483660"/>
              <pc:sldLayoutMk cId="3920245511" sldId="2147483693"/>
              <ac:spMk id="8" creationId="{1ACF105D-350C-8041-80C8-3FB78D08EBAB}"/>
            </ac:spMkLst>
          </pc:spChg>
          <pc:picChg chg="add del mod">
            <ac:chgData name="Franziska Händschel" userId="e2149472-3187-4d00-b16a-a19eff6fc04a" providerId="ADAL" clId="{26CC04BA-24AB-4D35-849D-1B70A974C0A5}" dt="2024-03-06T16:40:52.909" v="5229" actId="478"/>
            <ac:picMkLst>
              <pc:docMk/>
              <pc:sldMasterMk cId="2436609279" sldId="2147483660"/>
              <pc:sldLayoutMk cId="3920245511" sldId="2147483693"/>
              <ac:picMk id="2" creationId="{B9C80FE5-6831-7454-A873-F8AFE1E2B1DF}"/>
            </ac:picMkLst>
          </pc:picChg>
          <pc:picChg chg="add del mod">
            <ac:chgData name="Franziska Händschel" userId="e2149472-3187-4d00-b16a-a19eff6fc04a" providerId="ADAL" clId="{26CC04BA-24AB-4D35-849D-1B70A974C0A5}" dt="2024-03-06T16:40:51.511" v="5228" actId="478"/>
            <ac:picMkLst>
              <pc:docMk/>
              <pc:sldMasterMk cId="2436609279" sldId="2147483660"/>
              <pc:sldLayoutMk cId="3920245511" sldId="2147483693"/>
              <ac:picMk id="3" creationId="{237E490F-9818-C008-3E41-528FED394F5F}"/>
            </ac:picMkLst>
          </pc:picChg>
          <pc:picChg chg="add mod">
            <ac:chgData name="Franziska Händschel" userId="e2149472-3187-4d00-b16a-a19eff6fc04a" providerId="ADAL" clId="{26CC04BA-24AB-4D35-849D-1B70A974C0A5}" dt="2024-03-06T16:40:13.627" v="5223"/>
            <ac:picMkLst>
              <pc:docMk/>
              <pc:sldMasterMk cId="2436609279" sldId="2147483660"/>
              <pc:sldLayoutMk cId="3920245511" sldId="2147483693"/>
              <ac:picMk id="9" creationId="{F44C83F6-DC8C-82EC-E5FA-136F02A876BF}"/>
            </ac:picMkLst>
          </pc:picChg>
          <pc:picChg chg="add mod">
            <ac:chgData name="Franziska Händschel" userId="e2149472-3187-4d00-b16a-a19eff6fc04a" providerId="ADAL" clId="{26CC04BA-24AB-4D35-849D-1B70A974C0A5}" dt="2024-03-06T16:40:13.627" v="5223"/>
            <ac:picMkLst>
              <pc:docMk/>
              <pc:sldMasterMk cId="2436609279" sldId="2147483660"/>
              <pc:sldLayoutMk cId="3920245511" sldId="2147483693"/>
              <ac:picMk id="10" creationId="{C05650B3-0FC2-E410-3251-E85E5E5A3F85}"/>
            </ac:picMkLst>
          </pc:picChg>
          <pc:picChg chg="add mod">
            <ac:chgData name="Franziska Händschel" userId="e2149472-3187-4d00-b16a-a19eff6fc04a" providerId="ADAL" clId="{26CC04BA-24AB-4D35-849D-1B70A974C0A5}" dt="2024-03-06T16:40:13.627" v="5223"/>
            <ac:picMkLst>
              <pc:docMk/>
              <pc:sldMasterMk cId="2436609279" sldId="2147483660"/>
              <pc:sldLayoutMk cId="3920245511" sldId="2147483693"/>
              <ac:picMk id="11" creationId="{F69A12F8-3F0A-973D-6B23-184C1CF6B3B9}"/>
            </ac:picMkLst>
          </pc:picChg>
          <pc:picChg chg="add del mod">
            <ac:chgData name="Franziska Händschel" userId="e2149472-3187-4d00-b16a-a19eff6fc04a" providerId="ADAL" clId="{26CC04BA-24AB-4D35-849D-1B70A974C0A5}" dt="2024-03-06T16:41:46.480" v="5256" actId="478"/>
            <ac:picMkLst>
              <pc:docMk/>
              <pc:sldMasterMk cId="2436609279" sldId="2147483660"/>
              <pc:sldLayoutMk cId="3920245511" sldId="2147483693"/>
              <ac:picMk id="12" creationId="{A061B106-715F-004E-06B8-9F27AEE9E077}"/>
            </ac:picMkLst>
          </pc:picChg>
          <pc:picChg chg="add mod">
            <ac:chgData name="Franziska Händschel" userId="e2149472-3187-4d00-b16a-a19eff6fc04a" providerId="ADAL" clId="{26CC04BA-24AB-4D35-849D-1B70A974C0A5}" dt="2024-03-06T16:41:46.769" v="5257"/>
            <ac:picMkLst>
              <pc:docMk/>
              <pc:sldMasterMk cId="2436609279" sldId="2147483660"/>
              <pc:sldLayoutMk cId="3920245511" sldId="2147483693"/>
              <ac:picMk id="13" creationId="{2A3FC9FC-52C6-9EDE-18D6-E53118054889}"/>
            </ac:picMkLst>
          </pc:picChg>
        </pc:sldLayoutChg>
        <pc:sldLayoutChg chg="addSp delSp modSp mod">
          <pc:chgData name="Franziska Händschel" userId="e2149472-3187-4d00-b16a-a19eff6fc04a" providerId="ADAL" clId="{26CC04BA-24AB-4D35-849D-1B70A974C0A5}" dt="2024-03-06T16:41:51.073" v="5259"/>
          <pc:sldLayoutMkLst>
            <pc:docMk/>
            <pc:sldMasterMk cId="2436609279" sldId="2147483660"/>
            <pc:sldLayoutMk cId="468093088" sldId="2147483694"/>
          </pc:sldLayoutMkLst>
          <pc:spChg chg="mod">
            <ac:chgData name="Franziska Händschel" userId="e2149472-3187-4d00-b16a-a19eff6fc04a" providerId="ADAL" clId="{26CC04BA-24AB-4D35-849D-1B70A974C0A5}" dt="2024-03-06T16:35:52.513" v="5150" actId="20577"/>
            <ac:spMkLst>
              <pc:docMk/>
              <pc:sldMasterMk cId="2436609279" sldId="2147483660"/>
              <pc:sldLayoutMk cId="468093088" sldId="2147483694"/>
              <ac:spMk id="5" creationId="{663945DF-D69B-AA50-FC58-C1729226D594}"/>
            </ac:spMkLst>
          </pc:spChg>
          <pc:spChg chg="mod">
            <ac:chgData name="Franziska Händschel" userId="e2149472-3187-4d00-b16a-a19eff6fc04a" providerId="ADAL" clId="{26CC04BA-24AB-4D35-849D-1B70A974C0A5}" dt="2024-03-06T16:40:24.646" v="5224"/>
            <ac:spMkLst>
              <pc:docMk/>
              <pc:sldMasterMk cId="2436609279" sldId="2147483660"/>
              <pc:sldLayoutMk cId="468093088" sldId="2147483694"/>
              <ac:spMk id="6" creationId="{D0CE4A3C-62EF-39CE-DB05-F761DD2D43ED}"/>
            </ac:spMkLst>
          </pc:spChg>
          <pc:spChg chg="mod">
            <ac:chgData name="Franziska Händschel" userId="e2149472-3187-4d00-b16a-a19eff6fc04a" providerId="ADAL" clId="{26CC04BA-24AB-4D35-849D-1B70A974C0A5}" dt="2024-03-06T16:40:24.646" v="5224"/>
            <ac:spMkLst>
              <pc:docMk/>
              <pc:sldMasterMk cId="2436609279" sldId="2147483660"/>
              <pc:sldLayoutMk cId="468093088" sldId="2147483694"/>
              <ac:spMk id="7" creationId="{C3FF35B6-7D92-AAD0-4A40-08D054AF12E5}"/>
            </ac:spMkLst>
          </pc:spChg>
          <pc:spChg chg="mod">
            <ac:chgData name="Franziska Händschel" userId="e2149472-3187-4d00-b16a-a19eff6fc04a" providerId="ADAL" clId="{26CC04BA-24AB-4D35-849D-1B70A974C0A5}" dt="2024-03-06T16:40:24.646" v="5224"/>
            <ac:spMkLst>
              <pc:docMk/>
              <pc:sldMasterMk cId="2436609279" sldId="2147483660"/>
              <pc:sldLayoutMk cId="468093088" sldId="2147483694"/>
              <ac:spMk id="8" creationId="{173F340F-CF40-BB0F-64CF-72F54CA7FECC}"/>
            </ac:spMkLst>
          </pc:spChg>
          <pc:spChg chg="mod">
            <ac:chgData name="Franziska Händschel" userId="e2149472-3187-4d00-b16a-a19eff6fc04a" providerId="ADAL" clId="{26CC04BA-24AB-4D35-849D-1B70A974C0A5}" dt="2024-03-06T16:40:24.646" v="5224"/>
            <ac:spMkLst>
              <pc:docMk/>
              <pc:sldMasterMk cId="2436609279" sldId="2147483660"/>
              <pc:sldLayoutMk cId="468093088" sldId="2147483694"/>
              <ac:spMk id="9" creationId="{D29B94F5-CC2B-EA62-1EFA-EC26C0FC2004}"/>
            </ac:spMkLst>
          </pc:spChg>
          <pc:spChg chg="mod">
            <ac:chgData name="Franziska Händschel" userId="e2149472-3187-4d00-b16a-a19eff6fc04a" providerId="ADAL" clId="{26CC04BA-24AB-4D35-849D-1B70A974C0A5}" dt="2024-03-06T16:40:24.646" v="5224"/>
            <ac:spMkLst>
              <pc:docMk/>
              <pc:sldMasterMk cId="2436609279" sldId="2147483660"/>
              <pc:sldLayoutMk cId="468093088" sldId="2147483694"/>
              <ac:spMk id="10" creationId="{7AE9BD03-D275-942D-3DD2-A0E8E6CA2697}"/>
            </ac:spMkLst>
          </pc:spChg>
          <pc:spChg chg="mod">
            <ac:chgData name="Franziska Händschel" userId="e2149472-3187-4d00-b16a-a19eff6fc04a" providerId="ADAL" clId="{26CC04BA-24AB-4D35-849D-1B70A974C0A5}" dt="2024-03-06T16:40:24.646" v="5224"/>
            <ac:spMkLst>
              <pc:docMk/>
              <pc:sldMasterMk cId="2436609279" sldId="2147483660"/>
              <pc:sldLayoutMk cId="468093088" sldId="2147483694"/>
              <ac:spMk id="11" creationId="{39BF0540-D0F8-FBCF-6CE6-DAAECF84C943}"/>
            </ac:spMkLst>
          </pc:spChg>
          <pc:spChg chg="mod">
            <ac:chgData name="Franziska Händschel" userId="e2149472-3187-4d00-b16a-a19eff6fc04a" providerId="ADAL" clId="{26CC04BA-24AB-4D35-849D-1B70A974C0A5}" dt="2024-03-06T16:40:24.646" v="5224"/>
            <ac:spMkLst>
              <pc:docMk/>
              <pc:sldMasterMk cId="2436609279" sldId="2147483660"/>
              <pc:sldLayoutMk cId="468093088" sldId="2147483694"/>
              <ac:spMk id="12" creationId="{9D7E31FD-1CCC-E78B-D692-0D7CFBBD0084}"/>
            </ac:spMkLst>
          </pc:spChg>
          <pc:spChg chg="mod">
            <ac:chgData name="Franziska Händschel" userId="e2149472-3187-4d00-b16a-a19eff6fc04a" providerId="ADAL" clId="{26CC04BA-24AB-4D35-849D-1B70A974C0A5}" dt="2024-03-06T16:40:24.646" v="5224"/>
            <ac:spMkLst>
              <pc:docMk/>
              <pc:sldMasterMk cId="2436609279" sldId="2147483660"/>
              <pc:sldLayoutMk cId="468093088" sldId="2147483694"/>
              <ac:spMk id="13" creationId="{8CBF17A9-300F-19C1-EEEB-4C334466AEDC}"/>
            </ac:spMkLst>
          </pc:spChg>
          <pc:spChg chg="mod">
            <ac:chgData name="Franziska Händschel" userId="e2149472-3187-4d00-b16a-a19eff6fc04a" providerId="ADAL" clId="{26CC04BA-24AB-4D35-849D-1B70A974C0A5}" dt="2024-03-06T16:40:24.646" v="5224"/>
            <ac:spMkLst>
              <pc:docMk/>
              <pc:sldMasterMk cId="2436609279" sldId="2147483660"/>
              <pc:sldLayoutMk cId="468093088" sldId="2147483694"/>
              <ac:spMk id="14" creationId="{52B3661F-2B32-EF6C-9CC2-9D71F5FED257}"/>
            </ac:spMkLst>
          </pc:spChg>
          <pc:spChg chg="mod">
            <ac:chgData name="Franziska Händschel" userId="e2149472-3187-4d00-b16a-a19eff6fc04a" providerId="ADAL" clId="{26CC04BA-24AB-4D35-849D-1B70A974C0A5}" dt="2024-03-06T16:40:24.646" v="5224"/>
            <ac:spMkLst>
              <pc:docMk/>
              <pc:sldMasterMk cId="2436609279" sldId="2147483660"/>
              <pc:sldLayoutMk cId="468093088" sldId="2147483694"/>
              <ac:spMk id="15" creationId="{303FB002-CAF8-EF8D-0112-420CC6D67384}"/>
            </ac:spMkLst>
          </pc:spChg>
          <pc:spChg chg="mod">
            <ac:chgData name="Franziska Händschel" userId="e2149472-3187-4d00-b16a-a19eff6fc04a" providerId="ADAL" clId="{26CC04BA-24AB-4D35-849D-1B70A974C0A5}" dt="2024-03-06T16:40:24.646" v="5224"/>
            <ac:spMkLst>
              <pc:docMk/>
              <pc:sldMasterMk cId="2436609279" sldId="2147483660"/>
              <pc:sldLayoutMk cId="468093088" sldId="2147483694"/>
              <ac:spMk id="16" creationId="{415D2859-1ADA-9324-40CA-4D8C0C1C59D2}"/>
            </ac:spMkLst>
          </pc:spChg>
          <pc:spChg chg="mod">
            <ac:chgData name="Franziska Händschel" userId="e2149472-3187-4d00-b16a-a19eff6fc04a" providerId="ADAL" clId="{26CC04BA-24AB-4D35-849D-1B70A974C0A5}" dt="2024-03-06T16:40:24.646" v="5224"/>
            <ac:spMkLst>
              <pc:docMk/>
              <pc:sldMasterMk cId="2436609279" sldId="2147483660"/>
              <pc:sldLayoutMk cId="468093088" sldId="2147483694"/>
              <ac:spMk id="17" creationId="{F0E23502-2096-34D0-FED3-0DE9972B3454}"/>
            </ac:spMkLst>
          </pc:spChg>
          <pc:spChg chg="mod">
            <ac:chgData name="Franziska Händschel" userId="e2149472-3187-4d00-b16a-a19eff6fc04a" providerId="ADAL" clId="{26CC04BA-24AB-4D35-849D-1B70A974C0A5}" dt="2024-03-06T16:40:24.646" v="5224"/>
            <ac:spMkLst>
              <pc:docMk/>
              <pc:sldMasterMk cId="2436609279" sldId="2147483660"/>
              <pc:sldLayoutMk cId="468093088" sldId="2147483694"/>
              <ac:spMk id="18" creationId="{534AD0BF-4422-9AEA-11BA-ED93BACE7B22}"/>
            </ac:spMkLst>
          </pc:spChg>
          <pc:spChg chg="mod">
            <ac:chgData name="Franziska Händschel" userId="e2149472-3187-4d00-b16a-a19eff6fc04a" providerId="ADAL" clId="{26CC04BA-24AB-4D35-849D-1B70A974C0A5}" dt="2024-03-06T16:40:24.646" v="5224"/>
            <ac:spMkLst>
              <pc:docMk/>
              <pc:sldMasterMk cId="2436609279" sldId="2147483660"/>
              <pc:sldLayoutMk cId="468093088" sldId="2147483694"/>
              <ac:spMk id="19" creationId="{F3D5DA51-58DD-E084-8594-F3D8BA5E7FD0}"/>
            </ac:spMkLst>
          </pc:spChg>
          <pc:spChg chg="mod">
            <ac:chgData name="Franziska Händschel" userId="e2149472-3187-4d00-b16a-a19eff6fc04a" providerId="ADAL" clId="{26CC04BA-24AB-4D35-849D-1B70A974C0A5}" dt="2024-03-06T16:40:24.646" v="5224"/>
            <ac:spMkLst>
              <pc:docMk/>
              <pc:sldMasterMk cId="2436609279" sldId="2147483660"/>
              <pc:sldLayoutMk cId="468093088" sldId="2147483694"/>
              <ac:spMk id="20" creationId="{A0AEEAA1-2E69-F796-4E73-92825315ABC0}"/>
            </ac:spMkLst>
          </pc:spChg>
          <pc:grpChg chg="add mod">
            <ac:chgData name="Franziska Händschel" userId="e2149472-3187-4d00-b16a-a19eff6fc04a" providerId="ADAL" clId="{26CC04BA-24AB-4D35-849D-1B70A974C0A5}" dt="2024-03-06T16:40:42.776" v="5226" actId="1076"/>
            <ac:grpSpMkLst>
              <pc:docMk/>
              <pc:sldMasterMk cId="2436609279" sldId="2147483660"/>
              <pc:sldLayoutMk cId="468093088" sldId="2147483694"/>
              <ac:grpSpMk id="3" creationId="{B29A97E2-732C-ADE6-739F-80F2340894A7}"/>
            </ac:grpSpMkLst>
          </pc:grpChg>
          <pc:picChg chg="add del mod">
            <ac:chgData name="Franziska Händschel" userId="e2149472-3187-4d00-b16a-a19eff6fc04a" providerId="ADAL" clId="{26CC04BA-24AB-4D35-849D-1B70A974C0A5}" dt="2024-03-06T16:41:50.510" v="5258" actId="478"/>
            <ac:picMkLst>
              <pc:docMk/>
              <pc:sldMasterMk cId="2436609279" sldId="2147483660"/>
              <pc:sldLayoutMk cId="468093088" sldId="2147483694"/>
              <ac:picMk id="2" creationId="{2F5EB9B2-1613-FD32-075C-70ED1B830B04}"/>
            </ac:picMkLst>
          </pc:picChg>
          <pc:picChg chg="mod">
            <ac:chgData name="Franziska Händschel" userId="e2149472-3187-4d00-b16a-a19eff6fc04a" providerId="ADAL" clId="{26CC04BA-24AB-4D35-849D-1B70A974C0A5}" dt="2024-03-06T16:40:24.646" v="5224"/>
            <ac:picMkLst>
              <pc:docMk/>
              <pc:sldMasterMk cId="2436609279" sldId="2147483660"/>
              <pc:sldLayoutMk cId="468093088" sldId="2147483694"/>
              <ac:picMk id="21" creationId="{C411F55D-17DA-2ECE-1A3F-12220A92FB93}"/>
            </ac:picMkLst>
          </pc:picChg>
          <pc:picChg chg="mod">
            <ac:chgData name="Franziska Händschel" userId="e2149472-3187-4d00-b16a-a19eff6fc04a" providerId="ADAL" clId="{26CC04BA-24AB-4D35-849D-1B70A974C0A5}" dt="2024-03-06T16:40:24.646" v="5224"/>
            <ac:picMkLst>
              <pc:docMk/>
              <pc:sldMasterMk cId="2436609279" sldId="2147483660"/>
              <pc:sldLayoutMk cId="468093088" sldId="2147483694"/>
              <ac:picMk id="22" creationId="{C292EFCD-A331-2FF9-361A-82C9FAA33C47}"/>
            </ac:picMkLst>
          </pc:picChg>
          <pc:picChg chg="mod">
            <ac:chgData name="Franziska Händschel" userId="e2149472-3187-4d00-b16a-a19eff6fc04a" providerId="ADAL" clId="{26CC04BA-24AB-4D35-849D-1B70A974C0A5}" dt="2024-03-06T16:40:24.646" v="5224"/>
            <ac:picMkLst>
              <pc:docMk/>
              <pc:sldMasterMk cId="2436609279" sldId="2147483660"/>
              <pc:sldLayoutMk cId="468093088" sldId="2147483694"/>
              <ac:picMk id="23" creationId="{5631ABF3-B1D9-5763-287F-EF2C9ABE06B8}"/>
            </ac:picMkLst>
          </pc:picChg>
          <pc:picChg chg="mod">
            <ac:chgData name="Franziska Händschel" userId="e2149472-3187-4d00-b16a-a19eff6fc04a" providerId="ADAL" clId="{26CC04BA-24AB-4D35-849D-1B70A974C0A5}" dt="2024-03-06T16:40:24.646" v="5224"/>
            <ac:picMkLst>
              <pc:docMk/>
              <pc:sldMasterMk cId="2436609279" sldId="2147483660"/>
              <pc:sldLayoutMk cId="468093088" sldId="2147483694"/>
              <ac:picMk id="24" creationId="{80B51E7F-589D-4C74-42F2-1D42F13F7859}"/>
            </ac:picMkLst>
          </pc:picChg>
          <pc:picChg chg="mod">
            <ac:chgData name="Franziska Händschel" userId="e2149472-3187-4d00-b16a-a19eff6fc04a" providerId="ADAL" clId="{26CC04BA-24AB-4D35-849D-1B70A974C0A5}" dt="2024-03-06T16:40:24.646" v="5224"/>
            <ac:picMkLst>
              <pc:docMk/>
              <pc:sldMasterMk cId="2436609279" sldId="2147483660"/>
              <pc:sldLayoutMk cId="468093088" sldId="2147483694"/>
              <ac:picMk id="25" creationId="{89D22221-5511-2A7D-CE02-AE4F8F2B1BBC}"/>
            </ac:picMkLst>
          </pc:picChg>
          <pc:picChg chg="mod">
            <ac:chgData name="Franziska Händschel" userId="e2149472-3187-4d00-b16a-a19eff6fc04a" providerId="ADAL" clId="{26CC04BA-24AB-4D35-849D-1B70A974C0A5}" dt="2024-03-06T16:40:24.646" v="5224"/>
            <ac:picMkLst>
              <pc:docMk/>
              <pc:sldMasterMk cId="2436609279" sldId="2147483660"/>
              <pc:sldLayoutMk cId="468093088" sldId="2147483694"/>
              <ac:picMk id="26" creationId="{8CBCC0AE-C458-E4AD-76C0-2EA043FF4580}"/>
            </ac:picMkLst>
          </pc:picChg>
          <pc:picChg chg="mod">
            <ac:chgData name="Franziska Händschel" userId="e2149472-3187-4d00-b16a-a19eff6fc04a" providerId="ADAL" clId="{26CC04BA-24AB-4D35-849D-1B70A974C0A5}" dt="2024-03-06T16:40:24.646" v="5224"/>
            <ac:picMkLst>
              <pc:docMk/>
              <pc:sldMasterMk cId="2436609279" sldId="2147483660"/>
              <pc:sldLayoutMk cId="468093088" sldId="2147483694"/>
              <ac:picMk id="27" creationId="{36C297DE-7B4F-F985-67C9-27A7534B6169}"/>
            </ac:picMkLst>
          </pc:picChg>
          <pc:picChg chg="mod">
            <ac:chgData name="Franziska Händschel" userId="e2149472-3187-4d00-b16a-a19eff6fc04a" providerId="ADAL" clId="{26CC04BA-24AB-4D35-849D-1B70A974C0A5}" dt="2024-03-06T16:40:24.646" v="5224"/>
            <ac:picMkLst>
              <pc:docMk/>
              <pc:sldMasterMk cId="2436609279" sldId="2147483660"/>
              <pc:sldLayoutMk cId="468093088" sldId="2147483694"/>
              <ac:picMk id="28" creationId="{079232EC-6C26-0A8F-C4CC-00AD676D71E2}"/>
            </ac:picMkLst>
          </pc:picChg>
          <pc:picChg chg="mod">
            <ac:chgData name="Franziska Händschel" userId="e2149472-3187-4d00-b16a-a19eff6fc04a" providerId="ADAL" clId="{26CC04BA-24AB-4D35-849D-1B70A974C0A5}" dt="2024-03-06T16:40:24.646" v="5224"/>
            <ac:picMkLst>
              <pc:docMk/>
              <pc:sldMasterMk cId="2436609279" sldId="2147483660"/>
              <pc:sldLayoutMk cId="468093088" sldId="2147483694"/>
              <ac:picMk id="29" creationId="{FE26A092-08ED-D920-04DE-CF547C994A76}"/>
            </ac:picMkLst>
          </pc:picChg>
          <pc:picChg chg="mod">
            <ac:chgData name="Franziska Händschel" userId="e2149472-3187-4d00-b16a-a19eff6fc04a" providerId="ADAL" clId="{26CC04BA-24AB-4D35-849D-1B70A974C0A5}" dt="2024-03-06T16:40:24.646" v="5224"/>
            <ac:picMkLst>
              <pc:docMk/>
              <pc:sldMasterMk cId="2436609279" sldId="2147483660"/>
              <pc:sldLayoutMk cId="468093088" sldId="2147483694"/>
              <ac:picMk id="30" creationId="{034261DB-83CB-49DF-DE19-08019A0E68D2}"/>
            </ac:picMkLst>
          </pc:picChg>
          <pc:picChg chg="mod">
            <ac:chgData name="Franziska Händschel" userId="e2149472-3187-4d00-b16a-a19eff6fc04a" providerId="ADAL" clId="{26CC04BA-24AB-4D35-849D-1B70A974C0A5}" dt="2024-03-06T16:40:24.646" v="5224"/>
            <ac:picMkLst>
              <pc:docMk/>
              <pc:sldMasterMk cId="2436609279" sldId="2147483660"/>
              <pc:sldLayoutMk cId="468093088" sldId="2147483694"/>
              <ac:picMk id="31" creationId="{1D2216DB-383D-321C-6237-E7191A4AD0DF}"/>
            </ac:picMkLst>
          </pc:picChg>
          <pc:picChg chg="mod">
            <ac:chgData name="Franziska Händschel" userId="e2149472-3187-4d00-b16a-a19eff6fc04a" providerId="ADAL" clId="{26CC04BA-24AB-4D35-849D-1B70A974C0A5}" dt="2024-03-06T16:40:24.646" v="5224"/>
            <ac:picMkLst>
              <pc:docMk/>
              <pc:sldMasterMk cId="2436609279" sldId="2147483660"/>
              <pc:sldLayoutMk cId="468093088" sldId="2147483694"/>
              <ac:picMk id="32" creationId="{13A543CC-1095-15F2-23FA-A8151649C13A}"/>
            </ac:picMkLst>
          </pc:picChg>
          <pc:picChg chg="mod">
            <ac:chgData name="Franziska Händschel" userId="e2149472-3187-4d00-b16a-a19eff6fc04a" providerId="ADAL" clId="{26CC04BA-24AB-4D35-849D-1B70A974C0A5}" dt="2024-03-06T16:40:24.646" v="5224"/>
            <ac:picMkLst>
              <pc:docMk/>
              <pc:sldMasterMk cId="2436609279" sldId="2147483660"/>
              <pc:sldLayoutMk cId="468093088" sldId="2147483694"/>
              <ac:picMk id="33" creationId="{6A468898-596A-B794-9BFA-98BEC2F139EA}"/>
            </ac:picMkLst>
          </pc:picChg>
          <pc:picChg chg="mod">
            <ac:chgData name="Franziska Händschel" userId="e2149472-3187-4d00-b16a-a19eff6fc04a" providerId="ADAL" clId="{26CC04BA-24AB-4D35-849D-1B70A974C0A5}" dt="2024-03-06T16:40:24.646" v="5224"/>
            <ac:picMkLst>
              <pc:docMk/>
              <pc:sldMasterMk cId="2436609279" sldId="2147483660"/>
              <pc:sldLayoutMk cId="468093088" sldId="2147483694"/>
              <ac:picMk id="34" creationId="{01793D9E-8D60-CA23-50CC-710D6CE11921}"/>
            </ac:picMkLst>
          </pc:picChg>
          <pc:picChg chg="mod">
            <ac:chgData name="Franziska Händschel" userId="e2149472-3187-4d00-b16a-a19eff6fc04a" providerId="ADAL" clId="{26CC04BA-24AB-4D35-849D-1B70A974C0A5}" dt="2024-03-06T16:40:24.646" v="5224"/>
            <ac:picMkLst>
              <pc:docMk/>
              <pc:sldMasterMk cId="2436609279" sldId="2147483660"/>
              <pc:sldLayoutMk cId="468093088" sldId="2147483694"/>
              <ac:picMk id="35" creationId="{B1394C3A-B152-1BD7-10AB-2DFF9BEBD8D5}"/>
            </ac:picMkLst>
          </pc:picChg>
          <pc:picChg chg="add mod">
            <ac:chgData name="Franziska Händschel" userId="e2149472-3187-4d00-b16a-a19eff6fc04a" providerId="ADAL" clId="{26CC04BA-24AB-4D35-849D-1B70A974C0A5}" dt="2024-03-06T16:41:51.073" v="5259"/>
            <ac:picMkLst>
              <pc:docMk/>
              <pc:sldMasterMk cId="2436609279" sldId="2147483660"/>
              <pc:sldLayoutMk cId="468093088" sldId="2147483694"/>
              <ac:picMk id="36" creationId="{9F79C2C0-126F-EACC-A5A8-B5A8A9DBC0CB}"/>
            </ac:picMkLst>
          </pc:picChg>
        </pc:sldLayoutChg>
        <pc:sldLayoutChg chg="addSp delSp modSp mod">
          <pc:chgData name="Franziska Händschel" userId="e2149472-3187-4d00-b16a-a19eff6fc04a" providerId="ADAL" clId="{26CC04BA-24AB-4D35-849D-1B70A974C0A5}" dt="2024-03-06T16:43:39.376" v="5280"/>
          <pc:sldLayoutMkLst>
            <pc:docMk/>
            <pc:sldMasterMk cId="2436609279" sldId="2147483660"/>
            <pc:sldLayoutMk cId="3653337359" sldId="2147483695"/>
          </pc:sldLayoutMkLst>
          <pc:spChg chg="mod">
            <ac:chgData name="Franziska Händschel" userId="e2149472-3187-4d00-b16a-a19eff6fc04a" providerId="ADAL" clId="{26CC04BA-24AB-4D35-849D-1B70A974C0A5}" dt="2024-03-06T16:35:56.564" v="5152" actId="20577"/>
            <ac:spMkLst>
              <pc:docMk/>
              <pc:sldMasterMk cId="2436609279" sldId="2147483660"/>
              <pc:sldLayoutMk cId="3653337359" sldId="2147483695"/>
              <ac:spMk id="5" creationId="{663945DF-D69B-AA50-FC58-C1729226D594}"/>
            </ac:spMkLst>
          </pc:spChg>
          <pc:spChg chg="mod">
            <ac:chgData name="Franziska Händschel" userId="e2149472-3187-4d00-b16a-a19eff6fc04a" providerId="ADAL" clId="{26CC04BA-24AB-4D35-849D-1B70A974C0A5}" dt="2024-03-06T16:42:06.512" v="5260"/>
            <ac:spMkLst>
              <pc:docMk/>
              <pc:sldMasterMk cId="2436609279" sldId="2147483660"/>
              <pc:sldLayoutMk cId="3653337359" sldId="2147483695"/>
              <ac:spMk id="6" creationId="{4C9884D6-08CD-9F20-B9F7-8D346D316D46}"/>
            </ac:spMkLst>
          </pc:spChg>
          <pc:spChg chg="mod">
            <ac:chgData name="Franziska Händschel" userId="e2149472-3187-4d00-b16a-a19eff6fc04a" providerId="ADAL" clId="{26CC04BA-24AB-4D35-849D-1B70A974C0A5}" dt="2024-03-06T16:42:06.512" v="5260"/>
            <ac:spMkLst>
              <pc:docMk/>
              <pc:sldMasterMk cId="2436609279" sldId="2147483660"/>
              <pc:sldLayoutMk cId="3653337359" sldId="2147483695"/>
              <ac:spMk id="7" creationId="{820EF91F-CDB1-DC22-5B97-714B54B05137}"/>
            </ac:spMkLst>
          </pc:spChg>
          <pc:spChg chg="mod">
            <ac:chgData name="Franziska Händschel" userId="e2149472-3187-4d00-b16a-a19eff6fc04a" providerId="ADAL" clId="{26CC04BA-24AB-4D35-849D-1B70A974C0A5}" dt="2024-03-06T16:42:06.512" v="5260"/>
            <ac:spMkLst>
              <pc:docMk/>
              <pc:sldMasterMk cId="2436609279" sldId="2147483660"/>
              <pc:sldLayoutMk cId="3653337359" sldId="2147483695"/>
              <ac:spMk id="8" creationId="{087748C1-70E0-BBB7-1797-F805885B3F9C}"/>
            </ac:spMkLst>
          </pc:spChg>
          <pc:spChg chg="mod">
            <ac:chgData name="Franziska Händschel" userId="e2149472-3187-4d00-b16a-a19eff6fc04a" providerId="ADAL" clId="{26CC04BA-24AB-4D35-849D-1B70A974C0A5}" dt="2024-03-06T16:42:06.512" v="5260"/>
            <ac:spMkLst>
              <pc:docMk/>
              <pc:sldMasterMk cId="2436609279" sldId="2147483660"/>
              <pc:sldLayoutMk cId="3653337359" sldId="2147483695"/>
              <ac:spMk id="9" creationId="{3D0C9AD2-10B8-A1DA-DE6F-AE107ED544E5}"/>
            </ac:spMkLst>
          </pc:spChg>
          <pc:spChg chg="mod">
            <ac:chgData name="Franziska Händschel" userId="e2149472-3187-4d00-b16a-a19eff6fc04a" providerId="ADAL" clId="{26CC04BA-24AB-4D35-849D-1B70A974C0A5}" dt="2024-03-06T16:42:06.512" v="5260"/>
            <ac:spMkLst>
              <pc:docMk/>
              <pc:sldMasterMk cId="2436609279" sldId="2147483660"/>
              <pc:sldLayoutMk cId="3653337359" sldId="2147483695"/>
              <ac:spMk id="10" creationId="{6DB3FCB3-996C-A0F5-E983-332C4546F366}"/>
            </ac:spMkLst>
          </pc:spChg>
          <pc:spChg chg="mod">
            <ac:chgData name="Franziska Händschel" userId="e2149472-3187-4d00-b16a-a19eff6fc04a" providerId="ADAL" clId="{26CC04BA-24AB-4D35-849D-1B70A974C0A5}" dt="2024-03-06T16:42:06.512" v="5260"/>
            <ac:spMkLst>
              <pc:docMk/>
              <pc:sldMasterMk cId="2436609279" sldId="2147483660"/>
              <pc:sldLayoutMk cId="3653337359" sldId="2147483695"/>
              <ac:spMk id="11" creationId="{C85FA18B-E7BD-7846-B6AE-08B2D6D9C6B2}"/>
            </ac:spMkLst>
          </pc:spChg>
          <pc:spChg chg="mod">
            <ac:chgData name="Franziska Händschel" userId="e2149472-3187-4d00-b16a-a19eff6fc04a" providerId="ADAL" clId="{26CC04BA-24AB-4D35-849D-1B70A974C0A5}" dt="2024-03-06T16:42:06.512" v="5260"/>
            <ac:spMkLst>
              <pc:docMk/>
              <pc:sldMasterMk cId="2436609279" sldId="2147483660"/>
              <pc:sldLayoutMk cId="3653337359" sldId="2147483695"/>
              <ac:spMk id="12" creationId="{46C713B1-6610-9653-8796-49614AB68678}"/>
            </ac:spMkLst>
          </pc:spChg>
          <pc:spChg chg="mod">
            <ac:chgData name="Franziska Händschel" userId="e2149472-3187-4d00-b16a-a19eff6fc04a" providerId="ADAL" clId="{26CC04BA-24AB-4D35-849D-1B70A974C0A5}" dt="2024-03-06T16:42:06.512" v="5260"/>
            <ac:spMkLst>
              <pc:docMk/>
              <pc:sldMasterMk cId="2436609279" sldId="2147483660"/>
              <pc:sldLayoutMk cId="3653337359" sldId="2147483695"/>
              <ac:spMk id="13" creationId="{4583E32B-2857-9944-0D6D-7CE7445F7688}"/>
            </ac:spMkLst>
          </pc:spChg>
          <pc:spChg chg="mod">
            <ac:chgData name="Franziska Händschel" userId="e2149472-3187-4d00-b16a-a19eff6fc04a" providerId="ADAL" clId="{26CC04BA-24AB-4D35-849D-1B70A974C0A5}" dt="2024-03-06T16:42:06.512" v="5260"/>
            <ac:spMkLst>
              <pc:docMk/>
              <pc:sldMasterMk cId="2436609279" sldId="2147483660"/>
              <pc:sldLayoutMk cId="3653337359" sldId="2147483695"/>
              <ac:spMk id="14" creationId="{94418931-68AC-49D6-66C7-BDBA5C2903F4}"/>
            </ac:spMkLst>
          </pc:spChg>
          <pc:spChg chg="mod">
            <ac:chgData name="Franziska Händschel" userId="e2149472-3187-4d00-b16a-a19eff6fc04a" providerId="ADAL" clId="{26CC04BA-24AB-4D35-849D-1B70A974C0A5}" dt="2024-03-06T16:42:06.512" v="5260"/>
            <ac:spMkLst>
              <pc:docMk/>
              <pc:sldMasterMk cId="2436609279" sldId="2147483660"/>
              <pc:sldLayoutMk cId="3653337359" sldId="2147483695"/>
              <ac:spMk id="15" creationId="{CB9EA478-ECA5-3EC8-1CC7-0BDED1ED8856}"/>
            </ac:spMkLst>
          </pc:spChg>
          <pc:spChg chg="mod">
            <ac:chgData name="Franziska Händschel" userId="e2149472-3187-4d00-b16a-a19eff6fc04a" providerId="ADAL" clId="{26CC04BA-24AB-4D35-849D-1B70A974C0A5}" dt="2024-03-06T16:42:06.512" v="5260"/>
            <ac:spMkLst>
              <pc:docMk/>
              <pc:sldMasterMk cId="2436609279" sldId="2147483660"/>
              <pc:sldLayoutMk cId="3653337359" sldId="2147483695"/>
              <ac:spMk id="16" creationId="{90D9FD2B-E41F-FFE7-2FEF-58BAA7CB39A0}"/>
            </ac:spMkLst>
          </pc:spChg>
          <pc:spChg chg="mod">
            <ac:chgData name="Franziska Händschel" userId="e2149472-3187-4d00-b16a-a19eff6fc04a" providerId="ADAL" clId="{26CC04BA-24AB-4D35-849D-1B70A974C0A5}" dt="2024-03-06T16:42:06.512" v="5260"/>
            <ac:spMkLst>
              <pc:docMk/>
              <pc:sldMasterMk cId="2436609279" sldId="2147483660"/>
              <pc:sldLayoutMk cId="3653337359" sldId="2147483695"/>
              <ac:spMk id="17" creationId="{FD9ACC5A-8AA9-2613-4D38-D316D763A53B}"/>
            </ac:spMkLst>
          </pc:spChg>
          <pc:spChg chg="mod">
            <ac:chgData name="Franziska Händschel" userId="e2149472-3187-4d00-b16a-a19eff6fc04a" providerId="ADAL" clId="{26CC04BA-24AB-4D35-849D-1B70A974C0A5}" dt="2024-03-06T16:42:06.512" v="5260"/>
            <ac:spMkLst>
              <pc:docMk/>
              <pc:sldMasterMk cId="2436609279" sldId="2147483660"/>
              <pc:sldLayoutMk cId="3653337359" sldId="2147483695"/>
              <ac:spMk id="18" creationId="{9B12944D-2C0A-818F-3274-0990FE27F0D5}"/>
            </ac:spMkLst>
          </pc:spChg>
          <pc:spChg chg="mod">
            <ac:chgData name="Franziska Händschel" userId="e2149472-3187-4d00-b16a-a19eff6fc04a" providerId="ADAL" clId="{26CC04BA-24AB-4D35-849D-1B70A974C0A5}" dt="2024-03-06T16:42:06.512" v="5260"/>
            <ac:spMkLst>
              <pc:docMk/>
              <pc:sldMasterMk cId="2436609279" sldId="2147483660"/>
              <pc:sldLayoutMk cId="3653337359" sldId="2147483695"/>
              <ac:spMk id="19" creationId="{93EE6C0D-35AB-5FB3-2498-2A7161B617E2}"/>
            </ac:spMkLst>
          </pc:spChg>
          <pc:spChg chg="mod">
            <ac:chgData name="Franziska Händschel" userId="e2149472-3187-4d00-b16a-a19eff6fc04a" providerId="ADAL" clId="{26CC04BA-24AB-4D35-849D-1B70A974C0A5}" dt="2024-03-06T16:42:06.512" v="5260"/>
            <ac:spMkLst>
              <pc:docMk/>
              <pc:sldMasterMk cId="2436609279" sldId="2147483660"/>
              <pc:sldLayoutMk cId="3653337359" sldId="2147483695"/>
              <ac:spMk id="20" creationId="{AF70F24D-5632-165D-AE5E-EEAF0DBDD69B}"/>
            </ac:spMkLst>
          </pc:spChg>
          <pc:grpChg chg="add mod">
            <ac:chgData name="Franziska Händschel" userId="e2149472-3187-4d00-b16a-a19eff6fc04a" providerId="ADAL" clId="{26CC04BA-24AB-4D35-849D-1B70A974C0A5}" dt="2024-03-06T16:42:06.512" v="5260"/>
            <ac:grpSpMkLst>
              <pc:docMk/>
              <pc:sldMasterMk cId="2436609279" sldId="2147483660"/>
              <pc:sldLayoutMk cId="3653337359" sldId="2147483695"/>
              <ac:grpSpMk id="3" creationId="{5DCC47F7-88BA-82FE-5B42-F61DAB51223E}"/>
            </ac:grpSpMkLst>
          </pc:grpChg>
          <pc:picChg chg="add del mod">
            <ac:chgData name="Franziska Händschel" userId="e2149472-3187-4d00-b16a-a19eff6fc04a" providerId="ADAL" clId="{26CC04BA-24AB-4D35-849D-1B70A974C0A5}" dt="2024-03-06T16:43:39.064" v="5279" actId="478"/>
            <ac:picMkLst>
              <pc:docMk/>
              <pc:sldMasterMk cId="2436609279" sldId="2147483660"/>
              <pc:sldLayoutMk cId="3653337359" sldId="2147483695"/>
              <ac:picMk id="2" creationId="{ED42D296-ED9D-6ABE-1A49-BE9C371726C7}"/>
            </ac:picMkLst>
          </pc:picChg>
          <pc:picChg chg="mod">
            <ac:chgData name="Franziska Händschel" userId="e2149472-3187-4d00-b16a-a19eff6fc04a" providerId="ADAL" clId="{26CC04BA-24AB-4D35-849D-1B70A974C0A5}" dt="2024-03-06T16:42:06.512" v="5260"/>
            <ac:picMkLst>
              <pc:docMk/>
              <pc:sldMasterMk cId="2436609279" sldId="2147483660"/>
              <pc:sldLayoutMk cId="3653337359" sldId="2147483695"/>
              <ac:picMk id="21" creationId="{C296E78B-859C-BBA6-4AC1-FB8F1216A06C}"/>
            </ac:picMkLst>
          </pc:picChg>
          <pc:picChg chg="mod">
            <ac:chgData name="Franziska Händschel" userId="e2149472-3187-4d00-b16a-a19eff6fc04a" providerId="ADAL" clId="{26CC04BA-24AB-4D35-849D-1B70A974C0A5}" dt="2024-03-06T16:42:06.512" v="5260"/>
            <ac:picMkLst>
              <pc:docMk/>
              <pc:sldMasterMk cId="2436609279" sldId="2147483660"/>
              <pc:sldLayoutMk cId="3653337359" sldId="2147483695"/>
              <ac:picMk id="22" creationId="{BC768893-491B-3103-7F03-435871611D53}"/>
            </ac:picMkLst>
          </pc:picChg>
          <pc:picChg chg="mod">
            <ac:chgData name="Franziska Händschel" userId="e2149472-3187-4d00-b16a-a19eff6fc04a" providerId="ADAL" clId="{26CC04BA-24AB-4D35-849D-1B70A974C0A5}" dt="2024-03-06T16:42:06.512" v="5260"/>
            <ac:picMkLst>
              <pc:docMk/>
              <pc:sldMasterMk cId="2436609279" sldId="2147483660"/>
              <pc:sldLayoutMk cId="3653337359" sldId="2147483695"/>
              <ac:picMk id="23" creationId="{64D514B6-D3A9-C31E-1E6D-317BEB9BC638}"/>
            </ac:picMkLst>
          </pc:picChg>
          <pc:picChg chg="mod">
            <ac:chgData name="Franziska Händschel" userId="e2149472-3187-4d00-b16a-a19eff6fc04a" providerId="ADAL" clId="{26CC04BA-24AB-4D35-849D-1B70A974C0A5}" dt="2024-03-06T16:42:06.512" v="5260"/>
            <ac:picMkLst>
              <pc:docMk/>
              <pc:sldMasterMk cId="2436609279" sldId="2147483660"/>
              <pc:sldLayoutMk cId="3653337359" sldId="2147483695"/>
              <ac:picMk id="24" creationId="{F6059554-7A82-AA72-D753-BB3C37FD9B59}"/>
            </ac:picMkLst>
          </pc:picChg>
          <pc:picChg chg="mod">
            <ac:chgData name="Franziska Händschel" userId="e2149472-3187-4d00-b16a-a19eff6fc04a" providerId="ADAL" clId="{26CC04BA-24AB-4D35-849D-1B70A974C0A5}" dt="2024-03-06T16:42:06.512" v="5260"/>
            <ac:picMkLst>
              <pc:docMk/>
              <pc:sldMasterMk cId="2436609279" sldId="2147483660"/>
              <pc:sldLayoutMk cId="3653337359" sldId="2147483695"/>
              <ac:picMk id="25" creationId="{7BC78D4F-0AD0-1964-4EEA-C358C218A6DA}"/>
            </ac:picMkLst>
          </pc:picChg>
          <pc:picChg chg="mod">
            <ac:chgData name="Franziska Händschel" userId="e2149472-3187-4d00-b16a-a19eff6fc04a" providerId="ADAL" clId="{26CC04BA-24AB-4D35-849D-1B70A974C0A5}" dt="2024-03-06T16:42:06.512" v="5260"/>
            <ac:picMkLst>
              <pc:docMk/>
              <pc:sldMasterMk cId="2436609279" sldId="2147483660"/>
              <pc:sldLayoutMk cId="3653337359" sldId="2147483695"/>
              <ac:picMk id="26" creationId="{1D67715E-58B3-604B-1D0A-BE524EFA0506}"/>
            </ac:picMkLst>
          </pc:picChg>
          <pc:picChg chg="mod">
            <ac:chgData name="Franziska Händschel" userId="e2149472-3187-4d00-b16a-a19eff6fc04a" providerId="ADAL" clId="{26CC04BA-24AB-4D35-849D-1B70A974C0A5}" dt="2024-03-06T16:42:06.512" v="5260"/>
            <ac:picMkLst>
              <pc:docMk/>
              <pc:sldMasterMk cId="2436609279" sldId="2147483660"/>
              <pc:sldLayoutMk cId="3653337359" sldId="2147483695"/>
              <ac:picMk id="27" creationId="{2EF95026-931E-9D7D-659C-01217B8F8BBE}"/>
            </ac:picMkLst>
          </pc:picChg>
          <pc:picChg chg="mod">
            <ac:chgData name="Franziska Händschel" userId="e2149472-3187-4d00-b16a-a19eff6fc04a" providerId="ADAL" clId="{26CC04BA-24AB-4D35-849D-1B70A974C0A5}" dt="2024-03-06T16:42:06.512" v="5260"/>
            <ac:picMkLst>
              <pc:docMk/>
              <pc:sldMasterMk cId="2436609279" sldId="2147483660"/>
              <pc:sldLayoutMk cId="3653337359" sldId="2147483695"/>
              <ac:picMk id="28" creationId="{6B6E30F1-9FB2-8D85-15C8-C1C87F6E8C17}"/>
            </ac:picMkLst>
          </pc:picChg>
          <pc:picChg chg="mod">
            <ac:chgData name="Franziska Händschel" userId="e2149472-3187-4d00-b16a-a19eff6fc04a" providerId="ADAL" clId="{26CC04BA-24AB-4D35-849D-1B70A974C0A5}" dt="2024-03-06T16:42:06.512" v="5260"/>
            <ac:picMkLst>
              <pc:docMk/>
              <pc:sldMasterMk cId="2436609279" sldId="2147483660"/>
              <pc:sldLayoutMk cId="3653337359" sldId="2147483695"/>
              <ac:picMk id="29" creationId="{DA3D06AC-C9B0-F4DD-2DBC-43CDCF9270DE}"/>
            </ac:picMkLst>
          </pc:picChg>
          <pc:picChg chg="mod">
            <ac:chgData name="Franziska Händschel" userId="e2149472-3187-4d00-b16a-a19eff6fc04a" providerId="ADAL" clId="{26CC04BA-24AB-4D35-849D-1B70A974C0A5}" dt="2024-03-06T16:42:06.512" v="5260"/>
            <ac:picMkLst>
              <pc:docMk/>
              <pc:sldMasterMk cId="2436609279" sldId="2147483660"/>
              <pc:sldLayoutMk cId="3653337359" sldId="2147483695"/>
              <ac:picMk id="30" creationId="{C47E032E-39C5-0AE8-4C0D-DA3E589465C6}"/>
            </ac:picMkLst>
          </pc:picChg>
          <pc:picChg chg="mod">
            <ac:chgData name="Franziska Händschel" userId="e2149472-3187-4d00-b16a-a19eff6fc04a" providerId="ADAL" clId="{26CC04BA-24AB-4D35-849D-1B70A974C0A5}" dt="2024-03-06T16:42:06.512" v="5260"/>
            <ac:picMkLst>
              <pc:docMk/>
              <pc:sldMasterMk cId="2436609279" sldId="2147483660"/>
              <pc:sldLayoutMk cId="3653337359" sldId="2147483695"/>
              <ac:picMk id="31" creationId="{BEF46BE4-3FA9-098F-A98F-69AD6582DCBC}"/>
            </ac:picMkLst>
          </pc:picChg>
          <pc:picChg chg="mod">
            <ac:chgData name="Franziska Händschel" userId="e2149472-3187-4d00-b16a-a19eff6fc04a" providerId="ADAL" clId="{26CC04BA-24AB-4D35-849D-1B70A974C0A5}" dt="2024-03-06T16:42:06.512" v="5260"/>
            <ac:picMkLst>
              <pc:docMk/>
              <pc:sldMasterMk cId="2436609279" sldId="2147483660"/>
              <pc:sldLayoutMk cId="3653337359" sldId="2147483695"/>
              <ac:picMk id="32" creationId="{6203CF33-98B7-4510-7D81-496083C8458B}"/>
            </ac:picMkLst>
          </pc:picChg>
          <pc:picChg chg="mod">
            <ac:chgData name="Franziska Händschel" userId="e2149472-3187-4d00-b16a-a19eff6fc04a" providerId="ADAL" clId="{26CC04BA-24AB-4D35-849D-1B70A974C0A5}" dt="2024-03-06T16:42:06.512" v="5260"/>
            <ac:picMkLst>
              <pc:docMk/>
              <pc:sldMasterMk cId="2436609279" sldId="2147483660"/>
              <pc:sldLayoutMk cId="3653337359" sldId="2147483695"/>
              <ac:picMk id="33" creationId="{D1F42870-C9EE-1496-7762-6C202C331445}"/>
            </ac:picMkLst>
          </pc:picChg>
          <pc:picChg chg="mod">
            <ac:chgData name="Franziska Händschel" userId="e2149472-3187-4d00-b16a-a19eff6fc04a" providerId="ADAL" clId="{26CC04BA-24AB-4D35-849D-1B70A974C0A5}" dt="2024-03-06T16:42:06.512" v="5260"/>
            <ac:picMkLst>
              <pc:docMk/>
              <pc:sldMasterMk cId="2436609279" sldId="2147483660"/>
              <pc:sldLayoutMk cId="3653337359" sldId="2147483695"/>
              <ac:picMk id="34" creationId="{8C7A5068-A493-FAF1-E275-DC8BD8AA1AD5}"/>
            </ac:picMkLst>
          </pc:picChg>
          <pc:picChg chg="mod">
            <ac:chgData name="Franziska Händschel" userId="e2149472-3187-4d00-b16a-a19eff6fc04a" providerId="ADAL" clId="{26CC04BA-24AB-4D35-849D-1B70A974C0A5}" dt="2024-03-06T16:42:06.512" v="5260"/>
            <ac:picMkLst>
              <pc:docMk/>
              <pc:sldMasterMk cId="2436609279" sldId="2147483660"/>
              <pc:sldLayoutMk cId="3653337359" sldId="2147483695"/>
              <ac:picMk id="35" creationId="{46D3466F-864C-C0E1-C61D-FA498D86150D}"/>
            </ac:picMkLst>
          </pc:picChg>
          <pc:picChg chg="add mod">
            <ac:chgData name="Franziska Händschel" userId="e2149472-3187-4d00-b16a-a19eff6fc04a" providerId="ADAL" clId="{26CC04BA-24AB-4D35-849D-1B70A974C0A5}" dt="2024-03-06T16:43:39.376" v="5280"/>
            <ac:picMkLst>
              <pc:docMk/>
              <pc:sldMasterMk cId="2436609279" sldId="2147483660"/>
              <pc:sldLayoutMk cId="3653337359" sldId="2147483695"/>
              <ac:picMk id="36" creationId="{F7D4181B-EC4C-C128-D3C0-610324C8A592}"/>
            </ac:picMkLst>
          </pc:picChg>
        </pc:sldLayoutChg>
        <pc:sldLayoutChg chg="addSp delSp modSp mod">
          <pc:chgData name="Franziska Händschel" userId="e2149472-3187-4d00-b16a-a19eff6fc04a" providerId="ADAL" clId="{26CC04BA-24AB-4D35-849D-1B70A974C0A5}" dt="2024-03-06T16:43:43.130" v="5282"/>
          <pc:sldLayoutMkLst>
            <pc:docMk/>
            <pc:sldMasterMk cId="2436609279" sldId="2147483660"/>
            <pc:sldLayoutMk cId="504040370" sldId="2147483696"/>
          </pc:sldLayoutMkLst>
          <pc:spChg chg="mod">
            <ac:chgData name="Franziska Händschel" userId="e2149472-3187-4d00-b16a-a19eff6fc04a" providerId="ADAL" clId="{26CC04BA-24AB-4D35-849D-1B70A974C0A5}" dt="2024-03-06T16:35:59.783" v="5155" actId="20577"/>
            <ac:spMkLst>
              <pc:docMk/>
              <pc:sldMasterMk cId="2436609279" sldId="2147483660"/>
              <pc:sldLayoutMk cId="504040370" sldId="2147483696"/>
              <ac:spMk id="5" creationId="{663945DF-D69B-AA50-FC58-C1729226D594}"/>
            </ac:spMkLst>
          </pc:spChg>
          <pc:spChg chg="mod">
            <ac:chgData name="Franziska Händschel" userId="e2149472-3187-4d00-b16a-a19eff6fc04a" providerId="ADAL" clId="{26CC04BA-24AB-4D35-849D-1B70A974C0A5}" dt="2024-03-06T16:42:08.664" v="5261"/>
            <ac:spMkLst>
              <pc:docMk/>
              <pc:sldMasterMk cId="2436609279" sldId="2147483660"/>
              <pc:sldLayoutMk cId="504040370" sldId="2147483696"/>
              <ac:spMk id="6" creationId="{08AF8CBE-386F-D990-AC99-0FBF209BE6CF}"/>
            </ac:spMkLst>
          </pc:spChg>
          <pc:spChg chg="mod">
            <ac:chgData name="Franziska Händschel" userId="e2149472-3187-4d00-b16a-a19eff6fc04a" providerId="ADAL" clId="{26CC04BA-24AB-4D35-849D-1B70A974C0A5}" dt="2024-03-06T16:42:08.664" v="5261"/>
            <ac:spMkLst>
              <pc:docMk/>
              <pc:sldMasterMk cId="2436609279" sldId="2147483660"/>
              <pc:sldLayoutMk cId="504040370" sldId="2147483696"/>
              <ac:spMk id="7" creationId="{D4A120A1-1614-B075-1F76-EE3A10AA665F}"/>
            </ac:spMkLst>
          </pc:spChg>
          <pc:spChg chg="mod">
            <ac:chgData name="Franziska Händschel" userId="e2149472-3187-4d00-b16a-a19eff6fc04a" providerId="ADAL" clId="{26CC04BA-24AB-4D35-849D-1B70A974C0A5}" dt="2024-03-06T16:42:08.664" v="5261"/>
            <ac:spMkLst>
              <pc:docMk/>
              <pc:sldMasterMk cId="2436609279" sldId="2147483660"/>
              <pc:sldLayoutMk cId="504040370" sldId="2147483696"/>
              <ac:spMk id="8" creationId="{5F794521-ACF5-5408-D615-0D14EA23C142}"/>
            </ac:spMkLst>
          </pc:spChg>
          <pc:spChg chg="mod">
            <ac:chgData name="Franziska Händschel" userId="e2149472-3187-4d00-b16a-a19eff6fc04a" providerId="ADAL" clId="{26CC04BA-24AB-4D35-849D-1B70A974C0A5}" dt="2024-03-06T16:42:08.664" v="5261"/>
            <ac:spMkLst>
              <pc:docMk/>
              <pc:sldMasterMk cId="2436609279" sldId="2147483660"/>
              <pc:sldLayoutMk cId="504040370" sldId="2147483696"/>
              <ac:spMk id="9" creationId="{AB47E41C-3878-C4D3-EB3D-69FEDF22AA9D}"/>
            </ac:spMkLst>
          </pc:spChg>
          <pc:spChg chg="mod">
            <ac:chgData name="Franziska Händschel" userId="e2149472-3187-4d00-b16a-a19eff6fc04a" providerId="ADAL" clId="{26CC04BA-24AB-4D35-849D-1B70A974C0A5}" dt="2024-03-06T16:42:08.664" v="5261"/>
            <ac:spMkLst>
              <pc:docMk/>
              <pc:sldMasterMk cId="2436609279" sldId="2147483660"/>
              <pc:sldLayoutMk cId="504040370" sldId="2147483696"/>
              <ac:spMk id="10" creationId="{F382FB2A-85F1-0B74-F437-68973D8E05AC}"/>
            </ac:spMkLst>
          </pc:spChg>
          <pc:spChg chg="mod">
            <ac:chgData name="Franziska Händschel" userId="e2149472-3187-4d00-b16a-a19eff6fc04a" providerId="ADAL" clId="{26CC04BA-24AB-4D35-849D-1B70A974C0A5}" dt="2024-03-06T16:42:08.664" v="5261"/>
            <ac:spMkLst>
              <pc:docMk/>
              <pc:sldMasterMk cId="2436609279" sldId="2147483660"/>
              <pc:sldLayoutMk cId="504040370" sldId="2147483696"/>
              <ac:spMk id="11" creationId="{B127C3D7-BD7F-D9CA-059A-501F974477E0}"/>
            </ac:spMkLst>
          </pc:spChg>
          <pc:spChg chg="mod">
            <ac:chgData name="Franziska Händschel" userId="e2149472-3187-4d00-b16a-a19eff6fc04a" providerId="ADAL" clId="{26CC04BA-24AB-4D35-849D-1B70A974C0A5}" dt="2024-03-06T16:42:08.664" v="5261"/>
            <ac:spMkLst>
              <pc:docMk/>
              <pc:sldMasterMk cId="2436609279" sldId="2147483660"/>
              <pc:sldLayoutMk cId="504040370" sldId="2147483696"/>
              <ac:spMk id="12" creationId="{C78D5A4B-5E97-BA89-4445-194AF30D4F7F}"/>
            </ac:spMkLst>
          </pc:spChg>
          <pc:spChg chg="mod">
            <ac:chgData name="Franziska Händschel" userId="e2149472-3187-4d00-b16a-a19eff6fc04a" providerId="ADAL" clId="{26CC04BA-24AB-4D35-849D-1B70A974C0A5}" dt="2024-03-06T16:42:08.664" v="5261"/>
            <ac:spMkLst>
              <pc:docMk/>
              <pc:sldMasterMk cId="2436609279" sldId="2147483660"/>
              <pc:sldLayoutMk cId="504040370" sldId="2147483696"/>
              <ac:spMk id="13" creationId="{E01FC482-1A0F-980C-09AF-252769FE5BD7}"/>
            </ac:spMkLst>
          </pc:spChg>
          <pc:spChg chg="mod">
            <ac:chgData name="Franziska Händschel" userId="e2149472-3187-4d00-b16a-a19eff6fc04a" providerId="ADAL" clId="{26CC04BA-24AB-4D35-849D-1B70A974C0A5}" dt="2024-03-06T16:42:08.664" v="5261"/>
            <ac:spMkLst>
              <pc:docMk/>
              <pc:sldMasterMk cId="2436609279" sldId="2147483660"/>
              <pc:sldLayoutMk cId="504040370" sldId="2147483696"/>
              <ac:spMk id="14" creationId="{C466D864-0BB8-EF5B-6122-922C62F62ACC}"/>
            </ac:spMkLst>
          </pc:spChg>
          <pc:spChg chg="mod">
            <ac:chgData name="Franziska Händschel" userId="e2149472-3187-4d00-b16a-a19eff6fc04a" providerId="ADAL" clId="{26CC04BA-24AB-4D35-849D-1B70A974C0A5}" dt="2024-03-06T16:42:08.664" v="5261"/>
            <ac:spMkLst>
              <pc:docMk/>
              <pc:sldMasterMk cId="2436609279" sldId="2147483660"/>
              <pc:sldLayoutMk cId="504040370" sldId="2147483696"/>
              <ac:spMk id="15" creationId="{0A392276-D409-8043-1EE2-F2EB977FECEB}"/>
            </ac:spMkLst>
          </pc:spChg>
          <pc:spChg chg="mod">
            <ac:chgData name="Franziska Händschel" userId="e2149472-3187-4d00-b16a-a19eff6fc04a" providerId="ADAL" clId="{26CC04BA-24AB-4D35-849D-1B70A974C0A5}" dt="2024-03-06T16:42:08.664" v="5261"/>
            <ac:spMkLst>
              <pc:docMk/>
              <pc:sldMasterMk cId="2436609279" sldId="2147483660"/>
              <pc:sldLayoutMk cId="504040370" sldId="2147483696"/>
              <ac:spMk id="16" creationId="{28C332A7-8637-A060-29C9-7D731698873D}"/>
            </ac:spMkLst>
          </pc:spChg>
          <pc:spChg chg="mod">
            <ac:chgData name="Franziska Händschel" userId="e2149472-3187-4d00-b16a-a19eff6fc04a" providerId="ADAL" clId="{26CC04BA-24AB-4D35-849D-1B70A974C0A5}" dt="2024-03-06T16:42:08.664" v="5261"/>
            <ac:spMkLst>
              <pc:docMk/>
              <pc:sldMasterMk cId="2436609279" sldId="2147483660"/>
              <pc:sldLayoutMk cId="504040370" sldId="2147483696"/>
              <ac:spMk id="17" creationId="{3D558878-7CE6-D3D3-2E68-77F97BB9E54A}"/>
            </ac:spMkLst>
          </pc:spChg>
          <pc:spChg chg="mod">
            <ac:chgData name="Franziska Händschel" userId="e2149472-3187-4d00-b16a-a19eff6fc04a" providerId="ADAL" clId="{26CC04BA-24AB-4D35-849D-1B70A974C0A5}" dt="2024-03-06T16:42:08.664" v="5261"/>
            <ac:spMkLst>
              <pc:docMk/>
              <pc:sldMasterMk cId="2436609279" sldId="2147483660"/>
              <pc:sldLayoutMk cId="504040370" sldId="2147483696"/>
              <ac:spMk id="18" creationId="{228F204A-72E0-EAAB-829C-B1C05DF905CA}"/>
            </ac:spMkLst>
          </pc:spChg>
          <pc:spChg chg="mod">
            <ac:chgData name="Franziska Händschel" userId="e2149472-3187-4d00-b16a-a19eff6fc04a" providerId="ADAL" clId="{26CC04BA-24AB-4D35-849D-1B70A974C0A5}" dt="2024-03-06T16:42:08.664" v="5261"/>
            <ac:spMkLst>
              <pc:docMk/>
              <pc:sldMasterMk cId="2436609279" sldId="2147483660"/>
              <pc:sldLayoutMk cId="504040370" sldId="2147483696"/>
              <ac:spMk id="19" creationId="{66987E3A-5A5D-7D25-C215-86D2A45765ED}"/>
            </ac:spMkLst>
          </pc:spChg>
          <pc:spChg chg="mod">
            <ac:chgData name="Franziska Händschel" userId="e2149472-3187-4d00-b16a-a19eff6fc04a" providerId="ADAL" clId="{26CC04BA-24AB-4D35-849D-1B70A974C0A5}" dt="2024-03-06T16:42:08.664" v="5261"/>
            <ac:spMkLst>
              <pc:docMk/>
              <pc:sldMasterMk cId="2436609279" sldId="2147483660"/>
              <pc:sldLayoutMk cId="504040370" sldId="2147483696"/>
              <ac:spMk id="20" creationId="{D082CF01-71C0-25B1-2314-5AE78EF3845A}"/>
            </ac:spMkLst>
          </pc:spChg>
          <pc:grpChg chg="add mod">
            <ac:chgData name="Franziska Händschel" userId="e2149472-3187-4d00-b16a-a19eff6fc04a" providerId="ADAL" clId="{26CC04BA-24AB-4D35-849D-1B70A974C0A5}" dt="2024-03-06T16:42:08.664" v="5261"/>
            <ac:grpSpMkLst>
              <pc:docMk/>
              <pc:sldMasterMk cId="2436609279" sldId="2147483660"/>
              <pc:sldLayoutMk cId="504040370" sldId="2147483696"/>
              <ac:grpSpMk id="3" creationId="{4F2D0DBE-3532-12A0-6E57-B97DF58A7BC0}"/>
            </ac:grpSpMkLst>
          </pc:grpChg>
          <pc:picChg chg="add del mod">
            <ac:chgData name="Franziska Händschel" userId="e2149472-3187-4d00-b16a-a19eff6fc04a" providerId="ADAL" clId="{26CC04BA-24AB-4D35-849D-1B70A974C0A5}" dt="2024-03-06T16:43:42.804" v="5281" actId="478"/>
            <ac:picMkLst>
              <pc:docMk/>
              <pc:sldMasterMk cId="2436609279" sldId="2147483660"/>
              <pc:sldLayoutMk cId="504040370" sldId="2147483696"/>
              <ac:picMk id="2" creationId="{0E2B6684-BE58-88DE-F333-D98673EFDF57}"/>
            </ac:picMkLst>
          </pc:picChg>
          <pc:picChg chg="mod">
            <ac:chgData name="Franziska Händschel" userId="e2149472-3187-4d00-b16a-a19eff6fc04a" providerId="ADAL" clId="{26CC04BA-24AB-4D35-849D-1B70A974C0A5}" dt="2024-03-06T16:42:08.664" v="5261"/>
            <ac:picMkLst>
              <pc:docMk/>
              <pc:sldMasterMk cId="2436609279" sldId="2147483660"/>
              <pc:sldLayoutMk cId="504040370" sldId="2147483696"/>
              <ac:picMk id="21" creationId="{1DE59DFA-E18A-A80F-3C3E-F58656F26031}"/>
            </ac:picMkLst>
          </pc:picChg>
          <pc:picChg chg="mod">
            <ac:chgData name="Franziska Händschel" userId="e2149472-3187-4d00-b16a-a19eff6fc04a" providerId="ADAL" clId="{26CC04BA-24AB-4D35-849D-1B70A974C0A5}" dt="2024-03-06T16:42:08.664" v="5261"/>
            <ac:picMkLst>
              <pc:docMk/>
              <pc:sldMasterMk cId="2436609279" sldId="2147483660"/>
              <pc:sldLayoutMk cId="504040370" sldId="2147483696"/>
              <ac:picMk id="22" creationId="{90EB182E-78CB-A25E-0767-0B91724419BD}"/>
            </ac:picMkLst>
          </pc:picChg>
          <pc:picChg chg="mod">
            <ac:chgData name="Franziska Händschel" userId="e2149472-3187-4d00-b16a-a19eff6fc04a" providerId="ADAL" clId="{26CC04BA-24AB-4D35-849D-1B70A974C0A5}" dt="2024-03-06T16:42:08.664" v="5261"/>
            <ac:picMkLst>
              <pc:docMk/>
              <pc:sldMasterMk cId="2436609279" sldId="2147483660"/>
              <pc:sldLayoutMk cId="504040370" sldId="2147483696"/>
              <ac:picMk id="23" creationId="{77D2FDB4-A0F7-E2F4-C51A-5DB7561953A3}"/>
            </ac:picMkLst>
          </pc:picChg>
          <pc:picChg chg="mod">
            <ac:chgData name="Franziska Händschel" userId="e2149472-3187-4d00-b16a-a19eff6fc04a" providerId="ADAL" clId="{26CC04BA-24AB-4D35-849D-1B70A974C0A5}" dt="2024-03-06T16:42:08.664" v="5261"/>
            <ac:picMkLst>
              <pc:docMk/>
              <pc:sldMasterMk cId="2436609279" sldId="2147483660"/>
              <pc:sldLayoutMk cId="504040370" sldId="2147483696"/>
              <ac:picMk id="24" creationId="{789C5FE2-097C-2801-C00E-21A6142510CF}"/>
            </ac:picMkLst>
          </pc:picChg>
          <pc:picChg chg="mod">
            <ac:chgData name="Franziska Händschel" userId="e2149472-3187-4d00-b16a-a19eff6fc04a" providerId="ADAL" clId="{26CC04BA-24AB-4D35-849D-1B70A974C0A5}" dt="2024-03-06T16:42:08.664" v="5261"/>
            <ac:picMkLst>
              <pc:docMk/>
              <pc:sldMasterMk cId="2436609279" sldId="2147483660"/>
              <pc:sldLayoutMk cId="504040370" sldId="2147483696"/>
              <ac:picMk id="25" creationId="{D05DE81A-1C28-1455-CE05-2A833A4B69CD}"/>
            </ac:picMkLst>
          </pc:picChg>
          <pc:picChg chg="mod">
            <ac:chgData name="Franziska Händschel" userId="e2149472-3187-4d00-b16a-a19eff6fc04a" providerId="ADAL" clId="{26CC04BA-24AB-4D35-849D-1B70A974C0A5}" dt="2024-03-06T16:42:08.664" v="5261"/>
            <ac:picMkLst>
              <pc:docMk/>
              <pc:sldMasterMk cId="2436609279" sldId="2147483660"/>
              <pc:sldLayoutMk cId="504040370" sldId="2147483696"/>
              <ac:picMk id="26" creationId="{B0080B64-37BE-89FD-675E-27CC3793C771}"/>
            </ac:picMkLst>
          </pc:picChg>
          <pc:picChg chg="mod">
            <ac:chgData name="Franziska Händschel" userId="e2149472-3187-4d00-b16a-a19eff6fc04a" providerId="ADAL" clId="{26CC04BA-24AB-4D35-849D-1B70A974C0A5}" dt="2024-03-06T16:42:08.664" v="5261"/>
            <ac:picMkLst>
              <pc:docMk/>
              <pc:sldMasterMk cId="2436609279" sldId="2147483660"/>
              <pc:sldLayoutMk cId="504040370" sldId="2147483696"/>
              <ac:picMk id="27" creationId="{0D2621DE-4CDD-DEF2-8A1E-CFC8E0F5173B}"/>
            </ac:picMkLst>
          </pc:picChg>
          <pc:picChg chg="mod">
            <ac:chgData name="Franziska Händschel" userId="e2149472-3187-4d00-b16a-a19eff6fc04a" providerId="ADAL" clId="{26CC04BA-24AB-4D35-849D-1B70A974C0A5}" dt="2024-03-06T16:42:08.664" v="5261"/>
            <ac:picMkLst>
              <pc:docMk/>
              <pc:sldMasterMk cId="2436609279" sldId="2147483660"/>
              <pc:sldLayoutMk cId="504040370" sldId="2147483696"/>
              <ac:picMk id="28" creationId="{5D3D9ADA-6697-EB5F-D896-DB86E693A282}"/>
            </ac:picMkLst>
          </pc:picChg>
          <pc:picChg chg="mod">
            <ac:chgData name="Franziska Händschel" userId="e2149472-3187-4d00-b16a-a19eff6fc04a" providerId="ADAL" clId="{26CC04BA-24AB-4D35-849D-1B70A974C0A5}" dt="2024-03-06T16:42:08.664" v="5261"/>
            <ac:picMkLst>
              <pc:docMk/>
              <pc:sldMasterMk cId="2436609279" sldId="2147483660"/>
              <pc:sldLayoutMk cId="504040370" sldId="2147483696"/>
              <ac:picMk id="29" creationId="{E4053D04-E208-7257-B281-5699E779B412}"/>
            </ac:picMkLst>
          </pc:picChg>
          <pc:picChg chg="mod">
            <ac:chgData name="Franziska Händschel" userId="e2149472-3187-4d00-b16a-a19eff6fc04a" providerId="ADAL" clId="{26CC04BA-24AB-4D35-849D-1B70A974C0A5}" dt="2024-03-06T16:42:08.664" v="5261"/>
            <ac:picMkLst>
              <pc:docMk/>
              <pc:sldMasterMk cId="2436609279" sldId="2147483660"/>
              <pc:sldLayoutMk cId="504040370" sldId="2147483696"/>
              <ac:picMk id="30" creationId="{B9F5CB7D-7B26-8ECD-4537-684583BCE337}"/>
            </ac:picMkLst>
          </pc:picChg>
          <pc:picChg chg="mod">
            <ac:chgData name="Franziska Händschel" userId="e2149472-3187-4d00-b16a-a19eff6fc04a" providerId="ADAL" clId="{26CC04BA-24AB-4D35-849D-1B70A974C0A5}" dt="2024-03-06T16:42:08.664" v="5261"/>
            <ac:picMkLst>
              <pc:docMk/>
              <pc:sldMasterMk cId="2436609279" sldId="2147483660"/>
              <pc:sldLayoutMk cId="504040370" sldId="2147483696"/>
              <ac:picMk id="31" creationId="{52693DF1-CF0C-844F-6483-167C5A8F08A7}"/>
            </ac:picMkLst>
          </pc:picChg>
          <pc:picChg chg="mod">
            <ac:chgData name="Franziska Händschel" userId="e2149472-3187-4d00-b16a-a19eff6fc04a" providerId="ADAL" clId="{26CC04BA-24AB-4D35-849D-1B70A974C0A5}" dt="2024-03-06T16:42:08.664" v="5261"/>
            <ac:picMkLst>
              <pc:docMk/>
              <pc:sldMasterMk cId="2436609279" sldId="2147483660"/>
              <pc:sldLayoutMk cId="504040370" sldId="2147483696"/>
              <ac:picMk id="32" creationId="{9AAA4883-A9CB-4D53-0BAC-B2763ABFD9D4}"/>
            </ac:picMkLst>
          </pc:picChg>
          <pc:picChg chg="mod">
            <ac:chgData name="Franziska Händschel" userId="e2149472-3187-4d00-b16a-a19eff6fc04a" providerId="ADAL" clId="{26CC04BA-24AB-4D35-849D-1B70A974C0A5}" dt="2024-03-06T16:42:08.664" v="5261"/>
            <ac:picMkLst>
              <pc:docMk/>
              <pc:sldMasterMk cId="2436609279" sldId="2147483660"/>
              <pc:sldLayoutMk cId="504040370" sldId="2147483696"/>
              <ac:picMk id="33" creationId="{EF58DBC6-CD5F-E670-C442-D221A492BDB8}"/>
            </ac:picMkLst>
          </pc:picChg>
          <pc:picChg chg="mod">
            <ac:chgData name="Franziska Händschel" userId="e2149472-3187-4d00-b16a-a19eff6fc04a" providerId="ADAL" clId="{26CC04BA-24AB-4D35-849D-1B70A974C0A5}" dt="2024-03-06T16:42:08.664" v="5261"/>
            <ac:picMkLst>
              <pc:docMk/>
              <pc:sldMasterMk cId="2436609279" sldId="2147483660"/>
              <pc:sldLayoutMk cId="504040370" sldId="2147483696"/>
              <ac:picMk id="34" creationId="{9A601C93-374E-EBA8-4A08-6483FC6F28E5}"/>
            </ac:picMkLst>
          </pc:picChg>
          <pc:picChg chg="mod">
            <ac:chgData name="Franziska Händschel" userId="e2149472-3187-4d00-b16a-a19eff6fc04a" providerId="ADAL" clId="{26CC04BA-24AB-4D35-849D-1B70A974C0A5}" dt="2024-03-06T16:42:08.664" v="5261"/>
            <ac:picMkLst>
              <pc:docMk/>
              <pc:sldMasterMk cId="2436609279" sldId="2147483660"/>
              <pc:sldLayoutMk cId="504040370" sldId="2147483696"/>
              <ac:picMk id="35" creationId="{D790910B-AE93-0A86-4511-2DB94E4BB148}"/>
            </ac:picMkLst>
          </pc:picChg>
          <pc:picChg chg="add mod">
            <ac:chgData name="Franziska Händschel" userId="e2149472-3187-4d00-b16a-a19eff6fc04a" providerId="ADAL" clId="{26CC04BA-24AB-4D35-849D-1B70A974C0A5}" dt="2024-03-06T16:43:43.130" v="5282"/>
            <ac:picMkLst>
              <pc:docMk/>
              <pc:sldMasterMk cId="2436609279" sldId="2147483660"/>
              <pc:sldLayoutMk cId="504040370" sldId="2147483696"/>
              <ac:picMk id="36" creationId="{AEDA960E-D8AA-83E3-979F-4BACE29C97B5}"/>
            </ac:picMkLst>
          </pc:picChg>
        </pc:sldLayoutChg>
        <pc:sldLayoutChg chg="addSp delSp modSp mod">
          <pc:chgData name="Franziska Händschel" userId="e2149472-3187-4d00-b16a-a19eff6fc04a" providerId="ADAL" clId="{26CC04BA-24AB-4D35-849D-1B70A974C0A5}" dt="2024-03-06T16:43:47.478" v="5284"/>
          <pc:sldLayoutMkLst>
            <pc:docMk/>
            <pc:sldMasterMk cId="2436609279" sldId="2147483660"/>
            <pc:sldLayoutMk cId="2913889943" sldId="2147483697"/>
          </pc:sldLayoutMkLst>
          <pc:spChg chg="mod">
            <ac:chgData name="Franziska Händschel" userId="e2149472-3187-4d00-b16a-a19eff6fc04a" providerId="ADAL" clId="{26CC04BA-24AB-4D35-849D-1B70A974C0A5}" dt="2024-03-06T16:36:03.206" v="5158" actId="20577"/>
            <ac:spMkLst>
              <pc:docMk/>
              <pc:sldMasterMk cId="2436609279" sldId="2147483660"/>
              <pc:sldLayoutMk cId="2913889943" sldId="2147483697"/>
              <ac:spMk id="5" creationId="{663945DF-D69B-AA50-FC58-C1729226D594}"/>
            </ac:spMkLst>
          </pc:spChg>
          <pc:spChg chg="mod">
            <ac:chgData name="Franziska Händschel" userId="e2149472-3187-4d00-b16a-a19eff6fc04a" providerId="ADAL" clId="{26CC04BA-24AB-4D35-849D-1B70A974C0A5}" dt="2024-03-06T16:42:23.720" v="5262"/>
            <ac:spMkLst>
              <pc:docMk/>
              <pc:sldMasterMk cId="2436609279" sldId="2147483660"/>
              <pc:sldLayoutMk cId="2913889943" sldId="2147483697"/>
              <ac:spMk id="6" creationId="{6683399D-B170-0D2B-0666-E7124102419B}"/>
            </ac:spMkLst>
          </pc:spChg>
          <pc:spChg chg="mod">
            <ac:chgData name="Franziska Händschel" userId="e2149472-3187-4d00-b16a-a19eff6fc04a" providerId="ADAL" clId="{26CC04BA-24AB-4D35-849D-1B70A974C0A5}" dt="2024-03-06T16:42:23.720" v="5262"/>
            <ac:spMkLst>
              <pc:docMk/>
              <pc:sldMasterMk cId="2436609279" sldId="2147483660"/>
              <pc:sldLayoutMk cId="2913889943" sldId="2147483697"/>
              <ac:spMk id="7" creationId="{048C6B10-9F9C-46F6-B081-1FEE67A39EBF}"/>
            </ac:spMkLst>
          </pc:spChg>
          <pc:spChg chg="mod">
            <ac:chgData name="Franziska Händschel" userId="e2149472-3187-4d00-b16a-a19eff6fc04a" providerId="ADAL" clId="{26CC04BA-24AB-4D35-849D-1B70A974C0A5}" dt="2024-03-06T16:42:23.720" v="5262"/>
            <ac:spMkLst>
              <pc:docMk/>
              <pc:sldMasterMk cId="2436609279" sldId="2147483660"/>
              <pc:sldLayoutMk cId="2913889943" sldId="2147483697"/>
              <ac:spMk id="8" creationId="{626DB66B-8FD8-9EB1-D463-6CC525311BEC}"/>
            </ac:spMkLst>
          </pc:spChg>
          <pc:spChg chg="mod">
            <ac:chgData name="Franziska Händschel" userId="e2149472-3187-4d00-b16a-a19eff6fc04a" providerId="ADAL" clId="{26CC04BA-24AB-4D35-849D-1B70A974C0A5}" dt="2024-03-06T16:42:23.720" v="5262"/>
            <ac:spMkLst>
              <pc:docMk/>
              <pc:sldMasterMk cId="2436609279" sldId="2147483660"/>
              <pc:sldLayoutMk cId="2913889943" sldId="2147483697"/>
              <ac:spMk id="9" creationId="{D2852EF7-2723-8662-DF32-A7F2AD14E9FF}"/>
            </ac:spMkLst>
          </pc:spChg>
          <pc:spChg chg="mod">
            <ac:chgData name="Franziska Händschel" userId="e2149472-3187-4d00-b16a-a19eff6fc04a" providerId="ADAL" clId="{26CC04BA-24AB-4D35-849D-1B70A974C0A5}" dt="2024-03-06T16:42:23.720" v="5262"/>
            <ac:spMkLst>
              <pc:docMk/>
              <pc:sldMasterMk cId="2436609279" sldId="2147483660"/>
              <pc:sldLayoutMk cId="2913889943" sldId="2147483697"/>
              <ac:spMk id="10" creationId="{700CA13B-89A0-F85C-399D-86AAF5CC711C}"/>
            </ac:spMkLst>
          </pc:spChg>
          <pc:spChg chg="mod">
            <ac:chgData name="Franziska Händschel" userId="e2149472-3187-4d00-b16a-a19eff6fc04a" providerId="ADAL" clId="{26CC04BA-24AB-4D35-849D-1B70A974C0A5}" dt="2024-03-06T16:42:23.720" v="5262"/>
            <ac:spMkLst>
              <pc:docMk/>
              <pc:sldMasterMk cId="2436609279" sldId="2147483660"/>
              <pc:sldLayoutMk cId="2913889943" sldId="2147483697"/>
              <ac:spMk id="11" creationId="{17A1581B-68CD-C5DC-8848-12D13EAA4D5E}"/>
            </ac:spMkLst>
          </pc:spChg>
          <pc:spChg chg="mod">
            <ac:chgData name="Franziska Händschel" userId="e2149472-3187-4d00-b16a-a19eff6fc04a" providerId="ADAL" clId="{26CC04BA-24AB-4D35-849D-1B70A974C0A5}" dt="2024-03-06T16:42:23.720" v="5262"/>
            <ac:spMkLst>
              <pc:docMk/>
              <pc:sldMasterMk cId="2436609279" sldId="2147483660"/>
              <pc:sldLayoutMk cId="2913889943" sldId="2147483697"/>
              <ac:spMk id="12" creationId="{6915E359-9D79-4A3B-88F4-8306FA781253}"/>
            </ac:spMkLst>
          </pc:spChg>
          <pc:spChg chg="mod">
            <ac:chgData name="Franziska Händschel" userId="e2149472-3187-4d00-b16a-a19eff6fc04a" providerId="ADAL" clId="{26CC04BA-24AB-4D35-849D-1B70A974C0A5}" dt="2024-03-06T16:42:23.720" v="5262"/>
            <ac:spMkLst>
              <pc:docMk/>
              <pc:sldMasterMk cId="2436609279" sldId="2147483660"/>
              <pc:sldLayoutMk cId="2913889943" sldId="2147483697"/>
              <ac:spMk id="13" creationId="{DA08475C-893F-4C8B-F08B-66C8FE5C527B}"/>
            </ac:spMkLst>
          </pc:spChg>
          <pc:spChg chg="mod">
            <ac:chgData name="Franziska Händschel" userId="e2149472-3187-4d00-b16a-a19eff6fc04a" providerId="ADAL" clId="{26CC04BA-24AB-4D35-849D-1B70A974C0A5}" dt="2024-03-06T16:42:23.720" v="5262"/>
            <ac:spMkLst>
              <pc:docMk/>
              <pc:sldMasterMk cId="2436609279" sldId="2147483660"/>
              <pc:sldLayoutMk cId="2913889943" sldId="2147483697"/>
              <ac:spMk id="14" creationId="{ED332EF5-A412-AC1B-6E42-399E9BE1CA29}"/>
            </ac:spMkLst>
          </pc:spChg>
          <pc:spChg chg="mod">
            <ac:chgData name="Franziska Händschel" userId="e2149472-3187-4d00-b16a-a19eff6fc04a" providerId="ADAL" clId="{26CC04BA-24AB-4D35-849D-1B70A974C0A5}" dt="2024-03-06T16:42:23.720" v="5262"/>
            <ac:spMkLst>
              <pc:docMk/>
              <pc:sldMasterMk cId="2436609279" sldId="2147483660"/>
              <pc:sldLayoutMk cId="2913889943" sldId="2147483697"/>
              <ac:spMk id="15" creationId="{2135EDB3-1F8F-8A43-0252-64AD8574A15C}"/>
            </ac:spMkLst>
          </pc:spChg>
          <pc:spChg chg="mod">
            <ac:chgData name="Franziska Händschel" userId="e2149472-3187-4d00-b16a-a19eff6fc04a" providerId="ADAL" clId="{26CC04BA-24AB-4D35-849D-1B70A974C0A5}" dt="2024-03-06T16:42:23.720" v="5262"/>
            <ac:spMkLst>
              <pc:docMk/>
              <pc:sldMasterMk cId="2436609279" sldId="2147483660"/>
              <pc:sldLayoutMk cId="2913889943" sldId="2147483697"/>
              <ac:spMk id="16" creationId="{E72B1EA0-D90D-2FFB-3D0A-F09CB47CFB60}"/>
            </ac:spMkLst>
          </pc:spChg>
          <pc:spChg chg="mod">
            <ac:chgData name="Franziska Händschel" userId="e2149472-3187-4d00-b16a-a19eff6fc04a" providerId="ADAL" clId="{26CC04BA-24AB-4D35-849D-1B70A974C0A5}" dt="2024-03-06T16:42:23.720" v="5262"/>
            <ac:spMkLst>
              <pc:docMk/>
              <pc:sldMasterMk cId="2436609279" sldId="2147483660"/>
              <pc:sldLayoutMk cId="2913889943" sldId="2147483697"/>
              <ac:spMk id="17" creationId="{72CFFB03-1ECF-C4A4-DBB2-99C168AB6B5E}"/>
            </ac:spMkLst>
          </pc:spChg>
          <pc:spChg chg="mod">
            <ac:chgData name="Franziska Händschel" userId="e2149472-3187-4d00-b16a-a19eff6fc04a" providerId="ADAL" clId="{26CC04BA-24AB-4D35-849D-1B70A974C0A5}" dt="2024-03-06T16:42:23.720" v="5262"/>
            <ac:spMkLst>
              <pc:docMk/>
              <pc:sldMasterMk cId="2436609279" sldId="2147483660"/>
              <pc:sldLayoutMk cId="2913889943" sldId="2147483697"/>
              <ac:spMk id="18" creationId="{00D81969-D68B-503C-C285-7E6B489E0826}"/>
            </ac:spMkLst>
          </pc:spChg>
          <pc:spChg chg="mod">
            <ac:chgData name="Franziska Händschel" userId="e2149472-3187-4d00-b16a-a19eff6fc04a" providerId="ADAL" clId="{26CC04BA-24AB-4D35-849D-1B70A974C0A5}" dt="2024-03-06T16:42:23.720" v="5262"/>
            <ac:spMkLst>
              <pc:docMk/>
              <pc:sldMasterMk cId="2436609279" sldId="2147483660"/>
              <pc:sldLayoutMk cId="2913889943" sldId="2147483697"/>
              <ac:spMk id="19" creationId="{4DB15AFF-D716-C18D-0E06-8C47B3D1ECC2}"/>
            </ac:spMkLst>
          </pc:spChg>
          <pc:spChg chg="mod">
            <ac:chgData name="Franziska Händschel" userId="e2149472-3187-4d00-b16a-a19eff6fc04a" providerId="ADAL" clId="{26CC04BA-24AB-4D35-849D-1B70A974C0A5}" dt="2024-03-06T16:42:23.720" v="5262"/>
            <ac:spMkLst>
              <pc:docMk/>
              <pc:sldMasterMk cId="2436609279" sldId="2147483660"/>
              <pc:sldLayoutMk cId="2913889943" sldId="2147483697"/>
              <ac:spMk id="20" creationId="{DD0578E0-C2A2-57CF-B5AC-8B2A81141824}"/>
            </ac:spMkLst>
          </pc:spChg>
          <pc:spChg chg="mod">
            <ac:chgData name="Franziska Händschel" userId="e2149472-3187-4d00-b16a-a19eff6fc04a" providerId="ADAL" clId="{26CC04BA-24AB-4D35-849D-1B70A974C0A5}" dt="2024-03-06T16:42:35.948" v="5263"/>
            <ac:spMkLst>
              <pc:docMk/>
              <pc:sldMasterMk cId="2436609279" sldId="2147483660"/>
              <pc:sldLayoutMk cId="2913889943" sldId="2147483697"/>
              <ac:spMk id="37" creationId="{669547B5-4D98-A921-1815-723A13E1CD71}"/>
            </ac:spMkLst>
          </pc:spChg>
          <pc:spChg chg="mod">
            <ac:chgData name="Franziska Händschel" userId="e2149472-3187-4d00-b16a-a19eff6fc04a" providerId="ADAL" clId="{26CC04BA-24AB-4D35-849D-1B70A974C0A5}" dt="2024-03-06T16:42:35.948" v="5263"/>
            <ac:spMkLst>
              <pc:docMk/>
              <pc:sldMasterMk cId="2436609279" sldId="2147483660"/>
              <pc:sldLayoutMk cId="2913889943" sldId="2147483697"/>
              <ac:spMk id="38" creationId="{B2AB44BD-5D86-0155-1BF7-AAEA4A5D095A}"/>
            </ac:spMkLst>
          </pc:spChg>
          <pc:spChg chg="mod">
            <ac:chgData name="Franziska Händschel" userId="e2149472-3187-4d00-b16a-a19eff6fc04a" providerId="ADAL" clId="{26CC04BA-24AB-4D35-849D-1B70A974C0A5}" dt="2024-03-06T16:42:35.948" v="5263"/>
            <ac:spMkLst>
              <pc:docMk/>
              <pc:sldMasterMk cId="2436609279" sldId="2147483660"/>
              <pc:sldLayoutMk cId="2913889943" sldId="2147483697"/>
              <ac:spMk id="39" creationId="{54EEC1E2-7AEA-0A62-E51A-24203119ABDA}"/>
            </ac:spMkLst>
          </pc:spChg>
          <pc:spChg chg="mod">
            <ac:chgData name="Franziska Händschel" userId="e2149472-3187-4d00-b16a-a19eff6fc04a" providerId="ADAL" clId="{26CC04BA-24AB-4D35-849D-1B70A974C0A5}" dt="2024-03-06T16:42:35.948" v="5263"/>
            <ac:spMkLst>
              <pc:docMk/>
              <pc:sldMasterMk cId="2436609279" sldId="2147483660"/>
              <pc:sldLayoutMk cId="2913889943" sldId="2147483697"/>
              <ac:spMk id="40" creationId="{695518EF-6606-D35D-D3E7-FD382A36EA79}"/>
            </ac:spMkLst>
          </pc:spChg>
          <pc:spChg chg="mod">
            <ac:chgData name="Franziska Händschel" userId="e2149472-3187-4d00-b16a-a19eff6fc04a" providerId="ADAL" clId="{26CC04BA-24AB-4D35-849D-1B70A974C0A5}" dt="2024-03-06T16:42:35.948" v="5263"/>
            <ac:spMkLst>
              <pc:docMk/>
              <pc:sldMasterMk cId="2436609279" sldId="2147483660"/>
              <pc:sldLayoutMk cId="2913889943" sldId="2147483697"/>
              <ac:spMk id="41" creationId="{116BA9D1-C76F-882E-F7AF-2545A3B15738}"/>
            </ac:spMkLst>
          </pc:spChg>
          <pc:spChg chg="mod">
            <ac:chgData name="Franziska Händschel" userId="e2149472-3187-4d00-b16a-a19eff6fc04a" providerId="ADAL" clId="{26CC04BA-24AB-4D35-849D-1B70A974C0A5}" dt="2024-03-06T16:42:35.948" v="5263"/>
            <ac:spMkLst>
              <pc:docMk/>
              <pc:sldMasterMk cId="2436609279" sldId="2147483660"/>
              <pc:sldLayoutMk cId="2913889943" sldId="2147483697"/>
              <ac:spMk id="42" creationId="{289E14AC-77D5-096D-04FB-5841F9B31DFE}"/>
            </ac:spMkLst>
          </pc:spChg>
          <pc:spChg chg="mod">
            <ac:chgData name="Franziska Händschel" userId="e2149472-3187-4d00-b16a-a19eff6fc04a" providerId="ADAL" clId="{26CC04BA-24AB-4D35-849D-1B70A974C0A5}" dt="2024-03-06T16:42:35.948" v="5263"/>
            <ac:spMkLst>
              <pc:docMk/>
              <pc:sldMasterMk cId="2436609279" sldId="2147483660"/>
              <pc:sldLayoutMk cId="2913889943" sldId="2147483697"/>
              <ac:spMk id="43" creationId="{8B8A8812-A8FA-9370-7AA3-4250A7D6173F}"/>
            </ac:spMkLst>
          </pc:spChg>
          <pc:spChg chg="mod">
            <ac:chgData name="Franziska Händschel" userId="e2149472-3187-4d00-b16a-a19eff6fc04a" providerId="ADAL" clId="{26CC04BA-24AB-4D35-849D-1B70A974C0A5}" dt="2024-03-06T16:42:35.948" v="5263"/>
            <ac:spMkLst>
              <pc:docMk/>
              <pc:sldMasterMk cId="2436609279" sldId="2147483660"/>
              <pc:sldLayoutMk cId="2913889943" sldId="2147483697"/>
              <ac:spMk id="44" creationId="{28E555A5-0A2B-0EA0-ED03-37FBCB0EDE8E}"/>
            </ac:spMkLst>
          </pc:spChg>
          <pc:spChg chg="mod">
            <ac:chgData name="Franziska Händschel" userId="e2149472-3187-4d00-b16a-a19eff6fc04a" providerId="ADAL" clId="{26CC04BA-24AB-4D35-849D-1B70A974C0A5}" dt="2024-03-06T16:42:35.948" v="5263"/>
            <ac:spMkLst>
              <pc:docMk/>
              <pc:sldMasterMk cId="2436609279" sldId="2147483660"/>
              <pc:sldLayoutMk cId="2913889943" sldId="2147483697"/>
              <ac:spMk id="45" creationId="{A83D8202-0E1D-A102-B67A-B3EBB7CE6202}"/>
            </ac:spMkLst>
          </pc:spChg>
          <pc:spChg chg="mod">
            <ac:chgData name="Franziska Händschel" userId="e2149472-3187-4d00-b16a-a19eff6fc04a" providerId="ADAL" clId="{26CC04BA-24AB-4D35-849D-1B70A974C0A5}" dt="2024-03-06T16:42:35.948" v="5263"/>
            <ac:spMkLst>
              <pc:docMk/>
              <pc:sldMasterMk cId="2436609279" sldId="2147483660"/>
              <pc:sldLayoutMk cId="2913889943" sldId="2147483697"/>
              <ac:spMk id="46" creationId="{853E7801-34A6-5D70-9257-2B42416BD95F}"/>
            </ac:spMkLst>
          </pc:spChg>
          <pc:spChg chg="mod">
            <ac:chgData name="Franziska Händschel" userId="e2149472-3187-4d00-b16a-a19eff6fc04a" providerId="ADAL" clId="{26CC04BA-24AB-4D35-849D-1B70A974C0A5}" dt="2024-03-06T16:42:35.948" v="5263"/>
            <ac:spMkLst>
              <pc:docMk/>
              <pc:sldMasterMk cId="2436609279" sldId="2147483660"/>
              <pc:sldLayoutMk cId="2913889943" sldId="2147483697"/>
              <ac:spMk id="57" creationId="{4EA26D11-863C-8D75-4FCE-E5AC35E3E895}"/>
            </ac:spMkLst>
          </pc:spChg>
          <pc:spChg chg="mod">
            <ac:chgData name="Franziska Händschel" userId="e2149472-3187-4d00-b16a-a19eff6fc04a" providerId="ADAL" clId="{26CC04BA-24AB-4D35-849D-1B70A974C0A5}" dt="2024-03-06T16:42:35.948" v="5263"/>
            <ac:spMkLst>
              <pc:docMk/>
              <pc:sldMasterMk cId="2436609279" sldId="2147483660"/>
              <pc:sldLayoutMk cId="2913889943" sldId="2147483697"/>
              <ac:spMk id="58" creationId="{EB4457C9-A31C-262D-705B-46646BFA83E5}"/>
            </ac:spMkLst>
          </pc:spChg>
          <pc:spChg chg="mod">
            <ac:chgData name="Franziska Händschel" userId="e2149472-3187-4d00-b16a-a19eff6fc04a" providerId="ADAL" clId="{26CC04BA-24AB-4D35-849D-1B70A974C0A5}" dt="2024-03-06T16:42:35.948" v="5263"/>
            <ac:spMkLst>
              <pc:docMk/>
              <pc:sldMasterMk cId="2436609279" sldId="2147483660"/>
              <pc:sldLayoutMk cId="2913889943" sldId="2147483697"/>
              <ac:spMk id="59" creationId="{C1DCBCA7-23A9-9AF7-9243-49FC99B1F44E}"/>
            </ac:spMkLst>
          </pc:spChg>
          <pc:spChg chg="mod">
            <ac:chgData name="Franziska Händschel" userId="e2149472-3187-4d00-b16a-a19eff6fc04a" providerId="ADAL" clId="{26CC04BA-24AB-4D35-849D-1B70A974C0A5}" dt="2024-03-06T16:42:35.948" v="5263"/>
            <ac:spMkLst>
              <pc:docMk/>
              <pc:sldMasterMk cId="2436609279" sldId="2147483660"/>
              <pc:sldLayoutMk cId="2913889943" sldId="2147483697"/>
              <ac:spMk id="60" creationId="{DD139A2E-F051-5E9F-54FE-097B20BA1EB4}"/>
            </ac:spMkLst>
          </pc:spChg>
          <pc:spChg chg="mod">
            <ac:chgData name="Franziska Händschel" userId="e2149472-3187-4d00-b16a-a19eff6fc04a" providerId="ADAL" clId="{26CC04BA-24AB-4D35-849D-1B70A974C0A5}" dt="2024-03-06T16:42:35.948" v="5263"/>
            <ac:spMkLst>
              <pc:docMk/>
              <pc:sldMasterMk cId="2436609279" sldId="2147483660"/>
              <pc:sldLayoutMk cId="2913889943" sldId="2147483697"/>
              <ac:spMk id="65" creationId="{F841334F-836E-24B3-75C3-AE410A65BA7F}"/>
            </ac:spMkLst>
          </pc:spChg>
          <pc:grpChg chg="add mod">
            <ac:chgData name="Franziska Händschel" userId="e2149472-3187-4d00-b16a-a19eff6fc04a" providerId="ADAL" clId="{26CC04BA-24AB-4D35-849D-1B70A974C0A5}" dt="2024-03-06T16:42:23.720" v="5262"/>
            <ac:grpSpMkLst>
              <pc:docMk/>
              <pc:sldMasterMk cId="2436609279" sldId="2147483660"/>
              <pc:sldLayoutMk cId="2913889943" sldId="2147483697"/>
              <ac:grpSpMk id="3" creationId="{CA303B44-A7DE-A1C0-4B65-E7BE41AD271D}"/>
            </ac:grpSpMkLst>
          </pc:grpChg>
          <pc:grpChg chg="add del mod">
            <ac:chgData name="Franziska Händschel" userId="e2149472-3187-4d00-b16a-a19eff6fc04a" providerId="ADAL" clId="{26CC04BA-24AB-4D35-849D-1B70A974C0A5}" dt="2024-03-06T16:42:41.513" v="5265" actId="21"/>
            <ac:grpSpMkLst>
              <pc:docMk/>
              <pc:sldMasterMk cId="2436609279" sldId="2147483660"/>
              <pc:sldLayoutMk cId="2913889943" sldId="2147483697"/>
              <ac:grpSpMk id="36" creationId="{C9726D9A-C9D2-3F92-9613-D474C90F0832}"/>
            </ac:grpSpMkLst>
          </pc:grpChg>
          <pc:picChg chg="add del mod">
            <ac:chgData name="Franziska Händschel" userId="e2149472-3187-4d00-b16a-a19eff6fc04a" providerId="ADAL" clId="{26CC04BA-24AB-4D35-849D-1B70A974C0A5}" dt="2024-03-06T16:43:47.187" v="5283" actId="478"/>
            <ac:picMkLst>
              <pc:docMk/>
              <pc:sldMasterMk cId="2436609279" sldId="2147483660"/>
              <pc:sldLayoutMk cId="2913889943" sldId="2147483697"/>
              <ac:picMk id="2" creationId="{0B7EFD6F-3865-1558-8433-D1762091FC82}"/>
            </ac:picMkLst>
          </pc:picChg>
          <pc:picChg chg="mod">
            <ac:chgData name="Franziska Händschel" userId="e2149472-3187-4d00-b16a-a19eff6fc04a" providerId="ADAL" clId="{26CC04BA-24AB-4D35-849D-1B70A974C0A5}" dt="2024-03-06T16:42:23.720" v="5262"/>
            <ac:picMkLst>
              <pc:docMk/>
              <pc:sldMasterMk cId="2436609279" sldId="2147483660"/>
              <pc:sldLayoutMk cId="2913889943" sldId="2147483697"/>
              <ac:picMk id="21" creationId="{E3FF1CD4-E719-571D-EC85-C755E87D6046}"/>
            </ac:picMkLst>
          </pc:picChg>
          <pc:picChg chg="mod">
            <ac:chgData name="Franziska Händschel" userId="e2149472-3187-4d00-b16a-a19eff6fc04a" providerId="ADAL" clId="{26CC04BA-24AB-4D35-849D-1B70A974C0A5}" dt="2024-03-06T16:42:23.720" v="5262"/>
            <ac:picMkLst>
              <pc:docMk/>
              <pc:sldMasterMk cId="2436609279" sldId="2147483660"/>
              <pc:sldLayoutMk cId="2913889943" sldId="2147483697"/>
              <ac:picMk id="22" creationId="{C45D2664-34C6-42ED-98A1-0B72DFAB4385}"/>
            </ac:picMkLst>
          </pc:picChg>
          <pc:picChg chg="mod">
            <ac:chgData name="Franziska Händschel" userId="e2149472-3187-4d00-b16a-a19eff6fc04a" providerId="ADAL" clId="{26CC04BA-24AB-4D35-849D-1B70A974C0A5}" dt="2024-03-06T16:42:23.720" v="5262"/>
            <ac:picMkLst>
              <pc:docMk/>
              <pc:sldMasterMk cId="2436609279" sldId="2147483660"/>
              <pc:sldLayoutMk cId="2913889943" sldId="2147483697"/>
              <ac:picMk id="23" creationId="{9EF33D27-5037-E8EF-072A-046EE02B0762}"/>
            </ac:picMkLst>
          </pc:picChg>
          <pc:picChg chg="mod">
            <ac:chgData name="Franziska Händschel" userId="e2149472-3187-4d00-b16a-a19eff6fc04a" providerId="ADAL" clId="{26CC04BA-24AB-4D35-849D-1B70A974C0A5}" dt="2024-03-06T16:42:23.720" v="5262"/>
            <ac:picMkLst>
              <pc:docMk/>
              <pc:sldMasterMk cId="2436609279" sldId="2147483660"/>
              <pc:sldLayoutMk cId="2913889943" sldId="2147483697"/>
              <ac:picMk id="24" creationId="{279B3E68-A8F2-3F21-C06D-A13119CE62FD}"/>
            </ac:picMkLst>
          </pc:picChg>
          <pc:picChg chg="mod">
            <ac:chgData name="Franziska Händschel" userId="e2149472-3187-4d00-b16a-a19eff6fc04a" providerId="ADAL" clId="{26CC04BA-24AB-4D35-849D-1B70A974C0A5}" dt="2024-03-06T16:42:23.720" v="5262"/>
            <ac:picMkLst>
              <pc:docMk/>
              <pc:sldMasterMk cId="2436609279" sldId="2147483660"/>
              <pc:sldLayoutMk cId="2913889943" sldId="2147483697"/>
              <ac:picMk id="25" creationId="{24B24ECC-ECE7-8960-7CE6-E011E826E88C}"/>
            </ac:picMkLst>
          </pc:picChg>
          <pc:picChg chg="mod">
            <ac:chgData name="Franziska Händschel" userId="e2149472-3187-4d00-b16a-a19eff6fc04a" providerId="ADAL" clId="{26CC04BA-24AB-4D35-849D-1B70A974C0A5}" dt="2024-03-06T16:42:23.720" v="5262"/>
            <ac:picMkLst>
              <pc:docMk/>
              <pc:sldMasterMk cId="2436609279" sldId="2147483660"/>
              <pc:sldLayoutMk cId="2913889943" sldId="2147483697"/>
              <ac:picMk id="26" creationId="{803322F5-DEB9-28EF-B0AF-A3E451938F3C}"/>
            </ac:picMkLst>
          </pc:picChg>
          <pc:picChg chg="mod">
            <ac:chgData name="Franziska Händschel" userId="e2149472-3187-4d00-b16a-a19eff6fc04a" providerId="ADAL" clId="{26CC04BA-24AB-4D35-849D-1B70A974C0A5}" dt="2024-03-06T16:42:23.720" v="5262"/>
            <ac:picMkLst>
              <pc:docMk/>
              <pc:sldMasterMk cId="2436609279" sldId="2147483660"/>
              <pc:sldLayoutMk cId="2913889943" sldId="2147483697"/>
              <ac:picMk id="27" creationId="{A99DA66A-3E44-0234-486A-FEEA44BAAF75}"/>
            </ac:picMkLst>
          </pc:picChg>
          <pc:picChg chg="mod">
            <ac:chgData name="Franziska Händschel" userId="e2149472-3187-4d00-b16a-a19eff6fc04a" providerId="ADAL" clId="{26CC04BA-24AB-4D35-849D-1B70A974C0A5}" dt="2024-03-06T16:42:23.720" v="5262"/>
            <ac:picMkLst>
              <pc:docMk/>
              <pc:sldMasterMk cId="2436609279" sldId="2147483660"/>
              <pc:sldLayoutMk cId="2913889943" sldId="2147483697"/>
              <ac:picMk id="28" creationId="{73531F94-6717-F3EA-7EB0-B3CF5AE88F48}"/>
            </ac:picMkLst>
          </pc:picChg>
          <pc:picChg chg="mod">
            <ac:chgData name="Franziska Händschel" userId="e2149472-3187-4d00-b16a-a19eff6fc04a" providerId="ADAL" clId="{26CC04BA-24AB-4D35-849D-1B70A974C0A5}" dt="2024-03-06T16:42:23.720" v="5262"/>
            <ac:picMkLst>
              <pc:docMk/>
              <pc:sldMasterMk cId="2436609279" sldId="2147483660"/>
              <pc:sldLayoutMk cId="2913889943" sldId="2147483697"/>
              <ac:picMk id="29" creationId="{8BBD094F-4F9D-5D95-C8A1-96CE90F68C49}"/>
            </ac:picMkLst>
          </pc:picChg>
          <pc:picChg chg="mod">
            <ac:chgData name="Franziska Händschel" userId="e2149472-3187-4d00-b16a-a19eff6fc04a" providerId="ADAL" clId="{26CC04BA-24AB-4D35-849D-1B70A974C0A5}" dt="2024-03-06T16:42:23.720" v="5262"/>
            <ac:picMkLst>
              <pc:docMk/>
              <pc:sldMasterMk cId="2436609279" sldId="2147483660"/>
              <pc:sldLayoutMk cId="2913889943" sldId="2147483697"/>
              <ac:picMk id="30" creationId="{844E2C5C-7981-C8CE-17E0-783D75EA447E}"/>
            </ac:picMkLst>
          </pc:picChg>
          <pc:picChg chg="mod">
            <ac:chgData name="Franziska Händschel" userId="e2149472-3187-4d00-b16a-a19eff6fc04a" providerId="ADAL" clId="{26CC04BA-24AB-4D35-849D-1B70A974C0A5}" dt="2024-03-06T16:42:23.720" v="5262"/>
            <ac:picMkLst>
              <pc:docMk/>
              <pc:sldMasterMk cId="2436609279" sldId="2147483660"/>
              <pc:sldLayoutMk cId="2913889943" sldId="2147483697"/>
              <ac:picMk id="31" creationId="{1E9C86D3-4334-9666-6AED-71430E56A73C}"/>
            </ac:picMkLst>
          </pc:picChg>
          <pc:picChg chg="mod">
            <ac:chgData name="Franziska Händschel" userId="e2149472-3187-4d00-b16a-a19eff6fc04a" providerId="ADAL" clId="{26CC04BA-24AB-4D35-849D-1B70A974C0A5}" dt="2024-03-06T16:42:23.720" v="5262"/>
            <ac:picMkLst>
              <pc:docMk/>
              <pc:sldMasterMk cId="2436609279" sldId="2147483660"/>
              <pc:sldLayoutMk cId="2913889943" sldId="2147483697"/>
              <ac:picMk id="32" creationId="{8DE335C0-400E-C10F-A1EB-F38EBC2B75E2}"/>
            </ac:picMkLst>
          </pc:picChg>
          <pc:picChg chg="mod">
            <ac:chgData name="Franziska Händschel" userId="e2149472-3187-4d00-b16a-a19eff6fc04a" providerId="ADAL" clId="{26CC04BA-24AB-4D35-849D-1B70A974C0A5}" dt="2024-03-06T16:42:23.720" v="5262"/>
            <ac:picMkLst>
              <pc:docMk/>
              <pc:sldMasterMk cId="2436609279" sldId="2147483660"/>
              <pc:sldLayoutMk cId="2913889943" sldId="2147483697"/>
              <ac:picMk id="33" creationId="{4C0CEC4F-BE22-07BC-9CDF-2073948D65EC}"/>
            </ac:picMkLst>
          </pc:picChg>
          <pc:picChg chg="mod">
            <ac:chgData name="Franziska Händschel" userId="e2149472-3187-4d00-b16a-a19eff6fc04a" providerId="ADAL" clId="{26CC04BA-24AB-4D35-849D-1B70A974C0A5}" dt="2024-03-06T16:42:23.720" v="5262"/>
            <ac:picMkLst>
              <pc:docMk/>
              <pc:sldMasterMk cId="2436609279" sldId="2147483660"/>
              <pc:sldLayoutMk cId="2913889943" sldId="2147483697"/>
              <ac:picMk id="34" creationId="{54CF5135-53DA-0466-ACA0-E03F85E112FB}"/>
            </ac:picMkLst>
          </pc:picChg>
          <pc:picChg chg="mod">
            <ac:chgData name="Franziska Händschel" userId="e2149472-3187-4d00-b16a-a19eff6fc04a" providerId="ADAL" clId="{26CC04BA-24AB-4D35-849D-1B70A974C0A5}" dt="2024-03-06T16:42:23.720" v="5262"/>
            <ac:picMkLst>
              <pc:docMk/>
              <pc:sldMasterMk cId="2436609279" sldId="2147483660"/>
              <pc:sldLayoutMk cId="2913889943" sldId="2147483697"/>
              <ac:picMk id="35" creationId="{EC3237D8-1D2F-6A72-7D4B-893256A17CF3}"/>
            </ac:picMkLst>
          </pc:picChg>
          <pc:picChg chg="mod">
            <ac:chgData name="Franziska Händschel" userId="e2149472-3187-4d00-b16a-a19eff6fc04a" providerId="ADAL" clId="{26CC04BA-24AB-4D35-849D-1B70A974C0A5}" dt="2024-03-06T16:42:35.948" v="5263"/>
            <ac:picMkLst>
              <pc:docMk/>
              <pc:sldMasterMk cId="2436609279" sldId="2147483660"/>
              <pc:sldLayoutMk cId="2913889943" sldId="2147483697"/>
              <ac:picMk id="47" creationId="{31BD4A8B-4281-234E-7149-DB2DB26BF5C2}"/>
            </ac:picMkLst>
          </pc:picChg>
          <pc:picChg chg="mod">
            <ac:chgData name="Franziska Händschel" userId="e2149472-3187-4d00-b16a-a19eff6fc04a" providerId="ADAL" clId="{26CC04BA-24AB-4D35-849D-1B70A974C0A5}" dt="2024-03-06T16:42:35.948" v="5263"/>
            <ac:picMkLst>
              <pc:docMk/>
              <pc:sldMasterMk cId="2436609279" sldId="2147483660"/>
              <pc:sldLayoutMk cId="2913889943" sldId="2147483697"/>
              <ac:picMk id="48" creationId="{D6AE49BA-995B-F7FD-FB2B-6B2DF0DA4C16}"/>
            </ac:picMkLst>
          </pc:picChg>
          <pc:picChg chg="mod">
            <ac:chgData name="Franziska Händschel" userId="e2149472-3187-4d00-b16a-a19eff6fc04a" providerId="ADAL" clId="{26CC04BA-24AB-4D35-849D-1B70A974C0A5}" dt="2024-03-06T16:42:35.948" v="5263"/>
            <ac:picMkLst>
              <pc:docMk/>
              <pc:sldMasterMk cId="2436609279" sldId="2147483660"/>
              <pc:sldLayoutMk cId="2913889943" sldId="2147483697"/>
              <ac:picMk id="49" creationId="{90084D87-1C82-6D94-543E-BAF62D4BAB36}"/>
            </ac:picMkLst>
          </pc:picChg>
          <pc:picChg chg="mod">
            <ac:chgData name="Franziska Händschel" userId="e2149472-3187-4d00-b16a-a19eff6fc04a" providerId="ADAL" clId="{26CC04BA-24AB-4D35-849D-1B70A974C0A5}" dt="2024-03-06T16:42:35.948" v="5263"/>
            <ac:picMkLst>
              <pc:docMk/>
              <pc:sldMasterMk cId="2436609279" sldId="2147483660"/>
              <pc:sldLayoutMk cId="2913889943" sldId="2147483697"/>
              <ac:picMk id="50" creationId="{7DACF3AC-1D4A-CA71-5FF7-0B2BD887210C}"/>
            </ac:picMkLst>
          </pc:picChg>
          <pc:picChg chg="mod">
            <ac:chgData name="Franziska Händschel" userId="e2149472-3187-4d00-b16a-a19eff6fc04a" providerId="ADAL" clId="{26CC04BA-24AB-4D35-849D-1B70A974C0A5}" dt="2024-03-06T16:42:35.948" v="5263"/>
            <ac:picMkLst>
              <pc:docMk/>
              <pc:sldMasterMk cId="2436609279" sldId="2147483660"/>
              <pc:sldLayoutMk cId="2913889943" sldId="2147483697"/>
              <ac:picMk id="51" creationId="{3E065CE6-FADC-E3B1-3D5E-669BD4159E6B}"/>
            </ac:picMkLst>
          </pc:picChg>
          <pc:picChg chg="mod">
            <ac:chgData name="Franziska Händschel" userId="e2149472-3187-4d00-b16a-a19eff6fc04a" providerId="ADAL" clId="{26CC04BA-24AB-4D35-849D-1B70A974C0A5}" dt="2024-03-06T16:42:35.948" v="5263"/>
            <ac:picMkLst>
              <pc:docMk/>
              <pc:sldMasterMk cId="2436609279" sldId="2147483660"/>
              <pc:sldLayoutMk cId="2913889943" sldId="2147483697"/>
              <ac:picMk id="52" creationId="{FD1FA406-049D-BC00-D931-C94C80DB8F6E}"/>
            </ac:picMkLst>
          </pc:picChg>
          <pc:picChg chg="mod">
            <ac:chgData name="Franziska Händschel" userId="e2149472-3187-4d00-b16a-a19eff6fc04a" providerId="ADAL" clId="{26CC04BA-24AB-4D35-849D-1B70A974C0A5}" dt="2024-03-06T16:42:35.948" v="5263"/>
            <ac:picMkLst>
              <pc:docMk/>
              <pc:sldMasterMk cId="2436609279" sldId="2147483660"/>
              <pc:sldLayoutMk cId="2913889943" sldId="2147483697"/>
              <ac:picMk id="53" creationId="{C0F14D17-E6E8-FA63-D959-FB5D202D9EA0}"/>
            </ac:picMkLst>
          </pc:picChg>
          <pc:picChg chg="mod">
            <ac:chgData name="Franziska Händschel" userId="e2149472-3187-4d00-b16a-a19eff6fc04a" providerId="ADAL" clId="{26CC04BA-24AB-4D35-849D-1B70A974C0A5}" dt="2024-03-06T16:42:35.948" v="5263"/>
            <ac:picMkLst>
              <pc:docMk/>
              <pc:sldMasterMk cId="2436609279" sldId="2147483660"/>
              <pc:sldLayoutMk cId="2913889943" sldId="2147483697"/>
              <ac:picMk id="54" creationId="{4B2E6763-D697-8B83-35A9-65D962C78B9F}"/>
            </ac:picMkLst>
          </pc:picChg>
          <pc:picChg chg="mod">
            <ac:chgData name="Franziska Händschel" userId="e2149472-3187-4d00-b16a-a19eff6fc04a" providerId="ADAL" clId="{26CC04BA-24AB-4D35-849D-1B70A974C0A5}" dt="2024-03-06T16:42:35.948" v="5263"/>
            <ac:picMkLst>
              <pc:docMk/>
              <pc:sldMasterMk cId="2436609279" sldId="2147483660"/>
              <pc:sldLayoutMk cId="2913889943" sldId="2147483697"/>
              <ac:picMk id="55" creationId="{B8D56355-A78D-4432-D29B-2C9C26DC1F54}"/>
            </ac:picMkLst>
          </pc:picChg>
          <pc:picChg chg="mod">
            <ac:chgData name="Franziska Händschel" userId="e2149472-3187-4d00-b16a-a19eff6fc04a" providerId="ADAL" clId="{26CC04BA-24AB-4D35-849D-1B70A974C0A5}" dt="2024-03-06T16:42:35.948" v="5263"/>
            <ac:picMkLst>
              <pc:docMk/>
              <pc:sldMasterMk cId="2436609279" sldId="2147483660"/>
              <pc:sldLayoutMk cId="2913889943" sldId="2147483697"/>
              <ac:picMk id="56" creationId="{F570EC40-BF6D-8C2E-0CC2-E3153BFC9E9A}"/>
            </ac:picMkLst>
          </pc:picChg>
          <pc:picChg chg="mod">
            <ac:chgData name="Franziska Händschel" userId="e2149472-3187-4d00-b16a-a19eff6fc04a" providerId="ADAL" clId="{26CC04BA-24AB-4D35-849D-1B70A974C0A5}" dt="2024-03-06T16:42:35.948" v="5263"/>
            <ac:picMkLst>
              <pc:docMk/>
              <pc:sldMasterMk cId="2436609279" sldId="2147483660"/>
              <pc:sldLayoutMk cId="2913889943" sldId="2147483697"/>
              <ac:picMk id="61" creationId="{BEC034C8-05A3-D288-AB16-23F92763DC97}"/>
            </ac:picMkLst>
          </pc:picChg>
          <pc:picChg chg="mod">
            <ac:chgData name="Franziska Händschel" userId="e2149472-3187-4d00-b16a-a19eff6fc04a" providerId="ADAL" clId="{26CC04BA-24AB-4D35-849D-1B70A974C0A5}" dt="2024-03-06T16:42:35.948" v="5263"/>
            <ac:picMkLst>
              <pc:docMk/>
              <pc:sldMasterMk cId="2436609279" sldId="2147483660"/>
              <pc:sldLayoutMk cId="2913889943" sldId="2147483697"/>
              <ac:picMk id="62" creationId="{A064AD20-E74A-EC13-B9DA-D9EFC417AFFD}"/>
            </ac:picMkLst>
          </pc:picChg>
          <pc:picChg chg="mod">
            <ac:chgData name="Franziska Händschel" userId="e2149472-3187-4d00-b16a-a19eff6fc04a" providerId="ADAL" clId="{26CC04BA-24AB-4D35-849D-1B70A974C0A5}" dt="2024-03-06T16:42:35.948" v="5263"/>
            <ac:picMkLst>
              <pc:docMk/>
              <pc:sldMasterMk cId="2436609279" sldId="2147483660"/>
              <pc:sldLayoutMk cId="2913889943" sldId="2147483697"/>
              <ac:picMk id="63" creationId="{04858F0D-3242-A173-4D6F-5C8E1E00D9CC}"/>
            </ac:picMkLst>
          </pc:picChg>
          <pc:picChg chg="mod">
            <ac:chgData name="Franziska Händschel" userId="e2149472-3187-4d00-b16a-a19eff6fc04a" providerId="ADAL" clId="{26CC04BA-24AB-4D35-849D-1B70A974C0A5}" dt="2024-03-06T16:42:35.948" v="5263"/>
            <ac:picMkLst>
              <pc:docMk/>
              <pc:sldMasterMk cId="2436609279" sldId="2147483660"/>
              <pc:sldLayoutMk cId="2913889943" sldId="2147483697"/>
              <ac:picMk id="64" creationId="{2E3CCCA9-F95D-EC92-A862-4FFD226C86D1}"/>
            </ac:picMkLst>
          </pc:picChg>
          <pc:picChg chg="mod">
            <ac:chgData name="Franziska Händschel" userId="e2149472-3187-4d00-b16a-a19eff6fc04a" providerId="ADAL" clId="{26CC04BA-24AB-4D35-849D-1B70A974C0A5}" dt="2024-03-06T16:42:35.948" v="5263"/>
            <ac:picMkLst>
              <pc:docMk/>
              <pc:sldMasterMk cId="2436609279" sldId="2147483660"/>
              <pc:sldLayoutMk cId="2913889943" sldId="2147483697"/>
              <ac:picMk id="66" creationId="{651B2F9F-A6BA-0E6D-99BB-B498F91310F6}"/>
            </ac:picMkLst>
          </pc:picChg>
          <pc:picChg chg="add mod">
            <ac:chgData name="Franziska Händschel" userId="e2149472-3187-4d00-b16a-a19eff6fc04a" providerId="ADAL" clId="{26CC04BA-24AB-4D35-849D-1B70A974C0A5}" dt="2024-03-06T16:43:47.478" v="5284"/>
            <ac:picMkLst>
              <pc:docMk/>
              <pc:sldMasterMk cId="2436609279" sldId="2147483660"/>
              <pc:sldLayoutMk cId="2913889943" sldId="2147483697"/>
              <ac:picMk id="67" creationId="{0F78C2CC-4280-F8B1-2DBE-A3D3CE1598A9}"/>
            </ac:picMkLst>
          </pc:picChg>
        </pc:sldLayoutChg>
        <pc:sldLayoutChg chg="addSp delSp modSp mod">
          <pc:chgData name="Franziska Händschel" userId="e2149472-3187-4d00-b16a-a19eff6fc04a" providerId="ADAL" clId="{26CC04BA-24AB-4D35-849D-1B70A974C0A5}" dt="2024-03-06T16:43:51.279" v="5286"/>
          <pc:sldLayoutMkLst>
            <pc:docMk/>
            <pc:sldMasterMk cId="2436609279" sldId="2147483660"/>
            <pc:sldLayoutMk cId="1095678625" sldId="2147483698"/>
          </pc:sldLayoutMkLst>
          <pc:spChg chg="mod">
            <ac:chgData name="Franziska Händschel" userId="e2149472-3187-4d00-b16a-a19eff6fc04a" providerId="ADAL" clId="{26CC04BA-24AB-4D35-849D-1B70A974C0A5}" dt="2024-03-06T16:36:06.616" v="5161" actId="20577"/>
            <ac:spMkLst>
              <pc:docMk/>
              <pc:sldMasterMk cId="2436609279" sldId="2147483660"/>
              <pc:sldLayoutMk cId="1095678625" sldId="2147483698"/>
              <ac:spMk id="5" creationId="{663945DF-D69B-AA50-FC58-C1729226D594}"/>
            </ac:spMkLst>
          </pc:spChg>
          <pc:spChg chg="mod">
            <ac:chgData name="Franziska Händschel" userId="e2149472-3187-4d00-b16a-a19eff6fc04a" providerId="ADAL" clId="{26CC04BA-24AB-4D35-849D-1B70A974C0A5}" dt="2024-03-06T16:42:50.819" v="5267"/>
            <ac:spMkLst>
              <pc:docMk/>
              <pc:sldMasterMk cId="2436609279" sldId="2147483660"/>
              <pc:sldLayoutMk cId="1095678625" sldId="2147483698"/>
              <ac:spMk id="6" creationId="{ED5A7E3A-FC24-5193-E39D-5E58BF72A0F7}"/>
            </ac:spMkLst>
          </pc:spChg>
          <pc:spChg chg="mod">
            <ac:chgData name="Franziska Händschel" userId="e2149472-3187-4d00-b16a-a19eff6fc04a" providerId="ADAL" clId="{26CC04BA-24AB-4D35-849D-1B70A974C0A5}" dt="2024-03-06T16:42:50.819" v="5267"/>
            <ac:spMkLst>
              <pc:docMk/>
              <pc:sldMasterMk cId="2436609279" sldId="2147483660"/>
              <pc:sldLayoutMk cId="1095678625" sldId="2147483698"/>
              <ac:spMk id="7" creationId="{6F3932F3-3377-6209-2ECC-71F7131BAA15}"/>
            </ac:spMkLst>
          </pc:spChg>
          <pc:spChg chg="mod">
            <ac:chgData name="Franziska Händschel" userId="e2149472-3187-4d00-b16a-a19eff6fc04a" providerId="ADAL" clId="{26CC04BA-24AB-4D35-849D-1B70A974C0A5}" dt="2024-03-06T16:42:50.819" v="5267"/>
            <ac:spMkLst>
              <pc:docMk/>
              <pc:sldMasterMk cId="2436609279" sldId="2147483660"/>
              <pc:sldLayoutMk cId="1095678625" sldId="2147483698"/>
              <ac:spMk id="8" creationId="{44A42182-33ED-0FC3-09E6-1866AF7F5BF8}"/>
            </ac:spMkLst>
          </pc:spChg>
          <pc:spChg chg="mod">
            <ac:chgData name="Franziska Händschel" userId="e2149472-3187-4d00-b16a-a19eff6fc04a" providerId="ADAL" clId="{26CC04BA-24AB-4D35-849D-1B70A974C0A5}" dt="2024-03-06T16:42:50.819" v="5267"/>
            <ac:spMkLst>
              <pc:docMk/>
              <pc:sldMasterMk cId="2436609279" sldId="2147483660"/>
              <pc:sldLayoutMk cId="1095678625" sldId="2147483698"/>
              <ac:spMk id="9" creationId="{B163F43B-C774-74FC-9413-0313F00B9E59}"/>
            </ac:spMkLst>
          </pc:spChg>
          <pc:spChg chg="mod">
            <ac:chgData name="Franziska Händschel" userId="e2149472-3187-4d00-b16a-a19eff6fc04a" providerId="ADAL" clId="{26CC04BA-24AB-4D35-849D-1B70A974C0A5}" dt="2024-03-06T16:42:50.819" v="5267"/>
            <ac:spMkLst>
              <pc:docMk/>
              <pc:sldMasterMk cId="2436609279" sldId="2147483660"/>
              <pc:sldLayoutMk cId="1095678625" sldId="2147483698"/>
              <ac:spMk id="10" creationId="{6F9BDA4A-C9E6-FEC8-E734-7810B51DB455}"/>
            </ac:spMkLst>
          </pc:spChg>
          <pc:spChg chg="mod">
            <ac:chgData name="Franziska Händschel" userId="e2149472-3187-4d00-b16a-a19eff6fc04a" providerId="ADAL" clId="{26CC04BA-24AB-4D35-849D-1B70A974C0A5}" dt="2024-03-06T16:42:50.819" v="5267"/>
            <ac:spMkLst>
              <pc:docMk/>
              <pc:sldMasterMk cId="2436609279" sldId="2147483660"/>
              <pc:sldLayoutMk cId="1095678625" sldId="2147483698"/>
              <ac:spMk id="11" creationId="{B60CE22B-D09A-C6A0-B83E-6A91AE232C27}"/>
            </ac:spMkLst>
          </pc:spChg>
          <pc:spChg chg="mod">
            <ac:chgData name="Franziska Händschel" userId="e2149472-3187-4d00-b16a-a19eff6fc04a" providerId="ADAL" clId="{26CC04BA-24AB-4D35-849D-1B70A974C0A5}" dt="2024-03-06T16:42:50.819" v="5267"/>
            <ac:spMkLst>
              <pc:docMk/>
              <pc:sldMasterMk cId="2436609279" sldId="2147483660"/>
              <pc:sldLayoutMk cId="1095678625" sldId="2147483698"/>
              <ac:spMk id="12" creationId="{ACE2D6C0-FFAF-E0F0-ED96-17B3BEDFE974}"/>
            </ac:spMkLst>
          </pc:spChg>
          <pc:spChg chg="mod">
            <ac:chgData name="Franziska Händschel" userId="e2149472-3187-4d00-b16a-a19eff6fc04a" providerId="ADAL" clId="{26CC04BA-24AB-4D35-849D-1B70A974C0A5}" dt="2024-03-06T16:42:50.819" v="5267"/>
            <ac:spMkLst>
              <pc:docMk/>
              <pc:sldMasterMk cId="2436609279" sldId="2147483660"/>
              <pc:sldLayoutMk cId="1095678625" sldId="2147483698"/>
              <ac:spMk id="13" creationId="{AE8029A1-D902-4834-9ACA-270DBF7615BD}"/>
            </ac:spMkLst>
          </pc:spChg>
          <pc:spChg chg="mod">
            <ac:chgData name="Franziska Händschel" userId="e2149472-3187-4d00-b16a-a19eff6fc04a" providerId="ADAL" clId="{26CC04BA-24AB-4D35-849D-1B70A974C0A5}" dt="2024-03-06T16:42:50.819" v="5267"/>
            <ac:spMkLst>
              <pc:docMk/>
              <pc:sldMasterMk cId="2436609279" sldId="2147483660"/>
              <pc:sldLayoutMk cId="1095678625" sldId="2147483698"/>
              <ac:spMk id="14" creationId="{FFD3877E-A61E-8F30-89EE-F1D90B28C218}"/>
            </ac:spMkLst>
          </pc:spChg>
          <pc:spChg chg="mod">
            <ac:chgData name="Franziska Händschel" userId="e2149472-3187-4d00-b16a-a19eff6fc04a" providerId="ADAL" clId="{26CC04BA-24AB-4D35-849D-1B70A974C0A5}" dt="2024-03-06T16:42:50.819" v="5267"/>
            <ac:spMkLst>
              <pc:docMk/>
              <pc:sldMasterMk cId="2436609279" sldId="2147483660"/>
              <pc:sldLayoutMk cId="1095678625" sldId="2147483698"/>
              <ac:spMk id="15" creationId="{411AE1AA-9D61-AF5E-C11A-2E9E919CD229}"/>
            </ac:spMkLst>
          </pc:spChg>
          <pc:spChg chg="mod">
            <ac:chgData name="Franziska Händschel" userId="e2149472-3187-4d00-b16a-a19eff6fc04a" providerId="ADAL" clId="{26CC04BA-24AB-4D35-849D-1B70A974C0A5}" dt="2024-03-06T16:42:50.819" v="5267"/>
            <ac:spMkLst>
              <pc:docMk/>
              <pc:sldMasterMk cId="2436609279" sldId="2147483660"/>
              <pc:sldLayoutMk cId="1095678625" sldId="2147483698"/>
              <ac:spMk id="16" creationId="{B70F32DC-E0C9-76E0-AE45-1E4B2BF33244}"/>
            </ac:spMkLst>
          </pc:spChg>
          <pc:spChg chg="mod">
            <ac:chgData name="Franziska Händschel" userId="e2149472-3187-4d00-b16a-a19eff6fc04a" providerId="ADAL" clId="{26CC04BA-24AB-4D35-849D-1B70A974C0A5}" dt="2024-03-06T16:42:50.819" v="5267"/>
            <ac:spMkLst>
              <pc:docMk/>
              <pc:sldMasterMk cId="2436609279" sldId="2147483660"/>
              <pc:sldLayoutMk cId="1095678625" sldId="2147483698"/>
              <ac:spMk id="17" creationId="{6B18F8BC-6209-D0C5-8950-38D90A31CFE6}"/>
            </ac:spMkLst>
          </pc:spChg>
          <pc:spChg chg="mod">
            <ac:chgData name="Franziska Händschel" userId="e2149472-3187-4d00-b16a-a19eff6fc04a" providerId="ADAL" clId="{26CC04BA-24AB-4D35-849D-1B70A974C0A5}" dt="2024-03-06T16:42:50.819" v="5267"/>
            <ac:spMkLst>
              <pc:docMk/>
              <pc:sldMasterMk cId="2436609279" sldId="2147483660"/>
              <pc:sldLayoutMk cId="1095678625" sldId="2147483698"/>
              <ac:spMk id="18" creationId="{42C3A4B0-DD16-5D19-6048-7DF6699384B4}"/>
            </ac:spMkLst>
          </pc:spChg>
          <pc:spChg chg="mod">
            <ac:chgData name="Franziska Händschel" userId="e2149472-3187-4d00-b16a-a19eff6fc04a" providerId="ADAL" clId="{26CC04BA-24AB-4D35-849D-1B70A974C0A5}" dt="2024-03-06T16:42:50.819" v="5267"/>
            <ac:spMkLst>
              <pc:docMk/>
              <pc:sldMasterMk cId="2436609279" sldId="2147483660"/>
              <pc:sldLayoutMk cId="1095678625" sldId="2147483698"/>
              <ac:spMk id="19" creationId="{E35448C6-9DA4-CE44-D827-803C1328FDF9}"/>
            </ac:spMkLst>
          </pc:spChg>
          <pc:spChg chg="mod">
            <ac:chgData name="Franziska Händschel" userId="e2149472-3187-4d00-b16a-a19eff6fc04a" providerId="ADAL" clId="{26CC04BA-24AB-4D35-849D-1B70A974C0A5}" dt="2024-03-06T16:42:50.819" v="5267"/>
            <ac:spMkLst>
              <pc:docMk/>
              <pc:sldMasterMk cId="2436609279" sldId="2147483660"/>
              <pc:sldLayoutMk cId="1095678625" sldId="2147483698"/>
              <ac:spMk id="20" creationId="{8D49E034-71AB-3CB3-8F51-FB6C915F8CC4}"/>
            </ac:spMkLst>
          </pc:spChg>
          <pc:spChg chg="mod">
            <ac:chgData name="Franziska Händschel" userId="e2149472-3187-4d00-b16a-a19eff6fc04a" providerId="ADAL" clId="{26CC04BA-24AB-4D35-849D-1B70A974C0A5}" dt="2024-03-06T16:42:43.215" v="5266"/>
            <ac:spMkLst>
              <pc:docMk/>
              <pc:sldMasterMk cId="2436609279" sldId="2147483660"/>
              <pc:sldLayoutMk cId="1095678625" sldId="2147483698"/>
              <ac:spMk id="37" creationId="{669547B5-4D98-A921-1815-723A13E1CD71}"/>
            </ac:spMkLst>
          </pc:spChg>
          <pc:spChg chg="mod">
            <ac:chgData name="Franziska Händschel" userId="e2149472-3187-4d00-b16a-a19eff6fc04a" providerId="ADAL" clId="{26CC04BA-24AB-4D35-849D-1B70A974C0A5}" dt="2024-03-06T16:42:43.215" v="5266"/>
            <ac:spMkLst>
              <pc:docMk/>
              <pc:sldMasterMk cId="2436609279" sldId="2147483660"/>
              <pc:sldLayoutMk cId="1095678625" sldId="2147483698"/>
              <ac:spMk id="38" creationId="{B2AB44BD-5D86-0155-1BF7-AAEA4A5D095A}"/>
            </ac:spMkLst>
          </pc:spChg>
          <pc:spChg chg="mod">
            <ac:chgData name="Franziska Händschel" userId="e2149472-3187-4d00-b16a-a19eff6fc04a" providerId="ADAL" clId="{26CC04BA-24AB-4D35-849D-1B70A974C0A5}" dt="2024-03-06T16:42:43.215" v="5266"/>
            <ac:spMkLst>
              <pc:docMk/>
              <pc:sldMasterMk cId="2436609279" sldId="2147483660"/>
              <pc:sldLayoutMk cId="1095678625" sldId="2147483698"/>
              <ac:spMk id="39" creationId="{54EEC1E2-7AEA-0A62-E51A-24203119ABDA}"/>
            </ac:spMkLst>
          </pc:spChg>
          <pc:spChg chg="mod">
            <ac:chgData name="Franziska Händschel" userId="e2149472-3187-4d00-b16a-a19eff6fc04a" providerId="ADAL" clId="{26CC04BA-24AB-4D35-849D-1B70A974C0A5}" dt="2024-03-06T16:42:43.215" v="5266"/>
            <ac:spMkLst>
              <pc:docMk/>
              <pc:sldMasterMk cId="2436609279" sldId="2147483660"/>
              <pc:sldLayoutMk cId="1095678625" sldId="2147483698"/>
              <ac:spMk id="40" creationId="{695518EF-6606-D35D-D3E7-FD382A36EA79}"/>
            </ac:spMkLst>
          </pc:spChg>
          <pc:spChg chg="mod">
            <ac:chgData name="Franziska Händschel" userId="e2149472-3187-4d00-b16a-a19eff6fc04a" providerId="ADAL" clId="{26CC04BA-24AB-4D35-849D-1B70A974C0A5}" dt="2024-03-06T16:42:43.215" v="5266"/>
            <ac:spMkLst>
              <pc:docMk/>
              <pc:sldMasterMk cId="2436609279" sldId="2147483660"/>
              <pc:sldLayoutMk cId="1095678625" sldId="2147483698"/>
              <ac:spMk id="41" creationId="{116BA9D1-C76F-882E-F7AF-2545A3B15738}"/>
            </ac:spMkLst>
          </pc:spChg>
          <pc:spChg chg="mod">
            <ac:chgData name="Franziska Händschel" userId="e2149472-3187-4d00-b16a-a19eff6fc04a" providerId="ADAL" clId="{26CC04BA-24AB-4D35-849D-1B70A974C0A5}" dt="2024-03-06T16:42:43.215" v="5266"/>
            <ac:spMkLst>
              <pc:docMk/>
              <pc:sldMasterMk cId="2436609279" sldId="2147483660"/>
              <pc:sldLayoutMk cId="1095678625" sldId="2147483698"/>
              <ac:spMk id="42" creationId="{289E14AC-77D5-096D-04FB-5841F9B31DFE}"/>
            </ac:spMkLst>
          </pc:spChg>
          <pc:spChg chg="mod">
            <ac:chgData name="Franziska Händschel" userId="e2149472-3187-4d00-b16a-a19eff6fc04a" providerId="ADAL" clId="{26CC04BA-24AB-4D35-849D-1B70A974C0A5}" dt="2024-03-06T16:42:43.215" v="5266"/>
            <ac:spMkLst>
              <pc:docMk/>
              <pc:sldMasterMk cId="2436609279" sldId="2147483660"/>
              <pc:sldLayoutMk cId="1095678625" sldId="2147483698"/>
              <ac:spMk id="43" creationId="{8B8A8812-A8FA-9370-7AA3-4250A7D6173F}"/>
            </ac:spMkLst>
          </pc:spChg>
          <pc:spChg chg="mod">
            <ac:chgData name="Franziska Händschel" userId="e2149472-3187-4d00-b16a-a19eff6fc04a" providerId="ADAL" clId="{26CC04BA-24AB-4D35-849D-1B70A974C0A5}" dt="2024-03-06T16:42:43.215" v="5266"/>
            <ac:spMkLst>
              <pc:docMk/>
              <pc:sldMasterMk cId="2436609279" sldId="2147483660"/>
              <pc:sldLayoutMk cId="1095678625" sldId="2147483698"/>
              <ac:spMk id="44" creationId="{28E555A5-0A2B-0EA0-ED03-37FBCB0EDE8E}"/>
            </ac:spMkLst>
          </pc:spChg>
          <pc:spChg chg="mod">
            <ac:chgData name="Franziska Händschel" userId="e2149472-3187-4d00-b16a-a19eff6fc04a" providerId="ADAL" clId="{26CC04BA-24AB-4D35-849D-1B70A974C0A5}" dt="2024-03-06T16:42:43.215" v="5266"/>
            <ac:spMkLst>
              <pc:docMk/>
              <pc:sldMasterMk cId="2436609279" sldId="2147483660"/>
              <pc:sldLayoutMk cId="1095678625" sldId="2147483698"/>
              <ac:spMk id="45" creationId="{A83D8202-0E1D-A102-B67A-B3EBB7CE6202}"/>
            </ac:spMkLst>
          </pc:spChg>
          <pc:spChg chg="mod">
            <ac:chgData name="Franziska Händschel" userId="e2149472-3187-4d00-b16a-a19eff6fc04a" providerId="ADAL" clId="{26CC04BA-24AB-4D35-849D-1B70A974C0A5}" dt="2024-03-06T16:42:43.215" v="5266"/>
            <ac:spMkLst>
              <pc:docMk/>
              <pc:sldMasterMk cId="2436609279" sldId="2147483660"/>
              <pc:sldLayoutMk cId="1095678625" sldId="2147483698"/>
              <ac:spMk id="46" creationId="{853E7801-34A6-5D70-9257-2B42416BD95F}"/>
            </ac:spMkLst>
          </pc:spChg>
          <pc:spChg chg="mod">
            <ac:chgData name="Franziska Händschel" userId="e2149472-3187-4d00-b16a-a19eff6fc04a" providerId="ADAL" clId="{26CC04BA-24AB-4D35-849D-1B70A974C0A5}" dt="2024-03-06T16:42:43.215" v="5266"/>
            <ac:spMkLst>
              <pc:docMk/>
              <pc:sldMasterMk cId="2436609279" sldId="2147483660"/>
              <pc:sldLayoutMk cId="1095678625" sldId="2147483698"/>
              <ac:spMk id="57" creationId="{4EA26D11-863C-8D75-4FCE-E5AC35E3E895}"/>
            </ac:spMkLst>
          </pc:spChg>
          <pc:spChg chg="mod">
            <ac:chgData name="Franziska Händschel" userId="e2149472-3187-4d00-b16a-a19eff6fc04a" providerId="ADAL" clId="{26CC04BA-24AB-4D35-849D-1B70A974C0A5}" dt="2024-03-06T16:42:43.215" v="5266"/>
            <ac:spMkLst>
              <pc:docMk/>
              <pc:sldMasterMk cId="2436609279" sldId="2147483660"/>
              <pc:sldLayoutMk cId="1095678625" sldId="2147483698"/>
              <ac:spMk id="58" creationId="{EB4457C9-A31C-262D-705B-46646BFA83E5}"/>
            </ac:spMkLst>
          </pc:spChg>
          <pc:spChg chg="mod">
            <ac:chgData name="Franziska Händschel" userId="e2149472-3187-4d00-b16a-a19eff6fc04a" providerId="ADAL" clId="{26CC04BA-24AB-4D35-849D-1B70A974C0A5}" dt="2024-03-06T16:42:43.215" v="5266"/>
            <ac:spMkLst>
              <pc:docMk/>
              <pc:sldMasterMk cId="2436609279" sldId="2147483660"/>
              <pc:sldLayoutMk cId="1095678625" sldId="2147483698"/>
              <ac:spMk id="59" creationId="{C1DCBCA7-23A9-9AF7-9243-49FC99B1F44E}"/>
            </ac:spMkLst>
          </pc:spChg>
          <pc:spChg chg="mod">
            <ac:chgData name="Franziska Händschel" userId="e2149472-3187-4d00-b16a-a19eff6fc04a" providerId="ADAL" clId="{26CC04BA-24AB-4D35-849D-1B70A974C0A5}" dt="2024-03-06T16:42:43.215" v="5266"/>
            <ac:spMkLst>
              <pc:docMk/>
              <pc:sldMasterMk cId="2436609279" sldId="2147483660"/>
              <pc:sldLayoutMk cId="1095678625" sldId="2147483698"/>
              <ac:spMk id="60" creationId="{DD139A2E-F051-5E9F-54FE-097B20BA1EB4}"/>
            </ac:spMkLst>
          </pc:spChg>
          <pc:spChg chg="mod">
            <ac:chgData name="Franziska Händschel" userId="e2149472-3187-4d00-b16a-a19eff6fc04a" providerId="ADAL" clId="{26CC04BA-24AB-4D35-849D-1B70A974C0A5}" dt="2024-03-06T16:42:43.215" v="5266"/>
            <ac:spMkLst>
              <pc:docMk/>
              <pc:sldMasterMk cId="2436609279" sldId="2147483660"/>
              <pc:sldLayoutMk cId="1095678625" sldId="2147483698"/>
              <ac:spMk id="65" creationId="{F841334F-836E-24B3-75C3-AE410A65BA7F}"/>
            </ac:spMkLst>
          </pc:spChg>
          <pc:grpChg chg="add del mod">
            <ac:chgData name="Franziska Händschel" userId="e2149472-3187-4d00-b16a-a19eff6fc04a" providerId="ADAL" clId="{26CC04BA-24AB-4D35-849D-1B70A974C0A5}" dt="2024-03-06T16:42:55.246" v="5269" actId="21"/>
            <ac:grpSpMkLst>
              <pc:docMk/>
              <pc:sldMasterMk cId="2436609279" sldId="2147483660"/>
              <pc:sldLayoutMk cId="1095678625" sldId="2147483698"/>
              <ac:grpSpMk id="3" creationId="{876DA6C3-6BC0-44D9-5680-6586BBE99CCC}"/>
            </ac:grpSpMkLst>
          </pc:grpChg>
          <pc:grpChg chg="add mod">
            <ac:chgData name="Franziska Händschel" userId="e2149472-3187-4d00-b16a-a19eff6fc04a" providerId="ADAL" clId="{26CC04BA-24AB-4D35-849D-1B70A974C0A5}" dt="2024-03-06T16:42:43.215" v="5266"/>
            <ac:grpSpMkLst>
              <pc:docMk/>
              <pc:sldMasterMk cId="2436609279" sldId="2147483660"/>
              <pc:sldLayoutMk cId="1095678625" sldId="2147483698"/>
              <ac:grpSpMk id="36" creationId="{C9726D9A-C9D2-3F92-9613-D474C90F0832}"/>
            </ac:grpSpMkLst>
          </pc:grpChg>
          <pc:picChg chg="add del mod">
            <ac:chgData name="Franziska Händschel" userId="e2149472-3187-4d00-b16a-a19eff6fc04a" providerId="ADAL" clId="{26CC04BA-24AB-4D35-849D-1B70A974C0A5}" dt="2024-03-06T16:43:50.881" v="5285" actId="478"/>
            <ac:picMkLst>
              <pc:docMk/>
              <pc:sldMasterMk cId="2436609279" sldId="2147483660"/>
              <pc:sldLayoutMk cId="1095678625" sldId="2147483698"/>
              <ac:picMk id="2" creationId="{521716AA-32BE-64E3-B326-79B96E7CBDB7}"/>
            </ac:picMkLst>
          </pc:picChg>
          <pc:picChg chg="mod">
            <ac:chgData name="Franziska Händschel" userId="e2149472-3187-4d00-b16a-a19eff6fc04a" providerId="ADAL" clId="{26CC04BA-24AB-4D35-849D-1B70A974C0A5}" dt="2024-03-06T16:42:50.819" v="5267"/>
            <ac:picMkLst>
              <pc:docMk/>
              <pc:sldMasterMk cId="2436609279" sldId="2147483660"/>
              <pc:sldLayoutMk cId="1095678625" sldId="2147483698"/>
              <ac:picMk id="21" creationId="{C036F4E3-7FB6-8D66-8FEB-90660168A746}"/>
            </ac:picMkLst>
          </pc:picChg>
          <pc:picChg chg="mod">
            <ac:chgData name="Franziska Händschel" userId="e2149472-3187-4d00-b16a-a19eff6fc04a" providerId="ADAL" clId="{26CC04BA-24AB-4D35-849D-1B70A974C0A5}" dt="2024-03-06T16:42:50.819" v="5267"/>
            <ac:picMkLst>
              <pc:docMk/>
              <pc:sldMasterMk cId="2436609279" sldId="2147483660"/>
              <pc:sldLayoutMk cId="1095678625" sldId="2147483698"/>
              <ac:picMk id="22" creationId="{BE19AEF9-BB73-AA5D-3F7D-52D215700D7E}"/>
            </ac:picMkLst>
          </pc:picChg>
          <pc:picChg chg="mod">
            <ac:chgData name="Franziska Händschel" userId="e2149472-3187-4d00-b16a-a19eff6fc04a" providerId="ADAL" clId="{26CC04BA-24AB-4D35-849D-1B70A974C0A5}" dt="2024-03-06T16:42:50.819" v="5267"/>
            <ac:picMkLst>
              <pc:docMk/>
              <pc:sldMasterMk cId="2436609279" sldId="2147483660"/>
              <pc:sldLayoutMk cId="1095678625" sldId="2147483698"/>
              <ac:picMk id="23" creationId="{867BB49B-72E3-70D8-70C6-B16281BE940D}"/>
            </ac:picMkLst>
          </pc:picChg>
          <pc:picChg chg="mod">
            <ac:chgData name="Franziska Händschel" userId="e2149472-3187-4d00-b16a-a19eff6fc04a" providerId="ADAL" clId="{26CC04BA-24AB-4D35-849D-1B70A974C0A5}" dt="2024-03-06T16:42:50.819" v="5267"/>
            <ac:picMkLst>
              <pc:docMk/>
              <pc:sldMasterMk cId="2436609279" sldId="2147483660"/>
              <pc:sldLayoutMk cId="1095678625" sldId="2147483698"/>
              <ac:picMk id="24" creationId="{769BE312-3D9D-6A78-BDD3-BC9280BD5520}"/>
            </ac:picMkLst>
          </pc:picChg>
          <pc:picChg chg="mod">
            <ac:chgData name="Franziska Händschel" userId="e2149472-3187-4d00-b16a-a19eff6fc04a" providerId="ADAL" clId="{26CC04BA-24AB-4D35-849D-1B70A974C0A5}" dt="2024-03-06T16:42:50.819" v="5267"/>
            <ac:picMkLst>
              <pc:docMk/>
              <pc:sldMasterMk cId="2436609279" sldId="2147483660"/>
              <pc:sldLayoutMk cId="1095678625" sldId="2147483698"/>
              <ac:picMk id="25" creationId="{CA67758B-FC60-65E9-864C-F5D2420DC239}"/>
            </ac:picMkLst>
          </pc:picChg>
          <pc:picChg chg="mod">
            <ac:chgData name="Franziska Händschel" userId="e2149472-3187-4d00-b16a-a19eff6fc04a" providerId="ADAL" clId="{26CC04BA-24AB-4D35-849D-1B70A974C0A5}" dt="2024-03-06T16:42:50.819" v="5267"/>
            <ac:picMkLst>
              <pc:docMk/>
              <pc:sldMasterMk cId="2436609279" sldId="2147483660"/>
              <pc:sldLayoutMk cId="1095678625" sldId="2147483698"/>
              <ac:picMk id="26" creationId="{4FC8D1A2-D8F7-AE56-C05D-9AD8BF7DE458}"/>
            </ac:picMkLst>
          </pc:picChg>
          <pc:picChg chg="mod">
            <ac:chgData name="Franziska Händschel" userId="e2149472-3187-4d00-b16a-a19eff6fc04a" providerId="ADAL" clId="{26CC04BA-24AB-4D35-849D-1B70A974C0A5}" dt="2024-03-06T16:42:50.819" v="5267"/>
            <ac:picMkLst>
              <pc:docMk/>
              <pc:sldMasterMk cId="2436609279" sldId="2147483660"/>
              <pc:sldLayoutMk cId="1095678625" sldId="2147483698"/>
              <ac:picMk id="27" creationId="{56431B7A-0608-A151-3B1B-00B5D234E584}"/>
            </ac:picMkLst>
          </pc:picChg>
          <pc:picChg chg="mod">
            <ac:chgData name="Franziska Händschel" userId="e2149472-3187-4d00-b16a-a19eff6fc04a" providerId="ADAL" clId="{26CC04BA-24AB-4D35-849D-1B70A974C0A5}" dt="2024-03-06T16:42:50.819" v="5267"/>
            <ac:picMkLst>
              <pc:docMk/>
              <pc:sldMasterMk cId="2436609279" sldId="2147483660"/>
              <pc:sldLayoutMk cId="1095678625" sldId="2147483698"/>
              <ac:picMk id="28" creationId="{BFCD611A-5477-40E5-273A-8E37426FF64E}"/>
            </ac:picMkLst>
          </pc:picChg>
          <pc:picChg chg="mod">
            <ac:chgData name="Franziska Händschel" userId="e2149472-3187-4d00-b16a-a19eff6fc04a" providerId="ADAL" clId="{26CC04BA-24AB-4D35-849D-1B70A974C0A5}" dt="2024-03-06T16:42:50.819" v="5267"/>
            <ac:picMkLst>
              <pc:docMk/>
              <pc:sldMasterMk cId="2436609279" sldId="2147483660"/>
              <pc:sldLayoutMk cId="1095678625" sldId="2147483698"/>
              <ac:picMk id="29" creationId="{120152DC-755B-4ED8-BE86-2ABF809B8611}"/>
            </ac:picMkLst>
          </pc:picChg>
          <pc:picChg chg="mod">
            <ac:chgData name="Franziska Händschel" userId="e2149472-3187-4d00-b16a-a19eff6fc04a" providerId="ADAL" clId="{26CC04BA-24AB-4D35-849D-1B70A974C0A5}" dt="2024-03-06T16:42:50.819" v="5267"/>
            <ac:picMkLst>
              <pc:docMk/>
              <pc:sldMasterMk cId="2436609279" sldId="2147483660"/>
              <pc:sldLayoutMk cId="1095678625" sldId="2147483698"/>
              <ac:picMk id="30" creationId="{A8631527-95DF-2E21-5E10-BE496C4BD1C7}"/>
            </ac:picMkLst>
          </pc:picChg>
          <pc:picChg chg="mod">
            <ac:chgData name="Franziska Händschel" userId="e2149472-3187-4d00-b16a-a19eff6fc04a" providerId="ADAL" clId="{26CC04BA-24AB-4D35-849D-1B70A974C0A5}" dt="2024-03-06T16:42:50.819" v="5267"/>
            <ac:picMkLst>
              <pc:docMk/>
              <pc:sldMasterMk cId="2436609279" sldId="2147483660"/>
              <pc:sldLayoutMk cId="1095678625" sldId="2147483698"/>
              <ac:picMk id="31" creationId="{3444CFC9-B733-3493-45DC-31A5462B055B}"/>
            </ac:picMkLst>
          </pc:picChg>
          <pc:picChg chg="mod">
            <ac:chgData name="Franziska Händschel" userId="e2149472-3187-4d00-b16a-a19eff6fc04a" providerId="ADAL" clId="{26CC04BA-24AB-4D35-849D-1B70A974C0A5}" dt="2024-03-06T16:42:50.819" v="5267"/>
            <ac:picMkLst>
              <pc:docMk/>
              <pc:sldMasterMk cId="2436609279" sldId="2147483660"/>
              <pc:sldLayoutMk cId="1095678625" sldId="2147483698"/>
              <ac:picMk id="32" creationId="{CB856676-8E45-EB14-3948-740DA4F7A524}"/>
            </ac:picMkLst>
          </pc:picChg>
          <pc:picChg chg="mod">
            <ac:chgData name="Franziska Händschel" userId="e2149472-3187-4d00-b16a-a19eff6fc04a" providerId="ADAL" clId="{26CC04BA-24AB-4D35-849D-1B70A974C0A5}" dt="2024-03-06T16:42:50.819" v="5267"/>
            <ac:picMkLst>
              <pc:docMk/>
              <pc:sldMasterMk cId="2436609279" sldId="2147483660"/>
              <pc:sldLayoutMk cId="1095678625" sldId="2147483698"/>
              <ac:picMk id="33" creationId="{DD0C7FF6-681A-02E9-0F9E-FFED9D4877A3}"/>
            </ac:picMkLst>
          </pc:picChg>
          <pc:picChg chg="mod">
            <ac:chgData name="Franziska Händschel" userId="e2149472-3187-4d00-b16a-a19eff6fc04a" providerId="ADAL" clId="{26CC04BA-24AB-4D35-849D-1B70A974C0A5}" dt="2024-03-06T16:42:50.819" v="5267"/>
            <ac:picMkLst>
              <pc:docMk/>
              <pc:sldMasterMk cId="2436609279" sldId="2147483660"/>
              <pc:sldLayoutMk cId="1095678625" sldId="2147483698"/>
              <ac:picMk id="34" creationId="{FA1BDFE2-ED15-3B07-EBA2-3AB6255AB1EB}"/>
            </ac:picMkLst>
          </pc:picChg>
          <pc:picChg chg="mod">
            <ac:chgData name="Franziska Händschel" userId="e2149472-3187-4d00-b16a-a19eff6fc04a" providerId="ADAL" clId="{26CC04BA-24AB-4D35-849D-1B70A974C0A5}" dt="2024-03-06T16:42:50.819" v="5267"/>
            <ac:picMkLst>
              <pc:docMk/>
              <pc:sldMasterMk cId="2436609279" sldId="2147483660"/>
              <pc:sldLayoutMk cId="1095678625" sldId="2147483698"/>
              <ac:picMk id="35" creationId="{079427B7-2E81-6BCD-BA3A-BEF64FB24A2C}"/>
            </ac:picMkLst>
          </pc:picChg>
          <pc:picChg chg="mod">
            <ac:chgData name="Franziska Händschel" userId="e2149472-3187-4d00-b16a-a19eff6fc04a" providerId="ADAL" clId="{26CC04BA-24AB-4D35-849D-1B70A974C0A5}" dt="2024-03-06T16:42:43.215" v="5266"/>
            <ac:picMkLst>
              <pc:docMk/>
              <pc:sldMasterMk cId="2436609279" sldId="2147483660"/>
              <pc:sldLayoutMk cId="1095678625" sldId="2147483698"/>
              <ac:picMk id="47" creationId="{31BD4A8B-4281-234E-7149-DB2DB26BF5C2}"/>
            </ac:picMkLst>
          </pc:picChg>
          <pc:picChg chg="mod">
            <ac:chgData name="Franziska Händschel" userId="e2149472-3187-4d00-b16a-a19eff6fc04a" providerId="ADAL" clId="{26CC04BA-24AB-4D35-849D-1B70A974C0A5}" dt="2024-03-06T16:42:43.215" v="5266"/>
            <ac:picMkLst>
              <pc:docMk/>
              <pc:sldMasterMk cId="2436609279" sldId="2147483660"/>
              <pc:sldLayoutMk cId="1095678625" sldId="2147483698"/>
              <ac:picMk id="48" creationId="{D6AE49BA-995B-F7FD-FB2B-6B2DF0DA4C16}"/>
            </ac:picMkLst>
          </pc:picChg>
          <pc:picChg chg="mod">
            <ac:chgData name="Franziska Händschel" userId="e2149472-3187-4d00-b16a-a19eff6fc04a" providerId="ADAL" clId="{26CC04BA-24AB-4D35-849D-1B70A974C0A5}" dt="2024-03-06T16:42:43.215" v="5266"/>
            <ac:picMkLst>
              <pc:docMk/>
              <pc:sldMasterMk cId="2436609279" sldId="2147483660"/>
              <pc:sldLayoutMk cId="1095678625" sldId="2147483698"/>
              <ac:picMk id="49" creationId="{90084D87-1C82-6D94-543E-BAF62D4BAB36}"/>
            </ac:picMkLst>
          </pc:picChg>
          <pc:picChg chg="mod">
            <ac:chgData name="Franziska Händschel" userId="e2149472-3187-4d00-b16a-a19eff6fc04a" providerId="ADAL" clId="{26CC04BA-24AB-4D35-849D-1B70A974C0A5}" dt="2024-03-06T16:42:43.215" v="5266"/>
            <ac:picMkLst>
              <pc:docMk/>
              <pc:sldMasterMk cId="2436609279" sldId="2147483660"/>
              <pc:sldLayoutMk cId="1095678625" sldId="2147483698"/>
              <ac:picMk id="50" creationId="{7DACF3AC-1D4A-CA71-5FF7-0B2BD887210C}"/>
            </ac:picMkLst>
          </pc:picChg>
          <pc:picChg chg="mod">
            <ac:chgData name="Franziska Händschel" userId="e2149472-3187-4d00-b16a-a19eff6fc04a" providerId="ADAL" clId="{26CC04BA-24AB-4D35-849D-1B70A974C0A5}" dt="2024-03-06T16:42:43.215" v="5266"/>
            <ac:picMkLst>
              <pc:docMk/>
              <pc:sldMasterMk cId="2436609279" sldId="2147483660"/>
              <pc:sldLayoutMk cId="1095678625" sldId="2147483698"/>
              <ac:picMk id="51" creationId="{3E065CE6-FADC-E3B1-3D5E-669BD4159E6B}"/>
            </ac:picMkLst>
          </pc:picChg>
          <pc:picChg chg="mod">
            <ac:chgData name="Franziska Händschel" userId="e2149472-3187-4d00-b16a-a19eff6fc04a" providerId="ADAL" clId="{26CC04BA-24AB-4D35-849D-1B70A974C0A5}" dt="2024-03-06T16:42:43.215" v="5266"/>
            <ac:picMkLst>
              <pc:docMk/>
              <pc:sldMasterMk cId="2436609279" sldId="2147483660"/>
              <pc:sldLayoutMk cId="1095678625" sldId="2147483698"/>
              <ac:picMk id="52" creationId="{FD1FA406-049D-BC00-D931-C94C80DB8F6E}"/>
            </ac:picMkLst>
          </pc:picChg>
          <pc:picChg chg="mod">
            <ac:chgData name="Franziska Händschel" userId="e2149472-3187-4d00-b16a-a19eff6fc04a" providerId="ADAL" clId="{26CC04BA-24AB-4D35-849D-1B70A974C0A5}" dt="2024-03-06T16:42:43.215" v="5266"/>
            <ac:picMkLst>
              <pc:docMk/>
              <pc:sldMasterMk cId="2436609279" sldId="2147483660"/>
              <pc:sldLayoutMk cId="1095678625" sldId="2147483698"/>
              <ac:picMk id="53" creationId="{C0F14D17-E6E8-FA63-D959-FB5D202D9EA0}"/>
            </ac:picMkLst>
          </pc:picChg>
          <pc:picChg chg="mod">
            <ac:chgData name="Franziska Händschel" userId="e2149472-3187-4d00-b16a-a19eff6fc04a" providerId="ADAL" clId="{26CC04BA-24AB-4D35-849D-1B70A974C0A5}" dt="2024-03-06T16:42:43.215" v="5266"/>
            <ac:picMkLst>
              <pc:docMk/>
              <pc:sldMasterMk cId="2436609279" sldId="2147483660"/>
              <pc:sldLayoutMk cId="1095678625" sldId="2147483698"/>
              <ac:picMk id="54" creationId="{4B2E6763-D697-8B83-35A9-65D962C78B9F}"/>
            </ac:picMkLst>
          </pc:picChg>
          <pc:picChg chg="mod">
            <ac:chgData name="Franziska Händschel" userId="e2149472-3187-4d00-b16a-a19eff6fc04a" providerId="ADAL" clId="{26CC04BA-24AB-4D35-849D-1B70A974C0A5}" dt="2024-03-06T16:42:43.215" v="5266"/>
            <ac:picMkLst>
              <pc:docMk/>
              <pc:sldMasterMk cId="2436609279" sldId="2147483660"/>
              <pc:sldLayoutMk cId="1095678625" sldId="2147483698"/>
              <ac:picMk id="55" creationId="{B8D56355-A78D-4432-D29B-2C9C26DC1F54}"/>
            </ac:picMkLst>
          </pc:picChg>
          <pc:picChg chg="mod">
            <ac:chgData name="Franziska Händschel" userId="e2149472-3187-4d00-b16a-a19eff6fc04a" providerId="ADAL" clId="{26CC04BA-24AB-4D35-849D-1B70A974C0A5}" dt="2024-03-06T16:42:43.215" v="5266"/>
            <ac:picMkLst>
              <pc:docMk/>
              <pc:sldMasterMk cId="2436609279" sldId="2147483660"/>
              <pc:sldLayoutMk cId="1095678625" sldId="2147483698"/>
              <ac:picMk id="56" creationId="{F570EC40-BF6D-8C2E-0CC2-E3153BFC9E9A}"/>
            </ac:picMkLst>
          </pc:picChg>
          <pc:picChg chg="mod">
            <ac:chgData name="Franziska Händschel" userId="e2149472-3187-4d00-b16a-a19eff6fc04a" providerId="ADAL" clId="{26CC04BA-24AB-4D35-849D-1B70A974C0A5}" dt="2024-03-06T16:42:43.215" v="5266"/>
            <ac:picMkLst>
              <pc:docMk/>
              <pc:sldMasterMk cId="2436609279" sldId="2147483660"/>
              <pc:sldLayoutMk cId="1095678625" sldId="2147483698"/>
              <ac:picMk id="61" creationId="{BEC034C8-05A3-D288-AB16-23F92763DC97}"/>
            </ac:picMkLst>
          </pc:picChg>
          <pc:picChg chg="mod">
            <ac:chgData name="Franziska Händschel" userId="e2149472-3187-4d00-b16a-a19eff6fc04a" providerId="ADAL" clId="{26CC04BA-24AB-4D35-849D-1B70A974C0A5}" dt="2024-03-06T16:42:43.215" v="5266"/>
            <ac:picMkLst>
              <pc:docMk/>
              <pc:sldMasterMk cId="2436609279" sldId="2147483660"/>
              <pc:sldLayoutMk cId="1095678625" sldId="2147483698"/>
              <ac:picMk id="62" creationId="{A064AD20-E74A-EC13-B9DA-D9EFC417AFFD}"/>
            </ac:picMkLst>
          </pc:picChg>
          <pc:picChg chg="mod">
            <ac:chgData name="Franziska Händschel" userId="e2149472-3187-4d00-b16a-a19eff6fc04a" providerId="ADAL" clId="{26CC04BA-24AB-4D35-849D-1B70A974C0A5}" dt="2024-03-06T16:42:43.215" v="5266"/>
            <ac:picMkLst>
              <pc:docMk/>
              <pc:sldMasterMk cId="2436609279" sldId="2147483660"/>
              <pc:sldLayoutMk cId="1095678625" sldId="2147483698"/>
              <ac:picMk id="63" creationId="{04858F0D-3242-A173-4D6F-5C8E1E00D9CC}"/>
            </ac:picMkLst>
          </pc:picChg>
          <pc:picChg chg="mod">
            <ac:chgData name="Franziska Händschel" userId="e2149472-3187-4d00-b16a-a19eff6fc04a" providerId="ADAL" clId="{26CC04BA-24AB-4D35-849D-1B70A974C0A5}" dt="2024-03-06T16:42:43.215" v="5266"/>
            <ac:picMkLst>
              <pc:docMk/>
              <pc:sldMasterMk cId="2436609279" sldId="2147483660"/>
              <pc:sldLayoutMk cId="1095678625" sldId="2147483698"/>
              <ac:picMk id="64" creationId="{2E3CCCA9-F95D-EC92-A862-4FFD226C86D1}"/>
            </ac:picMkLst>
          </pc:picChg>
          <pc:picChg chg="mod">
            <ac:chgData name="Franziska Händschel" userId="e2149472-3187-4d00-b16a-a19eff6fc04a" providerId="ADAL" clId="{26CC04BA-24AB-4D35-849D-1B70A974C0A5}" dt="2024-03-06T16:42:43.215" v="5266"/>
            <ac:picMkLst>
              <pc:docMk/>
              <pc:sldMasterMk cId="2436609279" sldId="2147483660"/>
              <pc:sldLayoutMk cId="1095678625" sldId="2147483698"/>
              <ac:picMk id="66" creationId="{651B2F9F-A6BA-0E6D-99BB-B498F91310F6}"/>
            </ac:picMkLst>
          </pc:picChg>
          <pc:picChg chg="add mod">
            <ac:chgData name="Franziska Händschel" userId="e2149472-3187-4d00-b16a-a19eff6fc04a" providerId="ADAL" clId="{26CC04BA-24AB-4D35-849D-1B70A974C0A5}" dt="2024-03-06T16:43:51.279" v="5286"/>
            <ac:picMkLst>
              <pc:docMk/>
              <pc:sldMasterMk cId="2436609279" sldId="2147483660"/>
              <pc:sldLayoutMk cId="1095678625" sldId="2147483698"/>
              <ac:picMk id="67" creationId="{180BF8F1-111C-6A79-03A4-67F79ACBB636}"/>
            </ac:picMkLst>
          </pc:picChg>
        </pc:sldLayoutChg>
        <pc:sldLayoutChg chg="addSp delSp modSp mod">
          <pc:chgData name="Franziska Händschel" userId="e2149472-3187-4d00-b16a-a19eff6fc04a" providerId="ADAL" clId="{26CC04BA-24AB-4D35-849D-1B70A974C0A5}" dt="2024-03-06T16:43:54.856" v="5288"/>
          <pc:sldLayoutMkLst>
            <pc:docMk/>
            <pc:sldMasterMk cId="2436609279" sldId="2147483660"/>
            <pc:sldLayoutMk cId="1400320921" sldId="2147483699"/>
          </pc:sldLayoutMkLst>
          <pc:spChg chg="mod">
            <ac:chgData name="Franziska Händschel" userId="e2149472-3187-4d00-b16a-a19eff6fc04a" providerId="ADAL" clId="{26CC04BA-24AB-4D35-849D-1B70A974C0A5}" dt="2024-03-06T16:36:09.831" v="5164" actId="20577"/>
            <ac:spMkLst>
              <pc:docMk/>
              <pc:sldMasterMk cId="2436609279" sldId="2147483660"/>
              <pc:sldLayoutMk cId="1400320921" sldId="2147483699"/>
              <ac:spMk id="5" creationId="{663945DF-D69B-AA50-FC58-C1729226D594}"/>
            </ac:spMkLst>
          </pc:spChg>
          <pc:spChg chg="mod">
            <ac:chgData name="Franziska Händschel" userId="e2149472-3187-4d00-b16a-a19eff6fc04a" providerId="ADAL" clId="{26CC04BA-24AB-4D35-849D-1B70A974C0A5}" dt="2024-03-06T16:42:58.496" v="5270"/>
            <ac:spMkLst>
              <pc:docMk/>
              <pc:sldMasterMk cId="2436609279" sldId="2147483660"/>
              <pc:sldLayoutMk cId="1400320921" sldId="2147483699"/>
              <ac:spMk id="6" creationId="{ED5A7E3A-FC24-5193-E39D-5E58BF72A0F7}"/>
            </ac:spMkLst>
          </pc:spChg>
          <pc:spChg chg="mod">
            <ac:chgData name="Franziska Händschel" userId="e2149472-3187-4d00-b16a-a19eff6fc04a" providerId="ADAL" clId="{26CC04BA-24AB-4D35-849D-1B70A974C0A5}" dt="2024-03-06T16:42:58.496" v="5270"/>
            <ac:spMkLst>
              <pc:docMk/>
              <pc:sldMasterMk cId="2436609279" sldId="2147483660"/>
              <pc:sldLayoutMk cId="1400320921" sldId="2147483699"/>
              <ac:spMk id="7" creationId="{6F3932F3-3377-6209-2ECC-71F7131BAA15}"/>
            </ac:spMkLst>
          </pc:spChg>
          <pc:spChg chg="mod">
            <ac:chgData name="Franziska Händschel" userId="e2149472-3187-4d00-b16a-a19eff6fc04a" providerId="ADAL" clId="{26CC04BA-24AB-4D35-849D-1B70A974C0A5}" dt="2024-03-06T16:42:58.496" v="5270"/>
            <ac:spMkLst>
              <pc:docMk/>
              <pc:sldMasterMk cId="2436609279" sldId="2147483660"/>
              <pc:sldLayoutMk cId="1400320921" sldId="2147483699"/>
              <ac:spMk id="8" creationId="{44A42182-33ED-0FC3-09E6-1866AF7F5BF8}"/>
            </ac:spMkLst>
          </pc:spChg>
          <pc:spChg chg="mod">
            <ac:chgData name="Franziska Händschel" userId="e2149472-3187-4d00-b16a-a19eff6fc04a" providerId="ADAL" clId="{26CC04BA-24AB-4D35-849D-1B70A974C0A5}" dt="2024-03-06T16:42:58.496" v="5270"/>
            <ac:spMkLst>
              <pc:docMk/>
              <pc:sldMasterMk cId="2436609279" sldId="2147483660"/>
              <pc:sldLayoutMk cId="1400320921" sldId="2147483699"/>
              <ac:spMk id="9" creationId="{B163F43B-C774-74FC-9413-0313F00B9E59}"/>
            </ac:spMkLst>
          </pc:spChg>
          <pc:spChg chg="mod">
            <ac:chgData name="Franziska Händschel" userId="e2149472-3187-4d00-b16a-a19eff6fc04a" providerId="ADAL" clId="{26CC04BA-24AB-4D35-849D-1B70A974C0A5}" dt="2024-03-06T16:42:58.496" v="5270"/>
            <ac:spMkLst>
              <pc:docMk/>
              <pc:sldMasterMk cId="2436609279" sldId="2147483660"/>
              <pc:sldLayoutMk cId="1400320921" sldId="2147483699"/>
              <ac:spMk id="10" creationId="{6F9BDA4A-C9E6-FEC8-E734-7810B51DB455}"/>
            </ac:spMkLst>
          </pc:spChg>
          <pc:spChg chg="mod">
            <ac:chgData name="Franziska Händschel" userId="e2149472-3187-4d00-b16a-a19eff6fc04a" providerId="ADAL" clId="{26CC04BA-24AB-4D35-849D-1B70A974C0A5}" dt="2024-03-06T16:42:58.496" v="5270"/>
            <ac:spMkLst>
              <pc:docMk/>
              <pc:sldMasterMk cId="2436609279" sldId="2147483660"/>
              <pc:sldLayoutMk cId="1400320921" sldId="2147483699"/>
              <ac:spMk id="11" creationId="{B60CE22B-D09A-C6A0-B83E-6A91AE232C27}"/>
            </ac:spMkLst>
          </pc:spChg>
          <pc:spChg chg="mod">
            <ac:chgData name="Franziska Händschel" userId="e2149472-3187-4d00-b16a-a19eff6fc04a" providerId="ADAL" clId="{26CC04BA-24AB-4D35-849D-1B70A974C0A5}" dt="2024-03-06T16:42:58.496" v="5270"/>
            <ac:spMkLst>
              <pc:docMk/>
              <pc:sldMasterMk cId="2436609279" sldId="2147483660"/>
              <pc:sldLayoutMk cId="1400320921" sldId="2147483699"/>
              <ac:spMk id="12" creationId="{ACE2D6C0-FFAF-E0F0-ED96-17B3BEDFE974}"/>
            </ac:spMkLst>
          </pc:spChg>
          <pc:spChg chg="mod">
            <ac:chgData name="Franziska Händschel" userId="e2149472-3187-4d00-b16a-a19eff6fc04a" providerId="ADAL" clId="{26CC04BA-24AB-4D35-849D-1B70A974C0A5}" dt="2024-03-06T16:42:58.496" v="5270"/>
            <ac:spMkLst>
              <pc:docMk/>
              <pc:sldMasterMk cId="2436609279" sldId="2147483660"/>
              <pc:sldLayoutMk cId="1400320921" sldId="2147483699"/>
              <ac:spMk id="13" creationId="{AE8029A1-D902-4834-9ACA-270DBF7615BD}"/>
            </ac:spMkLst>
          </pc:spChg>
          <pc:spChg chg="mod">
            <ac:chgData name="Franziska Händschel" userId="e2149472-3187-4d00-b16a-a19eff6fc04a" providerId="ADAL" clId="{26CC04BA-24AB-4D35-849D-1B70A974C0A5}" dt="2024-03-06T16:42:58.496" v="5270"/>
            <ac:spMkLst>
              <pc:docMk/>
              <pc:sldMasterMk cId="2436609279" sldId="2147483660"/>
              <pc:sldLayoutMk cId="1400320921" sldId="2147483699"/>
              <ac:spMk id="14" creationId="{FFD3877E-A61E-8F30-89EE-F1D90B28C218}"/>
            </ac:spMkLst>
          </pc:spChg>
          <pc:spChg chg="mod">
            <ac:chgData name="Franziska Händschel" userId="e2149472-3187-4d00-b16a-a19eff6fc04a" providerId="ADAL" clId="{26CC04BA-24AB-4D35-849D-1B70A974C0A5}" dt="2024-03-06T16:42:58.496" v="5270"/>
            <ac:spMkLst>
              <pc:docMk/>
              <pc:sldMasterMk cId="2436609279" sldId="2147483660"/>
              <pc:sldLayoutMk cId="1400320921" sldId="2147483699"/>
              <ac:spMk id="15" creationId="{411AE1AA-9D61-AF5E-C11A-2E9E919CD229}"/>
            </ac:spMkLst>
          </pc:spChg>
          <pc:spChg chg="mod">
            <ac:chgData name="Franziska Händschel" userId="e2149472-3187-4d00-b16a-a19eff6fc04a" providerId="ADAL" clId="{26CC04BA-24AB-4D35-849D-1B70A974C0A5}" dt="2024-03-06T16:42:58.496" v="5270"/>
            <ac:spMkLst>
              <pc:docMk/>
              <pc:sldMasterMk cId="2436609279" sldId="2147483660"/>
              <pc:sldLayoutMk cId="1400320921" sldId="2147483699"/>
              <ac:spMk id="16" creationId="{B70F32DC-E0C9-76E0-AE45-1E4B2BF33244}"/>
            </ac:spMkLst>
          </pc:spChg>
          <pc:spChg chg="mod">
            <ac:chgData name="Franziska Händschel" userId="e2149472-3187-4d00-b16a-a19eff6fc04a" providerId="ADAL" clId="{26CC04BA-24AB-4D35-849D-1B70A974C0A5}" dt="2024-03-06T16:42:58.496" v="5270"/>
            <ac:spMkLst>
              <pc:docMk/>
              <pc:sldMasterMk cId="2436609279" sldId="2147483660"/>
              <pc:sldLayoutMk cId="1400320921" sldId="2147483699"/>
              <ac:spMk id="17" creationId="{6B18F8BC-6209-D0C5-8950-38D90A31CFE6}"/>
            </ac:spMkLst>
          </pc:spChg>
          <pc:spChg chg="mod">
            <ac:chgData name="Franziska Händschel" userId="e2149472-3187-4d00-b16a-a19eff6fc04a" providerId="ADAL" clId="{26CC04BA-24AB-4D35-849D-1B70A974C0A5}" dt="2024-03-06T16:42:58.496" v="5270"/>
            <ac:spMkLst>
              <pc:docMk/>
              <pc:sldMasterMk cId="2436609279" sldId="2147483660"/>
              <pc:sldLayoutMk cId="1400320921" sldId="2147483699"/>
              <ac:spMk id="18" creationId="{42C3A4B0-DD16-5D19-6048-7DF6699384B4}"/>
            </ac:spMkLst>
          </pc:spChg>
          <pc:spChg chg="mod">
            <ac:chgData name="Franziska Händschel" userId="e2149472-3187-4d00-b16a-a19eff6fc04a" providerId="ADAL" clId="{26CC04BA-24AB-4D35-849D-1B70A974C0A5}" dt="2024-03-06T16:42:58.496" v="5270"/>
            <ac:spMkLst>
              <pc:docMk/>
              <pc:sldMasterMk cId="2436609279" sldId="2147483660"/>
              <pc:sldLayoutMk cId="1400320921" sldId="2147483699"/>
              <ac:spMk id="19" creationId="{E35448C6-9DA4-CE44-D827-803C1328FDF9}"/>
            </ac:spMkLst>
          </pc:spChg>
          <pc:spChg chg="mod">
            <ac:chgData name="Franziska Händschel" userId="e2149472-3187-4d00-b16a-a19eff6fc04a" providerId="ADAL" clId="{26CC04BA-24AB-4D35-849D-1B70A974C0A5}" dt="2024-03-06T16:42:58.496" v="5270"/>
            <ac:spMkLst>
              <pc:docMk/>
              <pc:sldMasterMk cId="2436609279" sldId="2147483660"/>
              <pc:sldLayoutMk cId="1400320921" sldId="2147483699"/>
              <ac:spMk id="20" creationId="{8D49E034-71AB-3CB3-8F51-FB6C915F8CC4}"/>
            </ac:spMkLst>
          </pc:spChg>
          <pc:spChg chg="mod">
            <ac:chgData name="Franziska Händschel" userId="e2149472-3187-4d00-b16a-a19eff6fc04a" providerId="ADAL" clId="{26CC04BA-24AB-4D35-849D-1B70A974C0A5}" dt="2024-03-06T16:43:05.596" v="5271"/>
            <ac:spMkLst>
              <pc:docMk/>
              <pc:sldMasterMk cId="2436609279" sldId="2147483660"/>
              <pc:sldLayoutMk cId="1400320921" sldId="2147483699"/>
              <ac:spMk id="37" creationId="{5C10888D-1E90-75C3-F82A-A8BE54DF2C65}"/>
            </ac:spMkLst>
          </pc:spChg>
          <pc:spChg chg="mod">
            <ac:chgData name="Franziska Händschel" userId="e2149472-3187-4d00-b16a-a19eff6fc04a" providerId="ADAL" clId="{26CC04BA-24AB-4D35-849D-1B70A974C0A5}" dt="2024-03-06T16:43:05.596" v="5271"/>
            <ac:spMkLst>
              <pc:docMk/>
              <pc:sldMasterMk cId="2436609279" sldId="2147483660"/>
              <pc:sldLayoutMk cId="1400320921" sldId="2147483699"/>
              <ac:spMk id="38" creationId="{95076F56-E03C-F8E0-7BBC-778D859100C7}"/>
            </ac:spMkLst>
          </pc:spChg>
          <pc:spChg chg="mod">
            <ac:chgData name="Franziska Händschel" userId="e2149472-3187-4d00-b16a-a19eff6fc04a" providerId="ADAL" clId="{26CC04BA-24AB-4D35-849D-1B70A974C0A5}" dt="2024-03-06T16:43:05.596" v="5271"/>
            <ac:spMkLst>
              <pc:docMk/>
              <pc:sldMasterMk cId="2436609279" sldId="2147483660"/>
              <pc:sldLayoutMk cId="1400320921" sldId="2147483699"/>
              <ac:spMk id="39" creationId="{14B72E80-E459-2756-633B-F8CC497448E5}"/>
            </ac:spMkLst>
          </pc:spChg>
          <pc:spChg chg="mod">
            <ac:chgData name="Franziska Händschel" userId="e2149472-3187-4d00-b16a-a19eff6fc04a" providerId="ADAL" clId="{26CC04BA-24AB-4D35-849D-1B70A974C0A5}" dt="2024-03-06T16:43:05.596" v="5271"/>
            <ac:spMkLst>
              <pc:docMk/>
              <pc:sldMasterMk cId="2436609279" sldId="2147483660"/>
              <pc:sldLayoutMk cId="1400320921" sldId="2147483699"/>
              <ac:spMk id="40" creationId="{4B08973F-4629-8948-9A80-0134E5B4C1C3}"/>
            </ac:spMkLst>
          </pc:spChg>
          <pc:spChg chg="mod">
            <ac:chgData name="Franziska Händschel" userId="e2149472-3187-4d00-b16a-a19eff6fc04a" providerId="ADAL" clId="{26CC04BA-24AB-4D35-849D-1B70A974C0A5}" dt="2024-03-06T16:43:05.596" v="5271"/>
            <ac:spMkLst>
              <pc:docMk/>
              <pc:sldMasterMk cId="2436609279" sldId="2147483660"/>
              <pc:sldLayoutMk cId="1400320921" sldId="2147483699"/>
              <ac:spMk id="41" creationId="{CD8DFE86-AD85-6207-03E6-D1BFECDCD0D1}"/>
            </ac:spMkLst>
          </pc:spChg>
          <pc:spChg chg="mod">
            <ac:chgData name="Franziska Händschel" userId="e2149472-3187-4d00-b16a-a19eff6fc04a" providerId="ADAL" clId="{26CC04BA-24AB-4D35-849D-1B70A974C0A5}" dt="2024-03-06T16:43:05.596" v="5271"/>
            <ac:spMkLst>
              <pc:docMk/>
              <pc:sldMasterMk cId="2436609279" sldId="2147483660"/>
              <pc:sldLayoutMk cId="1400320921" sldId="2147483699"/>
              <ac:spMk id="42" creationId="{D8897B78-673D-700C-A5CB-4D72377A6D5D}"/>
            </ac:spMkLst>
          </pc:spChg>
          <pc:spChg chg="mod">
            <ac:chgData name="Franziska Händschel" userId="e2149472-3187-4d00-b16a-a19eff6fc04a" providerId="ADAL" clId="{26CC04BA-24AB-4D35-849D-1B70A974C0A5}" dt="2024-03-06T16:43:05.596" v="5271"/>
            <ac:spMkLst>
              <pc:docMk/>
              <pc:sldMasterMk cId="2436609279" sldId="2147483660"/>
              <pc:sldLayoutMk cId="1400320921" sldId="2147483699"/>
              <ac:spMk id="43" creationId="{E49D3BE3-A98A-8FE7-AE2A-CF10239048AD}"/>
            </ac:spMkLst>
          </pc:spChg>
          <pc:spChg chg="mod">
            <ac:chgData name="Franziska Händschel" userId="e2149472-3187-4d00-b16a-a19eff6fc04a" providerId="ADAL" clId="{26CC04BA-24AB-4D35-849D-1B70A974C0A5}" dt="2024-03-06T16:43:05.596" v="5271"/>
            <ac:spMkLst>
              <pc:docMk/>
              <pc:sldMasterMk cId="2436609279" sldId="2147483660"/>
              <pc:sldLayoutMk cId="1400320921" sldId="2147483699"/>
              <ac:spMk id="44" creationId="{2F2F5E7B-510D-8F3A-BF0B-43705F86D8C7}"/>
            </ac:spMkLst>
          </pc:spChg>
          <pc:spChg chg="mod">
            <ac:chgData name="Franziska Händschel" userId="e2149472-3187-4d00-b16a-a19eff6fc04a" providerId="ADAL" clId="{26CC04BA-24AB-4D35-849D-1B70A974C0A5}" dt="2024-03-06T16:43:05.596" v="5271"/>
            <ac:spMkLst>
              <pc:docMk/>
              <pc:sldMasterMk cId="2436609279" sldId="2147483660"/>
              <pc:sldLayoutMk cId="1400320921" sldId="2147483699"/>
              <ac:spMk id="45" creationId="{19BBAA83-72A2-FC0C-8EE1-F413B51FCD97}"/>
            </ac:spMkLst>
          </pc:spChg>
          <pc:spChg chg="mod">
            <ac:chgData name="Franziska Händschel" userId="e2149472-3187-4d00-b16a-a19eff6fc04a" providerId="ADAL" clId="{26CC04BA-24AB-4D35-849D-1B70A974C0A5}" dt="2024-03-06T16:43:05.596" v="5271"/>
            <ac:spMkLst>
              <pc:docMk/>
              <pc:sldMasterMk cId="2436609279" sldId="2147483660"/>
              <pc:sldLayoutMk cId="1400320921" sldId="2147483699"/>
              <ac:spMk id="46" creationId="{BEBA042A-7447-3187-E086-458280953A4A}"/>
            </ac:spMkLst>
          </pc:spChg>
          <pc:spChg chg="mod">
            <ac:chgData name="Franziska Händschel" userId="e2149472-3187-4d00-b16a-a19eff6fc04a" providerId="ADAL" clId="{26CC04BA-24AB-4D35-849D-1B70A974C0A5}" dt="2024-03-06T16:43:05.596" v="5271"/>
            <ac:spMkLst>
              <pc:docMk/>
              <pc:sldMasterMk cId="2436609279" sldId="2147483660"/>
              <pc:sldLayoutMk cId="1400320921" sldId="2147483699"/>
              <ac:spMk id="57" creationId="{76B1FB43-8B4A-76DA-DE58-7D90B75994EB}"/>
            </ac:spMkLst>
          </pc:spChg>
          <pc:spChg chg="mod">
            <ac:chgData name="Franziska Händschel" userId="e2149472-3187-4d00-b16a-a19eff6fc04a" providerId="ADAL" clId="{26CC04BA-24AB-4D35-849D-1B70A974C0A5}" dt="2024-03-06T16:43:05.596" v="5271"/>
            <ac:spMkLst>
              <pc:docMk/>
              <pc:sldMasterMk cId="2436609279" sldId="2147483660"/>
              <pc:sldLayoutMk cId="1400320921" sldId="2147483699"/>
              <ac:spMk id="58" creationId="{F9947E72-881C-5993-91D3-34B5E4041088}"/>
            </ac:spMkLst>
          </pc:spChg>
          <pc:spChg chg="mod">
            <ac:chgData name="Franziska Händschel" userId="e2149472-3187-4d00-b16a-a19eff6fc04a" providerId="ADAL" clId="{26CC04BA-24AB-4D35-849D-1B70A974C0A5}" dt="2024-03-06T16:43:05.596" v="5271"/>
            <ac:spMkLst>
              <pc:docMk/>
              <pc:sldMasterMk cId="2436609279" sldId="2147483660"/>
              <pc:sldLayoutMk cId="1400320921" sldId="2147483699"/>
              <ac:spMk id="59" creationId="{69B62213-B3DD-30E2-C965-9F15F6491A48}"/>
            </ac:spMkLst>
          </pc:spChg>
          <pc:spChg chg="mod">
            <ac:chgData name="Franziska Händschel" userId="e2149472-3187-4d00-b16a-a19eff6fc04a" providerId="ADAL" clId="{26CC04BA-24AB-4D35-849D-1B70A974C0A5}" dt="2024-03-06T16:43:05.596" v="5271"/>
            <ac:spMkLst>
              <pc:docMk/>
              <pc:sldMasterMk cId="2436609279" sldId="2147483660"/>
              <pc:sldLayoutMk cId="1400320921" sldId="2147483699"/>
              <ac:spMk id="60" creationId="{225B4B54-3232-CAEA-4130-2E3CA2992342}"/>
            </ac:spMkLst>
          </pc:spChg>
          <pc:spChg chg="mod">
            <ac:chgData name="Franziska Händschel" userId="e2149472-3187-4d00-b16a-a19eff6fc04a" providerId="ADAL" clId="{26CC04BA-24AB-4D35-849D-1B70A974C0A5}" dt="2024-03-06T16:43:05.596" v="5271"/>
            <ac:spMkLst>
              <pc:docMk/>
              <pc:sldMasterMk cId="2436609279" sldId="2147483660"/>
              <pc:sldLayoutMk cId="1400320921" sldId="2147483699"/>
              <ac:spMk id="61" creationId="{8A5BEAF8-050F-0DCE-2072-B12D9664D94E}"/>
            </ac:spMkLst>
          </pc:spChg>
          <pc:grpChg chg="add mod">
            <ac:chgData name="Franziska Händschel" userId="e2149472-3187-4d00-b16a-a19eff6fc04a" providerId="ADAL" clId="{26CC04BA-24AB-4D35-849D-1B70A974C0A5}" dt="2024-03-06T16:42:58.496" v="5270"/>
            <ac:grpSpMkLst>
              <pc:docMk/>
              <pc:sldMasterMk cId="2436609279" sldId="2147483660"/>
              <pc:sldLayoutMk cId="1400320921" sldId="2147483699"/>
              <ac:grpSpMk id="3" creationId="{876DA6C3-6BC0-44D9-5680-6586BBE99CCC}"/>
            </ac:grpSpMkLst>
          </pc:grpChg>
          <pc:grpChg chg="add del mod">
            <ac:chgData name="Franziska Händschel" userId="e2149472-3187-4d00-b16a-a19eff6fc04a" providerId="ADAL" clId="{26CC04BA-24AB-4D35-849D-1B70A974C0A5}" dt="2024-03-06T16:43:09.860" v="5273" actId="21"/>
            <ac:grpSpMkLst>
              <pc:docMk/>
              <pc:sldMasterMk cId="2436609279" sldId="2147483660"/>
              <pc:sldLayoutMk cId="1400320921" sldId="2147483699"/>
              <ac:grpSpMk id="36" creationId="{2236D46E-2D9B-5816-70F3-C88F69F17F6C}"/>
            </ac:grpSpMkLst>
          </pc:grpChg>
          <pc:picChg chg="add del mod">
            <ac:chgData name="Franziska Händschel" userId="e2149472-3187-4d00-b16a-a19eff6fc04a" providerId="ADAL" clId="{26CC04BA-24AB-4D35-849D-1B70A974C0A5}" dt="2024-03-06T16:43:54.577" v="5287" actId="478"/>
            <ac:picMkLst>
              <pc:docMk/>
              <pc:sldMasterMk cId="2436609279" sldId="2147483660"/>
              <pc:sldLayoutMk cId="1400320921" sldId="2147483699"/>
              <ac:picMk id="2" creationId="{0450EFC5-8031-8557-B0F4-1E7B25AB73A3}"/>
            </ac:picMkLst>
          </pc:picChg>
          <pc:picChg chg="mod">
            <ac:chgData name="Franziska Händschel" userId="e2149472-3187-4d00-b16a-a19eff6fc04a" providerId="ADAL" clId="{26CC04BA-24AB-4D35-849D-1B70A974C0A5}" dt="2024-03-06T16:42:58.496" v="5270"/>
            <ac:picMkLst>
              <pc:docMk/>
              <pc:sldMasterMk cId="2436609279" sldId="2147483660"/>
              <pc:sldLayoutMk cId="1400320921" sldId="2147483699"/>
              <ac:picMk id="21" creationId="{C036F4E3-7FB6-8D66-8FEB-90660168A746}"/>
            </ac:picMkLst>
          </pc:picChg>
          <pc:picChg chg="mod">
            <ac:chgData name="Franziska Händschel" userId="e2149472-3187-4d00-b16a-a19eff6fc04a" providerId="ADAL" clId="{26CC04BA-24AB-4D35-849D-1B70A974C0A5}" dt="2024-03-06T16:42:58.496" v="5270"/>
            <ac:picMkLst>
              <pc:docMk/>
              <pc:sldMasterMk cId="2436609279" sldId="2147483660"/>
              <pc:sldLayoutMk cId="1400320921" sldId="2147483699"/>
              <ac:picMk id="22" creationId="{BE19AEF9-BB73-AA5D-3F7D-52D215700D7E}"/>
            </ac:picMkLst>
          </pc:picChg>
          <pc:picChg chg="mod">
            <ac:chgData name="Franziska Händschel" userId="e2149472-3187-4d00-b16a-a19eff6fc04a" providerId="ADAL" clId="{26CC04BA-24AB-4D35-849D-1B70A974C0A5}" dt="2024-03-06T16:42:58.496" v="5270"/>
            <ac:picMkLst>
              <pc:docMk/>
              <pc:sldMasterMk cId="2436609279" sldId="2147483660"/>
              <pc:sldLayoutMk cId="1400320921" sldId="2147483699"/>
              <ac:picMk id="23" creationId="{867BB49B-72E3-70D8-70C6-B16281BE940D}"/>
            </ac:picMkLst>
          </pc:picChg>
          <pc:picChg chg="mod">
            <ac:chgData name="Franziska Händschel" userId="e2149472-3187-4d00-b16a-a19eff6fc04a" providerId="ADAL" clId="{26CC04BA-24AB-4D35-849D-1B70A974C0A5}" dt="2024-03-06T16:42:58.496" v="5270"/>
            <ac:picMkLst>
              <pc:docMk/>
              <pc:sldMasterMk cId="2436609279" sldId="2147483660"/>
              <pc:sldLayoutMk cId="1400320921" sldId="2147483699"/>
              <ac:picMk id="24" creationId="{769BE312-3D9D-6A78-BDD3-BC9280BD5520}"/>
            </ac:picMkLst>
          </pc:picChg>
          <pc:picChg chg="mod">
            <ac:chgData name="Franziska Händschel" userId="e2149472-3187-4d00-b16a-a19eff6fc04a" providerId="ADAL" clId="{26CC04BA-24AB-4D35-849D-1B70A974C0A5}" dt="2024-03-06T16:42:58.496" v="5270"/>
            <ac:picMkLst>
              <pc:docMk/>
              <pc:sldMasterMk cId="2436609279" sldId="2147483660"/>
              <pc:sldLayoutMk cId="1400320921" sldId="2147483699"/>
              <ac:picMk id="25" creationId="{CA67758B-FC60-65E9-864C-F5D2420DC239}"/>
            </ac:picMkLst>
          </pc:picChg>
          <pc:picChg chg="mod">
            <ac:chgData name="Franziska Händschel" userId="e2149472-3187-4d00-b16a-a19eff6fc04a" providerId="ADAL" clId="{26CC04BA-24AB-4D35-849D-1B70A974C0A5}" dt="2024-03-06T16:42:58.496" v="5270"/>
            <ac:picMkLst>
              <pc:docMk/>
              <pc:sldMasterMk cId="2436609279" sldId="2147483660"/>
              <pc:sldLayoutMk cId="1400320921" sldId="2147483699"/>
              <ac:picMk id="26" creationId="{4FC8D1A2-D8F7-AE56-C05D-9AD8BF7DE458}"/>
            </ac:picMkLst>
          </pc:picChg>
          <pc:picChg chg="mod">
            <ac:chgData name="Franziska Händschel" userId="e2149472-3187-4d00-b16a-a19eff6fc04a" providerId="ADAL" clId="{26CC04BA-24AB-4D35-849D-1B70A974C0A5}" dt="2024-03-06T16:42:58.496" v="5270"/>
            <ac:picMkLst>
              <pc:docMk/>
              <pc:sldMasterMk cId="2436609279" sldId="2147483660"/>
              <pc:sldLayoutMk cId="1400320921" sldId="2147483699"/>
              <ac:picMk id="27" creationId="{56431B7A-0608-A151-3B1B-00B5D234E584}"/>
            </ac:picMkLst>
          </pc:picChg>
          <pc:picChg chg="mod">
            <ac:chgData name="Franziska Händschel" userId="e2149472-3187-4d00-b16a-a19eff6fc04a" providerId="ADAL" clId="{26CC04BA-24AB-4D35-849D-1B70A974C0A5}" dt="2024-03-06T16:42:58.496" v="5270"/>
            <ac:picMkLst>
              <pc:docMk/>
              <pc:sldMasterMk cId="2436609279" sldId="2147483660"/>
              <pc:sldLayoutMk cId="1400320921" sldId="2147483699"/>
              <ac:picMk id="28" creationId="{BFCD611A-5477-40E5-273A-8E37426FF64E}"/>
            </ac:picMkLst>
          </pc:picChg>
          <pc:picChg chg="mod">
            <ac:chgData name="Franziska Händschel" userId="e2149472-3187-4d00-b16a-a19eff6fc04a" providerId="ADAL" clId="{26CC04BA-24AB-4D35-849D-1B70A974C0A5}" dt="2024-03-06T16:42:58.496" v="5270"/>
            <ac:picMkLst>
              <pc:docMk/>
              <pc:sldMasterMk cId="2436609279" sldId="2147483660"/>
              <pc:sldLayoutMk cId="1400320921" sldId="2147483699"/>
              <ac:picMk id="29" creationId="{120152DC-755B-4ED8-BE86-2ABF809B8611}"/>
            </ac:picMkLst>
          </pc:picChg>
          <pc:picChg chg="mod">
            <ac:chgData name="Franziska Händschel" userId="e2149472-3187-4d00-b16a-a19eff6fc04a" providerId="ADAL" clId="{26CC04BA-24AB-4D35-849D-1B70A974C0A5}" dt="2024-03-06T16:42:58.496" v="5270"/>
            <ac:picMkLst>
              <pc:docMk/>
              <pc:sldMasterMk cId="2436609279" sldId="2147483660"/>
              <pc:sldLayoutMk cId="1400320921" sldId="2147483699"/>
              <ac:picMk id="30" creationId="{A8631527-95DF-2E21-5E10-BE496C4BD1C7}"/>
            </ac:picMkLst>
          </pc:picChg>
          <pc:picChg chg="mod">
            <ac:chgData name="Franziska Händschel" userId="e2149472-3187-4d00-b16a-a19eff6fc04a" providerId="ADAL" clId="{26CC04BA-24AB-4D35-849D-1B70A974C0A5}" dt="2024-03-06T16:42:58.496" v="5270"/>
            <ac:picMkLst>
              <pc:docMk/>
              <pc:sldMasterMk cId="2436609279" sldId="2147483660"/>
              <pc:sldLayoutMk cId="1400320921" sldId="2147483699"/>
              <ac:picMk id="31" creationId="{3444CFC9-B733-3493-45DC-31A5462B055B}"/>
            </ac:picMkLst>
          </pc:picChg>
          <pc:picChg chg="mod">
            <ac:chgData name="Franziska Händschel" userId="e2149472-3187-4d00-b16a-a19eff6fc04a" providerId="ADAL" clId="{26CC04BA-24AB-4D35-849D-1B70A974C0A5}" dt="2024-03-06T16:42:58.496" v="5270"/>
            <ac:picMkLst>
              <pc:docMk/>
              <pc:sldMasterMk cId="2436609279" sldId="2147483660"/>
              <pc:sldLayoutMk cId="1400320921" sldId="2147483699"/>
              <ac:picMk id="32" creationId="{CB856676-8E45-EB14-3948-740DA4F7A524}"/>
            </ac:picMkLst>
          </pc:picChg>
          <pc:picChg chg="mod">
            <ac:chgData name="Franziska Händschel" userId="e2149472-3187-4d00-b16a-a19eff6fc04a" providerId="ADAL" clId="{26CC04BA-24AB-4D35-849D-1B70A974C0A5}" dt="2024-03-06T16:42:58.496" v="5270"/>
            <ac:picMkLst>
              <pc:docMk/>
              <pc:sldMasterMk cId="2436609279" sldId="2147483660"/>
              <pc:sldLayoutMk cId="1400320921" sldId="2147483699"/>
              <ac:picMk id="33" creationId="{DD0C7FF6-681A-02E9-0F9E-FFED9D4877A3}"/>
            </ac:picMkLst>
          </pc:picChg>
          <pc:picChg chg="mod">
            <ac:chgData name="Franziska Händschel" userId="e2149472-3187-4d00-b16a-a19eff6fc04a" providerId="ADAL" clId="{26CC04BA-24AB-4D35-849D-1B70A974C0A5}" dt="2024-03-06T16:42:58.496" v="5270"/>
            <ac:picMkLst>
              <pc:docMk/>
              <pc:sldMasterMk cId="2436609279" sldId="2147483660"/>
              <pc:sldLayoutMk cId="1400320921" sldId="2147483699"/>
              <ac:picMk id="34" creationId="{FA1BDFE2-ED15-3B07-EBA2-3AB6255AB1EB}"/>
            </ac:picMkLst>
          </pc:picChg>
          <pc:picChg chg="mod">
            <ac:chgData name="Franziska Händschel" userId="e2149472-3187-4d00-b16a-a19eff6fc04a" providerId="ADAL" clId="{26CC04BA-24AB-4D35-849D-1B70A974C0A5}" dt="2024-03-06T16:42:58.496" v="5270"/>
            <ac:picMkLst>
              <pc:docMk/>
              <pc:sldMasterMk cId="2436609279" sldId="2147483660"/>
              <pc:sldLayoutMk cId="1400320921" sldId="2147483699"/>
              <ac:picMk id="35" creationId="{079427B7-2E81-6BCD-BA3A-BEF64FB24A2C}"/>
            </ac:picMkLst>
          </pc:picChg>
          <pc:picChg chg="mod">
            <ac:chgData name="Franziska Händschel" userId="e2149472-3187-4d00-b16a-a19eff6fc04a" providerId="ADAL" clId="{26CC04BA-24AB-4D35-849D-1B70A974C0A5}" dt="2024-03-06T16:43:05.596" v="5271"/>
            <ac:picMkLst>
              <pc:docMk/>
              <pc:sldMasterMk cId="2436609279" sldId="2147483660"/>
              <pc:sldLayoutMk cId="1400320921" sldId="2147483699"/>
              <ac:picMk id="47" creationId="{9849D3BF-07D5-C818-8F7B-AC3E768190D6}"/>
            </ac:picMkLst>
          </pc:picChg>
          <pc:picChg chg="mod">
            <ac:chgData name="Franziska Händschel" userId="e2149472-3187-4d00-b16a-a19eff6fc04a" providerId="ADAL" clId="{26CC04BA-24AB-4D35-849D-1B70A974C0A5}" dt="2024-03-06T16:43:05.596" v="5271"/>
            <ac:picMkLst>
              <pc:docMk/>
              <pc:sldMasterMk cId="2436609279" sldId="2147483660"/>
              <pc:sldLayoutMk cId="1400320921" sldId="2147483699"/>
              <ac:picMk id="48" creationId="{AB9FDA1C-810C-5482-CC8E-D00AAE80FBE0}"/>
            </ac:picMkLst>
          </pc:picChg>
          <pc:picChg chg="mod">
            <ac:chgData name="Franziska Händschel" userId="e2149472-3187-4d00-b16a-a19eff6fc04a" providerId="ADAL" clId="{26CC04BA-24AB-4D35-849D-1B70A974C0A5}" dt="2024-03-06T16:43:05.596" v="5271"/>
            <ac:picMkLst>
              <pc:docMk/>
              <pc:sldMasterMk cId="2436609279" sldId="2147483660"/>
              <pc:sldLayoutMk cId="1400320921" sldId="2147483699"/>
              <ac:picMk id="49" creationId="{12A8FB6F-8F7D-0133-8902-195E17BE5852}"/>
            </ac:picMkLst>
          </pc:picChg>
          <pc:picChg chg="mod">
            <ac:chgData name="Franziska Händschel" userId="e2149472-3187-4d00-b16a-a19eff6fc04a" providerId="ADAL" clId="{26CC04BA-24AB-4D35-849D-1B70A974C0A5}" dt="2024-03-06T16:43:05.596" v="5271"/>
            <ac:picMkLst>
              <pc:docMk/>
              <pc:sldMasterMk cId="2436609279" sldId="2147483660"/>
              <pc:sldLayoutMk cId="1400320921" sldId="2147483699"/>
              <ac:picMk id="50" creationId="{C83AB202-3F8B-01EC-0C67-37200C04412C}"/>
            </ac:picMkLst>
          </pc:picChg>
          <pc:picChg chg="mod">
            <ac:chgData name="Franziska Händschel" userId="e2149472-3187-4d00-b16a-a19eff6fc04a" providerId="ADAL" clId="{26CC04BA-24AB-4D35-849D-1B70A974C0A5}" dt="2024-03-06T16:43:05.596" v="5271"/>
            <ac:picMkLst>
              <pc:docMk/>
              <pc:sldMasterMk cId="2436609279" sldId="2147483660"/>
              <pc:sldLayoutMk cId="1400320921" sldId="2147483699"/>
              <ac:picMk id="51" creationId="{A309FEAB-447A-AC8B-5681-9299BE01C702}"/>
            </ac:picMkLst>
          </pc:picChg>
          <pc:picChg chg="mod">
            <ac:chgData name="Franziska Händschel" userId="e2149472-3187-4d00-b16a-a19eff6fc04a" providerId="ADAL" clId="{26CC04BA-24AB-4D35-849D-1B70A974C0A5}" dt="2024-03-06T16:43:05.596" v="5271"/>
            <ac:picMkLst>
              <pc:docMk/>
              <pc:sldMasterMk cId="2436609279" sldId="2147483660"/>
              <pc:sldLayoutMk cId="1400320921" sldId="2147483699"/>
              <ac:picMk id="52" creationId="{6C4F56B0-231B-DF68-1F51-CD1FF6B1E238}"/>
            </ac:picMkLst>
          </pc:picChg>
          <pc:picChg chg="mod">
            <ac:chgData name="Franziska Händschel" userId="e2149472-3187-4d00-b16a-a19eff6fc04a" providerId="ADAL" clId="{26CC04BA-24AB-4D35-849D-1B70A974C0A5}" dt="2024-03-06T16:43:05.596" v="5271"/>
            <ac:picMkLst>
              <pc:docMk/>
              <pc:sldMasterMk cId="2436609279" sldId="2147483660"/>
              <pc:sldLayoutMk cId="1400320921" sldId="2147483699"/>
              <ac:picMk id="53" creationId="{D3E35FA2-A482-B2AD-8A9E-75C47840E34D}"/>
            </ac:picMkLst>
          </pc:picChg>
          <pc:picChg chg="mod">
            <ac:chgData name="Franziska Händschel" userId="e2149472-3187-4d00-b16a-a19eff6fc04a" providerId="ADAL" clId="{26CC04BA-24AB-4D35-849D-1B70A974C0A5}" dt="2024-03-06T16:43:05.596" v="5271"/>
            <ac:picMkLst>
              <pc:docMk/>
              <pc:sldMasterMk cId="2436609279" sldId="2147483660"/>
              <pc:sldLayoutMk cId="1400320921" sldId="2147483699"/>
              <ac:picMk id="54" creationId="{AFA0CFC1-7FBC-7973-C892-53685A601400}"/>
            </ac:picMkLst>
          </pc:picChg>
          <pc:picChg chg="mod">
            <ac:chgData name="Franziska Händschel" userId="e2149472-3187-4d00-b16a-a19eff6fc04a" providerId="ADAL" clId="{26CC04BA-24AB-4D35-849D-1B70A974C0A5}" dt="2024-03-06T16:43:05.596" v="5271"/>
            <ac:picMkLst>
              <pc:docMk/>
              <pc:sldMasterMk cId="2436609279" sldId="2147483660"/>
              <pc:sldLayoutMk cId="1400320921" sldId="2147483699"/>
              <ac:picMk id="55" creationId="{D99D0879-FE93-FDC3-BA6B-023BEAD60CBD}"/>
            </ac:picMkLst>
          </pc:picChg>
          <pc:picChg chg="mod">
            <ac:chgData name="Franziska Händschel" userId="e2149472-3187-4d00-b16a-a19eff6fc04a" providerId="ADAL" clId="{26CC04BA-24AB-4D35-849D-1B70A974C0A5}" dt="2024-03-06T16:43:05.596" v="5271"/>
            <ac:picMkLst>
              <pc:docMk/>
              <pc:sldMasterMk cId="2436609279" sldId="2147483660"/>
              <pc:sldLayoutMk cId="1400320921" sldId="2147483699"/>
              <ac:picMk id="56" creationId="{04EA143C-B983-2A3E-604F-A8455C4705C7}"/>
            </ac:picMkLst>
          </pc:picChg>
          <pc:picChg chg="mod">
            <ac:chgData name="Franziska Händschel" userId="e2149472-3187-4d00-b16a-a19eff6fc04a" providerId="ADAL" clId="{26CC04BA-24AB-4D35-849D-1B70A974C0A5}" dt="2024-03-06T16:43:05.596" v="5271"/>
            <ac:picMkLst>
              <pc:docMk/>
              <pc:sldMasterMk cId="2436609279" sldId="2147483660"/>
              <pc:sldLayoutMk cId="1400320921" sldId="2147483699"/>
              <ac:picMk id="62" creationId="{1452865D-0572-2881-DB94-EA7CB1698334}"/>
            </ac:picMkLst>
          </pc:picChg>
          <pc:picChg chg="mod">
            <ac:chgData name="Franziska Händschel" userId="e2149472-3187-4d00-b16a-a19eff6fc04a" providerId="ADAL" clId="{26CC04BA-24AB-4D35-849D-1B70A974C0A5}" dt="2024-03-06T16:43:05.596" v="5271"/>
            <ac:picMkLst>
              <pc:docMk/>
              <pc:sldMasterMk cId="2436609279" sldId="2147483660"/>
              <pc:sldLayoutMk cId="1400320921" sldId="2147483699"/>
              <ac:picMk id="63" creationId="{548D7B78-B189-A45C-EDDA-8A7C076DFF04}"/>
            </ac:picMkLst>
          </pc:picChg>
          <pc:picChg chg="mod">
            <ac:chgData name="Franziska Händschel" userId="e2149472-3187-4d00-b16a-a19eff6fc04a" providerId="ADAL" clId="{26CC04BA-24AB-4D35-849D-1B70A974C0A5}" dt="2024-03-06T16:43:05.596" v="5271"/>
            <ac:picMkLst>
              <pc:docMk/>
              <pc:sldMasterMk cId="2436609279" sldId="2147483660"/>
              <pc:sldLayoutMk cId="1400320921" sldId="2147483699"/>
              <ac:picMk id="64" creationId="{82E30FB3-9AC9-3792-887F-9F7A13FC72DD}"/>
            </ac:picMkLst>
          </pc:picChg>
          <pc:picChg chg="mod">
            <ac:chgData name="Franziska Händschel" userId="e2149472-3187-4d00-b16a-a19eff6fc04a" providerId="ADAL" clId="{26CC04BA-24AB-4D35-849D-1B70A974C0A5}" dt="2024-03-06T16:43:05.596" v="5271"/>
            <ac:picMkLst>
              <pc:docMk/>
              <pc:sldMasterMk cId="2436609279" sldId="2147483660"/>
              <pc:sldLayoutMk cId="1400320921" sldId="2147483699"/>
              <ac:picMk id="65" creationId="{DD469AB5-9DC3-0AD5-A45F-EDB977D1CE57}"/>
            </ac:picMkLst>
          </pc:picChg>
          <pc:picChg chg="mod">
            <ac:chgData name="Franziska Händschel" userId="e2149472-3187-4d00-b16a-a19eff6fc04a" providerId="ADAL" clId="{26CC04BA-24AB-4D35-849D-1B70A974C0A5}" dt="2024-03-06T16:43:05.596" v="5271"/>
            <ac:picMkLst>
              <pc:docMk/>
              <pc:sldMasterMk cId="2436609279" sldId="2147483660"/>
              <pc:sldLayoutMk cId="1400320921" sldId="2147483699"/>
              <ac:picMk id="66" creationId="{E96728A3-571E-2973-0643-997794647289}"/>
            </ac:picMkLst>
          </pc:picChg>
          <pc:picChg chg="add mod">
            <ac:chgData name="Franziska Händschel" userId="e2149472-3187-4d00-b16a-a19eff6fc04a" providerId="ADAL" clId="{26CC04BA-24AB-4D35-849D-1B70A974C0A5}" dt="2024-03-06T16:43:54.856" v="5288"/>
            <ac:picMkLst>
              <pc:docMk/>
              <pc:sldMasterMk cId="2436609279" sldId="2147483660"/>
              <pc:sldLayoutMk cId="1400320921" sldId="2147483699"/>
              <ac:picMk id="67" creationId="{D7E9E4AD-1C61-F104-1CFF-2BE06E430ACC}"/>
            </ac:picMkLst>
          </pc:picChg>
        </pc:sldLayoutChg>
        <pc:sldLayoutChg chg="addSp delSp modSp mod">
          <pc:chgData name="Franziska Händschel" userId="e2149472-3187-4d00-b16a-a19eff6fc04a" providerId="ADAL" clId="{26CC04BA-24AB-4D35-849D-1B70A974C0A5}" dt="2024-03-06T16:43:58.355" v="5290"/>
          <pc:sldLayoutMkLst>
            <pc:docMk/>
            <pc:sldMasterMk cId="2436609279" sldId="2147483660"/>
            <pc:sldLayoutMk cId="2714538619" sldId="2147483700"/>
          </pc:sldLayoutMkLst>
          <pc:spChg chg="mod">
            <ac:chgData name="Franziska Händschel" userId="e2149472-3187-4d00-b16a-a19eff6fc04a" providerId="ADAL" clId="{26CC04BA-24AB-4D35-849D-1B70A974C0A5}" dt="2024-03-06T16:36:14.241" v="5167" actId="20577"/>
            <ac:spMkLst>
              <pc:docMk/>
              <pc:sldMasterMk cId="2436609279" sldId="2147483660"/>
              <pc:sldLayoutMk cId="2714538619" sldId="2147483700"/>
              <ac:spMk id="5" creationId="{663945DF-D69B-AA50-FC58-C1729226D594}"/>
            </ac:spMkLst>
          </pc:spChg>
          <pc:spChg chg="mod">
            <ac:chgData name="Franziska Händschel" userId="e2149472-3187-4d00-b16a-a19eff6fc04a" providerId="ADAL" clId="{26CC04BA-24AB-4D35-849D-1B70A974C0A5}" dt="2024-03-06T16:43:20.541" v="5275"/>
            <ac:spMkLst>
              <pc:docMk/>
              <pc:sldMasterMk cId="2436609279" sldId="2147483660"/>
              <pc:sldLayoutMk cId="2714538619" sldId="2147483700"/>
              <ac:spMk id="6" creationId="{8AA3B858-2BB0-5E38-0362-45A10889C9C3}"/>
            </ac:spMkLst>
          </pc:spChg>
          <pc:spChg chg="mod">
            <ac:chgData name="Franziska Händschel" userId="e2149472-3187-4d00-b16a-a19eff6fc04a" providerId="ADAL" clId="{26CC04BA-24AB-4D35-849D-1B70A974C0A5}" dt="2024-03-06T16:43:20.541" v="5275"/>
            <ac:spMkLst>
              <pc:docMk/>
              <pc:sldMasterMk cId="2436609279" sldId="2147483660"/>
              <pc:sldLayoutMk cId="2714538619" sldId="2147483700"/>
              <ac:spMk id="7" creationId="{96F1311E-1968-FC82-C26F-6D3D6F642023}"/>
            </ac:spMkLst>
          </pc:spChg>
          <pc:spChg chg="mod">
            <ac:chgData name="Franziska Händschel" userId="e2149472-3187-4d00-b16a-a19eff6fc04a" providerId="ADAL" clId="{26CC04BA-24AB-4D35-849D-1B70A974C0A5}" dt="2024-03-06T16:43:20.541" v="5275"/>
            <ac:spMkLst>
              <pc:docMk/>
              <pc:sldMasterMk cId="2436609279" sldId="2147483660"/>
              <pc:sldLayoutMk cId="2714538619" sldId="2147483700"/>
              <ac:spMk id="8" creationId="{8A52D055-EBEB-A220-0B5A-070ECB65C86E}"/>
            </ac:spMkLst>
          </pc:spChg>
          <pc:spChg chg="mod">
            <ac:chgData name="Franziska Händschel" userId="e2149472-3187-4d00-b16a-a19eff6fc04a" providerId="ADAL" clId="{26CC04BA-24AB-4D35-849D-1B70A974C0A5}" dt="2024-03-06T16:43:20.541" v="5275"/>
            <ac:spMkLst>
              <pc:docMk/>
              <pc:sldMasterMk cId="2436609279" sldId="2147483660"/>
              <pc:sldLayoutMk cId="2714538619" sldId="2147483700"/>
              <ac:spMk id="9" creationId="{49A7A5EB-4B59-352B-44E0-28EDB454C712}"/>
            </ac:spMkLst>
          </pc:spChg>
          <pc:spChg chg="mod">
            <ac:chgData name="Franziska Händschel" userId="e2149472-3187-4d00-b16a-a19eff6fc04a" providerId="ADAL" clId="{26CC04BA-24AB-4D35-849D-1B70A974C0A5}" dt="2024-03-06T16:43:20.541" v="5275"/>
            <ac:spMkLst>
              <pc:docMk/>
              <pc:sldMasterMk cId="2436609279" sldId="2147483660"/>
              <pc:sldLayoutMk cId="2714538619" sldId="2147483700"/>
              <ac:spMk id="10" creationId="{C883C1A2-47CE-063F-772A-62BDE7CCE013}"/>
            </ac:spMkLst>
          </pc:spChg>
          <pc:spChg chg="mod">
            <ac:chgData name="Franziska Händschel" userId="e2149472-3187-4d00-b16a-a19eff6fc04a" providerId="ADAL" clId="{26CC04BA-24AB-4D35-849D-1B70A974C0A5}" dt="2024-03-06T16:43:20.541" v="5275"/>
            <ac:spMkLst>
              <pc:docMk/>
              <pc:sldMasterMk cId="2436609279" sldId="2147483660"/>
              <pc:sldLayoutMk cId="2714538619" sldId="2147483700"/>
              <ac:spMk id="16" creationId="{EB312C84-6C78-4899-26B5-6690A1259310}"/>
            </ac:spMkLst>
          </pc:spChg>
          <pc:spChg chg="mod">
            <ac:chgData name="Franziska Händschel" userId="e2149472-3187-4d00-b16a-a19eff6fc04a" providerId="ADAL" clId="{26CC04BA-24AB-4D35-849D-1B70A974C0A5}" dt="2024-03-06T16:43:20.541" v="5275"/>
            <ac:spMkLst>
              <pc:docMk/>
              <pc:sldMasterMk cId="2436609279" sldId="2147483660"/>
              <pc:sldLayoutMk cId="2714538619" sldId="2147483700"/>
              <ac:spMk id="17" creationId="{C405E14C-B4FD-2B42-7B02-694F551AAE90}"/>
            </ac:spMkLst>
          </pc:spChg>
          <pc:spChg chg="mod">
            <ac:chgData name="Franziska Händschel" userId="e2149472-3187-4d00-b16a-a19eff6fc04a" providerId="ADAL" clId="{26CC04BA-24AB-4D35-849D-1B70A974C0A5}" dt="2024-03-06T16:43:20.541" v="5275"/>
            <ac:spMkLst>
              <pc:docMk/>
              <pc:sldMasterMk cId="2436609279" sldId="2147483660"/>
              <pc:sldLayoutMk cId="2714538619" sldId="2147483700"/>
              <ac:spMk id="18" creationId="{7872B54D-7502-4741-6740-55473D4D78ED}"/>
            </ac:spMkLst>
          </pc:spChg>
          <pc:spChg chg="mod">
            <ac:chgData name="Franziska Händschel" userId="e2149472-3187-4d00-b16a-a19eff6fc04a" providerId="ADAL" clId="{26CC04BA-24AB-4D35-849D-1B70A974C0A5}" dt="2024-03-06T16:43:20.541" v="5275"/>
            <ac:spMkLst>
              <pc:docMk/>
              <pc:sldMasterMk cId="2436609279" sldId="2147483660"/>
              <pc:sldLayoutMk cId="2714538619" sldId="2147483700"/>
              <ac:spMk id="19" creationId="{9BECF0D6-EAA5-2D09-877D-BB582B0B6411}"/>
            </ac:spMkLst>
          </pc:spChg>
          <pc:spChg chg="mod">
            <ac:chgData name="Franziska Händschel" userId="e2149472-3187-4d00-b16a-a19eff6fc04a" providerId="ADAL" clId="{26CC04BA-24AB-4D35-849D-1B70A974C0A5}" dt="2024-03-06T16:43:20.541" v="5275"/>
            <ac:spMkLst>
              <pc:docMk/>
              <pc:sldMasterMk cId="2436609279" sldId="2147483660"/>
              <pc:sldLayoutMk cId="2714538619" sldId="2147483700"/>
              <ac:spMk id="20" creationId="{72FE40A6-D4D0-8722-639E-B262D5D743C9}"/>
            </ac:spMkLst>
          </pc:spChg>
          <pc:spChg chg="mod">
            <ac:chgData name="Franziska Händschel" userId="e2149472-3187-4d00-b16a-a19eff6fc04a" providerId="ADAL" clId="{26CC04BA-24AB-4D35-849D-1B70A974C0A5}" dt="2024-03-06T16:43:20.541" v="5275"/>
            <ac:spMkLst>
              <pc:docMk/>
              <pc:sldMasterMk cId="2436609279" sldId="2147483660"/>
              <pc:sldLayoutMk cId="2714538619" sldId="2147483700"/>
              <ac:spMk id="26" creationId="{9CB27FEF-5E27-8E4A-129C-61612CA0433C}"/>
            </ac:spMkLst>
          </pc:spChg>
          <pc:spChg chg="mod">
            <ac:chgData name="Franziska Händschel" userId="e2149472-3187-4d00-b16a-a19eff6fc04a" providerId="ADAL" clId="{26CC04BA-24AB-4D35-849D-1B70A974C0A5}" dt="2024-03-06T16:43:20.541" v="5275"/>
            <ac:spMkLst>
              <pc:docMk/>
              <pc:sldMasterMk cId="2436609279" sldId="2147483660"/>
              <pc:sldLayoutMk cId="2714538619" sldId="2147483700"/>
              <ac:spMk id="27" creationId="{0222C5CF-0679-78C6-6428-D5345F36079D}"/>
            </ac:spMkLst>
          </pc:spChg>
          <pc:spChg chg="mod">
            <ac:chgData name="Franziska Händschel" userId="e2149472-3187-4d00-b16a-a19eff6fc04a" providerId="ADAL" clId="{26CC04BA-24AB-4D35-849D-1B70A974C0A5}" dt="2024-03-06T16:43:20.541" v="5275"/>
            <ac:spMkLst>
              <pc:docMk/>
              <pc:sldMasterMk cId="2436609279" sldId="2147483660"/>
              <pc:sldLayoutMk cId="2714538619" sldId="2147483700"/>
              <ac:spMk id="28" creationId="{ACFDC703-9726-9CE4-259F-5EDD29882DCA}"/>
            </ac:spMkLst>
          </pc:spChg>
          <pc:spChg chg="mod">
            <ac:chgData name="Franziska Händschel" userId="e2149472-3187-4d00-b16a-a19eff6fc04a" providerId="ADAL" clId="{26CC04BA-24AB-4D35-849D-1B70A974C0A5}" dt="2024-03-06T16:43:20.541" v="5275"/>
            <ac:spMkLst>
              <pc:docMk/>
              <pc:sldMasterMk cId="2436609279" sldId="2147483660"/>
              <pc:sldLayoutMk cId="2714538619" sldId="2147483700"/>
              <ac:spMk id="29" creationId="{B2C8E413-72A6-6B1B-9A18-398AC33A310B}"/>
            </ac:spMkLst>
          </pc:spChg>
          <pc:spChg chg="mod">
            <ac:chgData name="Franziska Händschel" userId="e2149472-3187-4d00-b16a-a19eff6fc04a" providerId="ADAL" clId="{26CC04BA-24AB-4D35-849D-1B70A974C0A5}" dt="2024-03-06T16:43:20.541" v="5275"/>
            <ac:spMkLst>
              <pc:docMk/>
              <pc:sldMasterMk cId="2436609279" sldId="2147483660"/>
              <pc:sldLayoutMk cId="2714538619" sldId="2147483700"/>
              <ac:spMk id="30" creationId="{77970D78-ECBF-B237-241A-5DA0874E3B79}"/>
            </ac:spMkLst>
          </pc:spChg>
          <pc:spChg chg="mod">
            <ac:chgData name="Franziska Händschel" userId="e2149472-3187-4d00-b16a-a19eff6fc04a" providerId="ADAL" clId="{26CC04BA-24AB-4D35-849D-1B70A974C0A5}" dt="2024-03-06T16:43:11.718" v="5274"/>
            <ac:spMkLst>
              <pc:docMk/>
              <pc:sldMasterMk cId="2436609279" sldId="2147483660"/>
              <pc:sldLayoutMk cId="2714538619" sldId="2147483700"/>
              <ac:spMk id="37" creationId="{5C10888D-1E90-75C3-F82A-A8BE54DF2C65}"/>
            </ac:spMkLst>
          </pc:spChg>
          <pc:spChg chg="mod">
            <ac:chgData name="Franziska Händschel" userId="e2149472-3187-4d00-b16a-a19eff6fc04a" providerId="ADAL" clId="{26CC04BA-24AB-4D35-849D-1B70A974C0A5}" dt="2024-03-06T16:43:11.718" v="5274"/>
            <ac:spMkLst>
              <pc:docMk/>
              <pc:sldMasterMk cId="2436609279" sldId="2147483660"/>
              <pc:sldLayoutMk cId="2714538619" sldId="2147483700"/>
              <ac:spMk id="38" creationId="{95076F56-E03C-F8E0-7BBC-778D859100C7}"/>
            </ac:spMkLst>
          </pc:spChg>
          <pc:spChg chg="mod">
            <ac:chgData name="Franziska Händschel" userId="e2149472-3187-4d00-b16a-a19eff6fc04a" providerId="ADAL" clId="{26CC04BA-24AB-4D35-849D-1B70A974C0A5}" dt="2024-03-06T16:43:11.718" v="5274"/>
            <ac:spMkLst>
              <pc:docMk/>
              <pc:sldMasterMk cId="2436609279" sldId="2147483660"/>
              <pc:sldLayoutMk cId="2714538619" sldId="2147483700"/>
              <ac:spMk id="39" creationId="{14B72E80-E459-2756-633B-F8CC497448E5}"/>
            </ac:spMkLst>
          </pc:spChg>
          <pc:spChg chg="mod">
            <ac:chgData name="Franziska Händschel" userId="e2149472-3187-4d00-b16a-a19eff6fc04a" providerId="ADAL" clId="{26CC04BA-24AB-4D35-849D-1B70A974C0A5}" dt="2024-03-06T16:43:11.718" v="5274"/>
            <ac:spMkLst>
              <pc:docMk/>
              <pc:sldMasterMk cId="2436609279" sldId="2147483660"/>
              <pc:sldLayoutMk cId="2714538619" sldId="2147483700"/>
              <ac:spMk id="40" creationId="{4B08973F-4629-8948-9A80-0134E5B4C1C3}"/>
            </ac:spMkLst>
          </pc:spChg>
          <pc:spChg chg="mod">
            <ac:chgData name="Franziska Händschel" userId="e2149472-3187-4d00-b16a-a19eff6fc04a" providerId="ADAL" clId="{26CC04BA-24AB-4D35-849D-1B70A974C0A5}" dt="2024-03-06T16:43:11.718" v="5274"/>
            <ac:spMkLst>
              <pc:docMk/>
              <pc:sldMasterMk cId="2436609279" sldId="2147483660"/>
              <pc:sldLayoutMk cId="2714538619" sldId="2147483700"/>
              <ac:spMk id="41" creationId="{CD8DFE86-AD85-6207-03E6-D1BFECDCD0D1}"/>
            </ac:spMkLst>
          </pc:spChg>
          <pc:spChg chg="mod">
            <ac:chgData name="Franziska Händschel" userId="e2149472-3187-4d00-b16a-a19eff6fc04a" providerId="ADAL" clId="{26CC04BA-24AB-4D35-849D-1B70A974C0A5}" dt="2024-03-06T16:43:11.718" v="5274"/>
            <ac:spMkLst>
              <pc:docMk/>
              <pc:sldMasterMk cId="2436609279" sldId="2147483660"/>
              <pc:sldLayoutMk cId="2714538619" sldId="2147483700"/>
              <ac:spMk id="42" creationId="{D8897B78-673D-700C-A5CB-4D72377A6D5D}"/>
            </ac:spMkLst>
          </pc:spChg>
          <pc:spChg chg="mod">
            <ac:chgData name="Franziska Händschel" userId="e2149472-3187-4d00-b16a-a19eff6fc04a" providerId="ADAL" clId="{26CC04BA-24AB-4D35-849D-1B70A974C0A5}" dt="2024-03-06T16:43:11.718" v="5274"/>
            <ac:spMkLst>
              <pc:docMk/>
              <pc:sldMasterMk cId="2436609279" sldId="2147483660"/>
              <pc:sldLayoutMk cId="2714538619" sldId="2147483700"/>
              <ac:spMk id="43" creationId="{E49D3BE3-A98A-8FE7-AE2A-CF10239048AD}"/>
            </ac:spMkLst>
          </pc:spChg>
          <pc:spChg chg="mod">
            <ac:chgData name="Franziska Händschel" userId="e2149472-3187-4d00-b16a-a19eff6fc04a" providerId="ADAL" clId="{26CC04BA-24AB-4D35-849D-1B70A974C0A5}" dt="2024-03-06T16:43:11.718" v="5274"/>
            <ac:spMkLst>
              <pc:docMk/>
              <pc:sldMasterMk cId="2436609279" sldId="2147483660"/>
              <pc:sldLayoutMk cId="2714538619" sldId="2147483700"/>
              <ac:spMk id="44" creationId="{2F2F5E7B-510D-8F3A-BF0B-43705F86D8C7}"/>
            </ac:spMkLst>
          </pc:spChg>
          <pc:spChg chg="mod">
            <ac:chgData name="Franziska Händschel" userId="e2149472-3187-4d00-b16a-a19eff6fc04a" providerId="ADAL" clId="{26CC04BA-24AB-4D35-849D-1B70A974C0A5}" dt="2024-03-06T16:43:11.718" v="5274"/>
            <ac:spMkLst>
              <pc:docMk/>
              <pc:sldMasterMk cId="2436609279" sldId="2147483660"/>
              <pc:sldLayoutMk cId="2714538619" sldId="2147483700"/>
              <ac:spMk id="45" creationId="{19BBAA83-72A2-FC0C-8EE1-F413B51FCD97}"/>
            </ac:spMkLst>
          </pc:spChg>
          <pc:spChg chg="mod">
            <ac:chgData name="Franziska Händschel" userId="e2149472-3187-4d00-b16a-a19eff6fc04a" providerId="ADAL" clId="{26CC04BA-24AB-4D35-849D-1B70A974C0A5}" dt="2024-03-06T16:43:11.718" v="5274"/>
            <ac:spMkLst>
              <pc:docMk/>
              <pc:sldMasterMk cId="2436609279" sldId="2147483660"/>
              <pc:sldLayoutMk cId="2714538619" sldId="2147483700"/>
              <ac:spMk id="46" creationId="{BEBA042A-7447-3187-E086-458280953A4A}"/>
            </ac:spMkLst>
          </pc:spChg>
          <pc:spChg chg="mod">
            <ac:chgData name="Franziska Händschel" userId="e2149472-3187-4d00-b16a-a19eff6fc04a" providerId="ADAL" clId="{26CC04BA-24AB-4D35-849D-1B70A974C0A5}" dt="2024-03-06T16:43:11.718" v="5274"/>
            <ac:spMkLst>
              <pc:docMk/>
              <pc:sldMasterMk cId="2436609279" sldId="2147483660"/>
              <pc:sldLayoutMk cId="2714538619" sldId="2147483700"/>
              <ac:spMk id="57" creationId="{76B1FB43-8B4A-76DA-DE58-7D90B75994EB}"/>
            </ac:spMkLst>
          </pc:spChg>
          <pc:spChg chg="mod">
            <ac:chgData name="Franziska Händschel" userId="e2149472-3187-4d00-b16a-a19eff6fc04a" providerId="ADAL" clId="{26CC04BA-24AB-4D35-849D-1B70A974C0A5}" dt="2024-03-06T16:43:11.718" v="5274"/>
            <ac:spMkLst>
              <pc:docMk/>
              <pc:sldMasterMk cId="2436609279" sldId="2147483660"/>
              <pc:sldLayoutMk cId="2714538619" sldId="2147483700"/>
              <ac:spMk id="58" creationId="{F9947E72-881C-5993-91D3-34B5E4041088}"/>
            </ac:spMkLst>
          </pc:spChg>
          <pc:spChg chg="mod">
            <ac:chgData name="Franziska Händschel" userId="e2149472-3187-4d00-b16a-a19eff6fc04a" providerId="ADAL" clId="{26CC04BA-24AB-4D35-849D-1B70A974C0A5}" dt="2024-03-06T16:43:11.718" v="5274"/>
            <ac:spMkLst>
              <pc:docMk/>
              <pc:sldMasterMk cId="2436609279" sldId="2147483660"/>
              <pc:sldLayoutMk cId="2714538619" sldId="2147483700"/>
              <ac:spMk id="59" creationId="{69B62213-B3DD-30E2-C965-9F15F6491A48}"/>
            </ac:spMkLst>
          </pc:spChg>
          <pc:spChg chg="mod">
            <ac:chgData name="Franziska Händschel" userId="e2149472-3187-4d00-b16a-a19eff6fc04a" providerId="ADAL" clId="{26CC04BA-24AB-4D35-849D-1B70A974C0A5}" dt="2024-03-06T16:43:11.718" v="5274"/>
            <ac:spMkLst>
              <pc:docMk/>
              <pc:sldMasterMk cId="2436609279" sldId="2147483660"/>
              <pc:sldLayoutMk cId="2714538619" sldId="2147483700"/>
              <ac:spMk id="60" creationId="{225B4B54-3232-CAEA-4130-2E3CA2992342}"/>
            </ac:spMkLst>
          </pc:spChg>
          <pc:spChg chg="mod">
            <ac:chgData name="Franziska Händschel" userId="e2149472-3187-4d00-b16a-a19eff6fc04a" providerId="ADAL" clId="{26CC04BA-24AB-4D35-849D-1B70A974C0A5}" dt="2024-03-06T16:43:11.718" v="5274"/>
            <ac:spMkLst>
              <pc:docMk/>
              <pc:sldMasterMk cId="2436609279" sldId="2147483660"/>
              <pc:sldLayoutMk cId="2714538619" sldId="2147483700"/>
              <ac:spMk id="61" creationId="{8A5BEAF8-050F-0DCE-2072-B12D9664D94E}"/>
            </ac:spMkLst>
          </pc:spChg>
          <pc:grpChg chg="add del mod">
            <ac:chgData name="Franziska Händschel" userId="e2149472-3187-4d00-b16a-a19eff6fc04a" providerId="ADAL" clId="{26CC04BA-24AB-4D35-849D-1B70A974C0A5}" dt="2024-03-06T16:43:26.505" v="5277" actId="21"/>
            <ac:grpSpMkLst>
              <pc:docMk/>
              <pc:sldMasterMk cId="2436609279" sldId="2147483660"/>
              <pc:sldLayoutMk cId="2714538619" sldId="2147483700"/>
              <ac:grpSpMk id="3" creationId="{5B77A49B-8E60-12DD-1CE9-712F6734B670}"/>
            </ac:grpSpMkLst>
          </pc:grpChg>
          <pc:grpChg chg="add mod">
            <ac:chgData name="Franziska Händschel" userId="e2149472-3187-4d00-b16a-a19eff6fc04a" providerId="ADAL" clId="{26CC04BA-24AB-4D35-849D-1B70A974C0A5}" dt="2024-03-06T16:43:11.718" v="5274"/>
            <ac:grpSpMkLst>
              <pc:docMk/>
              <pc:sldMasterMk cId="2436609279" sldId="2147483660"/>
              <pc:sldLayoutMk cId="2714538619" sldId="2147483700"/>
              <ac:grpSpMk id="36" creationId="{2236D46E-2D9B-5816-70F3-C88F69F17F6C}"/>
            </ac:grpSpMkLst>
          </pc:grpChg>
          <pc:picChg chg="add del mod">
            <ac:chgData name="Franziska Händschel" userId="e2149472-3187-4d00-b16a-a19eff6fc04a" providerId="ADAL" clId="{26CC04BA-24AB-4D35-849D-1B70A974C0A5}" dt="2024-03-06T16:43:58.015" v="5289" actId="478"/>
            <ac:picMkLst>
              <pc:docMk/>
              <pc:sldMasterMk cId="2436609279" sldId="2147483660"/>
              <pc:sldLayoutMk cId="2714538619" sldId="2147483700"/>
              <ac:picMk id="2" creationId="{B2570B03-6607-70D8-BD94-3DBA94E97D5F}"/>
            </ac:picMkLst>
          </pc:picChg>
          <pc:picChg chg="mod">
            <ac:chgData name="Franziska Händschel" userId="e2149472-3187-4d00-b16a-a19eff6fc04a" providerId="ADAL" clId="{26CC04BA-24AB-4D35-849D-1B70A974C0A5}" dt="2024-03-06T16:43:20.541" v="5275"/>
            <ac:picMkLst>
              <pc:docMk/>
              <pc:sldMasterMk cId="2436609279" sldId="2147483660"/>
              <pc:sldLayoutMk cId="2714538619" sldId="2147483700"/>
              <ac:picMk id="11" creationId="{9B73F89F-C024-8041-AF5F-8FA1B3D91805}"/>
            </ac:picMkLst>
          </pc:picChg>
          <pc:picChg chg="mod">
            <ac:chgData name="Franziska Händschel" userId="e2149472-3187-4d00-b16a-a19eff6fc04a" providerId="ADAL" clId="{26CC04BA-24AB-4D35-849D-1B70A974C0A5}" dt="2024-03-06T16:43:20.541" v="5275"/>
            <ac:picMkLst>
              <pc:docMk/>
              <pc:sldMasterMk cId="2436609279" sldId="2147483660"/>
              <pc:sldLayoutMk cId="2714538619" sldId="2147483700"/>
              <ac:picMk id="12" creationId="{FD719BAA-AEE1-1149-07FC-FAC3813D368C}"/>
            </ac:picMkLst>
          </pc:picChg>
          <pc:picChg chg="mod">
            <ac:chgData name="Franziska Händschel" userId="e2149472-3187-4d00-b16a-a19eff6fc04a" providerId="ADAL" clId="{26CC04BA-24AB-4D35-849D-1B70A974C0A5}" dt="2024-03-06T16:43:20.541" v="5275"/>
            <ac:picMkLst>
              <pc:docMk/>
              <pc:sldMasterMk cId="2436609279" sldId="2147483660"/>
              <pc:sldLayoutMk cId="2714538619" sldId="2147483700"/>
              <ac:picMk id="13" creationId="{D6B8E7B8-0226-B2CB-1F29-B6E800CB8692}"/>
            </ac:picMkLst>
          </pc:picChg>
          <pc:picChg chg="mod">
            <ac:chgData name="Franziska Händschel" userId="e2149472-3187-4d00-b16a-a19eff6fc04a" providerId="ADAL" clId="{26CC04BA-24AB-4D35-849D-1B70A974C0A5}" dt="2024-03-06T16:43:20.541" v="5275"/>
            <ac:picMkLst>
              <pc:docMk/>
              <pc:sldMasterMk cId="2436609279" sldId="2147483660"/>
              <pc:sldLayoutMk cId="2714538619" sldId="2147483700"/>
              <ac:picMk id="14" creationId="{86AF2D2A-C038-25E6-FB37-1964EE2C71F1}"/>
            </ac:picMkLst>
          </pc:picChg>
          <pc:picChg chg="mod">
            <ac:chgData name="Franziska Händschel" userId="e2149472-3187-4d00-b16a-a19eff6fc04a" providerId="ADAL" clId="{26CC04BA-24AB-4D35-849D-1B70A974C0A5}" dt="2024-03-06T16:43:20.541" v="5275"/>
            <ac:picMkLst>
              <pc:docMk/>
              <pc:sldMasterMk cId="2436609279" sldId="2147483660"/>
              <pc:sldLayoutMk cId="2714538619" sldId="2147483700"/>
              <ac:picMk id="15" creationId="{C503301D-55E3-738D-988C-1DAC72E15A25}"/>
            </ac:picMkLst>
          </pc:picChg>
          <pc:picChg chg="mod">
            <ac:chgData name="Franziska Händschel" userId="e2149472-3187-4d00-b16a-a19eff6fc04a" providerId="ADAL" clId="{26CC04BA-24AB-4D35-849D-1B70A974C0A5}" dt="2024-03-06T16:43:20.541" v="5275"/>
            <ac:picMkLst>
              <pc:docMk/>
              <pc:sldMasterMk cId="2436609279" sldId="2147483660"/>
              <pc:sldLayoutMk cId="2714538619" sldId="2147483700"/>
              <ac:picMk id="21" creationId="{7AE89ADB-78BB-DD2E-3446-1D19D5793A24}"/>
            </ac:picMkLst>
          </pc:picChg>
          <pc:picChg chg="mod">
            <ac:chgData name="Franziska Händschel" userId="e2149472-3187-4d00-b16a-a19eff6fc04a" providerId="ADAL" clId="{26CC04BA-24AB-4D35-849D-1B70A974C0A5}" dt="2024-03-06T16:43:20.541" v="5275"/>
            <ac:picMkLst>
              <pc:docMk/>
              <pc:sldMasterMk cId="2436609279" sldId="2147483660"/>
              <pc:sldLayoutMk cId="2714538619" sldId="2147483700"/>
              <ac:picMk id="22" creationId="{C19C26EB-DDB5-77A1-B6B7-7BC699458E62}"/>
            </ac:picMkLst>
          </pc:picChg>
          <pc:picChg chg="mod">
            <ac:chgData name="Franziska Händschel" userId="e2149472-3187-4d00-b16a-a19eff6fc04a" providerId="ADAL" clId="{26CC04BA-24AB-4D35-849D-1B70A974C0A5}" dt="2024-03-06T16:43:20.541" v="5275"/>
            <ac:picMkLst>
              <pc:docMk/>
              <pc:sldMasterMk cId="2436609279" sldId="2147483660"/>
              <pc:sldLayoutMk cId="2714538619" sldId="2147483700"/>
              <ac:picMk id="23" creationId="{70533183-BF28-AC8C-2BB3-6A083E5AE2B3}"/>
            </ac:picMkLst>
          </pc:picChg>
          <pc:picChg chg="mod">
            <ac:chgData name="Franziska Händschel" userId="e2149472-3187-4d00-b16a-a19eff6fc04a" providerId="ADAL" clId="{26CC04BA-24AB-4D35-849D-1B70A974C0A5}" dt="2024-03-06T16:43:20.541" v="5275"/>
            <ac:picMkLst>
              <pc:docMk/>
              <pc:sldMasterMk cId="2436609279" sldId="2147483660"/>
              <pc:sldLayoutMk cId="2714538619" sldId="2147483700"/>
              <ac:picMk id="24" creationId="{E8F15FC6-1EE9-27AB-3520-C66EEADA632B}"/>
            </ac:picMkLst>
          </pc:picChg>
          <pc:picChg chg="mod">
            <ac:chgData name="Franziska Händschel" userId="e2149472-3187-4d00-b16a-a19eff6fc04a" providerId="ADAL" clId="{26CC04BA-24AB-4D35-849D-1B70A974C0A5}" dt="2024-03-06T16:43:20.541" v="5275"/>
            <ac:picMkLst>
              <pc:docMk/>
              <pc:sldMasterMk cId="2436609279" sldId="2147483660"/>
              <pc:sldLayoutMk cId="2714538619" sldId="2147483700"/>
              <ac:picMk id="25" creationId="{DBC061A8-6CD3-2C09-2B12-0D5BED3DB7F9}"/>
            </ac:picMkLst>
          </pc:picChg>
          <pc:picChg chg="mod">
            <ac:chgData name="Franziska Händschel" userId="e2149472-3187-4d00-b16a-a19eff6fc04a" providerId="ADAL" clId="{26CC04BA-24AB-4D35-849D-1B70A974C0A5}" dt="2024-03-06T16:43:20.541" v="5275"/>
            <ac:picMkLst>
              <pc:docMk/>
              <pc:sldMasterMk cId="2436609279" sldId="2147483660"/>
              <pc:sldLayoutMk cId="2714538619" sldId="2147483700"/>
              <ac:picMk id="31" creationId="{B85A6A16-5F7E-C3A0-852E-54CBCB10AE77}"/>
            </ac:picMkLst>
          </pc:picChg>
          <pc:picChg chg="mod">
            <ac:chgData name="Franziska Händschel" userId="e2149472-3187-4d00-b16a-a19eff6fc04a" providerId="ADAL" clId="{26CC04BA-24AB-4D35-849D-1B70A974C0A5}" dt="2024-03-06T16:43:20.541" v="5275"/>
            <ac:picMkLst>
              <pc:docMk/>
              <pc:sldMasterMk cId="2436609279" sldId="2147483660"/>
              <pc:sldLayoutMk cId="2714538619" sldId="2147483700"/>
              <ac:picMk id="32" creationId="{6A7CC71C-181A-5E0E-CCE8-49D913D706F4}"/>
            </ac:picMkLst>
          </pc:picChg>
          <pc:picChg chg="mod">
            <ac:chgData name="Franziska Händschel" userId="e2149472-3187-4d00-b16a-a19eff6fc04a" providerId="ADAL" clId="{26CC04BA-24AB-4D35-849D-1B70A974C0A5}" dt="2024-03-06T16:43:20.541" v="5275"/>
            <ac:picMkLst>
              <pc:docMk/>
              <pc:sldMasterMk cId="2436609279" sldId="2147483660"/>
              <pc:sldLayoutMk cId="2714538619" sldId="2147483700"/>
              <ac:picMk id="33" creationId="{5A1F6426-DBC6-68CC-FFC0-5E5EAD835DAF}"/>
            </ac:picMkLst>
          </pc:picChg>
          <pc:picChg chg="mod">
            <ac:chgData name="Franziska Händschel" userId="e2149472-3187-4d00-b16a-a19eff6fc04a" providerId="ADAL" clId="{26CC04BA-24AB-4D35-849D-1B70A974C0A5}" dt="2024-03-06T16:43:20.541" v="5275"/>
            <ac:picMkLst>
              <pc:docMk/>
              <pc:sldMasterMk cId="2436609279" sldId="2147483660"/>
              <pc:sldLayoutMk cId="2714538619" sldId="2147483700"/>
              <ac:picMk id="34" creationId="{A4C6D3AC-42E8-D7EB-9554-E253F5512DE7}"/>
            </ac:picMkLst>
          </pc:picChg>
          <pc:picChg chg="mod">
            <ac:chgData name="Franziska Händschel" userId="e2149472-3187-4d00-b16a-a19eff6fc04a" providerId="ADAL" clId="{26CC04BA-24AB-4D35-849D-1B70A974C0A5}" dt="2024-03-06T16:43:20.541" v="5275"/>
            <ac:picMkLst>
              <pc:docMk/>
              <pc:sldMasterMk cId="2436609279" sldId="2147483660"/>
              <pc:sldLayoutMk cId="2714538619" sldId="2147483700"/>
              <ac:picMk id="35" creationId="{DF5C4B13-3E4B-B964-ED47-A945108BF27A}"/>
            </ac:picMkLst>
          </pc:picChg>
          <pc:picChg chg="mod">
            <ac:chgData name="Franziska Händschel" userId="e2149472-3187-4d00-b16a-a19eff6fc04a" providerId="ADAL" clId="{26CC04BA-24AB-4D35-849D-1B70A974C0A5}" dt="2024-03-06T16:43:11.718" v="5274"/>
            <ac:picMkLst>
              <pc:docMk/>
              <pc:sldMasterMk cId="2436609279" sldId="2147483660"/>
              <pc:sldLayoutMk cId="2714538619" sldId="2147483700"/>
              <ac:picMk id="47" creationId="{9849D3BF-07D5-C818-8F7B-AC3E768190D6}"/>
            </ac:picMkLst>
          </pc:picChg>
          <pc:picChg chg="mod">
            <ac:chgData name="Franziska Händschel" userId="e2149472-3187-4d00-b16a-a19eff6fc04a" providerId="ADAL" clId="{26CC04BA-24AB-4D35-849D-1B70A974C0A5}" dt="2024-03-06T16:43:11.718" v="5274"/>
            <ac:picMkLst>
              <pc:docMk/>
              <pc:sldMasterMk cId="2436609279" sldId="2147483660"/>
              <pc:sldLayoutMk cId="2714538619" sldId="2147483700"/>
              <ac:picMk id="48" creationId="{AB9FDA1C-810C-5482-CC8E-D00AAE80FBE0}"/>
            </ac:picMkLst>
          </pc:picChg>
          <pc:picChg chg="mod">
            <ac:chgData name="Franziska Händschel" userId="e2149472-3187-4d00-b16a-a19eff6fc04a" providerId="ADAL" clId="{26CC04BA-24AB-4D35-849D-1B70A974C0A5}" dt="2024-03-06T16:43:11.718" v="5274"/>
            <ac:picMkLst>
              <pc:docMk/>
              <pc:sldMasterMk cId="2436609279" sldId="2147483660"/>
              <pc:sldLayoutMk cId="2714538619" sldId="2147483700"/>
              <ac:picMk id="49" creationId="{12A8FB6F-8F7D-0133-8902-195E17BE5852}"/>
            </ac:picMkLst>
          </pc:picChg>
          <pc:picChg chg="mod">
            <ac:chgData name="Franziska Händschel" userId="e2149472-3187-4d00-b16a-a19eff6fc04a" providerId="ADAL" clId="{26CC04BA-24AB-4D35-849D-1B70A974C0A5}" dt="2024-03-06T16:43:11.718" v="5274"/>
            <ac:picMkLst>
              <pc:docMk/>
              <pc:sldMasterMk cId="2436609279" sldId="2147483660"/>
              <pc:sldLayoutMk cId="2714538619" sldId="2147483700"/>
              <ac:picMk id="50" creationId="{C83AB202-3F8B-01EC-0C67-37200C04412C}"/>
            </ac:picMkLst>
          </pc:picChg>
          <pc:picChg chg="mod">
            <ac:chgData name="Franziska Händschel" userId="e2149472-3187-4d00-b16a-a19eff6fc04a" providerId="ADAL" clId="{26CC04BA-24AB-4D35-849D-1B70A974C0A5}" dt="2024-03-06T16:43:11.718" v="5274"/>
            <ac:picMkLst>
              <pc:docMk/>
              <pc:sldMasterMk cId="2436609279" sldId="2147483660"/>
              <pc:sldLayoutMk cId="2714538619" sldId="2147483700"/>
              <ac:picMk id="51" creationId="{A309FEAB-447A-AC8B-5681-9299BE01C702}"/>
            </ac:picMkLst>
          </pc:picChg>
          <pc:picChg chg="mod">
            <ac:chgData name="Franziska Händschel" userId="e2149472-3187-4d00-b16a-a19eff6fc04a" providerId="ADAL" clId="{26CC04BA-24AB-4D35-849D-1B70A974C0A5}" dt="2024-03-06T16:43:11.718" v="5274"/>
            <ac:picMkLst>
              <pc:docMk/>
              <pc:sldMasterMk cId="2436609279" sldId="2147483660"/>
              <pc:sldLayoutMk cId="2714538619" sldId="2147483700"/>
              <ac:picMk id="52" creationId="{6C4F56B0-231B-DF68-1F51-CD1FF6B1E238}"/>
            </ac:picMkLst>
          </pc:picChg>
          <pc:picChg chg="mod">
            <ac:chgData name="Franziska Händschel" userId="e2149472-3187-4d00-b16a-a19eff6fc04a" providerId="ADAL" clId="{26CC04BA-24AB-4D35-849D-1B70A974C0A5}" dt="2024-03-06T16:43:11.718" v="5274"/>
            <ac:picMkLst>
              <pc:docMk/>
              <pc:sldMasterMk cId="2436609279" sldId="2147483660"/>
              <pc:sldLayoutMk cId="2714538619" sldId="2147483700"/>
              <ac:picMk id="53" creationId="{D3E35FA2-A482-B2AD-8A9E-75C47840E34D}"/>
            </ac:picMkLst>
          </pc:picChg>
          <pc:picChg chg="mod">
            <ac:chgData name="Franziska Händschel" userId="e2149472-3187-4d00-b16a-a19eff6fc04a" providerId="ADAL" clId="{26CC04BA-24AB-4D35-849D-1B70A974C0A5}" dt="2024-03-06T16:43:11.718" v="5274"/>
            <ac:picMkLst>
              <pc:docMk/>
              <pc:sldMasterMk cId="2436609279" sldId="2147483660"/>
              <pc:sldLayoutMk cId="2714538619" sldId="2147483700"/>
              <ac:picMk id="54" creationId="{AFA0CFC1-7FBC-7973-C892-53685A601400}"/>
            </ac:picMkLst>
          </pc:picChg>
          <pc:picChg chg="mod">
            <ac:chgData name="Franziska Händschel" userId="e2149472-3187-4d00-b16a-a19eff6fc04a" providerId="ADAL" clId="{26CC04BA-24AB-4D35-849D-1B70A974C0A5}" dt="2024-03-06T16:43:11.718" v="5274"/>
            <ac:picMkLst>
              <pc:docMk/>
              <pc:sldMasterMk cId="2436609279" sldId="2147483660"/>
              <pc:sldLayoutMk cId="2714538619" sldId="2147483700"/>
              <ac:picMk id="55" creationId="{D99D0879-FE93-FDC3-BA6B-023BEAD60CBD}"/>
            </ac:picMkLst>
          </pc:picChg>
          <pc:picChg chg="mod">
            <ac:chgData name="Franziska Händschel" userId="e2149472-3187-4d00-b16a-a19eff6fc04a" providerId="ADAL" clId="{26CC04BA-24AB-4D35-849D-1B70A974C0A5}" dt="2024-03-06T16:43:11.718" v="5274"/>
            <ac:picMkLst>
              <pc:docMk/>
              <pc:sldMasterMk cId="2436609279" sldId="2147483660"/>
              <pc:sldLayoutMk cId="2714538619" sldId="2147483700"/>
              <ac:picMk id="56" creationId="{04EA143C-B983-2A3E-604F-A8455C4705C7}"/>
            </ac:picMkLst>
          </pc:picChg>
          <pc:picChg chg="mod">
            <ac:chgData name="Franziska Händschel" userId="e2149472-3187-4d00-b16a-a19eff6fc04a" providerId="ADAL" clId="{26CC04BA-24AB-4D35-849D-1B70A974C0A5}" dt="2024-03-06T16:43:11.718" v="5274"/>
            <ac:picMkLst>
              <pc:docMk/>
              <pc:sldMasterMk cId="2436609279" sldId="2147483660"/>
              <pc:sldLayoutMk cId="2714538619" sldId="2147483700"/>
              <ac:picMk id="62" creationId="{1452865D-0572-2881-DB94-EA7CB1698334}"/>
            </ac:picMkLst>
          </pc:picChg>
          <pc:picChg chg="mod">
            <ac:chgData name="Franziska Händschel" userId="e2149472-3187-4d00-b16a-a19eff6fc04a" providerId="ADAL" clId="{26CC04BA-24AB-4D35-849D-1B70A974C0A5}" dt="2024-03-06T16:43:11.718" v="5274"/>
            <ac:picMkLst>
              <pc:docMk/>
              <pc:sldMasterMk cId="2436609279" sldId="2147483660"/>
              <pc:sldLayoutMk cId="2714538619" sldId="2147483700"/>
              <ac:picMk id="63" creationId="{548D7B78-B189-A45C-EDDA-8A7C076DFF04}"/>
            </ac:picMkLst>
          </pc:picChg>
          <pc:picChg chg="mod">
            <ac:chgData name="Franziska Händschel" userId="e2149472-3187-4d00-b16a-a19eff6fc04a" providerId="ADAL" clId="{26CC04BA-24AB-4D35-849D-1B70A974C0A5}" dt="2024-03-06T16:43:11.718" v="5274"/>
            <ac:picMkLst>
              <pc:docMk/>
              <pc:sldMasterMk cId="2436609279" sldId="2147483660"/>
              <pc:sldLayoutMk cId="2714538619" sldId="2147483700"/>
              <ac:picMk id="64" creationId="{82E30FB3-9AC9-3792-887F-9F7A13FC72DD}"/>
            </ac:picMkLst>
          </pc:picChg>
          <pc:picChg chg="mod">
            <ac:chgData name="Franziska Händschel" userId="e2149472-3187-4d00-b16a-a19eff6fc04a" providerId="ADAL" clId="{26CC04BA-24AB-4D35-849D-1B70A974C0A5}" dt="2024-03-06T16:43:11.718" v="5274"/>
            <ac:picMkLst>
              <pc:docMk/>
              <pc:sldMasterMk cId="2436609279" sldId="2147483660"/>
              <pc:sldLayoutMk cId="2714538619" sldId="2147483700"/>
              <ac:picMk id="65" creationId="{DD469AB5-9DC3-0AD5-A45F-EDB977D1CE57}"/>
            </ac:picMkLst>
          </pc:picChg>
          <pc:picChg chg="mod">
            <ac:chgData name="Franziska Händschel" userId="e2149472-3187-4d00-b16a-a19eff6fc04a" providerId="ADAL" clId="{26CC04BA-24AB-4D35-849D-1B70A974C0A5}" dt="2024-03-06T16:43:11.718" v="5274"/>
            <ac:picMkLst>
              <pc:docMk/>
              <pc:sldMasterMk cId="2436609279" sldId="2147483660"/>
              <pc:sldLayoutMk cId="2714538619" sldId="2147483700"/>
              <ac:picMk id="66" creationId="{E96728A3-571E-2973-0643-997794647289}"/>
            </ac:picMkLst>
          </pc:picChg>
          <pc:picChg chg="add mod">
            <ac:chgData name="Franziska Händschel" userId="e2149472-3187-4d00-b16a-a19eff6fc04a" providerId="ADAL" clId="{26CC04BA-24AB-4D35-849D-1B70A974C0A5}" dt="2024-03-06T16:43:58.355" v="5290"/>
            <ac:picMkLst>
              <pc:docMk/>
              <pc:sldMasterMk cId="2436609279" sldId="2147483660"/>
              <pc:sldLayoutMk cId="2714538619" sldId="2147483700"/>
              <ac:picMk id="67" creationId="{2023E53B-C31D-0AB3-2E53-2EC81C3085A4}"/>
            </ac:picMkLst>
          </pc:picChg>
        </pc:sldLayoutChg>
        <pc:sldLayoutChg chg="addSp delSp modSp mod">
          <pc:chgData name="Franziska Händschel" userId="e2149472-3187-4d00-b16a-a19eff6fc04a" providerId="ADAL" clId="{26CC04BA-24AB-4D35-849D-1B70A974C0A5}" dt="2024-03-06T16:44:01.925" v="5292"/>
          <pc:sldLayoutMkLst>
            <pc:docMk/>
            <pc:sldMasterMk cId="2436609279" sldId="2147483660"/>
            <pc:sldLayoutMk cId="2807119549" sldId="2147483701"/>
          </pc:sldLayoutMkLst>
          <pc:spChg chg="mod">
            <ac:chgData name="Franziska Händschel" userId="e2149472-3187-4d00-b16a-a19eff6fc04a" providerId="ADAL" clId="{26CC04BA-24AB-4D35-849D-1B70A974C0A5}" dt="2024-03-06T16:36:17.715" v="5170" actId="20577"/>
            <ac:spMkLst>
              <pc:docMk/>
              <pc:sldMasterMk cId="2436609279" sldId="2147483660"/>
              <pc:sldLayoutMk cId="2807119549" sldId="2147483701"/>
              <ac:spMk id="5" creationId="{663945DF-D69B-AA50-FC58-C1729226D594}"/>
            </ac:spMkLst>
          </pc:spChg>
          <pc:spChg chg="mod">
            <ac:chgData name="Franziska Händschel" userId="e2149472-3187-4d00-b16a-a19eff6fc04a" providerId="ADAL" clId="{26CC04BA-24AB-4D35-849D-1B70A974C0A5}" dt="2024-03-06T16:43:28.672" v="5278"/>
            <ac:spMkLst>
              <pc:docMk/>
              <pc:sldMasterMk cId="2436609279" sldId="2147483660"/>
              <pc:sldLayoutMk cId="2807119549" sldId="2147483701"/>
              <ac:spMk id="6" creationId="{8AA3B858-2BB0-5E38-0362-45A10889C9C3}"/>
            </ac:spMkLst>
          </pc:spChg>
          <pc:spChg chg="mod">
            <ac:chgData name="Franziska Händschel" userId="e2149472-3187-4d00-b16a-a19eff6fc04a" providerId="ADAL" clId="{26CC04BA-24AB-4D35-849D-1B70A974C0A5}" dt="2024-03-06T16:43:28.672" v="5278"/>
            <ac:spMkLst>
              <pc:docMk/>
              <pc:sldMasterMk cId="2436609279" sldId="2147483660"/>
              <pc:sldLayoutMk cId="2807119549" sldId="2147483701"/>
              <ac:spMk id="7" creationId="{96F1311E-1968-FC82-C26F-6D3D6F642023}"/>
            </ac:spMkLst>
          </pc:spChg>
          <pc:spChg chg="mod">
            <ac:chgData name="Franziska Händschel" userId="e2149472-3187-4d00-b16a-a19eff6fc04a" providerId="ADAL" clId="{26CC04BA-24AB-4D35-849D-1B70A974C0A5}" dt="2024-03-06T16:43:28.672" v="5278"/>
            <ac:spMkLst>
              <pc:docMk/>
              <pc:sldMasterMk cId="2436609279" sldId="2147483660"/>
              <pc:sldLayoutMk cId="2807119549" sldId="2147483701"/>
              <ac:spMk id="8" creationId="{8A52D055-EBEB-A220-0B5A-070ECB65C86E}"/>
            </ac:spMkLst>
          </pc:spChg>
          <pc:spChg chg="mod">
            <ac:chgData name="Franziska Händschel" userId="e2149472-3187-4d00-b16a-a19eff6fc04a" providerId="ADAL" clId="{26CC04BA-24AB-4D35-849D-1B70A974C0A5}" dt="2024-03-06T16:43:28.672" v="5278"/>
            <ac:spMkLst>
              <pc:docMk/>
              <pc:sldMasterMk cId="2436609279" sldId="2147483660"/>
              <pc:sldLayoutMk cId="2807119549" sldId="2147483701"/>
              <ac:spMk id="9" creationId="{49A7A5EB-4B59-352B-44E0-28EDB454C712}"/>
            </ac:spMkLst>
          </pc:spChg>
          <pc:spChg chg="mod">
            <ac:chgData name="Franziska Händschel" userId="e2149472-3187-4d00-b16a-a19eff6fc04a" providerId="ADAL" clId="{26CC04BA-24AB-4D35-849D-1B70A974C0A5}" dt="2024-03-06T16:43:28.672" v="5278"/>
            <ac:spMkLst>
              <pc:docMk/>
              <pc:sldMasterMk cId="2436609279" sldId="2147483660"/>
              <pc:sldLayoutMk cId="2807119549" sldId="2147483701"/>
              <ac:spMk id="10" creationId="{C883C1A2-47CE-063F-772A-62BDE7CCE013}"/>
            </ac:spMkLst>
          </pc:spChg>
          <pc:spChg chg="mod">
            <ac:chgData name="Franziska Händschel" userId="e2149472-3187-4d00-b16a-a19eff6fc04a" providerId="ADAL" clId="{26CC04BA-24AB-4D35-849D-1B70A974C0A5}" dt="2024-03-06T16:43:28.672" v="5278"/>
            <ac:spMkLst>
              <pc:docMk/>
              <pc:sldMasterMk cId="2436609279" sldId="2147483660"/>
              <pc:sldLayoutMk cId="2807119549" sldId="2147483701"/>
              <ac:spMk id="16" creationId="{EB312C84-6C78-4899-26B5-6690A1259310}"/>
            </ac:spMkLst>
          </pc:spChg>
          <pc:spChg chg="mod">
            <ac:chgData name="Franziska Händschel" userId="e2149472-3187-4d00-b16a-a19eff6fc04a" providerId="ADAL" clId="{26CC04BA-24AB-4D35-849D-1B70A974C0A5}" dt="2024-03-06T16:43:28.672" v="5278"/>
            <ac:spMkLst>
              <pc:docMk/>
              <pc:sldMasterMk cId="2436609279" sldId="2147483660"/>
              <pc:sldLayoutMk cId="2807119549" sldId="2147483701"/>
              <ac:spMk id="17" creationId="{C405E14C-B4FD-2B42-7B02-694F551AAE90}"/>
            </ac:spMkLst>
          </pc:spChg>
          <pc:spChg chg="mod">
            <ac:chgData name="Franziska Händschel" userId="e2149472-3187-4d00-b16a-a19eff6fc04a" providerId="ADAL" clId="{26CC04BA-24AB-4D35-849D-1B70A974C0A5}" dt="2024-03-06T16:43:28.672" v="5278"/>
            <ac:spMkLst>
              <pc:docMk/>
              <pc:sldMasterMk cId="2436609279" sldId="2147483660"/>
              <pc:sldLayoutMk cId="2807119549" sldId="2147483701"/>
              <ac:spMk id="18" creationId="{7872B54D-7502-4741-6740-55473D4D78ED}"/>
            </ac:spMkLst>
          </pc:spChg>
          <pc:spChg chg="mod">
            <ac:chgData name="Franziska Händschel" userId="e2149472-3187-4d00-b16a-a19eff6fc04a" providerId="ADAL" clId="{26CC04BA-24AB-4D35-849D-1B70A974C0A5}" dt="2024-03-06T16:43:28.672" v="5278"/>
            <ac:spMkLst>
              <pc:docMk/>
              <pc:sldMasterMk cId="2436609279" sldId="2147483660"/>
              <pc:sldLayoutMk cId="2807119549" sldId="2147483701"/>
              <ac:spMk id="19" creationId="{9BECF0D6-EAA5-2D09-877D-BB582B0B6411}"/>
            </ac:spMkLst>
          </pc:spChg>
          <pc:spChg chg="mod">
            <ac:chgData name="Franziska Händschel" userId="e2149472-3187-4d00-b16a-a19eff6fc04a" providerId="ADAL" clId="{26CC04BA-24AB-4D35-849D-1B70A974C0A5}" dt="2024-03-06T16:43:28.672" v="5278"/>
            <ac:spMkLst>
              <pc:docMk/>
              <pc:sldMasterMk cId="2436609279" sldId="2147483660"/>
              <pc:sldLayoutMk cId="2807119549" sldId="2147483701"/>
              <ac:spMk id="20" creationId="{72FE40A6-D4D0-8722-639E-B262D5D743C9}"/>
            </ac:spMkLst>
          </pc:spChg>
          <pc:spChg chg="mod">
            <ac:chgData name="Franziska Händschel" userId="e2149472-3187-4d00-b16a-a19eff6fc04a" providerId="ADAL" clId="{26CC04BA-24AB-4D35-849D-1B70A974C0A5}" dt="2024-03-06T16:43:28.672" v="5278"/>
            <ac:spMkLst>
              <pc:docMk/>
              <pc:sldMasterMk cId="2436609279" sldId="2147483660"/>
              <pc:sldLayoutMk cId="2807119549" sldId="2147483701"/>
              <ac:spMk id="26" creationId="{9CB27FEF-5E27-8E4A-129C-61612CA0433C}"/>
            </ac:spMkLst>
          </pc:spChg>
          <pc:spChg chg="mod">
            <ac:chgData name="Franziska Händschel" userId="e2149472-3187-4d00-b16a-a19eff6fc04a" providerId="ADAL" clId="{26CC04BA-24AB-4D35-849D-1B70A974C0A5}" dt="2024-03-06T16:43:28.672" v="5278"/>
            <ac:spMkLst>
              <pc:docMk/>
              <pc:sldMasterMk cId="2436609279" sldId="2147483660"/>
              <pc:sldLayoutMk cId="2807119549" sldId="2147483701"/>
              <ac:spMk id="27" creationId="{0222C5CF-0679-78C6-6428-D5345F36079D}"/>
            </ac:spMkLst>
          </pc:spChg>
          <pc:spChg chg="mod">
            <ac:chgData name="Franziska Händschel" userId="e2149472-3187-4d00-b16a-a19eff6fc04a" providerId="ADAL" clId="{26CC04BA-24AB-4D35-849D-1B70A974C0A5}" dt="2024-03-06T16:43:28.672" v="5278"/>
            <ac:spMkLst>
              <pc:docMk/>
              <pc:sldMasterMk cId="2436609279" sldId="2147483660"/>
              <pc:sldLayoutMk cId="2807119549" sldId="2147483701"/>
              <ac:spMk id="28" creationId="{ACFDC703-9726-9CE4-259F-5EDD29882DCA}"/>
            </ac:spMkLst>
          </pc:spChg>
          <pc:spChg chg="mod">
            <ac:chgData name="Franziska Händschel" userId="e2149472-3187-4d00-b16a-a19eff6fc04a" providerId="ADAL" clId="{26CC04BA-24AB-4D35-849D-1B70A974C0A5}" dt="2024-03-06T16:43:28.672" v="5278"/>
            <ac:spMkLst>
              <pc:docMk/>
              <pc:sldMasterMk cId="2436609279" sldId="2147483660"/>
              <pc:sldLayoutMk cId="2807119549" sldId="2147483701"/>
              <ac:spMk id="29" creationId="{B2C8E413-72A6-6B1B-9A18-398AC33A310B}"/>
            </ac:spMkLst>
          </pc:spChg>
          <pc:spChg chg="mod">
            <ac:chgData name="Franziska Händschel" userId="e2149472-3187-4d00-b16a-a19eff6fc04a" providerId="ADAL" clId="{26CC04BA-24AB-4D35-849D-1B70A974C0A5}" dt="2024-03-06T16:43:28.672" v="5278"/>
            <ac:spMkLst>
              <pc:docMk/>
              <pc:sldMasterMk cId="2436609279" sldId="2147483660"/>
              <pc:sldLayoutMk cId="2807119549" sldId="2147483701"/>
              <ac:spMk id="30" creationId="{77970D78-ECBF-B237-241A-5DA0874E3B79}"/>
            </ac:spMkLst>
          </pc:spChg>
          <pc:grpChg chg="add mod">
            <ac:chgData name="Franziska Händschel" userId="e2149472-3187-4d00-b16a-a19eff6fc04a" providerId="ADAL" clId="{26CC04BA-24AB-4D35-849D-1B70A974C0A5}" dt="2024-03-06T16:43:28.672" v="5278"/>
            <ac:grpSpMkLst>
              <pc:docMk/>
              <pc:sldMasterMk cId="2436609279" sldId="2147483660"/>
              <pc:sldLayoutMk cId="2807119549" sldId="2147483701"/>
              <ac:grpSpMk id="3" creationId="{5B77A49B-8E60-12DD-1CE9-712F6734B670}"/>
            </ac:grpSpMkLst>
          </pc:grpChg>
          <pc:picChg chg="add del mod">
            <ac:chgData name="Franziska Händschel" userId="e2149472-3187-4d00-b16a-a19eff6fc04a" providerId="ADAL" clId="{26CC04BA-24AB-4D35-849D-1B70A974C0A5}" dt="2024-03-06T16:44:01.637" v="5291" actId="478"/>
            <ac:picMkLst>
              <pc:docMk/>
              <pc:sldMasterMk cId="2436609279" sldId="2147483660"/>
              <pc:sldLayoutMk cId="2807119549" sldId="2147483701"/>
              <ac:picMk id="2" creationId="{95630F94-3B87-538D-3357-0033D42CC67C}"/>
            </ac:picMkLst>
          </pc:picChg>
          <pc:picChg chg="mod">
            <ac:chgData name="Franziska Händschel" userId="e2149472-3187-4d00-b16a-a19eff6fc04a" providerId="ADAL" clId="{26CC04BA-24AB-4D35-849D-1B70A974C0A5}" dt="2024-03-06T16:43:28.672" v="5278"/>
            <ac:picMkLst>
              <pc:docMk/>
              <pc:sldMasterMk cId="2436609279" sldId="2147483660"/>
              <pc:sldLayoutMk cId="2807119549" sldId="2147483701"/>
              <ac:picMk id="11" creationId="{9B73F89F-C024-8041-AF5F-8FA1B3D91805}"/>
            </ac:picMkLst>
          </pc:picChg>
          <pc:picChg chg="mod">
            <ac:chgData name="Franziska Händschel" userId="e2149472-3187-4d00-b16a-a19eff6fc04a" providerId="ADAL" clId="{26CC04BA-24AB-4D35-849D-1B70A974C0A5}" dt="2024-03-06T16:43:28.672" v="5278"/>
            <ac:picMkLst>
              <pc:docMk/>
              <pc:sldMasterMk cId="2436609279" sldId="2147483660"/>
              <pc:sldLayoutMk cId="2807119549" sldId="2147483701"/>
              <ac:picMk id="12" creationId="{FD719BAA-AEE1-1149-07FC-FAC3813D368C}"/>
            </ac:picMkLst>
          </pc:picChg>
          <pc:picChg chg="mod">
            <ac:chgData name="Franziska Händschel" userId="e2149472-3187-4d00-b16a-a19eff6fc04a" providerId="ADAL" clId="{26CC04BA-24AB-4D35-849D-1B70A974C0A5}" dt="2024-03-06T16:43:28.672" v="5278"/>
            <ac:picMkLst>
              <pc:docMk/>
              <pc:sldMasterMk cId="2436609279" sldId="2147483660"/>
              <pc:sldLayoutMk cId="2807119549" sldId="2147483701"/>
              <ac:picMk id="13" creationId="{D6B8E7B8-0226-B2CB-1F29-B6E800CB8692}"/>
            </ac:picMkLst>
          </pc:picChg>
          <pc:picChg chg="mod">
            <ac:chgData name="Franziska Händschel" userId="e2149472-3187-4d00-b16a-a19eff6fc04a" providerId="ADAL" clId="{26CC04BA-24AB-4D35-849D-1B70A974C0A5}" dt="2024-03-06T16:43:28.672" v="5278"/>
            <ac:picMkLst>
              <pc:docMk/>
              <pc:sldMasterMk cId="2436609279" sldId="2147483660"/>
              <pc:sldLayoutMk cId="2807119549" sldId="2147483701"/>
              <ac:picMk id="14" creationId="{86AF2D2A-C038-25E6-FB37-1964EE2C71F1}"/>
            </ac:picMkLst>
          </pc:picChg>
          <pc:picChg chg="mod">
            <ac:chgData name="Franziska Händschel" userId="e2149472-3187-4d00-b16a-a19eff6fc04a" providerId="ADAL" clId="{26CC04BA-24AB-4D35-849D-1B70A974C0A5}" dt="2024-03-06T16:43:28.672" v="5278"/>
            <ac:picMkLst>
              <pc:docMk/>
              <pc:sldMasterMk cId="2436609279" sldId="2147483660"/>
              <pc:sldLayoutMk cId="2807119549" sldId="2147483701"/>
              <ac:picMk id="15" creationId="{C503301D-55E3-738D-988C-1DAC72E15A25}"/>
            </ac:picMkLst>
          </pc:picChg>
          <pc:picChg chg="mod">
            <ac:chgData name="Franziska Händschel" userId="e2149472-3187-4d00-b16a-a19eff6fc04a" providerId="ADAL" clId="{26CC04BA-24AB-4D35-849D-1B70A974C0A5}" dt="2024-03-06T16:43:28.672" v="5278"/>
            <ac:picMkLst>
              <pc:docMk/>
              <pc:sldMasterMk cId="2436609279" sldId="2147483660"/>
              <pc:sldLayoutMk cId="2807119549" sldId="2147483701"/>
              <ac:picMk id="21" creationId="{7AE89ADB-78BB-DD2E-3446-1D19D5793A24}"/>
            </ac:picMkLst>
          </pc:picChg>
          <pc:picChg chg="mod">
            <ac:chgData name="Franziska Händschel" userId="e2149472-3187-4d00-b16a-a19eff6fc04a" providerId="ADAL" clId="{26CC04BA-24AB-4D35-849D-1B70A974C0A5}" dt="2024-03-06T16:43:28.672" v="5278"/>
            <ac:picMkLst>
              <pc:docMk/>
              <pc:sldMasterMk cId="2436609279" sldId="2147483660"/>
              <pc:sldLayoutMk cId="2807119549" sldId="2147483701"/>
              <ac:picMk id="22" creationId="{C19C26EB-DDB5-77A1-B6B7-7BC699458E62}"/>
            </ac:picMkLst>
          </pc:picChg>
          <pc:picChg chg="mod">
            <ac:chgData name="Franziska Händschel" userId="e2149472-3187-4d00-b16a-a19eff6fc04a" providerId="ADAL" clId="{26CC04BA-24AB-4D35-849D-1B70A974C0A5}" dt="2024-03-06T16:43:28.672" v="5278"/>
            <ac:picMkLst>
              <pc:docMk/>
              <pc:sldMasterMk cId="2436609279" sldId="2147483660"/>
              <pc:sldLayoutMk cId="2807119549" sldId="2147483701"/>
              <ac:picMk id="23" creationId="{70533183-BF28-AC8C-2BB3-6A083E5AE2B3}"/>
            </ac:picMkLst>
          </pc:picChg>
          <pc:picChg chg="mod">
            <ac:chgData name="Franziska Händschel" userId="e2149472-3187-4d00-b16a-a19eff6fc04a" providerId="ADAL" clId="{26CC04BA-24AB-4D35-849D-1B70A974C0A5}" dt="2024-03-06T16:43:28.672" v="5278"/>
            <ac:picMkLst>
              <pc:docMk/>
              <pc:sldMasterMk cId="2436609279" sldId="2147483660"/>
              <pc:sldLayoutMk cId="2807119549" sldId="2147483701"/>
              <ac:picMk id="24" creationId="{E8F15FC6-1EE9-27AB-3520-C66EEADA632B}"/>
            </ac:picMkLst>
          </pc:picChg>
          <pc:picChg chg="mod">
            <ac:chgData name="Franziska Händschel" userId="e2149472-3187-4d00-b16a-a19eff6fc04a" providerId="ADAL" clId="{26CC04BA-24AB-4D35-849D-1B70A974C0A5}" dt="2024-03-06T16:43:28.672" v="5278"/>
            <ac:picMkLst>
              <pc:docMk/>
              <pc:sldMasterMk cId="2436609279" sldId="2147483660"/>
              <pc:sldLayoutMk cId="2807119549" sldId="2147483701"/>
              <ac:picMk id="25" creationId="{DBC061A8-6CD3-2C09-2B12-0D5BED3DB7F9}"/>
            </ac:picMkLst>
          </pc:picChg>
          <pc:picChg chg="mod">
            <ac:chgData name="Franziska Händschel" userId="e2149472-3187-4d00-b16a-a19eff6fc04a" providerId="ADAL" clId="{26CC04BA-24AB-4D35-849D-1B70A974C0A5}" dt="2024-03-06T16:43:28.672" v="5278"/>
            <ac:picMkLst>
              <pc:docMk/>
              <pc:sldMasterMk cId="2436609279" sldId="2147483660"/>
              <pc:sldLayoutMk cId="2807119549" sldId="2147483701"/>
              <ac:picMk id="31" creationId="{B85A6A16-5F7E-C3A0-852E-54CBCB10AE77}"/>
            </ac:picMkLst>
          </pc:picChg>
          <pc:picChg chg="mod">
            <ac:chgData name="Franziska Händschel" userId="e2149472-3187-4d00-b16a-a19eff6fc04a" providerId="ADAL" clId="{26CC04BA-24AB-4D35-849D-1B70A974C0A5}" dt="2024-03-06T16:43:28.672" v="5278"/>
            <ac:picMkLst>
              <pc:docMk/>
              <pc:sldMasterMk cId="2436609279" sldId="2147483660"/>
              <pc:sldLayoutMk cId="2807119549" sldId="2147483701"/>
              <ac:picMk id="32" creationId="{6A7CC71C-181A-5E0E-CCE8-49D913D706F4}"/>
            </ac:picMkLst>
          </pc:picChg>
          <pc:picChg chg="mod">
            <ac:chgData name="Franziska Händschel" userId="e2149472-3187-4d00-b16a-a19eff6fc04a" providerId="ADAL" clId="{26CC04BA-24AB-4D35-849D-1B70A974C0A5}" dt="2024-03-06T16:43:28.672" v="5278"/>
            <ac:picMkLst>
              <pc:docMk/>
              <pc:sldMasterMk cId="2436609279" sldId="2147483660"/>
              <pc:sldLayoutMk cId="2807119549" sldId="2147483701"/>
              <ac:picMk id="33" creationId="{5A1F6426-DBC6-68CC-FFC0-5E5EAD835DAF}"/>
            </ac:picMkLst>
          </pc:picChg>
          <pc:picChg chg="mod">
            <ac:chgData name="Franziska Händschel" userId="e2149472-3187-4d00-b16a-a19eff6fc04a" providerId="ADAL" clId="{26CC04BA-24AB-4D35-849D-1B70A974C0A5}" dt="2024-03-06T16:43:28.672" v="5278"/>
            <ac:picMkLst>
              <pc:docMk/>
              <pc:sldMasterMk cId="2436609279" sldId="2147483660"/>
              <pc:sldLayoutMk cId="2807119549" sldId="2147483701"/>
              <ac:picMk id="34" creationId="{A4C6D3AC-42E8-D7EB-9554-E253F5512DE7}"/>
            </ac:picMkLst>
          </pc:picChg>
          <pc:picChg chg="mod">
            <ac:chgData name="Franziska Händschel" userId="e2149472-3187-4d00-b16a-a19eff6fc04a" providerId="ADAL" clId="{26CC04BA-24AB-4D35-849D-1B70A974C0A5}" dt="2024-03-06T16:43:28.672" v="5278"/>
            <ac:picMkLst>
              <pc:docMk/>
              <pc:sldMasterMk cId="2436609279" sldId="2147483660"/>
              <pc:sldLayoutMk cId="2807119549" sldId="2147483701"/>
              <ac:picMk id="35" creationId="{DF5C4B13-3E4B-B964-ED47-A945108BF27A}"/>
            </ac:picMkLst>
          </pc:picChg>
          <pc:picChg chg="add mod">
            <ac:chgData name="Franziska Händschel" userId="e2149472-3187-4d00-b16a-a19eff6fc04a" providerId="ADAL" clId="{26CC04BA-24AB-4D35-849D-1B70A974C0A5}" dt="2024-03-06T16:44:01.925" v="5292"/>
            <ac:picMkLst>
              <pc:docMk/>
              <pc:sldMasterMk cId="2436609279" sldId="2147483660"/>
              <pc:sldLayoutMk cId="2807119549" sldId="2147483701"/>
              <ac:picMk id="36" creationId="{02656A4A-06A3-C9E5-209D-FD26B6873EA8}"/>
            </ac:picMkLst>
          </pc:pic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2.wdp"/><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1.pn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33.png"/><Relationship Id="rId4" Type="http://schemas.openxmlformats.org/officeDocument/2006/relationships/image" Target="../media/image30.png"/><Relationship Id="rId9" Type="http://schemas.microsoft.com/office/2007/relationships/hdphoto" Target="../media/hdphoto6.wdp"/></Relationships>
</file>

<file path=ppt/slideLayouts/_rels/slideLayout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4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Master" Target="../slideMasters/slideMaster1.xml"/><Relationship Id="rId5" Type="http://schemas.openxmlformats.org/officeDocument/2006/relationships/image" Target="../media/image45.png"/><Relationship Id="rId4" Type="http://schemas.openxmlformats.org/officeDocument/2006/relationships/image" Target="../media/image4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4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innahmen und Ausgaben | Lehrkräftematerial Titelblat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4266711-714C-5C04-E8BF-105A41E14CE1}"/>
              </a:ext>
            </a:extLst>
          </p:cNvPr>
          <p:cNvSpPr/>
          <p:nvPr userDrawn="1"/>
        </p:nvSpPr>
        <p:spPr>
          <a:xfrm>
            <a:off x="0" y="9909034"/>
            <a:ext cx="7559675" cy="777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Rechteck 1">
            <a:extLst>
              <a:ext uri="{FF2B5EF4-FFF2-40B4-BE49-F238E27FC236}">
                <a16:creationId xmlns:a16="http://schemas.microsoft.com/office/drawing/2014/main" id="{64501117-BF46-C965-0146-7132487ECCC4}"/>
              </a:ext>
            </a:extLst>
          </p:cNvPr>
          <p:cNvSpPr/>
          <p:nvPr userDrawn="1"/>
        </p:nvSpPr>
        <p:spPr>
          <a:xfrm>
            <a:off x="-1" y="4203509"/>
            <a:ext cx="7559675" cy="6488301"/>
          </a:xfrm>
          <a:prstGeom prst="rect">
            <a:avLst/>
          </a:prstGeom>
          <a:gradFill flip="none" rotWithShape="1">
            <a:gsLst>
              <a:gs pos="0">
                <a:schemeClr val="tx1">
                  <a:alpha val="90000"/>
                </a:schemeClr>
              </a:gs>
              <a:gs pos="100000">
                <a:schemeClr val="tx1">
                  <a:alpha val="0"/>
                </a:schemeClr>
              </a:gs>
            </a:gsLst>
            <a:lin ang="162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lIns="582837" tIns="582837" rIns="582837" bIns="1359952" rtlCol="0" anchor="b"/>
          <a:lstStyle/>
          <a:p>
            <a:pPr defTabSz="493456">
              <a:defRPr/>
            </a:pPr>
            <a:r>
              <a:rPr lang="de-DE" sz="2590" dirty="0">
                <a:solidFill>
                  <a:srgbClr val="FFFFFF"/>
                </a:solidFill>
                <a:latin typeface="Helvetica" panose="020B0604020202020204" pitchFamily="34" charset="0"/>
                <a:cs typeface="Helvetica" panose="020B0604020202020204" pitchFamily="34" charset="0"/>
              </a:rPr>
              <a:t>Inflation</a:t>
            </a:r>
          </a:p>
          <a:p>
            <a:pPr defTabSz="493456">
              <a:defRPr/>
            </a:pPr>
            <a:r>
              <a:rPr lang="de-DE" sz="3454" b="1" dirty="0">
                <a:solidFill>
                  <a:srgbClr val="FFFFFF"/>
                </a:solidFill>
                <a:latin typeface="Helvetica" panose="020B0604020202020204" pitchFamily="34" charset="0"/>
                <a:cs typeface="Helvetica" panose="020B0604020202020204" pitchFamily="34" charset="0"/>
              </a:rPr>
              <a:t>Verstehen, warum die Preise steigen</a:t>
            </a: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p:txBody>
      </p:sp>
      <p:grpSp>
        <p:nvGrpSpPr>
          <p:cNvPr id="8" name="Gruppieren 7">
            <a:extLst>
              <a:ext uri="{FF2B5EF4-FFF2-40B4-BE49-F238E27FC236}">
                <a16:creationId xmlns:a16="http://schemas.microsoft.com/office/drawing/2014/main" id="{D8164CE2-091E-F95E-457D-16040B0CC82A}"/>
              </a:ext>
            </a:extLst>
          </p:cNvPr>
          <p:cNvGrpSpPr>
            <a:grpSpLocks/>
          </p:cNvGrpSpPr>
          <p:nvPr userDrawn="1"/>
        </p:nvGrpSpPr>
        <p:grpSpPr>
          <a:xfrm>
            <a:off x="637432" y="9872416"/>
            <a:ext cx="2475057" cy="425132"/>
            <a:chOff x="4745257" y="3390745"/>
            <a:chExt cx="709593" cy="121884"/>
          </a:xfrm>
        </p:grpSpPr>
        <p:pic>
          <p:nvPicPr>
            <p:cNvPr id="9" name="Grafik 8">
              <a:extLst>
                <a:ext uri="{FF2B5EF4-FFF2-40B4-BE49-F238E27FC236}">
                  <a16:creationId xmlns:a16="http://schemas.microsoft.com/office/drawing/2014/main" id="{3223488A-FDBF-284F-C4D5-58C481C25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9314" y="3402892"/>
              <a:ext cx="615536" cy="90000"/>
            </a:xfrm>
            <a:prstGeom prst="rect">
              <a:avLst/>
            </a:prstGeom>
          </p:spPr>
        </p:pic>
        <p:sp>
          <p:nvSpPr>
            <p:cNvPr id="10" name="Textfeld 9">
              <a:extLst>
                <a:ext uri="{FF2B5EF4-FFF2-40B4-BE49-F238E27FC236}">
                  <a16:creationId xmlns:a16="http://schemas.microsoft.com/office/drawing/2014/main" id="{A42DAA59-3F86-4423-DFBE-DA01B79FA352}"/>
                </a:ext>
              </a:extLst>
            </p:cNvPr>
            <p:cNvSpPr txBox="1">
              <a:spLocks/>
            </p:cNvSpPr>
            <p:nvPr/>
          </p:nvSpPr>
          <p:spPr>
            <a:xfrm>
              <a:off x="4745257" y="3390745"/>
              <a:ext cx="526843" cy="121884"/>
            </a:xfrm>
            <a:prstGeom prst="rect">
              <a:avLst/>
            </a:prstGeom>
            <a:noFill/>
          </p:spPr>
          <p:txBody>
            <a:bodyPr wrap="square" lIns="0" tIns="49347" rIns="98694" bIns="49347" rtlCol="0" anchor="t">
              <a:spAutoFit/>
            </a:bodyPr>
            <a:lstStyle/>
            <a:p>
              <a:r>
                <a:rPr lang="de-DE" sz="2115" dirty="0">
                  <a:solidFill>
                    <a:schemeClr val="bg1"/>
                  </a:solidFill>
                  <a:latin typeface="helvetica"/>
                  <a:ea typeface="Inter" panose="020B0502030000000004" pitchFamily="34" charset="0"/>
                  <a:cs typeface="Inter" panose="020B0502030000000004" pitchFamily="34" charset="0"/>
                </a:rPr>
                <a:t>© </a:t>
              </a:r>
              <a:endParaRPr lang="de-DE" sz="2115" dirty="0">
                <a:solidFill>
                  <a:schemeClr val="bg1"/>
                </a:solidFill>
                <a:latin typeface="helvetica"/>
                <a:cs typeface="helvetica"/>
              </a:endParaRPr>
            </a:p>
          </p:txBody>
        </p:sp>
      </p:grpSp>
      <p:sp>
        <p:nvSpPr>
          <p:cNvPr id="12" name="Rechteck: abgerundete Ecken 11">
            <a:extLst>
              <a:ext uri="{FF2B5EF4-FFF2-40B4-BE49-F238E27FC236}">
                <a16:creationId xmlns:a16="http://schemas.microsoft.com/office/drawing/2014/main" id="{636514CF-514A-BE5B-CEDA-F4CE94A9AC0B}"/>
              </a:ext>
            </a:extLst>
          </p:cNvPr>
          <p:cNvSpPr/>
          <p:nvPr userDrawn="1"/>
        </p:nvSpPr>
        <p:spPr>
          <a:xfrm>
            <a:off x="608857" y="8524602"/>
            <a:ext cx="4362137" cy="88442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Helvetica" panose="020B0604020202020204" pitchFamily="34" charset="0"/>
                <a:cs typeface="Helvetica" panose="020B0604020202020204" pitchFamily="34" charset="0"/>
              </a:rPr>
              <a:t>Material für Lehrkräfte</a:t>
            </a:r>
          </a:p>
        </p:txBody>
      </p:sp>
      <p:pic>
        <p:nvPicPr>
          <p:cNvPr id="14" name="Grafik 13">
            <a:extLst>
              <a:ext uri="{FF2B5EF4-FFF2-40B4-BE49-F238E27FC236}">
                <a16:creationId xmlns:a16="http://schemas.microsoft.com/office/drawing/2014/main" id="{175FDCCA-07F8-2DDB-ED17-473E0E864537}"/>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408518" y="1557894"/>
            <a:ext cx="4682134" cy="3395766"/>
          </a:xfrm>
          <a:prstGeom prst="rect">
            <a:avLst/>
          </a:prstGeom>
        </p:spPr>
      </p:pic>
    </p:spTree>
    <p:extLst>
      <p:ext uri="{BB962C8B-B14F-4D97-AF65-F5344CB8AC3E}">
        <p14:creationId xmlns:p14="http://schemas.microsoft.com/office/powerpoint/2010/main" val="57697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b 1/3">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198A9B0-CEC1-F7F1-E9E1-7E0C98E3026C}"/>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Stundenverlauf zur Einheit „Inflation“</a:t>
            </a:r>
            <a:endParaRPr lang="de-DE" sz="1600" dirty="0">
              <a:solidFill>
                <a:schemeClr val="tx2"/>
              </a:solidFill>
              <a:latin typeface="Helvetica" panose="020B0604020202020204"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81295B9D-ECB3-45F6-CCF9-4E210C5437FC}"/>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7" name="Rechteck: abgerundete Ecken 16">
            <a:extLst>
              <a:ext uri="{FF2B5EF4-FFF2-40B4-BE49-F238E27FC236}">
                <a16:creationId xmlns:a16="http://schemas.microsoft.com/office/drawing/2014/main" id="{CF220EA1-BFC8-8B77-F373-14F43E321187}"/>
              </a:ext>
            </a:extLst>
          </p:cNvPr>
          <p:cNvSpPr/>
          <p:nvPr userDrawn="1"/>
        </p:nvSpPr>
        <p:spPr>
          <a:xfrm>
            <a:off x="5634474" y="389629"/>
            <a:ext cx="90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EA-b 1/2</a:t>
            </a:r>
          </a:p>
        </p:txBody>
      </p:sp>
      <p:sp>
        <p:nvSpPr>
          <p:cNvPr id="6" name="Rechteck: abgerundete Ecken 5">
            <a:extLst>
              <a:ext uri="{FF2B5EF4-FFF2-40B4-BE49-F238E27FC236}">
                <a16:creationId xmlns:a16="http://schemas.microsoft.com/office/drawing/2014/main" id="{7B3E4000-8DB5-11E5-2107-44FEBAF6EF7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I-b 1/3</a:t>
            </a:r>
          </a:p>
        </p:txBody>
      </p:sp>
      <p:graphicFrame>
        <p:nvGraphicFramePr>
          <p:cNvPr id="7" name="Tabelle 6">
            <a:extLst>
              <a:ext uri="{FF2B5EF4-FFF2-40B4-BE49-F238E27FC236}">
                <a16:creationId xmlns:a16="http://schemas.microsoft.com/office/drawing/2014/main" id="{DDB96FE8-A6B7-750A-4085-83A291EC86E5}"/>
              </a:ext>
            </a:extLst>
          </p:cNvPr>
          <p:cNvGraphicFramePr>
            <a:graphicFrameLocks/>
          </p:cNvGraphicFramePr>
          <p:nvPr userDrawn="1">
            <p:extLst>
              <p:ext uri="{D42A27DB-BD31-4B8C-83A1-F6EECF244321}">
                <p14:modId xmlns:p14="http://schemas.microsoft.com/office/powerpoint/2010/main" val="618089627"/>
              </p:ext>
            </p:extLst>
          </p:nvPr>
        </p:nvGraphicFramePr>
        <p:xfrm>
          <a:off x="1020525" y="1354075"/>
          <a:ext cx="5513949" cy="8253032"/>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16631">
                <a:tc gridSpan="3">
                  <a:txBody>
                    <a:bodyPr/>
                    <a:lstStyle/>
                    <a:p>
                      <a:r>
                        <a:rPr lang="de-DE" sz="1200" b="1" dirty="0">
                          <a:solidFill>
                            <a:schemeClr val="tx2"/>
                          </a:solidFill>
                          <a:latin typeface="Helvetica" panose="020B0604020202020204" pitchFamily="34" charset="0"/>
                          <a:cs typeface="Helvetica" panose="020B0604020202020204" pitchFamily="34" charset="0"/>
                        </a:rPr>
                        <a:t>Baustein 1: Quiz zur Inflation (10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690826994"/>
                  </a:ext>
                </a:extLst>
              </a:tr>
              <a:tr h="370840">
                <a:tc>
                  <a:txBody>
                    <a:bodyPr/>
                    <a:lstStyle/>
                    <a:p>
                      <a:r>
                        <a:rPr lang="de-DE" sz="1200" dirty="0">
                          <a:latin typeface="Helvetica" panose="020B0604020202020204" pitchFamily="34" charset="0"/>
                          <a:cs typeface="Helvetica" panose="020B0604020202020204" pitchFamily="34" charset="0"/>
                        </a:rPr>
                        <a:t>10 Min.</a:t>
                      </a:r>
                    </a:p>
                    <a:p>
                      <a:br>
                        <a:rPr lang="de-DE" sz="1200" dirty="0">
                          <a:latin typeface="Helvetica" panose="020B0604020202020204" pitchFamily="34" charset="0"/>
                          <a:cs typeface="Helvetica" panose="020B0604020202020204" pitchFamily="34" charset="0"/>
                        </a:rPr>
                      </a:br>
                      <a:r>
                        <a:rPr lang="de-DE" sz="1200" dirty="0">
                          <a:latin typeface="Helvetica" panose="020B0604020202020204" pitchFamily="34" charset="0"/>
                          <a:cs typeface="Helvetica" panose="020B0604020202020204" pitchFamily="34" charset="0"/>
                        </a:rPr>
                        <a:t>Einstieg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solidFill>
                            <a:schemeClr val="tx1"/>
                          </a:solidFill>
                          <a:effectLst/>
                          <a:latin typeface="Helvetica" panose="020B0604020202020204" pitchFamily="34" charset="0"/>
                          <a:cs typeface="Helvetica" panose="020B0604020202020204" pitchFamily="34" charset="0"/>
                        </a:rPr>
                        <a:t>Die Lehrkraft (LK) präsentiert den Schülerinnen und Schülern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einige Quizfragen, die zum Thema der Stunde hinführen. Die letzte Quizfrage bleibt zunächst ungelöst – dafür ist die Erarbeitung der aktuellen Inflationszahlen erforderlich.</a:t>
                      </a:r>
                    </a:p>
                    <a:p>
                      <a:endParaRPr lang="de-DE" sz="1200" b="1" i="1" dirty="0">
                        <a:solidFill>
                          <a:schemeClr val="tx1"/>
                        </a:solidFill>
                        <a:effectLst/>
                        <a:latin typeface="Helvetica" panose="020B0604020202020204" pitchFamily="34" charset="0"/>
                        <a:cs typeface="Helvetica" panose="020B0604020202020204" pitchFamily="34" charset="0"/>
                      </a:endParaRPr>
                    </a:p>
                    <a:p>
                      <a:r>
                        <a:rPr lang="de-DE" sz="1200" b="1" i="1" dirty="0">
                          <a:solidFill>
                            <a:schemeClr val="tx1"/>
                          </a:solidFill>
                          <a:effectLst/>
                          <a:latin typeface="Helvetica" panose="020B0604020202020204" pitchFamily="34" charset="0"/>
                          <a:cs typeface="Helvetica" panose="020B0604020202020204" pitchFamily="34" charset="0"/>
                        </a:rPr>
                        <a:t>Tipp: </a:t>
                      </a:r>
                      <a:r>
                        <a:rPr lang="de-DE" sz="1200" i="1" dirty="0">
                          <a:solidFill>
                            <a:schemeClr val="tx1"/>
                          </a:solidFill>
                          <a:effectLst/>
                          <a:latin typeface="Helvetica" panose="020B0604020202020204" pitchFamily="34" charset="0"/>
                          <a:cs typeface="Helvetica" panose="020B0604020202020204" pitchFamily="34" charset="0"/>
                        </a:rPr>
                        <a:t>Im Quiz wird auf die Hyperinflation in Ungarn 1946 eingegangen – die bislang stärkste Inflation der Weltgeschichte. Diese bietet sich als Thema für ein Schülerreferat an, das in einer Folgestunde gehalten werden kann.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261365">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0" i="1" dirty="0">
                          <a:solidFill>
                            <a:schemeClr val="tx1"/>
                          </a:solidFill>
                          <a:latin typeface="Helvetica" panose="020B0604020202020204" pitchFamily="34" charset="0"/>
                          <a:cs typeface="Helvetica" panose="020B0604020202020204" pitchFamily="34" charset="0"/>
                        </a:rPr>
                        <a:t>Alternativ können Sie die Einheit auch mit dem Rollenspiel „Weltraumtourismus“ beginnen (optionaler Baustein 5). Dafür sollten Sie jedoch etwa 30 Minuten einplanen.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77862351"/>
                  </a:ext>
                </a:extLst>
              </a:tr>
              <a:tr h="261365">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2: Definition und Ursachen von Inflation (15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endParaRPr lang="de-DE" sz="1200" b="0" i="1" dirty="0">
                        <a:solidFill>
                          <a:schemeClr val="tx1"/>
                        </a:solidFill>
                        <a:effectLst/>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885763011"/>
                  </a:ext>
                </a:extLst>
              </a:tr>
              <a:tr h="370840">
                <a:tc>
                  <a:txBody>
                    <a:bodyPr/>
                    <a:lstStyle/>
                    <a:p>
                      <a:r>
                        <a:rPr lang="de-DE" sz="1200" dirty="0">
                          <a:latin typeface="Helvetica" panose="020B0604020202020204" pitchFamily="34" charset="0"/>
                          <a:cs typeface="Helvetica" panose="020B0604020202020204" pitchFamily="34" charset="0"/>
                        </a:rPr>
                        <a:t>12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Partnerarbeit</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erhalten von der LK das Arbeitsblatt I-2 und erarbeiten in Partnerarbeit die Definition und mögliche Ursachen von Inflation anhand eines Beispiels aus dem Alltag (eine Kugel Eis).</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Hinweis:</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 Geldmengeninflation kommt hier aus Gründen der didaktischen Reduzierung noch nicht vor, da dafür zwingend Vorkenntnisse im Bereich der Geldpolitik vonnöten sind. Diese können Sie aber je nach Leistungs- und Kenntnisstand Ihrer </a:t>
                      </a:r>
                      <a:r>
                        <a:rPr lang="de-DE" sz="1200" i="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noch ergänzen, über einen Schülervortrag abdecken oder in einer Folgestunde abdecken.</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r h="370840">
                <a:tc>
                  <a:txBody>
                    <a:bodyPr/>
                    <a:lstStyle/>
                    <a:p>
                      <a:r>
                        <a:rPr lang="de-DE" sz="1200" dirty="0">
                          <a:latin typeface="Helvetica" panose="020B0604020202020204" pitchFamily="34" charset="0"/>
                          <a:cs typeface="Helvetica" panose="020B0604020202020204" pitchFamily="34" charset="0"/>
                        </a:rPr>
                        <a:t>3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Frontal-unterricht/ Plenum</a:t>
                      </a: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0" i="0" dirty="0">
                          <a:solidFill>
                            <a:schemeClr val="tx1"/>
                          </a:solidFill>
                          <a:effectLst/>
                          <a:latin typeface="Helvetica" panose="020B0604020202020204" pitchFamily="34" charset="0"/>
                          <a:cs typeface="Helvetica" panose="020B0604020202020204" pitchFamily="34" charset="0"/>
                        </a:rPr>
                        <a:t>Die Klasse trägt die Ergebnisse der Partnerarbeit zusammen. Die </a:t>
                      </a:r>
                      <a:r>
                        <a:rPr lang="de-DE" sz="1200" b="0" i="0" dirty="0" err="1">
                          <a:solidFill>
                            <a:schemeClr val="tx1"/>
                          </a:solidFill>
                          <a:effectLst/>
                          <a:latin typeface="Helvetica" panose="020B0604020202020204" pitchFamily="34" charset="0"/>
                          <a:cs typeface="Helvetica" panose="020B0604020202020204" pitchFamily="34" charset="0"/>
                        </a:rPr>
                        <a:t>SuS</a:t>
                      </a:r>
                      <a:r>
                        <a:rPr lang="de-DE" sz="1200" b="0" i="0" dirty="0">
                          <a:solidFill>
                            <a:schemeClr val="tx1"/>
                          </a:solidFill>
                          <a:effectLst/>
                          <a:latin typeface="Helvetica" panose="020B0604020202020204" pitchFamily="34" charset="0"/>
                          <a:cs typeface="Helvetica" panose="020B0604020202020204" pitchFamily="34" charset="0"/>
                        </a:rPr>
                        <a:t> korrigieren ihre Ergebnisse, falls nötig.</a:t>
                      </a:r>
                      <a:endParaRPr lang="de-DE" sz="1200" b="0" i="1" dirty="0">
                        <a:solidFill>
                          <a:schemeClr val="tx1"/>
                        </a:solidFill>
                        <a:effectLst/>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501940223"/>
                  </a:ext>
                </a:extLst>
              </a:tr>
            </a:tbl>
          </a:graphicData>
        </a:graphic>
      </p:graphicFrame>
      <p:sp>
        <p:nvSpPr>
          <p:cNvPr id="10" name="Rechteck: abgerundete Ecken 9">
            <a:extLst>
              <a:ext uri="{FF2B5EF4-FFF2-40B4-BE49-F238E27FC236}">
                <a16:creationId xmlns:a16="http://schemas.microsoft.com/office/drawing/2014/main" id="{859494A4-E16D-761B-922B-AAA8526C233D}"/>
              </a:ext>
            </a:extLst>
          </p:cNvPr>
          <p:cNvSpPr/>
          <p:nvPr userDrawn="1"/>
        </p:nvSpPr>
        <p:spPr>
          <a:xfrm>
            <a:off x="2007563" y="2597634"/>
            <a:ext cx="670472" cy="360187"/>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I-1</a:t>
            </a:r>
          </a:p>
        </p:txBody>
      </p:sp>
      <p:sp>
        <p:nvSpPr>
          <p:cNvPr id="11" name="Rechteck: abgerundete Ecken 10">
            <a:extLst>
              <a:ext uri="{FF2B5EF4-FFF2-40B4-BE49-F238E27FC236}">
                <a16:creationId xmlns:a16="http://schemas.microsoft.com/office/drawing/2014/main" id="{AD7D82F6-A73C-FFB4-835C-DF982E72AEDE}"/>
              </a:ext>
            </a:extLst>
          </p:cNvPr>
          <p:cNvSpPr/>
          <p:nvPr userDrawn="1"/>
        </p:nvSpPr>
        <p:spPr>
          <a:xfrm>
            <a:off x="2002739" y="5786182"/>
            <a:ext cx="670472" cy="360187"/>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I-2</a:t>
            </a:r>
          </a:p>
        </p:txBody>
      </p:sp>
      <p:sp>
        <p:nvSpPr>
          <p:cNvPr id="12" name="Rechteck: abgerundete Ecken 11">
            <a:extLst>
              <a:ext uri="{FF2B5EF4-FFF2-40B4-BE49-F238E27FC236}">
                <a16:creationId xmlns:a16="http://schemas.microsoft.com/office/drawing/2014/main" id="{F35CA285-C1A6-BDFC-1AA0-E56B7C374173}"/>
              </a:ext>
            </a:extLst>
          </p:cNvPr>
          <p:cNvSpPr/>
          <p:nvPr userDrawn="1"/>
        </p:nvSpPr>
        <p:spPr>
          <a:xfrm>
            <a:off x="2002739" y="6192817"/>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I-c</a:t>
            </a:r>
          </a:p>
        </p:txBody>
      </p:sp>
      <p:sp>
        <p:nvSpPr>
          <p:cNvPr id="13" name="Rechteck: abgerundete Ecken 12">
            <a:extLst>
              <a:ext uri="{FF2B5EF4-FFF2-40B4-BE49-F238E27FC236}">
                <a16:creationId xmlns:a16="http://schemas.microsoft.com/office/drawing/2014/main" id="{B943B849-ED07-10DA-C02C-6F7793A4926C}"/>
              </a:ext>
            </a:extLst>
          </p:cNvPr>
          <p:cNvSpPr/>
          <p:nvPr userDrawn="1"/>
        </p:nvSpPr>
        <p:spPr>
          <a:xfrm>
            <a:off x="2002739" y="8763047"/>
            <a:ext cx="670472" cy="360187"/>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I-2</a:t>
            </a:r>
          </a:p>
        </p:txBody>
      </p:sp>
      <p:sp>
        <p:nvSpPr>
          <p:cNvPr id="15" name="Rechteck: abgerundete Ecken 14">
            <a:extLst>
              <a:ext uri="{FF2B5EF4-FFF2-40B4-BE49-F238E27FC236}">
                <a16:creationId xmlns:a16="http://schemas.microsoft.com/office/drawing/2014/main" id="{219B3E26-46EA-F2FA-650D-E71507FA343E}"/>
              </a:ext>
            </a:extLst>
          </p:cNvPr>
          <p:cNvSpPr/>
          <p:nvPr userDrawn="1"/>
        </p:nvSpPr>
        <p:spPr>
          <a:xfrm>
            <a:off x="2002739" y="9169682"/>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I-c</a:t>
            </a:r>
          </a:p>
        </p:txBody>
      </p:sp>
    </p:spTree>
    <p:extLst>
      <p:ext uri="{BB962C8B-B14F-4D97-AF65-F5344CB8AC3E}">
        <p14:creationId xmlns:p14="http://schemas.microsoft.com/office/powerpoint/2010/main" val="1879408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b 2/3">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I-b 2/3</a:t>
            </a:r>
          </a:p>
        </p:txBody>
      </p:sp>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userDrawn="1">
            <p:extLst>
              <p:ext uri="{D42A27DB-BD31-4B8C-83A1-F6EECF244321}">
                <p14:modId xmlns:p14="http://schemas.microsoft.com/office/powerpoint/2010/main" val="1372283044"/>
              </p:ext>
            </p:extLst>
          </p:nvPr>
        </p:nvGraphicFramePr>
        <p:xfrm>
          <a:off x="1020525" y="1004827"/>
          <a:ext cx="5513949" cy="8430198"/>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14373">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3: Aktuelle Inflation (20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nSpc>
                          <a:spcPct val="107000"/>
                        </a:lnSpc>
                        <a:spcAft>
                          <a:spcPts val="800"/>
                        </a:spcAft>
                      </a:pP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448937599"/>
                  </a:ext>
                </a:extLst>
              </a:tr>
              <a:tr h="370840">
                <a:tc>
                  <a:txBody>
                    <a:bodyPr/>
                    <a:lstStyle/>
                    <a:p>
                      <a:r>
                        <a:rPr lang="de-DE" sz="1200" dirty="0">
                          <a:latin typeface="Helvetica" panose="020B0604020202020204" pitchFamily="34" charset="0"/>
                          <a:cs typeface="Helvetica" panose="020B0604020202020204" pitchFamily="34" charset="0"/>
                        </a:rPr>
                        <a:t>10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Partnerarbeit</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erhalten von der LK das Arbeitsblatt I-3 und ermitteln, wie sich die Preise in Deutschland (bei älteren Klassen zusätzlich im Euro-Währungsraum**) im Vormonat gegenüber dem Vorjahresmonat entwickelt haben, und analysieren, welche Waren und Dienstleistungen dazu wie stark beigetragen haben.</a:t>
                      </a:r>
                    </a:p>
                    <a:p>
                      <a:pPr>
                        <a:lnSpc>
                          <a:spcPct val="107000"/>
                        </a:lnSpc>
                        <a:spcAft>
                          <a:spcPts val="800"/>
                        </a:spcAft>
                      </a:pPr>
                      <a:r>
                        <a:rPr lang="de-DE" sz="1200" b="1" i="1" dirty="0">
                          <a:solidFill>
                            <a:schemeClr val="tx1"/>
                          </a:solidFill>
                          <a:effectLst/>
                          <a:latin typeface="Helvetica" panose="020B0604020202020204" pitchFamily="34" charset="0"/>
                          <a:cs typeface="Helvetica" panose="020B0604020202020204" pitchFamily="34" charset="0"/>
                        </a:rPr>
                        <a:t>Tipp: </a:t>
                      </a:r>
                      <a:r>
                        <a:rPr lang="de-DE" sz="1200" i="1" dirty="0">
                          <a:solidFill>
                            <a:schemeClr val="tx1"/>
                          </a:solidFill>
                          <a:effectLst/>
                          <a:latin typeface="Helvetica" panose="020B0604020202020204" pitchFamily="34" charset="0"/>
                          <a:cs typeface="Helvetica" panose="020B0604020202020204" pitchFamily="34" charset="0"/>
                        </a:rPr>
                        <a:t>Sollten Ihnen für den Unterricht die technischen Mittel fehlen, können Sie diese Erarbeitung Ihren </a:t>
                      </a:r>
                      <a:r>
                        <a:rPr lang="de-DE" sz="1200" i="1" dirty="0" err="1">
                          <a:solidFill>
                            <a:schemeClr val="tx1"/>
                          </a:solidFill>
                          <a:effectLst/>
                          <a:latin typeface="Helvetica" panose="020B0604020202020204" pitchFamily="34" charset="0"/>
                          <a:cs typeface="Helvetica" panose="020B0604020202020204" pitchFamily="34" charset="0"/>
                        </a:rPr>
                        <a:t>SuS</a:t>
                      </a:r>
                      <a:r>
                        <a:rPr lang="de-DE" sz="1200" i="1" dirty="0">
                          <a:solidFill>
                            <a:schemeClr val="tx1"/>
                          </a:solidFill>
                          <a:effectLst/>
                          <a:latin typeface="Helvetica" panose="020B0604020202020204" pitchFamily="34" charset="0"/>
                          <a:cs typeface="Helvetica" panose="020B0604020202020204" pitchFamily="34" charset="0"/>
                        </a:rPr>
                        <a:t> auch gut als Hausaufgabe aufgeben.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5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Frontal-unterricht/ Plenum</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Klasse trägt die Ergebnisse der Partnerarbeit zusammen. Die </a:t>
                      </a:r>
                      <a:r>
                        <a:rPr lang="de-DE" sz="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korrigieren ihre Ergebnisse, falls nötig.</a:t>
                      </a:r>
                    </a:p>
                    <a:p>
                      <a:pPr>
                        <a:lnSpc>
                          <a:spcPct val="107000"/>
                        </a:lnSpc>
                        <a:spcAft>
                          <a:spcPts val="800"/>
                        </a:spcAft>
                      </a:pP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800"/>
                        </a:spcAft>
                      </a:pP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800"/>
                        </a:spcAft>
                      </a:pP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40151820"/>
                  </a:ext>
                </a:extLst>
              </a:tr>
              <a:tr h="370840">
                <a:tc>
                  <a:txBody>
                    <a:bodyPr/>
                    <a:lstStyle/>
                    <a:p>
                      <a:r>
                        <a:rPr lang="de-DE" sz="1200" dirty="0">
                          <a:latin typeface="Helvetica" panose="020B0604020202020204" pitchFamily="34" charset="0"/>
                          <a:cs typeface="Helvetica" panose="020B0604020202020204" pitchFamily="34" charset="0"/>
                        </a:rPr>
                        <a:t>5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Vertiefung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Frontal-unterricht/ Plenum</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LK ruft die Präsentation vom Einstieg noch einmal in Erinnerung, bei der die letzte Frage noch unbeantwortet ist.</a:t>
                      </a:r>
                    </a:p>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a:t>
                      </a:r>
                      <a:r>
                        <a:rPr lang="de-DE" sz="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berechnen die Dauer bis zur Verdreifachung der Verbraucherpreise unter der Annahme, dass die aktuelle Inflationsrate fortbesteht.</a:t>
                      </a:r>
                    </a:p>
                    <a:p>
                      <a:pPr>
                        <a:lnSpc>
                          <a:spcPct val="107000"/>
                        </a:lnSpc>
                        <a:spcAft>
                          <a:spcPts val="800"/>
                        </a:spcAft>
                      </a:pPr>
                      <a:r>
                        <a:rPr lang="de-DE" sz="1200" b="1"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Hinweis: </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Berechnung können Sie mithilfe der Zinseszinsformel durchführen. Der Rechenweg lautet in dem Fall </a:t>
                      </a:r>
                    </a:p>
                    <a:p>
                      <a:pPr>
                        <a:lnSpc>
                          <a:spcPct val="107000"/>
                        </a:lnSpc>
                        <a:spcAft>
                          <a:spcPts val="800"/>
                        </a:spcAft>
                      </a:pP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3=1*((INFLATIONSRATE/100)+1)^Zeitraum in Jahren</a:t>
                      </a:r>
                    </a:p>
                    <a:p>
                      <a:pPr>
                        <a:lnSpc>
                          <a:spcPct val="107000"/>
                        </a:lnSpc>
                        <a:spcAft>
                          <a:spcPts val="800"/>
                        </a:spcAft>
                      </a:pP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Bliebe die Inflation in Deutschland bei 2,9 Prozent (Rate im Januar 2024), so würde es rund 39 Jahre bis zu Verdreifachung der Preise dauern.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750739734"/>
                  </a:ext>
                </a:extLst>
              </a:tr>
            </a:tbl>
          </a:graphicData>
        </a:graphic>
      </p:graphicFrame>
      <p:sp>
        <p:nvSpPr>
          <p:cNvPr id="4" name="Rechteck: abgerundete Ecken 3">
            <a:extLst>
              <a:ext uri="{FF2B5EF4-FFF2-40B4-BE49-F238E27FC236}">
                <a16:creationId xmlns:a16="http://schemas.microsoft.com/office/drawing/2014/main" id="{743914D5-AEE8-98E5-6FF4-B585D71557AC}"/>
              </a:ext>
            </a:extLst>
          </p:cNvPr>
          <p:cNvSpPr/>
          <p:nvPr userDrawn="1"/>
        </p:nvSpPr>
        <p:spPr>
          <a:xfrm>
            <a:off x="2002739" y="2048438"/>
            <a:ext cx="670472" cy="360187"/>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I-3</a:t>
            </a:r>
          </a:p>
        </p:txBody>
      </p:sp>
      <p:sp>
        <p:nvSpPr>
          <p:cNvPr id="5" name="Rechteck: abgerundete Ecken 4">
            <a:extLst>
              <a:ext uri="{FF2B5EF4-FFF2-40B4-BE49-F238E27FC236}">
                <a16:creationId xmlns:a16="http://schemas.microsoft.com/office/drawing/2014/main" id="{A2017259-6C34-CAD2-CBCB-564DB75B23BF}"/>
              </a:ext>
            </a:extLst>
          </p:cNvPr>
          <p:cNvSpPr/>
          <p:nvPr userDrawn="1"/>
        </p:nvSpPr>
        <p:spPr>
          <a:xfrm>
            <a:off x="2002739" y="2455073"/>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I-c</a:t>
            </a:r>
          </a:p>
        </p:txBody>
      </p:sp>
      <p:sp>
        <p:nvSpPr>
          <p:cNvPr id="6" name="Rechteck: abgerundete Ecken 5">
            <a:extLst>
              <a:ext uri="{FF2B5EF4-FFF2-40B4-BE49-F238E27FC236}">
                <a16:creationId xmlns:a16="http://schemas.microsoft.com/office/drawing/2014/main" id="{7E454371-C43C-46B3-0360-BCF70B5DD47A}"/>
              </a:ext>
            </a:extLst>
          </p:cNvPr>
          <p:cNvSpPr/>
          <p:nvPr userDrawn="1"/>
        </p:nvSpPr>
        <p:spPr>
          <a:xfrm>
            <a:off x="2002739" y="4939271"/>
            <a:ext cx="670472" cy="360187"/>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I-3</a:t>
            </a:r>
          </a:p>
        </p:txBody>
      </p:sp>
      <p:sp>
        <p:nvSpPr>
          <p:cNvPr id="7" name="Rechteck: abgerundete Ecken 6">
            <a:extLst>
              <a:ext uri="{FF2B5EF4-FFF2-40B4-BE49-F238E27FC236}">
                <a16:creationId xmlns:a16="http://schemas.microsoft.com/office/drawing/2014/main" id="{3BFECAAA-5976-4074-2899-5F8079AE03DE}"/>
              </a:ext>
            </a:extLst>
          </p:cNvPr>
          <p:cNvSpPr/>
          <p:nvPr userDrawn="1"/>
        </p:nvSpPr>
        <p:spPr>
          <a:xfrm>
            <a:off x="2002739" y="5345906"/>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I-c</a:t>
            </a:r>
          </a:p>
        </p:txBody>
      </p:sp>
      <p:sp>
        <p:nvSpPr>
          <p:cNvPr id="11" name="Rechteck: abgerundete Ecken 10">
            <a:extLst>
              <a:ext uri="{FF2B5EF4-FFF2-40B4-BE49-F238E27FC236}">
                <a16:creationId xmlns:a16="http://schemas.microsoft.com/office/drawing/2014/main" id="{49EF371F-3A41-3D6E-B728-648D3CAFC851}"/>
              </a:ext>
            </a:extLst>
          </p:cNvPr>
          <p:cNvSpPr/>
          <p:nvPr userDrawn="1"/>
        </p:nvSpPr>
        <p:spPr>
          <a:xfrm>
            <a:off x="2002739" y="6495021"/>
            <a:ext cx="670472" cy="360187"/>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I-1</a:t>
            </a:r>
          </a:p>
        </p:txBody>
      </p:sp>
    </p:spTree>
    <p:extLst>
      <p:ext uri="{BB962C8B-B14F-4D97-AF65-F5344CB8AC3E}">
        <p14:creationId xmlns:p14="http://schemas.microsoft.com/office/powerpoint/2010/main" val="466601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b 3/3">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I-b 3/3</a:t>
            </a:r>
          </a:p>
        </p:txBody>
      </p:sp>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userDrawn="1">
            <p:extLst>
              <p:ext uri="{D42A27DB-BD31-4B8C-83A1-F6EECF244321}">
                <p14:modId xmlns:p14="http://schemas.microsoft.com/office/powerpoint/2010/main" val="2087685135"/>
              </p:ext>
            </p:extLst>
          </p:nvPr>
        </p:nvGraphicFramePr>
        <p:xfrm>
          <a:off x="1020525" y="1004827"/>
          <a:ext cx="5513949" cy="8279958"/>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14373">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4: Aktuelle Inflation (45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nSpc>
                          <a:spcPct val="107000"/>
                        </a:lnSpc>
                        <a:spcAft>
                          <a:spcPts val="800"/>
                        </a:spcAft>
                      </a:pP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448937599"/>
                  </a:ext>
                </a:extLst>
              </a:tr>
              <a:tr h="370840">
                <a:tc>
                  <a:txBody>
                    <a:bodyPr/>
                    <a:lstStyle/>
                    <a:p>
                      <a:r>
                        <a:rPr lang="de-DE" sz="1200" dirty="0">
                          <a:latin typeface="Helvetica" panose="020B0604020202020204" pitchFamily="34" charset="0"/>
                          <a:cs typeface="Helvetica" panose="020B0604020202020204" pitchFamily="34" charset="0"/>
                        </a:rPr>
                        <a:t>5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Überlei-</a:t>
                      </a:r>
                      <a:r>
                        <a:rPr lang="de-DE" sz="1200" dirty="0" err="1">
                          <a:latin typeface="Helvetica" panose="020B0604020202020204" pitchFamily="34" charset="0"/>
                          <a:cs typeface="Helvetica" panose="020B0604020202020204" pitchFamily="34" charset="0"/>
                        </a:rPr>
                        <a:t>tung</a:t>
                      </a:r>
                      <a:r>
                        <a:rPr lang="de-DE" sz="1200" dirty="0">
                          <a:latin typeface="Helvetica" panose="020B0604020202020204" pitchFamily="34" charset="0"/>
                          <a:cs typeface="Helvetica" panose="020B0604020202020204" pitchFamily="34" charset="0"/>
                        </a:rPr>
                        <a:t>/ Einstieg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LK ruft den Warenkorb mit seinen Bestandteilen in Erinnerung und wirft die Frage auf, ob Inflation für alle gleich ist. Die Klasse diskutiert.</a:t>
                      </a:r>
                    </a:p>
                    <a:p>
                      <a:pPr>
                        <a:lnSpc>
                          <a:spcPct val="107000"/>
                        </a:lnSpc>
                        <a:spcAft>
                          <a:spcPts val="800"/>
                        </a:spcAft>
                      </a:pPr>
                      <a:r>
                        <a:rPr lang="de-DE" sz="1200" b="1" i="1" dirty="0">
                          <a:solidFill>
                            <a:schemeClr val="tx1"/>
                          </a:solidFill>
                          <a:effectLst/>
                          <a:latin typeface="Helvetica" panose="020B0604020202020204" pitchFamily="34" charset="0"/>
                          <a:cs typeface="Helvetica" panose="020B0604020202020204" pitchFamily="34" charset="0"/>
                        </a:rPr>
                        <a:t>Tipp: </a:t>
                      </a:r>
                      <a:r>
                        <a:rPr lang="de-DE" sz="1200" i="1" dirty="0">
                          <a:solidFill>
                            <a:schemeClr val="tx1"/>
                          </a:solidFill>
                          <a:effectLst/>
                          <a:latin typeface="Helvetica" panose="020B0604020202020204" pitchFamily="34" charset="0"/>
                          <a:cs typeface="Helvetica" panose="020B0604020202020204" pitchFamily="34" charset="0"/>
                        </a:rPr>
                        <a:t>Nennen Sie beispielhaft Waren oder Dienstleistungen, die nicht jeder kauft oder in Anspruch nimmt (z. B. Auto vs. öffentlicher Nahverkehr).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12 Min.</a:t>
                      </a:r>
                    </a:p>
                    <a:p>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Partnerarbeit</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a:t>
                      </a:r>
                      <a:r>
                        <a:rPr lang="de-DE" sz="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ermitteln in Partnerarbeit für je eine von vier Personen(gruppen) die persönliche Inflationsrate mithilfe des Inflationsrechners des Statistischen Bundesamtes. Sie  analysieren, welche Ausgaben zum jeweiligen Ergebnis geführt haben.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40151820"/>
                  </a:ext>
                </a:extLst>
              </a:tr>
              <a:tr h="370840">
                <a:tc>
                  <a:txBody>
                    <a:bodyPr/>
                    <a:lstStyle/>
                    <a:p>
                      <a:r>
                        <a:rPr lang="de-DE" sz="1200" dirty="0">
                          <a:latin typeface="Helvetica" panose="020B0604020202020204" pitchFamily="34" charset="0"/>
                          <a:cs typeface="Helvetica" panose="020B0604020202020204" pitchFamily="34" charset="0"/>
                        </a:rPr>
                        <a:t>10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Schüler-präsentation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Je ein Team präsentiert seine Ergebnisse für seine Person(en) mündlich. </a:t>
                      </a:r>
                      <a:r>
                        <a:rPr lang="de-DE" sz="1200" i="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die dieselben Person(en) bearbeitet haben, bestätigen oder widerlegen die Ergebnisse. Alle anderen </a:t>
                      </a:r>
                      <a:r>
                        <a:rPr lang="de-DE" sz="1200" i="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halten die Ergebnisse auf ihrem Arbeitsblatt fest.</a:t>
                      </a:r>
                    </a:p>
                    <a:p>
                      <a:pPr>
                        <a:lnSpc>
                          <a:spcPct val="107000"/>
                        </a:lnSpc>
                        <a:spcAft>
                          <a:spcPts val="800"/>
                        </a:spcAft>
                      </a:pPr>
                      <a:r>
                        <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LK und die </a:t>
                      </a:r>
                      <a:r>
                        <a:rPr lang="de-DE" sz="1200" i="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fassen das Kernergebnis (Inflation betrifft jeden individuell unterschiedlich) in einem Satz zusammen und notieren diesen auf dem Arbeitsblatt.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750739734"/>
                  </a:ext>
                </a:extLst>
              </a:tr>
              <a:tr h="370840">
                <a:tc>
                  <a:txBody>
                    <a:bodyPr/>
                    <a:lstStyle/>
                    <a:p>
                      <a:r>
                        <a:rPr lang="de-DE" sz="1200" dirty="0">
                          <a:latin typeface="Helvetica" panose="020B0604020202020204" pitchFamily="34" charset="0"/>
                          <a:cs typeface="Helvetica" panose="020B0604020202020204" pitchFamily="34" charset="0"/>
                        </a:rPr>
                        <a:t>8 Min.</a:t>
                      </a:r>
                    </a:p>
                    <a:p>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Partnerarbeit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a:t>
                      </a:r>
                      <a:r>
                        <a:rPr lang="de-DE" sz="1200" i="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sammeln in Partnerarbeit Ratschläge, wie ihre Personas ihre persönliche Inflationsrate senken können, und notieren diese auf einem leeren Blatt.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508469656"/>
                  </a:ext>
                </a:extLst>
              </a:tr>
              <a:tr h="370840">
                <a:tc>
                  <a:txBody>
                    <a:bodyPr/>
                    <a:lstStyle/>
                    <a:p>
                      <a:r>
                        <a:rPr lang="de-DE" sz="1200" dirty="0">
                          <a:latin typeface="Helvetica" panose="020B0604020202020204" pitchFamily="34" charset="0"/>
                          <a:cs typeface="Helvetica" panose="020B0604020202020204" pitchFamily="34" charset="0"/>
                        </a:rPr>
                        <a:t>10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Klasse trägt die Ratschläge zusammen und notiert die wichtigsten Maßnahmen, die wir selbst ergreifen können, auf der Folie I-5.</a:t>
                      </a:r>
                    </a:p>
                    <a:p>
                      <a:pPr>
                        <a:lnSpc>
                          <a:spcPct val="107000"/>
                        </a:lnSpc>
                        <a:spcAft>
                          <a:spcPts val="800"/>
                        </a:spcAft>
                      </a:pPr>
                      <a:endPar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800"/>
                        </a:spcAft>
                      </a:pPr>
                      <a:endPar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800"/>
                        </a:spcAft>
                      </a:pPr>
                      <a:endPar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059805639"/>
                  </a:ext>
                </a:extLst>
              </a:tr>
            </a:tbl>
          </a:graphicData>
        </a:graphic>
      </p:graphicFrame>
      <p:sp>
        <p:nvSpPr>
          <p:cNvPr id="4" name="Rechteck: abgerundete Ecken 3">
            <a:extLst>
              <a:ext uri="{FF2B5EF4-FFF2-40B4-BE49-F238E27FC236}">
                <a16:creationId xmlns:a16="http://schemas.microsoft.com/office/drawing/2014/main" id="{7E454371-C43C-46B3-0360-BCF70B5DD47A}"/>
              </a:ext>
            </a:extLst>
          </p:cNvPr>
          <p:cNvSpPr/>
          <p:nvPr userDrawn="1"/>
        </p:nvSpPr>
        <p:spPr>
          <a:xfrm>
            <a:off x="2002739" y="3760711"/>
            <a:ext cx="670472" cy="360187"/>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I-4</a:t>
            </a:r>
          </a:p>
        </p:txBody>
      </p:sp>
      <p:sp>
        <p:nvSpPr>
          <p:cNvPr id="5" name="Rechteck: abgerundete Ecken 4">
            <a:extLst>
              <a:ext uri="{FF2B5EF4-FFF2-40B4-BE49-F238E27FC236}">
                <a16:creationId xmlns:a16="http://schemas.microsoft.com/office/drawing/2014/main" id="{3BFECAAA-5976-4074-2899-5F8079AE03DE}"/>
              </a:ext>
            </a:extLst>
          </p:cNvPr>
          <p:cNvSpPr/>
          <p:nvPr userDrawn="1"/>
        </p:nvSpPr>
        <p:spPr>
          <a:xfrm>
            <a:off x="2002739" y="4167346"/>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I-c</a:t>
            </a:r>
          </a:p>
        </p:txBody>
      </p:sp>
      <p:sp>
        <p:nvSpPr>
          <p:cNvPr id="6" name="Rechteck: abgerundete Ecken 5">
            <a:extLst>
              <a:ext uri="{FF2B5EF4-FFF2-40B4-BE49-F238E27FC236}">
                <a16:creationId xmlns:a16="http://schemas.microsoft.com/office/drawing/2014/main" id="{9DCCD85C-B7B4-982E-21C5-636FB8DA5EF5}"/>
              </a:ext>
            </a:extLst>
          </p:cNvPr>
          <p:cNvSpPr/>
          <p:nvPr userDrawn="1"/>
        </p:nvSpPr>
        <p:spPr>
          <a:xfrm>
            <a:off x="2002739" y="5208511"/>
            <a:ext cx="670472" cy="360187"/>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I-4</a:t>
            </a:r>
          </a:p>
        </p:txBody>
      </p:sp>
      <p:sp>
        <p:nvSpPr>
          <p:cNvPr id="7" name="Rechteck: abgerundete Ecken 6">
            <a:extLst>
              <a:ext uri="{FF2B5EF4-FFF2-40B4-BE49-F238E27FC236}">
                <a16:creationId xmlns:a16="http://schemas.microsoft.com/office/drawing/2014/main" id="{AF271BA6-D201-54E9-C6C6-6C79EDEADB30}"/>
              </a:ext>
            </a:extLst>
          </p:cNvPr>
          <p:cNvSpPr/>
          <p:nvPr userDrawn="1"/>
        </p:nvSpPr>
        <p:spPr>
          <a:xfrm>
            <a:off x="2002739" y="5615146"/>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I-c</a:t>
            </a:r>
          </a:p>
        </p:txBody>
      </p:sp>
      <p:sp>
        <p:nvSpPr>
          <p:cNvPr id="9" name="Rechteck: abgerundete Ecken 8">
            <a:extLst>
              <a:ext uri="{FF2B5EF4-FFF2-40B4-BE49-F238E27FC236}">
                <a16:creationId xmlns:a16="http://schemas.microsoft.com/office/drawing/2014/main" id="{F4CE35E6-9CFC-731E-7165-83A4B4234DD1}"/>
              </a:ext>
            </a:extLst>
          </p:cNvPr>
          <p:cNvSpPr/>
          <p:nvPr userDrawn="1"/>
        </p:nvSpPr>
        <p:spPr>
          <a:xfrm>
            <a:off x="2002739" y="7177011"/>
            <a:ext cx="670472" cy="360187"/>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I-4</a:t>
            </a:r>
          </a:p>
        </p:txBody>
      </p:sp>
      <p:sp>
        <p:nvSpPr>
          <p:cNvPr id="11" name="Rechteck: abgerundete Ecken 10">
            <a:extLst>
              <a:ext uri="{FF2B5EF4-FFF2-40B4-BE49-F238E27FC236}">
                <a16:creationId xmlns:a16="http://schemas.microsoft.com/office/drawing/2014/main" id="{C5E5A440-00B2-00E5-3574-8EB55DC8F89B}"/>
              </a:ext>
            </a:extLst>
          </p:cNvPr>
          <p:cNvSpPr/>
          <p:nvPr userDrawn="1"/>
        </p:nvSpPr>
        <p:spPr>
          <a:xfrm>
            <a:off x="2002739" y="8214054"/>
            <a:ext cx="670472" cy="360187"/>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I-5</a:t>
            </a:r>
          </a:p>
        </p:txBody>
      </p:sp>
      <p:sp>
        <p:nvSpPr>
          <p:cNvPr id="12" name="Rechteck: abgerundete Ecken 11">
            <a:extLst>
              <a:ext uri="{FF2B5EF4-FFF2-40B4-BE49-F238E27FC236}">
                <a16:creationId xmlns:a16="http://schemas.microsoft.com/office/drawing/2014/main" id="{87E7B8F2-5BCA-2595-C43B-B61F2587E865}"/>
              </a:ext>
            </a:extLst>
          </p:cNvPr>
          <p:cNvSpPr/>
          <p:nvPr userDrawn="1"/>
        </p:nvSpPr>
        <p:spPr>
          <a:xfrm>
            <a:off x="2002739" y="8620689"/>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I-c</a:t>
            </a:r>
          </a:p>
        </p:txBody>
      </p:sp>
    </p:spTree>
    <p:extLst>
      <p:ext uri="{BB962C8B-B14F-4D97-AF65-F5344CB8AC3E}">
        <p14:creationId xmlns:p14="http://schemas.microsoft.com/office/powerpoint/2010/main" val="1260124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 1/6">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67438A1-7440-D17D-42C5-8AFAE2BD4AE1}"/>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Lösungen zur Einheit „Inflation“</a:t>
            </a:r>
            <a:endParaRPr lang="de-DE" sz="1600" dirty="0">
              <a:solidFill>
                <a:schemeClr val="tx2"/>
              </a:solidFill>
              <a:latin typeface="Helvetica" panose="020B0604020202020204"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4429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I-2</a:t>
            </a:r>
            <a:endParaRPr lang="de-DE" sz="1400" dirty="0">
              <a:solidFill>
                <a:schemeClr val="tx1"/>
              </a:solidFill>
              <a:latin typeface="Helvetica" panose="020B0604020202020204" pitchFamily="34" charset="0"/>
              <a:cs typeface="Helvetica" panose="020B0604020202020204" pitchFamily="34" charset="0"/>
            </a:endParaRP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I-c 1/6</a:t>
            </a:r>
          </a:p>
        </p:txBody>
      </p:sp>
      <p:grpSp>
        <p:nvGrpSpPr>
          <p:cNvPr id="9" name="Gruppieren 8">
            <a:extLst>
              <a:ext uri="{FF2B5EF4-FFF2-40B4-BE49-F238E27FC236}">
                <a16:creationId xmlns:a16="http://schemas.microsoft.com/office/drawing/2014/main" id="{2E382B42-C56A-0BE9-C265-6D2DB1DAA221}"/>
              </a:ext>
            </a:extLst>
          </p:cNvPr>
          <p:cNvGrpSpPr/>
          <p:nvPr userDrawn="1"/>
        </p:nvGrpSpPr>
        <p:grpSpPr>
          <a:xfrm>
            <a:off x="642604" y="1566937"/>
            <a:ext cx="5891871" cy="7158305"/>
            <a:chOff x="300597" y="822719"/>
            <a:chExt cx="5891871" cy="7158305"/>
          </a:xfrm>
        </p:grpSpPr>
        <p:sp>
          <p:nvSpPr>
            <p:cNvPr id="11" name="Rechteck 10">
              <a:extLst>
                <a:ext uri="{FF2B5EF4-FFF2-40B4-BE49-F238E27FC236}">
                  <a16:creationId xmlns:a16="http://schemas.microsoft.com/office/drawing/2014/main" id="{7AFE0D10-8AB5-AF45-3B2B-0056D3B3B749}"/>
                </a:ext>
              </a:extLst>
            </p:cNvPr>
            <p:cNvSpPr>
              <a:spLocks/>
            </p:cNvSpPr>
            <p:nvPr userDrawn="1"/>
          </p:nvSpPr>
          <p:spPr>
            <a:xfrm>
              <a:off x="656595" y="4546144"/>
              <a:ext cx="5513950" cy="3285524"/>
            </a:xfrm>
            <a:prstGeom prst="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180000" bIns="45720" rtlCol="0" anchor="t"/>
            <a:lstStyle/>
            <a:p>
              <a:endParaRPr lang="de-DE" sz="1600" b="1" dirty="0">
                <a:solidFill>
                  <a:schemeClr val="tx1"/>
                </a:solidFill>
                <a:latin typeface="helvetica"/>
                <a:ea typeface="Inter" panose="020B0502030000000004" pitchFamily="34" charset="0"/>
                <a:cs typeface="Inter" panose="020B0502030000000004" pitchFamily="34" charset="0"/>
              </a:endParaRPr>
            </a:p>
            <a:p>
              <a:endParaRPr lang="de-DE" sz="1600" b="1" dirty="0">
                <a:solidFill>
                  <a:schemeClr val="tx1"/>
                </a:solidFill>
                <a:latin typeface="helvetica"/>
                <a:ea typeface="Inter" panose="020B0502030000000004" pitchFamily="34" charset="0"/>
                <a:cs typeface="Inter" panose="020B0502030000000004" pitchFamily="34" charset="0"/>
              </a:endParaRPr>
            </a:p>
          </p:txBody>
        </p:sp>
        <p:grpSp>
          <p:nvGrpSpPr>
            <p:cNvPr id="12" name="Gruppieren 11">
              <a:extLst>
                <a:ext uri="{FF2B5EF4-FFF2-40B4-BE49-F238E27FC236}">
                  <a16:creationId xmlns:a16="http://schemas.microsoft.com/office/drawing/2014/main" id="{08D1886D-1562-8981-ADA1-6A33118745D8}"/>
                </a:ext>
              </a:extLst>
            </p:cNvPr>
            <p:cNvGrpSpPr/>
            <p:nvPr userDrawn="1"/>
          </p:nvGrpSpPr>
          <p:grpSpPr>
            <a:xfrm>
              <a:off x="663944" y="822719"/>
              <a:ext cx="5528524" cy="3574345"/>
              <a:chOff x="663944" y="822719"/>
              <a:chExt cx="5528524" cy="3574345"/>
            </a:xfrm>
          </p:grpSpPr>
          <p:sp>
            <p:nvSpPr>
              <p:cNvPr id="29" name="Rechteck 28">
                <a:extLst>
                  <a:ext uri="{FF2B5EF4-FFF2-40B4-BE49-F238E27FC236}">
                    <a16:creationId xmlns:a16="http://schemas.microsoft.com/office/drawing/2014/main" id="{431E2F9E-456C-9D69-7D70-D662EFBC8185}"/>
                  </a:ext>
                </a:extLst>
              </p:cNvPr>
              <p:cNvSpPr/>
              <p:nvPr/>
            </p:nvSpPr>
            <p:spPr>
              <a:xfrm>
                <a:off x="663944" y="990600"/>
                <a:ext cx="5513950" cy="3406464"/>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r>
                  <a:rPr lang="de-DE" sz="1600" b="1" dirty="0">
                    <a:solidFill>
                      <a:schemeClr val="tx1"/>
                    </a:solidFill>
                    <a:latin typeface="helvetica"/>
                    <a:ea typeface="Inter" panose="020B0502030000000004" pitchFamily="34" charset="0"/>
                    <a:cs typeface="Inter" panose="020B0502030000000004" pitchFamily="34" charset="0"/>
                  </a:rPr>
                  <a:t>Zeit für Teamarbeit:</a:t>
                </a:r>
              </a:p>
              <a:p>
                <a:r>
                  <a:rPr lang="de-DE" sz="1600" b="1" dirty="0">
                    <a:solidFill>
                      <a:schemeClr val="tx1"/>
                    </a:solidFill>
                    <a:latin typeface="helvetica"/>
                    <a:ea typeface="Inter" panose="020B0502030000000004" pitchFamily="34" charset="0"/>
                    <a:cs typeface="Inter" panose="020B0502030000000004" pitchFamily="34" charset="0"/>
                  </a:rPr>
                  <a:t>Inflation – die Basics</a:t>
                </a:r>
              </a:p>
              <a:p>
                <a:endParaRPr lang="de-DE" sz="1600" dirty="0">
                  <a:solidFill>
                    <a:schemeClr val="tx1"/>
                  </a:solidFill>
                  <a:latin typeface="helvetica"/>
                  <a:ea typeface="Inter" panose="020B0502030000000004" pitchFamily="34" charset="0"/>
                  <a:cs typeface="Inter" panose="020B0502030000000004" pitchFamily="34" charset="0"/>
                </a:endParaRPr>
              </a:p>
              <a:p>
                <a:r>
                  <a:rPr lang="de-DE" sz="1600" dirty="0">
                    <a:solidFill>
                      <a:schemeClr val="tx1"/>
                    </a:solidFill>
                    <a:latin typeface="helvetica"/>
                    <a:ea typeface="Inter" panose="020B0502030000000004" pitchFamily="34" charset="0"/>
                    <a:cs typeface="Inter" panose="020B0502030000000004" pitchFamily="34" charset="0"/>
                  </a:rPr>
                  <a:t>1. Lest die Textausschnitte im Anhang </a:t>
                </a:r>
                <a:br>
                  <a:rPr lang="de-DE" sz="1600" dirty="0">
                    <a:solidFill>
                      <a:schemeClr val="tx1"/>
                    </a:solidFill>
                    <a:latin typeface="helvetica"/>
                    <a:ea typeface="Inter" panose="020B0502030000000004" pitchFamily="34" charset="0"/>
                    <a:cs typeface="Inter" panose="020B0502030000000004" pitchFamily="34" charset="0"/>
                  </a:rPr>
                </a:br>
                <a:r>
                  <a:rPr lang="de-DE" sz="1600" dirty="0">
                    <a:solidFill>
                      <a:schemeClr val="tx1"/>
                    </a:solidFill>
                    <a:latin typeface="helvetica"/>
                    <a:ea typeface="Inter" panose="020B0502030000000004" pitchFamily="34" charset="0"/>
                    <a:cs typeface="Inter" panose="020B0502030000000004" pitchFamily="34" charset="0"/>
                  </a:rPr>
                  <a:t>aufmerksam durch.</a:t>
                </a:r>
              </a:p>
              <a:p>
                <a:endParaRPr lang="de-DE" sz="1600" dirty="0">
                  <a:solidFill>
                    <a:schemeClr val="tx1"/>
                  </a:solidFill>
                  <a:latin typeface="helvetica"/>
                  <a:ea typeface="Inter" panose="020B0502030000000004" pitchFamily="34" charset="0"/>
                  <a:cs typeface="Inter" panose="020B0502030000000004" pitchFamily="34" charset="0"/>
                </a:endParaRPr>
              </a:p>
              <a:p>
                <a:r>
                  <a:rPr lang="de-DE" sz="1600" dirty="0">
                    <a:solidFill>
                      <a:schemeClr val="tx1"/>
                    </a:solidFill>
                    <a:latin typeface="helvetica"/>
                    <a:ea typeface="Inter" panose="020B0502030000000004" pitchFamily="34" charset="0"/>
                    <a:cs typeface="Inter" panose="020B0502030000000004" pitchFamily="34" charset="0"/>
                  </a:rPr>
                  <a:t>2. Erklärt in eigenen Worten, wie Inflation wirkt. Geht dabei auch auf das Beispiel unten ein.</a:t>
                </a:r>
              </a:p>
              <a:p>
                <a:endParaRPr lang="de-DE" sz="1600" dirty="0">
                  <a:solidFill>
                    <a:schemeClr val="tx1"/>
                  </a:solidFill>
                  <a:latin typeface="helvetica"/>
                  <a:ea typeface="Inter" panose="020B0502030000000004" pitchFamily="34" charset="0"/>
                  <a:cs typeface="Inter" panose="020B0502030000000004" pitchFamily="34" charset="0"/>
                </a:endParaRPr>
              </a:p>
              <a:p>
                <a:r>
                  <a:rPr lang="de-DE" sz="1600" dirty="0">
                    <a:solidFill>
                      <a:schemeClr val="tx1"/>
                    </a:solidFill>
                    <a:latin typeface="helvetica"/>
                    <a:ea typeface="Inter" panose="020B0502030000000004" pitchFamily="34" charset="0"/>
                    <a:cs typeface="Inter" panose="020B0502030000000004" pitchFamily="34" charset="0"/>
                  </a:rPr>
                  <a:t>3. Ordnet den Beispielen auf der Rückseite die Begriffe zu, welche die Inflationsursachen korrekt benennen.</a:t>
                </a:r>
              </a:p>
            </p:txBody>
          </p:sp>
          <p:sp>
            <p:nvSpPr>
              <p:cNvPr id="30" name="Freihandform: Form 29">
                <a:extLst>
                  <a:ext uri="{FF2B5EF4-FFF2-40B4-BE49-F238E27FC236}">
                    <a16:creationId xmlns:a16="http://schemas.microsoft.com/office/drawing/2014/main" id="{4119A60C-0B48-5FC6-51C7-2D0A45D66B8D}"/>
                  </a:ext>
                </a:extLst>
              </p:cNvPr>
              <p:cNvSpPr/>
              <p:nvPr/>
            </p:nvSpPr>
            <p:spPr>
              <a:xfrm rot="10800000" flipH="1">
                <a:off x="4163626" y="977896"/>
                <a:ext cx="2028842" cy="1636038"/>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dirty="0">
                  <a:solidFill>
                    <a:schemeClr val="tx1"/>
                  </a:solidFill>
                  <a:latin typeface="Inter" panose="020B0502030000000004" pitchFamily="34" charset="0"/>
                  <a:ea typeface="Inter" panose="020B0502030000000004" pitchFamily="34" charset="0"/>
                  <a:cs typeface="Inter" panose="020B0502030000000004" pitchFamily="34" charset="0"/>
                </a:endParaRPr>
              </a:p>
            </p:txBody>
          </p:sp>
          <p:pic>
            <p:nvPicPr>
              <p:cNvPr id="51" name="Grafik 50">
                <a:extLst>
                  <a:ext uri="{FF2B5EF4-FFF2-40B4-BE49-F238E27FC236}">
                    <a16:creationId xmlns:a16="http://schemas.microsoft.com/office/drawing/2014/main" id="{DAD0FECF-2855-B200-5DFC-FBC1F0B71958}"/>
                  </a:ext>
                </a:extLst>
              </p:cNvPr>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595897" y="822719"/>
                <a:ext cx="1488823" cy="1636039"/>
              </a:xfrm>
              <a:prstGeom prst="rect">
                <a:avLst/>
              </a:prstGeom>
            </p:spPr>
          </p:pic>
        </p:grpSp>
        <p:grpSp>
          <p:nvGrpSpPr>
            <p:cNvPr id="13" name="Gruppieren 12">
              <a:extLst>
                <a:ext uri="{FF2B5EF4-FFF2-40B4-BE49-F238E27FC236}">
                  <a16:creationId xmlns:a16="http://schemas.microsoft.com/office/drawing/2014/main" id="{3D1A5B90-1CFC-814A-7B73-9AEB496EBE59}"/>
                </a:ext>
              </a:extLst>
            </p:cNvPr>
            <p:cNvGrpSpPr/>
            <p:nvPr userDrawn="1"/>
          </p:nvGrpSpPr>
          <p:grpSpPr>
            <a:xfrm>
              <a:off x="2611609" y="5482189"/>
              <a:ext cx="1097622" cy="2195243"/>
              <a:chOff x="2500047" y="5482189"/>
              <a:chExt cx="1097622" cy="2195243"/>
            </a:xfrm>
          </p:grpSpPr>
          <p:pic>
            <p:nvPicPr>
              <p:cNvPr id="27" name="Grafik 26" descr="Ein Bild, das Essen, Eiscreme, Milchprodukte, Eiswaffel enthält.&#10;&#10;Automatisch generierte Beschreibung">
                <a:extLst>
                  <a:ext uri="{FF2B5EF4-FFF2-40B4-BE49-F238E27FC236}">
                    <a16:creationId xmlns:a16="http://schemas.microsoft.com/office/drawing/2014/main" id="{9C85C2A2-1B91-FBB8-3F5A-967488D53279}"/>
                  </a:ext>
                </a:extLst>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2500047" y="5482189"/>
                <a:ext cx="1097622" cy="2195243"/>
              </a:xfrm>
              <a:prstGeom prst="rect">
                <a:avLst/>
              </a:prstGeom>
            </p:spPr>
          </p:pic>
          <p:pic>
            <p:nvPicPr>
              <p:cNvPr id="28" name="Grafik 27">
                <a:extLst>
                  <a:ext uri="{FF2B5EF4-FFF2-40B4-BE49-F238E27FC236}">
                    <a16:creationId xmlns:a16="http://schemas.microsoft.com/office/drawing/2014/main" id="{3DFFD5F2-AA56-6DE2-7A09-2A9B57F79FDA}"/>
                  </a:ext>
                </a:extLst>
              </p:cNvPr>
              <p:cNvPicPr/>
              <p:nvPr/>
            </p:nvPicPr>
            <p:blipFill>
              <a:blip r:embed="rId5">
                <a:grayscl/>
                <a:extLst>
                  <a:ext uri="{28A0092B-C50C-407E-A947-70E740481C1C}">
                    <a14:useLocalDpi xmlns:a14="http://schemas.microsoft.com/office/drawing/2010/main" val="0"/>
                  </a:ext>
                </a:extLst>
              </a:blip>
              <a:stretch>
                <a:fillRect/>
              </a:stretch>
            </p:blipFill>
            <p:spPr>
              <a:xfrm>
                <a:off x="3084170" y="7220512"/>
                <a:ext cx="467942" cy="456920"/>
              </a:xfrm>
              <a:prstGeom prst="rect">
                <a:avLst/>
              </a:prstGeom>
            </p:spPr>
          </p:pic>
        </p:grpSp>
        <p:grpSp>
          <p:nvGrpSpPr>
            <p:cNvPr id="14" name="Gruppieren 13">
              <a:extLst>
                <a:ext uri="{FF2B5EF4-FFF2-40B4-BE49-F238E27FC236}">
                  <a16:creationId xmlns:a16="http://schemas.microsoft.com/office/drawing/2014/main" id="{8BFDBA1A-28D8-7C72-7CDB-38F907DFF49D}"/>
                </a:ext>
              </a:extLst>
            </p:cNvPr>
            <p:cNvGrpSpPr/>
            <p:nvPr userDrawn="1"/>
          </p:nvGrpSpPr>
          <p:grpSpPr>
            <a:xfrm>
              <a:off x="4221247" y="5491854"/>
              <a:ext cx="949464" cy="2191665"/>
              <a:chOff x="4442802" y="5491854"/>
              <a:chExt cx="949464" cy="2191665"/>
            </a:xfrm>
          </p:grpSpPr>
          <p:pic>
            <p:nvPicPr>
              <p:cNvPr id="25" name="Grafik 24" descr="Ein Bild, das Milchprodukte, Eiscreme, Eiswaffel, Essen enthält.&#10;&#10;Automatisch generierte Beschreibung">
                <a:extLst>
                  <a:ext uri="{FF2B5EF4-FFF2-40B4-BE49-F238E27FC236}">
                    <a16:creationId xmlns:a16="http://schemas.microsoft.com/office/drawing/2014/main" id="{BF620348-9791-FF9D-B0D8-B227F4F6E469}"/>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4646056" y="5491854"/>
                <a:ext cx="746210" cy="2191665"/>
              </a:xfrm>
              <a:prstGeom prst="rect">
                <a:avLst/>
              </a:prstGeom>
            </p:spPr>
          </p:pic>
          <p:pic>
            <p:nvPicPr>
              <p:cNvPr id="26" name="Grafik 25" descr="Ein Bild, das Text, Schild enthält.&#10;&#10;Automatisch generierte Beschreibung">
                <a:extLst>
                  <a:ext uri="{FF2B5EF4-FFF2-40B4-BE49-F238E27FC236}">
                    <a16:creationId xmlns:a16="http://schemas.microsoft.com/office/drawing/2014/main" id="{642D1494-D647-05CF-8708-18F6384E4493}"/>
                  </a:ext>
                </a:extLst>
              </p:cNvPr>
              <p:cNvPicPr/>
              <p:nvPr/>
            </p:nvPicPr>
            <p:blipFill>
              <a:blip r:embed="rId7">
                <a:grayscl/>
                <a:extLst>
                  <a:ext uri="{28A0092B-C50C-407E-A947-70E740481C1C}">
                    <a14:useLocalDpi xmlns:a14="http://schemas.microsoft.com/office/drawing/2010/main" val="0"/>
                  </a:ext>
                </a:extLst>
              </a:blip>
              <a:stretch>
                <a:fillRect/>
              </a:stretch>
            </p:blipFill>
            <p:spPr>
              <a:xfrm>
                <a:off x="4442802" y="7130532"/>
                <a:ext cx="548637" cy="538086"/>
              </a:xfrm>
              <a:prstGeom prst="rect">
                <a:avLst/>
              </a:prstGeom>
            </p:spPr>
          </p:pic>
        </p:grpSp>
        <p:sp>
          <p:nvSpPr>
            <p:cNvPr id="15" name="Rechteck: abgerundete Ecken 14">
              <a:extLst>
                <a:ext uri="{FF2B5EF4-FFF2-40B4-BE49-F238E27FC236}">
                  <a16:creationId xmlns:a16="http://schemas.microsoft.com/office/drawing/2014/main" id="{9495B88D-E9E0-6727-664D-71235F04E28A}"/>
                </a:ext>
              </a:extLst>
            </p:cNvPr>
            <p:cNvSpPr>
              <a:spLocks/>
            </p:cNvSpPr>
            <p:nvPr userDrawn="1"/>
          </p:nvSpPr>
          <p:spPr>
            <a:xfrm>
              <a:off x="2417497" y="4831855"/>
              <a:ext cx="1485846" cy="360000"/>
            </a:xfrm>
            <a:prstGeom prst="roundRect">
              <a:avLst>
                <a:gd name="adj" fmla="val 50000"/>
              </a:avLst>
            </a:prstGeom>
            <a:solidFill>
              <a:schemeClr val="bg2"/>
            </a:solidFill>
            <a:ln w="381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400" dirty="0">
                  <a:solidFill>
                    <a:schemeClr val="tx1"/>
                  </a:solidFill>
                  <a:latin typeface="helvetica" panose="020B0604020202020204" pitchFamily="34" charset="0"/>
                  <a:ea typeface="Inter" panose="020B0502030000000004" pitchFamily="34" charset="0"/>
                  <a:cs typeface="helvetica" panose="020B0604020202020204" pitchFamily="34" charset="0"/>
                </a:rPr>
                <a:t>damals</a:t>
              </a:r>
            </a:p>
          </p:txBody>
        </p:sp>
        <p:sp>
          <p:nvSpPr>
            <p:cNvPr id="17" name="Rechteck: abgerundete Ecken 16">
              <a:extLst>
                <a:ext uri="{FF2B5EF4-FFF2-40B4-BE49-F238E27FC236}">
                  <a16:creationId xmlns:a16="http://schemas.microsoft.com/office/drawing/2014/main" id="{E853B1EB-3FD1-4778-6FE5-ECE5804F34A8}"/>
                </a:ext>
              </a:extLst>
            </p:cNvPr>
            <p:cNvSpPr>
              <a:spLocks/>
            </p:cNvSpPr>
            <p:nvPr userDrawn="1"/>
          </p:nvSpPr>
          <p:spPr>
            <a:xfrm>
              <a:off x="4136634" y="4826233"/>
              <a:ext cx="1485846" cy="360000"/>
            </a:xfrm>
            <a:prstGeom prst="roundRect">
              <a:avLst>
                <a:gd name="adj" fmla="val 50000"/>
              </a:avLst>
            </a:prstGeom>
            <a:solidFill>
              <a:schemeClr val="bg2"/>
            </a:solidFill>
            <a:ln w="381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400" dirty="0">
                  <a:solidFill>
                    <a:schemeClr val="tx1"/>
                  </a:solidFill>
                  <a:latin typeface="helvetica" panose="020B0604020202020204" pitchFamily="34" charset="0"/>
                  <a:ea typeface="Inter" panose="020B0502030000000004" pitchFamily="34" charset="0"/>
                  <a:cs typeface="helvetica" panose="020B0604020202020204" pitchFamily="34" charset="0"/>
                </a:rPr>
                <a:t>heute</a:t>
              </a:r>
            </a:p>
          </p:txBody>
        </p:sp>
        <p:pic>
          <p:nvPicPr>
            <p:cNvPr id="18" name="Grafik 17" descr="Ein Bild, das Kleidung, stehend, Person, Schuhwerk enthält.&#10;&#10;Automatisch generierte Beschreibung">
              <a:extLst>
                <a:ext uri="{FF2B5EF4-FFF2-40B4-BE49-F238E27FC236}">
                  <a16:creationId xmlns:a16="http://schemas.microsoft.com/office/drawing/2014/main" id="{A85DAEDE-81D1-CB58-9568-E7D2AE125AE6}"/>
                </a:ext>
              </a:extLst>
            </p:cNvPr>
            <p:cNvPicPr>
              <a:picLocks noChangeAspect="1"/>
            </p:cNvPicPr>
            <p:nvPr userDrawn="1"/>
          </p:nvPicPr>
          <p:blipFill>
            <a:blip r:embed="rId8">
              <a:grayscl/>
              <a:extLst>
                <a:ext uri="{28A0092B-C50C-407E-A947-70E740481C1C}">
                  <a14:useLocalDpi xmlns:a14="http://schemas.microsoft.com/office/drawing/2010/main" val="0"/>
                </a:ext>
              </a:extLst>
            </a:blip>
            <a:stretch>
              <a:fillRect/>
            </a:stretch>
          </p:blipFill>
          <p:spPr>
            <a:xfrm>
              <a:off x="300597" y="4471217"/>
              <a:ext cx="1727048" cy="3509807"/>
            </a:xfrm>
            <a:prstGeom prst="rect">
              <a:avLst/>
            </a:prstGeom>
          </p:spPr>
        </p:pic>
        <p:grpSp>
          <p:nvGrpSpPr>
            <p:cNvPr id="19" name="Gruppieren 18">
              <a:extLst>
                <a:ext uri="{FF2B5EF4-FFF2-40B4-BE49-F238E27FC236}">
                  <a16:creationId xmlns:a16="http://schemas.microsoft.com/office/drawing/2014/main" id="{34E9DCF5-241F-05A0-13AC-E7705A495C8A}"/>
                </a:ext>
              </a:extLst>
            </p:cNvPr>
            <p:cNvGrpSpPr/>
            <p:nvPr userDrawn="1"/>
          </p:nvGrpSpPr>
          <p:grpSpPr>
            <a:xfrm>
              <a:off x="1843479" y="6487973"/>
              <a:ext cx="1251633" cy="1251633"/>
              <a:chOff x="3327651" y="5911850"/>
              <a:chExt cx="1415958" cy="1415958"/>
            </a:xfrm>
          </p:grpSpPr>
          <p:sp>
            <p:nvSpPr>
              <p:cNvPr id="23" name="Ellipse 22">
                <a:extLst>
                  <a:ext uri="{FF2B5EF4-FFF2-40B4-BE49-F238E27FC236}">
                    <a16:creationId xmlns:a16="http://schemas.microsoft.com/office/drawing/2014/main" id="{EE8A06BD-3931-87F4-5457-E40939CCBDEB}"/>
                  </a:ext>
                </a:extLst>
              </p:cNvPr>
              <p:cNvSpPr/>
              <p:nvPr/>
            </p:nvSpPr>
            <p:spPr>
              <a:xfrm>
                <a:off x="3327651" y="5911850"/>
                <a:ext cx="1415958" cy="1415958"/>
              </a:xfrm>
              <a:prstGeom prst="ellipse">
                <a:avLst/>
              </a:prstGeom>
              <a:solidFill>
                <a:schemeClr val="bg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66A2D9FA-CEF5-5C83-14ED-91DE4E305E40}"/>
                  </a:ext>
                </a:extLst>
              </p:cNvPr>
              <p:cNvSpPr txBox="1"/>
              <p:nvPr/>
            </p:nvSpPr>
            <p:spPr>
              <a:xfrm rot="21212095">
                <a:off x="3450759" y="6235109"/>
                <a:ext cx="1169743" cy="769441"/>
              </a:xfrm>
              <a:prstGeom prst="rect">
                <a:avLst/>
              </a:prstGeom>
              <a:noFill/>
            </p:spPr>
            <p:txBody>
              <a:bodyPr wrap="none" lIns="91440" tIns="45720" rIns="91440" bIns="45720" rtlCol="0" anchor="t">
                <a:spAutoFit/>
              </a:bodyPr>
              <a:lstStyle/>
              <a:p>
                <a:pPr algn="ctr"/>
                <a:r>
                  <a:rPr lang="de-DE" sz="1600" b="1" dirty="0">
                    <a:latin typeface="Dreaming Outloud Script Pro" panose="03050502040304050704" pitchFamily="66" charset="0"/>
                    <a:cs typeface="Dreaming Outloud Script Pro" panose="03050502040304050704" pitchFamily="66" charset="0"/>
                  </a:rPr>
                  <a:t>1 Kugel Eis</a:t>
                </a:r>
              </a:p>
              <a:p>
                <a:pPr algn="ctr"/>
                <a:r>
                  <a:rPr lang="de-DE" sz="2800" b="1" dirty="0">
                    <a:latin typeface="Dreaming Outloud Script Pro" panose="03050502040304050704" pitchFamily="66" charset="0"/>
                    <a:cs typeface="Dreaming Outloud Script Pro" panose="03050502040304050704" pitchFamily="66" charset="0"/>
                  </a:rPr>
                  <a:t>1,60 €</a:t>
                </a:r>
              </a:p>
            </p:txBody>
          </p:sp>
        </p:grpSp>
        <p:grpSp>
          <p:nvGrpSpPr>
            <p:cNvPr id="20" name="Gruppieren 19">
              <a:extLst>
                <a:ext uri="{FF2B5EF4-FFF2-40B4-BE49-F238E27FC236}">
                  <a16:creationId xmlns:a16="http://schemas.microsoft.com/office/drawing/2014/main" id="{93011A7F-1A91-B404-2B2B-F5C5C4DCEC20}"/>
                </a:ext>
              </a:extLst>
            </p:cNvPr>
            <p:cNvGrpSpPr/>
            <p:nvPr userDrawn="1"/>
          </p:nvGrpSpPr>
          <p:grpSpPr>
            <a:xfrm rot="1252069">
              <a:off x="4819868" y="6504715"/>
              <a:ext cx="1251633" cy="1251633"/>
              <a:chOff x="3327651" y="5911850"/>
              <a:chExt cx="1415958" cy="1415958"/>
            </a:xfrm>
          </p:grpSpPr>
          <p:sp>
            <p:nvSpPr>
              <p:cNvPr id="21" name="Ellipse 20">
                <a:extLst>
                  <a:ext uri="{FF2B5EF4-FFF2-40B4-BE49-F238E27FC236}">
                    <a16:creationId xmlns:a16="http://schemas.microsoft.com/office/drawing/2014/main" id="{502BD1E8-0781-05C7-7E67-C09C0F5F924D}"/>
                  </a:ext>
                </a:extLst>
              </p:cNvPr>
              <p:cNvSpPr/>
              <p:nvPr/>
            </p:nvSpPr>
            <p:spPr>
              <a:xfrm>
                <a:off x="3327651" y="5911850"/>
                <a:ext cx="1415958" cy="1415958"/>
              </a:xfrm>
              <a:prstGeom prst="ellipse">
                <a:avLst/>
              </a:prstGeom>
              <a:solidFill>
                <a:schemeClr val="bg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828B0995-6F42-84A3-578D-25A63CA0BF45}"/>
                  </a:ext>
                </a:extLst>
              </p:cNvPr>
              <p:cNvSpPr txBox="1"/>
              <p:nvPr/>
            </p:nvSpPr>
            <p:spPr>
              <a:xfrm rot="21212095">
                <a:off x="3345429" y="6184600"/>
                <a:ext cx="1380405" cy="870460"/>
              </a:xfrm>
              <a:prstGeom prst="rect">
                <a:avLst/>
              </a:prstGeom>
              <a:noFill/>
            </p:spPr>
            <p:txBody>
              <a:bodyPr wrap="none" lIns="91440" tIns="45720" rIns="91440" bIns="45720" rtlCol="0" anchor="t">
                <a:spAutoFit/>
              </a:bodyPr>
              <a:lstStyle/>
              <a:p>
                <a:pPr algn="ctr"/>
                <a:r>
                  <a:rPr lang="de-DE" sz="1600" b="1" dirty="0">
                    <a:latin typeface="Dreaming Outloud Script Pro" panose="03050502040304050704" pitchFamily="66" charset="0"/>
                    <a:cs typeface="Dreaming Outloud Script Pro" panose="03050502040304050704" pitchFamily="66" charset="0"/>
                  </a:rPr>
                  <a:t>1 Kugel Eis</a:t>
                </a:r>
              </a:p>
              <a:p>
                <a:pPr algn="ctr"/>
                <a:r>
                  <a:rPr lang="de-DE" sz="2800" b="1" dirty="0">
                    <a:latin typeface="Dreaming Outloud Script Pro" panose="03050502040304050704" pitchFamily="66" charset="0"/>
                    <a:cs typeface="Dreaming Outloud Script Pro" panose="03050502040304050704" pitchFamily="66" charset="0"/>
                  </a:rPr>
                  <a:t>2,00 €</a:t>
                </a:r>
              </a:p>
            </p:txBody>
          </p:sp>
        </p:grpSp>
      </p:grpSp>
    </p:spTree>
    <p:extLst>
      <p:ext uri="{BB962C8B-B14F-4D97-AF65-F5344CB8AC3E}">
        <p14:creationId xmlns:p14="http://schemas.microsoft.com/office/powerpoint/2010/main" val="3777295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 2/6">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I-2 (Fortsetzung)</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0A7730FE-CA85-632B-82DC-A83DB5DA932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I-c 2/6</a:t>
            </a:r>
          </a:p>
        </p:txBody>
      </p:sp>
      <p:sp>
        <p:nvSpPr>
          <p:cNvPr id="93" name="Rechteck 92">
            <a:extLst>
              <a:ext uri="{FF2B5EF4-FFF2-40B4-BE49-F238E27FC236}">
                <a16:creationId xmlns:a16="http://schemas.microsoft.com/office/drawing/2014/main" id="{849370CA-F805-7E0D-56C9-573945F8BAD6}"/>
              </a:ext>
            </a:extLst>
          </p:cNvPr>
          <p:cNvSpPr/>
          <p:nvPr userDrawn="1"/>
        </p:nvSpPr>
        <p:spPr>
          <a:xfrm>
            <a:off x="1567266" y="6934630"/>
            <a:ext cx="4969722" cy="1417108"/>
          </a:xfrm>
          <a:prstGeom prst="rect">
            <a:avLst/>
          </a:prstGeom>
          <a:solidFill>
            <a:srgbClr val="FFFFFF"/>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Rechteck 93">
            <a:extLst>
              <a:ext uri="{FF2B5EF4-FFF2-40B4-BE49-F238E27FC236}">
                <a16:creationId xmlns:a16="http://schemas.microsoft.com/office/drawing/2014/main" id="{66AF6814-F264-6CB9-178B-E1E23E855A1F}"/>
              </a:ext>
            </a:extLst>
          </p:cNvPr>
          <p:cNvSpPr/>
          <p:nvPr userDrawn="1"/>
        </p:nvSpPr>
        <p:spPr>
          <a:xfrm>
            <a:off x="1568527" y="1557433"/>
            <a:ext cx="4969722" cy="1569660"/>
          </a:xfrm>
          <a:prstGeom prst="rect">
            <a:avLst/>
          </a:prstGeom>
          <a:solidFill>
            <a:srgbClr val="FFFFFF"/>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Textfeld 94">
            <a:extLst>
              <a:ext uri="{FF2B5EF4-FFF2-40B4-BE49-F238E27FC236}">
                <a16:creationId xmlns:a16="http://schemas.microsoft.com/office/drawing/2014/main" id="{710300EA-8F51-CD7B-3429-708CA83D0DD2}"/>
              </a:ext>
            </a:extLst>
          </p:cNvPr>
          <p:cNvSpPr txBox="1"/>
          <p:nvPr userDrawn="1"/>
        </p:nvSpPr>
        <p:spPr>
          <a:xfrm>
            <a:off x="2338611" y="2172308"/>
            <a:ext cx="3898177" cy="830997"/>
          </a:xfrm>
          <a:prstGeom prst="rect">
            <a:avLst/>
          </a:prstGeom>
          <a:noFill/>
        </p:spPr>
        <p:txBody>
          <a:bodyPr wrap="square" lIns="0" rtlCol="0">
            <a:spAutoFit/>
          </a:bodyPr>
          <a:lstStyle/>
          <a:p>
            <a:r>
              <a:rPr lang="de-DE" sz="1200" b="1" dirty="0">
                <a:latin typeface="helvetica" panose="020B0604020202020204" pitchFamily="34" charset="0"/>
                <a:cs typeface="helvetica" panose="020B0604020202020204" pitchFamily="34" charset="0"/>
              </a:rPr>
              <a:t>Beispiel: </a:t>
            </a:r>
            <a:r>
              <a:rPr lang="de-DE" sz="1200" dirty="0">
                <a:latin typeface="helvetica" panose="020B0604020202020204" pitchFamily="34" charset="0"/>
                <a:cs typeface="helvetica" panose="020B0604020202020204" pitchFamily="34" charset="0"/>
              </a:rPr>
              <a:t>Die Milch wird teurer – etwa weil verbesserte Haltungsbedingungen Mehrkosten für die Milchbauern bedeuten. Die Eisdiele muss die Milch für ihr Eis teurer einkaufen und erhöht ihre Preise.</a:t>
            </a:r>
          </a:p>
        </p:txBody>
      </p:sp>
      <p:sp>
        <p:nvSpPr>
          <p:cNvPr id="96" name="Rechteck 95">
            <a:extLst>
              <a:ext uri="{FF2B5EF4-FFF2-40B4-BE49-F238E27FC236}">
                <a16:creationId xmlns:a16="http://schemas.microsoft.com/office/drawing/2014/main" id="{56F7A32C-D70D-00A2-3C21-F9F7BA1E543E}"/>
              </a:ext>
            </a:extLst>
          </p:cNvPr>
          <p:cNvSpPr/>
          <p:nvPr userDrawn="1"/>
        </p:nvSpPr>
        <p:spPr>
          <a:xfrm>
            <a:off x="1567266" y="3258180"/>
            <a:ext cx="4969722" cy="1417108"/>
          </a:xfrm>
          <a:prstGeom prst="rect">
            <a:avLst/>
          </a:prstGeom>
          <a:solidFill>
            <a:srgbClr val="FFFFFF"/>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Textfeld 96">
            <a:extLst>
              <a:ext uri="{FF2B5EF4-FFF2-40B4-BE49-F238E27FC236}">
                <a16:creationId xmlns:a16="http://schemas.microsoft.com/office/drawing/2014/main" id="{0747196B-EC79-780E-CB1A-321568CDE086}"/>
              </a:ext>
            </a:extLst>
          </p:cNvPr>
          <p:cNvSpPr txBox="1"/>
          <p:nvPr userDrawn="1"/>
        </p:nvSpPr>
        <p:spPr>
          <a:xfrm>
            <a:off x="2339193" y="3889113"/>
            <a:ext cx="3885505" cy="646331"/>
          </a:xfrm>
          <a:prstGeom prst="rect">
            <a:avLst/>
          </a:prstGeom>
          <a:noFill/>
        </p:spPr>
        <p:txBody>
          <a:bodyPr wrap="square" lIns="0" rtlCol="0">
            <a:spAutoFit/>
          </a:bodyPr>
          <a:lstStyle/>
          <a:p>
            <a:r>
              <a:rPr lang="de-DE" sz="1200" b="1" dirty="0">
                <a:latin typeface="helvetica" panose="020B0604020202020204" pitchFamily="34" charset="0"/>
                <a:cs typeface="helvetica" panose="020B0604020202020204" pitchFamily="34" charset="0"/>
              </a:rPr>
              <a:t>Beispiel: </a:t>
            </a:r>
            <a:r>
              <a:rPr lang="de-DE" sz="1200" dirty="0">
                <a:latin typeface="helvetica" panose="020B0604020202020204" pitchFamily="34" charset="0"/>
                <a:cs typeface="helvetica" panose="020B0604020202020204" pitchFamily="34" charset="0"/>
              </a:rPr>
              <a:t>Die Eisdiele ist die einzige im Ort. Fehlende Kundschaft muss sie nicht fürchten. Das nutzt sie aus und erhöht ihre Preise und damit ihre Einnahmen.</a:t>
            </a:r>
          </a:p>
        </p:txBody>
      </p:sp>
      <p:pic>
        <p:nvPicPr>
          <p:cNvPr id="98" name="Picture 4" descr="Milch, Nahrung, Ernährung, Lebensmittel">
            <a:extLst>
              <a:ext uri="{FF2B5EF4-FFF2-40B4-BE49-F238E27FC236}">
                <a16:creationId xmlns:a16="http://schemas.microsoft.com/office/drawing/2014/main" id="{12008106-CEF4-D640-B325-C76F1D26B55B}"/>
              </a:ext>
            </a:extLst>
          </p:cNvPr>
          <p:cNvPicPr>
            <a:picLocks noChangeAspect="1" noChangeArrowheads="1"/>
          </p:cNvPicPr>
          <p:nvPr userDrawn="1"/>
        </p:nvPicPr>
        <p:blipFill rotWithShape="1">
          <a:blip r:embed="rId2" cstate="screen">
            <a:graysc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bwMode="auto">
          <a:xfrm>
            <a:off x="1026005" y="1802263"/>
            <a:ext cx="1080000" cy="1080000"/>
          </a:xfrm>
          <a:prstGeom prst="ellipse">
            <a:avLst/>
          </a:prstGeom>
          <a:noFill/>
          <a:extLst>
            <a:ext uri="{909E8E84-426E-40DD-AFC4-6F175D3DCCD1}">
              <a14:hiddenFill xmlns:a14="http://schemas.microsoft.com/office/drawing/2010/main">
                <a:solidFill>
                  <a:srgbClr val="FFFFFF"/>
                </a:solidFill>
              </a14:hiddenFill>
            </a:ext>
          </a:extLst>
        </p:spPr>
      </p:pic>
      <p:sp>
        <p:nvSpPr>
          <p:cNvPr id="99" name="Rechteck 98">
            <a:extLst>
              <a:ext uri="{FF2B5EF4-FFF2-40B4-BE49-F238E27FC236}">
                <a16:creationId xmlns:a16="http://schemas.microsoft.com/office/drawing/2014/main" id="{2B4F6D60-1AFA-6BDD-5BF1-76EF54D4EA67}"/>
              </a:ext>
            </a:extLst>
          </p:cNvPr>
          <p:cNvSpPr/>
          <p:nvPr userDrawn="1"/>
        </p:nvSpPr>
        <p:spPr>
          <a:xfrm>
            <a:off x="1568039" y="5233883"/>
            <a:ext cx="4969722" cy="1569660"/>
          </a:xfrm>
          <a:prstGeom prst="rect">
            <a:avLst/>
          </a:prstGeom>
          <a:solidFill>
            <a:srgbClr val="FFFFFF"/>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Textfeld 99">
            <a:extLst>
              <a:ext uri="{FF2B5EF4-FFF2-40B4-BE49-F238E27FC236}">
                <a16:creationId xmlns:a16="http://schemas.microsoft.com/office/drawing/2014/main" id="{186F9773-AF05-42FE-1755-8CD33072CF9C}"/>
              </a:ext>
            </a:extLst>
          </p:cNvPr>
          <p:cNvSpPr txBox="1"/>
          <p:nvPr userDrawn="1"/>
        </p:nvSpPr>
        <p:spPr>
          <a:xfrm>
            <a:off x="2338124" y="5848758"/>
            <a:ext cx="3850468" cy="830997"/>
          </a:xfrm>
          <a:prstGeom prst="rect">
            <a:avLst/>
          </a:prstGeom>
          <a:noFill/>
        </p:spPr>
        <p:txBody>
          <a:bodyPr wrap="square" lIns="0" rtlCol="0">
            <a:spAutoFit/>
          </a:bodyPr>
          <a:lstStyle/>
          <a:p>
            <a:r>
              <a:rPr lang="de-DE" sz="1200" b="1" dirty="0">
                <a:latin typeface="helvetica" panose="020B0604020202020204" pitchFamily="34" charset="0"/>
                <a:cs typeface="helvetica" panose="020B0604020202020204" pitchFamily="34" charset="0"/>
              </a:rPr>
              <a:t>Beispiel: </a:t>
            </a:r>
            <a:r>
              <a:rPr lang="de-DE" sz="1200" dirty="0">
                <a:latin typeface="helvetica" panose="020B0604020202020204" pitchFamily="34" charset="0"/>
                <a:cs typeface="helvetica" panose="020B0604020202020204" pitchFamily="34" charset="0"/>
              </a:rPr>
              <a:t>Es ist ein heißer Sommer und wir gönnen uns öfter ein Eis als sonst. Die Eisdiele erhöht ihre Preise – unter anderem um sich von den höheren Einnahmen eine weitere Eismaschine zu kaufen.</a:t>
            </a:r>
          </a:p>
        </p:txBody>
      </p:sp>
      <p:sp>
        <p:nvSpPr>
          <p:cNvPr id="101" name="Textfeld 100">
            <a:extLst>
              <a:ext uri="{FF2B5EF4-FFF2-40B4-BE49-F238E27FC236}">
                <a16:creationId xmlns:a16="http://schemas.microsoft.com/office/drawing/2014/main" id="{BC0447A3-43D4-1966-C951-8552579AEDE6}"/>
              </a:ext>
            </a:extLst>
          </p:cNvPr>
          <p:cNvSpPr txBox="1"/>
          <p:nvPr userDrawn="1"/>
        </p:nvSpPr>
        <p:spPr>
          <a:xfrm>
            <a:off x="2340455" y="7565563"/>
            <a:ext cx="3856852" cy="646331"/>
          </a:xfrm>
          <a:prstGeom prst="rect">
            <a:avLst/>
          </a:prstGeom>
          <a:noFill/>
        </p:spPr>
        <p:txBody>
          <a:bodyPr wrap="square" lIns="0" rtlCol="0">
            <a:spAutoFit/>
          </a:bodyPr>
          <a:lstStyle/>
          <a:p>
            <a:r>
              <a:rPr lang="de-DE" sz="1200" b="1" dirty="0">
                <a:latin typeface="helvetica" panose="020B0604020202020204" pitchFamily="34" charset="0"/>
                <a:cs typeface="helvetica" panose="020B0604020202020204" pitchFamily="34" charset="0"/>
              </a:rPr>
              <a:t>Beispiel: </a:t>
            </a:r>
            <a:r>
              <a:rPr lang="de-DE" sz="1200" dirty="0">
                <a:latin typeface="helvetica" panose="020B0604020202020204" pitchFamily="34" charset="0"/>
                <a:cs typeface="helvetica" panose="020B0604020202020204" pitchFamily="34" charset="0"/>
              </a:rPr>
              <a:t>Viele Eisdielen kaufen sich gerade neue Eismaschinen – die entsprechend teurer werden, was auch die Preise für Eis weiter in die Höhe treibt.</a:t>
            </a:r>
          </a:p>
        </p:txBody>
      </p:sp>
      <p:sp>
        <p:nvSpPr>
          <p:cNvPr id="102" name="Rechteck 101">
            <a:extLst>
              <a:ext uri="{FF2B5EF4-FFF2-40B4-BE49-F238E27FC236}">
                <a16:creationId xmlns:a16="http://schemas.microsoft.com/office/drawing/2014/main" id="{F2E0CDB0-F9DD-9EE4-29BC-AFD2CD6F93DC}"/>
              </a:ext>
            </a:extLst>
          </p:cNvPr>
          <p:cNvSpPr/>
          <p:nvPr userDrawn="1"/>
        </p:nvSpPr>
        <p:spPr>
          <a:xfrm>
            <a:off x="1567266" y="8482343"/>
            <a:ext cx="4969722" cy="1417108"/>
          </a:xfrm>
          <a:prstGeom prst="rect">
            <a:avLst/>
          </a:prstGeom>
          <a:solidFill>
            <a:srgbClr val="FFFFFF"/>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Textfeld 102">
            <a:extLst>
              <a:ext uri="{FF2B5EF4-FFF2-40B4-BE49-F238E27FC236}">
                <a16:creationId xmlns:a16="http://schemas.microsoft.com/office/drawing/2014/main" id="{F6E59D4F-8485-1EC7-C772-DBCBAF026B9E}"/>
              </a:ext>
            </a:extLst>
          </p:cNvPr>
          <p:cNvSpPr txBox="1"/>
          <p:nvPr userDrawn="1"/>
        </p:nvSpPr>
        <p:spPr>
          <a:xfrm>
            <a:off x="2340455" y="9113276"/>
            <a:ext cx="3856852" cy="646331"/>
          </a:xfrm>
          <a:prstGeom prst="rect">
            <a:avLst/>
          </a:prstGeom>
          <a:noFill/>
        </p:spPr>
        <p:txBody>
          <a:bodyPr wrap="square" lIns="0" rtlCol="0">
            <a:spAutoFit/>
          </a:bodyPr>
          <a:lstStyle/>
          <a:p>
            <a:r>
              <a:rPr lang="de-DE" sz="1200" b="1" dirty="0">
                <a:latin typeface="helvetica" panose="020B0604020202020204" pitchFamily="34" charset="0"/>
                <a:cs typeface="helvetica" panose="020B0604020202020204" pitchFamily="34" charset="0"/>
              </a:rPr>
              <a:t>Beispiel: </a:t>
            </a:r>
            <a:r>
              <a:rPr lang="de-DE" sz="1200" dirty="0">
                <a:latin typeface="helvetica" panose="020B0604020202020204" pitchFamily="34" charset="0"/>
                <a:cs typeface="helvetica" panose="020B0604020202020204" pitchFamily="34" charset="0"/>
              </a:rPr>
              <a:t>Kakao und Schokolade sind international besonders stark gefragt – das erhöht die Preise, auch für diverse Eissorten in deutschen Eisdielen.</a:t>
            </a:r>
          </a:p>
        </p:txBody>
      </p:sp>
      <p:pic>
        <p:nvPicPr>
          <p:cNvPr id="104" name="Picture 10" descr="Kostenlose Fotos zum Thema Frauen">
            <a:extLst>
              <a:ext uri="{FF2B5EF4-FFF2-40B4-BE49-F238E27FC236}">
                <a16:creationId xmlns:a16="http://schemas.microsoft.com/office/drawing/2014/main" id="{94612612-4EFE-3279-A43E-18F7AD7AC982}"/>
              </a:ext>
            </a:extLst>
          </p:cNvPr>
          <p:cNvPicPr>
            <a:picLocks noChangeAspect="1" noChangeArrowheads="1"/>
          </p:cNvPicPr>
          <p:nvPr userDrawn="1"/>
        </p:nvPicPr>
        <p:blipFill rotWithShape="1">
          <a:blip r:embed="rId4" cstate="screen">
            <a:graysc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r="-147"/>
          <a:stretch/>
        </p:blipFill>
        <p:spPr bwMode="auto">
          <a:xfrm>
            <a:off x="1026005" y="5478713"/>
            <a:ext cx="1080000" cy="1080000"/>
          </a:xfrm>
          <a:prstGeom prst="ellipse">
            <a:avLst/>
          </a:prstGeom>
          <a:noFill/>
          <a:extLst>
            <a:ext uri="{909E8E84-426E-40DD-AFC4-6F175D3DCCD1}">
              <a14:hiddenFill xmlns:a14="http://schemas.microsoft.com/office/drawing/2010/main">
                <a:solidFill>
                  <a:srgbClr val="FFFFFF"/>
                </a:solidFill>
              </a14:hiddenFill>
            </a:ext>
          </a:extLst>
        </p:spPr>
      </p:pic>
      <p:pic>
        <p:nvPicPr>
          <p:cNvPr id="105" name="Picture 14" descr="Kostenlose Fotos zum Thema Eis">
            <a:extLst>
              <a:ext uri="{FF2B5EF4-FFF2-40B4-BE49-F238E27FC236}">
                <a16:creationId xmlns:a16="http://schemas.microsoft.com/office/drawing/2014/main" id="{F33C649E-AD2B-8E96-A60B-1CE1F4F15938}"/>
              </a:ext>
            </a:extLst>
          </p:cNvPr>
          <p:cNvPicPr>
            <a:picLocks noChangeAspect="1" noChangeArrowheads="1"/>
          </p:cNvPicPr>
          <p:nvPr userDrawn="1"/>
        </p:nvPicPr>
        <p:blipFill rotWithShape="1">
          <a:blip r:embed="rId6" cstate="screen">
            <a:grayscl/>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1026005" y="7103184"/>
            <a:ext cx="1080000" cy="1080000"/>
          </a:xfrm>
          <a:prstGeom prst="ellipse">
            <a:avLst/>
          </a:prstGeom>
          <a:noFill/>
          <a:extLst>
            <a:ext uri="{909E8E84-426E-40DD-AFC4-6F175D3DCCD1}">
              <a14:hiddenFill xmlns:a14="http://schemas.microsoft.com/office/drawing/2010/main">
                <a:solidFill>
                  <a:srgbClr val="FFFFFF"/>
                </a:solidFill>
              </a14:hiddenFill>
            </a:ext>
          </a:extLst>
        </p:spPr>
      </p:pic>
      <p:pic>
        <p:nvPicPr>
          <p:cNvPr id="106" name="Picture 16" descr="Kostenlose Fotos zum Thema Eisladen">
            <a:extLst>
              <a:ext uri="{FF2B5EF4-FFF2-40B4-BE49-F238E27FC236}">
                <a16:creationId xmlns:a16="http://schemas.microsoft.com/office/drawing/2014/main" id="{69C02F50-937A-62BF-0FE1-AD91751CD401}"/>
              </a:ext>
            </a:extLst>
          </p:cNvPr>
          <p:cNvPicPr>
            <a:picLocks noChangeAspect="1" noChangeArrowheads="1"/>
          </p:cNvPicPr>
          <p:nvPr userDrawn="1"/>
        </p:nvPicPr>
        <p:blipFill rotWithShape="1">
          <a:blip r:embed="rId8" cstate="screen">
            <a:graysc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p:blipFill>
        <p:spPr bwMode="auto">
          <a:xfrm>
            <a:off x="1026005" y="3426734"/>
            <a:ext cx="1080000" cy="1080000"/>
          </a:xfrm>
          <a:prstGeom prst="ellipse">
            <a:avLst/>
          </a:prstGeom>
          <a:noFill/>
          <a:extLst>
            <a:ext uri="{909E8E84-426E-40DD-AFC4-6F175D3DCCD1}">
              <a14:hiddenFill xmlns:a14="http://schemas.microsoft.com/office/drawing/2010/main">
                <a:solidFill>
                  <a:srgbClr val="FFFFFF"/>
                </a:solidFill>
              </a14:hiddenFill>
            </a:ext>
          </a:extLst>
        </p:spPr>
      </p:pic>
      <p:sp>
        <p:nvSpPr>
          <p:cNvPr id="107" name="Rechteck: abgerundete Ecken 106">
            <a:extLst>
              <a:ext uri="{FF2B5EF4-FFF2-40B4-BE49-F238E27FC236}">
                <a16:creationId xmlns:a16="http://schemas.microsoft.com/office/drawing/2014/main" id="{8D8753C1-50D5-5564-05FE-A62CB6115AEB}"/>
              </a:ext>
            </a:extLst>
          </p:cNvPr>
          <p:cNvSpPr>
            <a:spLocks/>
          </p:cNvSpPr>
          <p:nvPr userDrawn="1"/>
        </p:nvSpPr>
        <p:spPr>
          <a:xfrm>
            <a:off x="2338611" y="1681221"/>
            <a:ext cx="1916581" cy="360000"/>
          </a:xfrm>
          <a:prstGeom prst="roundRect">
            <a:avLst>
              <a:gd name="adj" fmla="val 50000"/>
            </a:avLst>
          </a:prstGeom>
          <a:solidFill>
            <a:schemeClr val="bg2"/>
          </a:solid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400" dirty="0">
                <a:solidFill>
                  <a:schemeClr val="tx1"/>
                </a:solidFill>
                <a:latin typeface="helvetica" panose="020B0604020202020204" pitchFamily="34" charset="0"/>
                <a:ea typeface="Inter" panose="020B0502030000000004" pitchFamily="34" charset="0"/>
                <a:cs typeface="helvetica" panose="020B0604020202020204" pitchFamily="34" charset="0"/>
              </a:rPr>
              <a:t>Kosteninflation</a:t>
            </a:r>
          </a:p>
        </p:txBody>
      </p:sp>
      <p:sp>
        <p:nvSpPr>
          <p:cNvPr id="157" name="Rechteck: abgerundete Ecken 156">
            <a:extLst>
              <a:ext uri="{FF2B5EF4-FFF2-40B4-BE49-F238E27FC236}">
                <a16:creationId xmlns:a16="http://schemas.microsoft.com/office/drawing/2014/main" id="{A09934F3-FBF2-4B5F-93E9-7F91DBB8126D}"/>
              </a:ext>
            </a:extLst>
          </p:cNvPr>
          <p:cNvSpPr>
            <a:spLocks/>
          </p:cNvSpPr>
          <p:nvPr userDrawn="1"/>
        </p:nvSpPr>
        <p:spPr>
          <a:xfrm>
            <a:off x="2339193" y="3398025"/>
            <a:ext cx="1916581" cy="360000"/>
          </a:xfrm>
          <a:prstGeom prst="roundRect">
            <a:avLst>
              <a:gd name="adj" fmla="val 50000"/>
            </a:avLst>
          </a:prstGeom>
          <a:solidFill>
            <a:schemeClr val="bg2"/>
          </a:solid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400" dirty="0">
                <a:solidFill>
                  <a:schemeClr val="tx1"/>
                </a:solidFill>
                <a:latin typeface="helvetica" panose="020B0604020202020204" pitchFamily="34" charset="0"/>
                <a:ea typeface="Inter" panose="020B0502030000000004" pitchFamily="34" charset="0"/>
                <a:cs typeface="helvetica" panose="020B0604020202020204" pitchFamily="34" charset="0"/>
              </a:rPr>
              <a:t>Gewinninflation</a:t>
            </a:r>
          </a:p>
        </p:txBody>
      </p:sp>
      <p:sp>
        <p:nvSpPr>
          <p:cNvPr id="108" name="Rechteck: abgerundete Ecken 107">
            <a:extLst>
              <a:ext uri="{FF2B5EF4-FFF2-40B4-BE49-F238E27FC236}">
                <a16:creationId xmlns:a16="http://schemas.microsoft.com/office/drawing/2014/main" id="{ED8F0FE3-B2B6-5231-1FB0-4922FBB33E1D}"/>
              </a:ext>
            </a:extLst>
          </p:cNvPr>
          <p:cNvSpPr>
            <a:spLocks/>
          </p:cNvSpPr>
          <p:nvPr userDrawn="1"/>
        </p:nvSpPr>
        <p:spPr>
          <a:xfrm rot="5400000">
            <a:off x="4815347" y="2939394"/>
            <a:ext cx="3103600" cy="339682"/>
          </a:xfrm>
          <a:prstGeom prst="roundRect">
            <a:avLst>
              <a:gd name="adj" fmla="val 0"/>
            </a:avLst>
          </a:prstGeom>
          <a:solidFill>
            <a:schemeClr val="bg2"/>
          </a:solid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400" b="1" dirty="0">
                <a:solidFill>
                  <a:schemeClr val="tx1"/>
                </a:solidFill>
                <a:latin typeface="helvetica" panose="020B0604020202020204" pitchFamily="34" charset="0"/>
                <a:ea typeface="Inter" panose="020B0502030000000004" pitchFamily="34" charset="0"/>
                <a:cs typeface="helvetica" panose="020B0604020202020204" pitchFamily="34" charset="0"/>
              </a:rPr>
              <a:t>Angebotsinflation</a:t>
            </a:r>
          </a:p>
        </p:txBody>
      </p:sp>
      <p:sp>
        <p:nvSpPr>
          <p:cNvPr id="109" name="Rechteck: abgerundete Ecken 108">
            <a:extLst>
              <a:ext uri="{FF2B5EF4-FFF2-40B4-BE49-F238E27FC236}">
                <a16:creationId xmlns:a16="http://schemas.microsoft.com/office/drawing/2014/main" id="{9A192FE4-27BD-6C7E-30C5-1E777EE91713}"/>
              </a:ext>
            </a:extLst>
          </p:cNvPr>
          <p:cNvSpPr>
            <a:spLocks/>
          </p:cNvSpPr>
          <p:nvPr userDrawn="1"/>
        </p:nvSpPr>
        <p:spPr>
          <a:xfrm>
            <a:off x="2338123" y="5357671"/>
            <a:ext cx="1916581" cy="360000"/>
          </a:xfrm>
          <a:prstGeom prst="roundRect">
            <a:avLst>
              <a:gd name="adj" fmla="val 50000"/>
            </a:avLst>
          </a:prstGeom>
          <a:solidFill>
            <a:schemeClr val="bg2"/>
          </a:solid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400" dirty="0">
                <a:solidFill>
                  <a:schemeClr val="tx1"/>
                </a:solidFill>
                <a:latin typeface="helvetica" panose="020B0604020202020204" pitchFamily="34" charset="0"/>
                <a:ea typeface="Inter" panose="020B0502030000000004" pitchFamily="34" charset="0"/>
                <a:cs typeface="helvetica" panose="020B0604020202020204" pitchFamily="34" charset="0"/>
              </a:rPr>
              <a:t>Konsuminflation</a:t>
            </a:r>
          </a:p>
        </p:txBody>
      </p:sp>
      <p:sp>
        <p:nvSpPr>
          <p:cNvPr id="110" name="Rechteck: abgerundete Ecken 109">
            <a:extLst>
              <a:ext uri="{FF2B5EF4-FFF2-40B4-BE49-F238E27FC236}">
                <a16:creationId xmlns:a16="http://schemas.microsoft.com/office/drawing/2014/main" id="{E02C6108-2938-3084-3746-6D77CF393E33}"/>
              </a:ext>
            </a:extLst>
          </p:cNvPr>
          <p:cNvSpPr>
            <a:spLocks/>
          </p:cNvSpPr>
          <p:nvPr userDrawn="1"/>
        </p:nvSpPr>
        <p:spPr>
          <a:xfrm>
            <a:off x="2340454" y="7074475"/>
            <a:ext cx="1916581" cy="360000"/>
          </a:xfrm>
          <a:prstGeom prst="roundRect">
            <a:avLst>
              <a:gd name="adj" fmla="val 50000"/>
            </a:avLst>
          </a:prstGeom>
          <a:solidFill>
            <a:schemeClr val="bg2"/>
          </a:solid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400" dirty="0">
                <a:solidFill>
                  <a:schemeClr val="tx1"/>
                </a:solidFill>
                <a:latin typeface="helvetica" panose="020B0604020202020204" pitchFamily="34" charset="0"/>
                <a:ea typeface="Inter" panose="020B0502030000000004" pitchFamily="34" charset="0"/>
                <a:cs typeface="helvetica" panose="020B0604020202020204" pitchFamily="34" charset="0"/>
              </a:rPr>
              <a:t>Investitionsinflation</a:t>
            </a:r>
          </a:p>
        </p:txBody>
      </p:sp>
      <p:sp>
        <p:nvSpPr>
          <p:cNvPr id="111" name="Rechteck: abgerundete Ecken 110">
            <a:extLst>
              <a:ext uri="{FF2B5EF4-FFF2-40B4-BE49-F238E27FC236}">
                <a16:creationId xmlns:a16="http://schemas.microsoft.com/office/drawing/2014/main" id="{EED80A36-871D-DC87-3813-68989515CC93}"/>
              </a:ext>
            </a:extLst>
          </p:cNvPr>
          <p:cNvSpPr>
            <a:spLocks/>
          </p:cNvSpPr>
          <p:nvPr userDrawn="1"/>
        </p:nvSpPr>
        <p:spPr>
          <a:xfrm>
            <a:off x="2340454" y="8622188"/>
            <a:ext cx="1916581" cy="360000"/>
          </a:xfrm>
          <a:prstGeom prst="roundRect">
            <a:avLst>
              <a:gd name="adj" fmla="val 50000"/>
            </a:avLst>
          </a:prstGeom>
          <a:solidFill>
            <a:schemeClr val="bg2"/>
          </a:solid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400" dirty="0">
                <a:solidFill>
                  <a:schemeClr val="tx1"/>
                </a:solidFill>
                <a:latin typeface="helvetica" panose="020B0604020202020204" pitchFamily="34" charset="0"/>
                <a:ea typeface="Inter" panose="020B0502030000000004" pitchFamily="34" charset="0"/>
                <a:cs typeface="helvetica" panose="020B0604020202020204" pitchFamily="34" charset="0"/>
              </a:rPr>
              <a:t>Importierte Inflation</a:t>
            </a:r>
          </a:p>
        </p:txBody>
      </p:sp>
      <p:sp>
        <p:nvSpPr>
          <p:cNvPr id="112" name="Rechteck: abgerundete Ecken 111">
            <a:extLst>
              <a:ext uri="{FF2B5EF4-FFF2-40B4-BE49-F238E27FC236}">
                <a16:creationId xmlns:a16="http://schemas.microsoft.com/office/drawing/2014/main" id="{5CE06893-09BC-36F4-F6E1-888887D9A3A6}"/>
              </a:ext>
            </a:extLst>
          </p:cNvPr>
          <p:cNvSpPr>
            <a:spLocks/>
          </p:cNvSpPr>
          <p:nvPr userDrawn="1"/>
        </p:nvSpPr>
        <p:spPr>
          <a:xfrm rot="5400000">
            <a:off x="4044916" y="7386276"/>
            <a:ext cx="4653952" cy="349169"/>
          </a:xfrm>
          <a:prstGeom prst="roundRect">
            <a:avLst>
              <a:gd name="adj" fmla="val 0"/>
            </a:avLst>
          </a:prstGeom>
          <a:solidFill>
            <a:schemeClr val="bg2"/>
          </a:solid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400" b="1" dirty="0">
                <a:solidFill>
                  <a:schemeClr val="tx1"/>
                </a:solidFill>
                <a:latin typeface="helvetica" panose="020B0604020202020204" pitchFamily="34" charset="0"/>
                <a:ea typeface="Inter" panose="020B0502030000000004" pitchFamily="34" charset="0"/>
                <a:cs typeface="helvetica" panose="020B0604020202020204" pitchFamily="34" charset="0"/>
              </a:rPr>
              <a:t>Nachfrageinflation</a:t>
            </a:r>
          </a:p>
        </p:txBody>
      </p:sp>
      <p:pic>
        <p:nvPicPr>
          <p:cNvPr id="113" name="Picture 10" descr="Schokolade, Weiße Schokolade">
            <a:extLst>
              <a:ext uri="{FF2B5EF4-FFF2-40B4-BE49-F238E27FC236}">
                <a16:creationId xmlns:a16="http://schemas.microsoft.com/office/drawing/2014/main" id="{5C461F5B-F0D0-8B6B-1AC8-071A43CBAB44}"/>
              </a:ext>
            </a:extLst>
          </p:cNvPr>
          <p:cNvPicPr>
            <a:picLocks noChangeAspect="1" noChangeArrowheads="1"/>
          </p:cNvPicPr>
          <p:nvPr userDrawn="1"/>
        </p:nvPicPr>
        <p:blipFill rotWithShape="1">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l="16716" r="16716"/>
          <a:stretch/>
        </p:blipFill>
        <p:spPr bwMode="auto">
          <a:xfrm>
            <a:off x="1021913" y="8658273"/>
            <a:ext cx="1080000" cy="10800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290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 3/6">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I-3.1</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0A7730FE-CA85-632B-82DC-A83DB5DA932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I-c 3/6</a:t>
            </a:r>
          </a:p>
        </p:txBody>
      </p:sp>
      <p:sp>
        <p:nvSpPr>
          <p:cNvPr id="4" name="Rechteck 3">
            <a:extLst>
              <a:ext uri="{FF2B5EF4-FFF2-40B4-BE49-F238E27FC236}">
                <a16:creationId xmlns:a16="http://schemas.microsoft.com/office/drawing/2014/main" id="{2657FFBD-E2A5-1E82-D1F7-612774329574}"/>
              </a:ext>
            </a:extLst>
          </p:cNvPr>
          <p:cNvSpPr>
            <a:spLocks/>
          </p:cNvSpPr>
          <p:nvPr userDrawn="1"/>
        </p:nvSpPr>
        <p:spPr>
          <a:xfrm>
            <a:off x="1015686" y="6869800"/>
            <a:ext cx="5513950" cy="1879082"/>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lstStyle/>
          <a:p>
            <a:r>
              <a:rPr lang="de-DE" sz="1600" b="1" dirty="0">
                <a:solidFill>
                  <a:schemeClr val="tx1"/>
                </a:solidFill>
                <a:latin typeface="helvetica" panose="020B0604020202020204" pitchFamily="34" charset="0"/>
                <a:ea typeface="Inter" panose="020B0502030000000004" pitchFamily="34" charset="0"/>
                <a:cs typeface="helvetica" panose="020B0604020202020204" pitchFamily="34" charset="0"/>
              </a:rPr>
              <a:t>Schon fertig?</a:t>
            </a:r>
          </a:p>
          <a:p>
            <a:endPar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Als Teil einer Währungsunion interessiert uns in Deutschland natürlich auch, wie sich die Preise in der Eurozone entwickeln. Wo lag die Inflationsrate im Euroraum zuletzt? Recherchiere die Antwort im Netz.</a:t>
            </a:r>
          </a:p>
        </p:txBody>
      </p:sp>
      <p:pic>
        <p:nvPicPr>
          <p:cNvPr id="6" name="Grafik 5" descr="Ein Bild, das Licht enthält.&#10;&#10;Automatisch generierte Beschreibung">
            <a:extLst>
              <a:ext uri="{FF2B5EF4-FFF2-40B4-BE49-F238E27FC236}">
                <a16:creationId xmlns:a16="http://schemas.microsoft.com/office/drawing/2014/main" id="{A1501A44-E88E-AEC3-0B53-097A26AE0843}"/>
              </a:ext>
            </a:extLst>
          </p:cNvPr>
          <p:cNvPicPr>
            <a:picLocks/>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20384709">
            <a:off x="3898922" y="8309928"/>
            <a:ext cx="3260511" cy="1292092"/>
          </a:xfrm>
          <a:prstGeom prst="rect">
            <a:avLst/>
          </a:prstGeom>
        </p:spPr>
      </p:pic>
    </p:spTree>
    <p:extLst>
      <p:ext uri="{BB962C8B-B14F-4D97-AF65-F5344CB8AC3E}">
        <p14:creationId xmlns:p14="http://schemas.microsoft.com/office/powerpoint/2010/main" val="2048227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 4/6">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I-3.2</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5CCD30B7-23B6-422D-9374-93BA62530E76}"/>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I-c 4/6</a:t>
            </a:r>
          </a:p>
        </p:txBody>
      </p:sp>
      <p:pic>
        <p:nvPicPr>
          <p:cNvPr id="6" name="Grafik 5" descr="Ein Bild, das Licht enthält.&#10;&#10;Automatisch generierte Beschreibung">
            <a:extLst>
              <a:ext uri="{FF2B5EF4-FFF2-40B4-BE49-F238E27FC236}">
                <a16:creationId xmlns:a16="http://schemas.microsoft.com/office/drawing/2014/main" id="{E92FCF9D-0E65-FA70-06E9-BDB8178BEAD2}"/>
              </a:ext>
            </a:extLst>
          </p:cNvPr>
          <p:cNvPicPr>
            <a:picLocks/>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20384709">
            <a:off x="3914884" y="8309928"/>
            <a:ext cx="3260511" cy="1292092"/>
          </a:xfrm>
          <a:prstGeom prst="rect">
            <a:avLst/>
          </a:prstGeom>
        </p:spPr>
      </p:pic>
    </p:spTree>
    <p:extLst>
      <p:ext uri="{BB962C8B-B14F-4D97-AF65-F5344CB8AC3E}">
        <p14:creationId xmlns:p14="http://schemas.microsoft.com/office/powerpoint/2010/main" val="1692561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 5/6">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12926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I-4</a:t>
            </a:r>
          </a:p>
          <a:p>
            <a:endParaRPr lang="de-DE" sz="1400" b="1" dirty="0">
              <a:solidFill>
                <a:schemeClr val="tx1"/>
              </a:solidFill>
              <a:latin typeface="Helvetica" panose="020B0604020202020204"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400" dirty="0">
                <a:solidFill>
                  <a:schemeClr val="tx1"/>
                </a:solidFill>
                <a:latin typeface="helvetica" panose="020B0604020202020204" pitchFamily="34" charset="0"/>
                <a:ea typeface="Inter" panose="020B0502030000000004" pitchFamily="34" charset="0"/>
                <a:cs typeface="helvetica" panose="020B0604020202020204" pitchFamily="34" charset="0"/>
              </a:rPr>
              <a:t>Da sich die Inflationsdaten monatlich ändern, nutzen Sie bitte die folgende Aufstellung über alle Ausgaben, um die Raten vorab selbst mithilfe des Inflationsrechners zu berechnen.</a:t>
            </a:r>
          </a:p>
          <a:p>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F65B5658-1151-6369-EC76-7A6DFE73DA5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I-c 5/6</a:t>
            </a:r>
          </a:p>
        </p:txBody>
      </p:sp>
    </p:spTree>
    <p:extLst>
      <p:ext uri="{BB962C8B-B14F-4D97-AF65-F5344CB8AC3E}">
        <p14:creationId xmlns:p14="http://schemas.microsoft.com/office/powerpoint/2010/main" val="2086043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 6/6">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 zum Klassenmaterial I-5</a:t>
            </a:r>
            <a:endParaRPr lang="de-DE" sz="1400" dirty="0">
              <a:solidFill>
                <a:schemeClr val="tx1"/>
              </a:solidFill>
              <a:latin typeface="Helvetica" panose="020B0604020202020204"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57E877F3-FA77-505F-2344-8EF6601B058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I-c 6/6</a:t>
            </a:r>
          </a:p>
        </p:txBody>
      </p:sp>
      <p:sp>
        <p:nvSpPr>
          <p:cNvPr id="7" name="Rechteck 6">
            <a:extLst>
              <a:ext uri="{FF2B5EF4-FFF2-40B4-BE49-F238E27FC236}">
                <a16:creationId xmlns:a16="http://schemas.microsoft.com/office/drawing/2014/main" id="{FEE7C331-3071-288D-0612-A14209F8A90D}"/>
              </a:ext>
            </a:extLst>
          </p:cNvPr>
          <p:cNvSpPr/>
          <p:nvPr userDrawn="1"/>
        </p:nvSpPr>
        <p:spPr>
          <a:xfrm rot="16200000">
            <a:off x="-332844" y="2999178"/>
            <a:ext cx="8261807" cy="5394623"/>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94279" tIns="194279" rIns="194279" bIns="49347" rtlCol="0" anchor="t"/>
          <a:lstStyle/>
          <a:p>
            <a:endParaRPr lang="de-DE" sz="1400" dirty="0">
              <a:solidFill>
                <a:schemeClr val="tx1"/>
              </a:solidFill>
              <a:latin typeface="helvetica"/>
              <a:ea typeface="Inter" panose="020B0502030000000004" pitchFamily="34" charset="0"/>
              <a:cs typeface="Inter" panose="020B0502030000000004" pitchFamily="34" charset="0"/>
            </a:endParaRPr>
          </a:p>
        </p:txBody>
      </p:sp>
      <p:sp>
        <p:nvSpPr>
          <p:cNvPr id="9" name="Freihandform: Form 8">
            <a:extLst>
              <a:ext uri="{FF2B5EF4-FFF2-40B4-BE49-F238E27FC236}">
                <a16:creationId xmlns:a16="http://schemas.microsoft.com/office/drawing/2014/main" id="{08578088-2E73-DACB-F6B4-2D45D83FEF2B}"/>
              </a:ext>
            </a:extLst>
          </p:cNvPr>
          <p:cNvSpPr/>
          <p:nvPr userDrawn="1"/>
        </p:nvSpPr>
        <p:spPr>
          <a:xfrm rot="16200000" flipH="1">
            <a:off x="4304685" y="7636707"/>
            <a:ext cx="2402641" cy="1978730"/>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8694" tIns="738260" rIns="98694" bIns="49347" rtlCol="0" anchor="ctr">
            <a:noAutofit/>
          </a:bodyPr>
          <a:lstStyle/>
          <a:p>
            <a:pPr algn="ctr"/>
            <a:endParaRPr lang="de-DE" sz="2400" b="1">
              <a:latin typeface="GT America Rg" panose="00000500000000000000" pitchFamily="50" charset="0"/>
              <a:ea typeface="Inter" panose="020B0502030000000004" pitchFamily="34" charset="0"/>
              <a:cs typeface="Inter" panose="020B0502030000000004" pitchFamily="34" charset="0"/>
            </a:endParaRPr>
          </a:p>
        </p:txBody>
      </p:sp>
      <p:sp>
        <p:nvSpPr>
          <p:cNvPr id="10" name="Textfeld 9">
            <a:extLst>
              <a:ext uri="{FF2B5EF4-FFF2-40B4-BE49-F238E27FC236}">
                <a16:creationId xmlns:a16="http://schemas.microsoft.com/office/drawing/2014/main" id="{B7B0338E-A87B-031C-79D1-61B3CC4B47D0}"/>
              </a:ext>
            </a:extLst>
          </p:cNvPr>
          <p:cNvSpPr txBox="1"/>
          <p:nvPr userDrawn="1"/>
        </p:nvSpPr>
        <p:spPr>
          <a:xfrm rot="16200000">
            <a:off x="3067660" y="6455541"/>
            <a:ext cx="4563774" cy="1384995"/>
          </a:xfrm>
          <a:prstGeom prst="rect">
            <a:avLst/>
          </a:prstGeom>
          <a:noFill/>
        </p:spPr>
        <p:txBody>
          <a:bodyPr wrap="square" rtlCol="0">
            <a:spAutoFit/>
          </a:bodyPr>
          <a:lstStyle/>
          <a:p>
            <a:r>
              <a:rPr lang="de-DE" sz="2800" b="1" dirty="0">
                <a:latin typeface="helvetica" panose="020B0604020202020204" pitchFamily="34" charset="0"/>
                <a:cs typeface="helvetica" panose="020B0604020202020204" pitchFamily="34" charset="0"/>
              </a:rPr>
              <a:t>Was können wir gegen die Auswirkungen der Inflation tun?</a:t>
            </a:r>
          </a:p>
        </p:txBody>
      </p:sp>
      <p:pic>
        <p:nvPicPr>
          <p:cNvPr id="11" name="Grafik 10">
            <a:extLst>
              <a:ext uri="{FF2B5EF4-FFF2-40B4-BE49-F238E27FC236}">
                <a16:creationId xmlns:a16="http://schemas.microsoft.com/office/drawing/2014/main" id="{56D9DD20-0C66-BC02-C0BE-45F5EBB8ED15}"/>
              </a:ext>
            </a:extLst>
          </p:cNvPr>
          <p:cNvPicPr>
            <a:picLocks/>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6200000">
            <a:off x="5419417" y="5539574"/>
            <a:ext cx="1483162" cy="958315"/>
          </a:xfrm>
          <a:prstGeom prst="rect">
            <a:avLst/>
          </a:prstGeom>
        </p:spPr>
      </p:pic>
    </p:spTree>
    <p:extLst>
      <p:ext uri="{BB962C8B-B14F-4D97-AF65-F5344CB8AC3E}">
        <p14:creationId xmlns:p14="http://schemas.microsoft.com/office/powerpoint/2010/main" val="1198309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d 1/5">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67438A1-7440-D17D-42C5-8AFAE2BD4AE1}"/>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Methodenblatt zur Einheit „Inflation“</a:t>
            </a:r>
            <a:endParaRPr lang="de-DE" sz="1600" dirty="0">
              <a:solidFill>
                <a:schemeClr val="tx2"/>
              </a:solidFill>
              <a:latin typeface="Helvetica" panose="020B0604020202020204"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4429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Rollenspiel „Weltraumtourismus“</a:t>
            </a:r>
            <a:endParaRPr lang="de-DE" sz="1400" dirty="0">
              <a:solidFill>
                <a:schemeClr val="tx1"/>
              </a:solidFill>
              <a:latin typeface="Helvetica" panose="020B0604020202020204" pitchFamily="34" charset="0"/>
              <a:cs typeface="Helvetica" panose="020B0604020202020204" pitchFamily="34" charset="0"/>
            </a:endParaRP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I-d 1/5</a:t>
            </a:r>
          </a:p>
        </p:txBody>
      </p:sp>
      <p:sp>
        <p:nvSpPr>
          <p:cNvPr id="2" name="Rechteck 1">
            <a:extLst>
              <a:ext uri="{FF2B5EF4-FFF2-40B4-BE49-F238E27FC236}">
                <a16:creationId xmlns:a16="http://schemas.microsoft.com/office/drawing/2014/main" id="{789FEB65-ED90-774C-EC9A-6F5C7166F2C0}"/>
              </a:ext>
            </a:extLst>
          </p:cNvPr>
          <p:cNvSpPr/>
          <p:nvPr userDrawn="1"/>
        </p:nvSpPr>
        <p:spPr>
          <a:xfrm>
            <a:off x="1041162" y="1828923"/>
            <a:ext cx="5523669" cy="60734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Ein optionaler Baustein des Moduls zum Thema Inflation ist das Rollenspiel „Weltraumtourismus“, mit dem Sie die Entstehung und Wirkung von Inflation für Ihre Schülerinnen und Schüler erlebbar machen. </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Spielmaterial</a:t>
            </a:r>
          </a:p>
          <a:p>
            <a:endParaRPr lang="de-DE" sz="1200" b="1"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Für das Rollenspiel stehen Ihnen folgende Materialien zur Verfügung: </a:t>
            </a:r>
          </a:p>
          <a:p>
            <a:pPr marL="171450" indent="-171450">
              <a:buFont typeface="Arial" panose="020B0604020202020204" pitchFamily="34" charset="0"/>
              <a:buChar char="•"/>
            </a:pPr>
            <a:r>
              <a:rPr lang="de-DE" sz="1200" b="1" dirty="0">
                <a:solidFill>
                  <a:schemeClr val="tx1"/>
                </a:solidFill>
                <a:latin typeface="Helvetica" panose="020B0604020202020204" pitchFamily="34" charset="0"/>
                <a:cs typeface="Helvetica" panose="020B0604020202020204" pitchFamily="34" charset="0"/>
              </a:rPr>
              <a:t>Druckvorlage (1 Seite) </a:t>
            </a:r>
            <a:r>
              <a:rPr lang="de-DE" sz="1200" dirty="0">
                <a:solidFill>
                  <a:schemeClr val="tx1"/>
                </a:solidFill>
                <a:latin typeface="Helvetica" panose="020B0604020202020204" pitchFamily="34" charset="0"/>
                <a:cs typeface="Helvetica" panose="020B0604020202020204" pitchFamily="34" charset="0"/>
              </a:rPr>
              <a:t>„Weltraumtourismus: Aktuelle Tauschkurse“</a:t>
            </a:r>
          </a:p>
          <a:p>
            <a:pPr marL="171450" indent="-171450">
              <a:buFont typeface="Arial" panose="020B0604020202020204" pitchFamily="34" charset="0"/>
              <a:buChar char="•"/>
            </a:pPr>
            <a:r>
              <a:rPr lang="de-DE" sz="1200" b="1" dirty="0">
                <a:solidFill>
                  <a:schemeClr val="tx1"/>
                </a:solidFill>
                <a:latin typeface="Helvetica" panose="020B0604020202020204" pitchFamily="34" charset="0"/>
                <a:cs typeface="Helvetica" panose="020B0604020202020204" pitchFamily="34" charset="0"/>
              </a:rPr>
              <a:t>Schnittvorlage (14 Seiten) </a:t>
            </a:r>
            <a:r>
              <a:rPr lang="de-DE" sz="1200" dirty="0">
                <a:solidFill>
                  <a:schemeClr val="tx1"/>
                </a:solidFill>
                <a:latin typeface="Helvetica" panose="020B0604020202020204" pitchFamily="34" charset="0"/>
                <a:cs typeface="Helvetica" panose="020B0604020202020204" pitchFamily="34" charset="0"/>
              </a:rPr>
              <a:t>mit</a:t>
            </a:r>
          </a:p>
          <a:p>
            <a:pPr marL="628650" lvl="1" indent="-171450">
              <a:buFont typeface="Arial" panose="020B0604020202020204" pitchFamily="34" charset="0"/>
              <a:buChar char="•"/>
            </a:pPr>
            <a:r>
              <a:rPr lang="de-DE" sz="1200" b="1" dirty="0">
                <a:solidFill>
                  <a:schemeClr val="tx1"/>
                </a:solidFill>
                <a:latin typeface="Helvetica" panose="020B0604020202020204" pitchFamily="34" charset="0"/>
                <a:cs typeface="Helvetica" panose="020B0604020202020204" pitchFamily="34" charset="0"/>
              </a:rPr>
              <a:t>10 Schildern: </a:t>
            </a:r>
            <a:r>
              <a:rPr lang="de-DE" sz="1200" dirty="0">
                <a:solidFill>
                  <a:schemeClr val="tx1"/>
                </a:solidFill>
                <a:latin typeface="Helvetica" panose="020B0604020202020204" pitchFamily="34" charset="0"/>
                <a:cs typeface="Helvetica" panose="020B0604020202020204" pitchFamily="34" charset="0"/>
              </a:rPr>
              <a:t>1x </a:t>
            </a:r>
            <a:r>
              <a:rPr lang="de-DE" sz="1200" dirty="0" err="1">
                <a:solidFill>
                  <a:schemeClr val="tx1"/>
                </a:solidFill>
                <a:latin typeface="Helvetica" panose="020B0604020202020204" pitchFamily="34" charset="0"/>
                <a:cs typeface="Helvetica" panose="020B0604020202020204" pitchFamily="34" charset="0"/>
              </a:rPr>
              <a:t>Qualitätsprüfer:in</a:t>
            </a:r>
            <a:r>
              <a:rPr lang="de-DE" sz="1200" dirty="0">
                <a:solidFill>
                  <a:schemeClr val="tx1"/>
                </a:solidFill>
                <a:latin typeface="Helvetica" panose="020B0604020202020204" pitchFamily="34" charset="0"/>
                <a:cs typeface="Helvetica" panose="020B0604020202020204" pitchFamily="34" charset="0"/>
              </a:rPr>
              <a:t>, 1x </a:t>
            </a:r>
            <a:r>
              <a:rPr lang="de-DE" sz="1200" dirty="0" err="1">
                <a:solidFill>
                  <a:schemeClr val="tx1"/>
                </a:solidFill>
                <a:latin typeface="Helvetica" panose="020B0604020202020204" pitchFamily="34" charset="0"/>
                <a:cs typeface="Helvetica" panose="020B0604020202020204" pitchFamily="34" charset="0"/>
              </a:rPr>
              <a:t>Marketing-Chef:in</a:t>
            </a:r>
            <a:r>
              <a:rPr lang="de-DE" sz="1200" dirty="0">
                <a:solidFill>
                  <a:schemeClr val="tx1"/>
                </a:solidFill>
                <a:latin typeface="Helvetica" panose="020B0604020202020204" pitchFamily="34" charset="0"/>
                <a:cs typeface="Helvetica" panose="020B0604020202020204" pitchFamily="34" charset="0"/>
              </a:rPr>
              <a:t> 2x </a:t>
            </a:r>
            <a:r>
              <a:rPr lang="de-DE" sz="1200" dirty="0" err="1">
                <a:solidFill>
                  <a:schemeClr val="tx1"/>
                </a:solidFill>
                <a:latin typeface="Helvetica" panose="020B0604020202020204" pitchFamily="34" charset="0"/>
                <a:cs typeface="Helvetica" panose="020B0604020202020204" pitchFamily="34" charset="0"/>
              </a:rPr>
              <a:t>Schraubenproduzent:in</a:t>
            </a:r>
            <a:r>
              <a:rPr lang="de-DE" sz="1200" dirty="0">
                <a:solidFill>
                  <a:schemeClr val="tx1"/>
                </a:solidFill>
                <a:latin typeface="Helvetica" panose="020B0604020202020204" pitchFamily="34" charset="0"/>
                <a:cs typeface="Helvetica" panose="020B0604020202020204" pitchFamily="34" charset="0"/>
              </a:rPr>
              <a:t>, 3x Shuttle-Verleih, 3x </a:t>
            </a:r>
            <a:r>
              <a:rPr lang="de-DE" sz="1200" dirty="0" err="1">
                <a:solidFill>
                  <a:schemeClr val="tx1"/>
                </a:solidFill>
                <a:latin typeface="Helvetica" panose="020B0604020202020204" pitchFamily="34" charset="0"/>
                <a:cs typeface="Helvetica" panose="020B0604020202020204" pitchFamily="34" charset="0"/>
              </a:rPr>
              <a:t>Weltraumtourist:in</a:t>
            </a:r>
            <a:endParaRPr lang="de-DE" sz="1200" dirty="0">
              <a:solidFill>
                <a:schemeClr val="tx1"/>
              </a:solidFill>
              <a:latin typeface="Helvetica" panose="020B0604020202020204" pitchFamily="34" charset="0"/>
              <a:cs typeface="Helvetica" panose="020B0604020202020204" pitchFamily="34" charset="0"/>
            </a:endParaRPr>
          </a:p>
          <a:p>
            <a:pPr marL="628650" lvl="1" indent="-171450">
              <a:buFont typeface="Arial" panose="020B0604020202020204" pitchFamily="34" charset="0"/>
              <a:buChar char="•"/>
            </a:pPr>
            <a:r>
              <a:rPr lang="de-DE" sz="1200" b="1" dirty="0">
                <a:solidFill>
                  <a:schemeClr val="tx1"/>
                </a:solidFill>
                <a:latin typeface="Helvetica" panose="020B0604020202020204" pitchFamily="34" charset="0"/>
                <a:cs typeface="Helvetica" panose="020B0604020202020204" pitchFamily="34" charset="0"/>
              </a:rPr>
              <a:t>16 Rollenbeschreibungen: </a:t>
            </a:r>
            <a:r>
              <a:rPr lang="de-DE" sz="1200" dirty="0">
                <a:solidFill>
                  <a:schemeClr val="tx1"/>
                </a:solidFill>
                <a:latin typeface="Helvetica" panose="020B0604020202020204" pitchFamily="34" charset="0"/>
                <a:cs typeface="Helvetica" panose="020B0604020202020204" pitchFamily="34" charset="0"/>
              </a:rPr>
              <a:t>1x </a:t>
            </a:r>
            <a:r>
              <a:rPr lang="de-DE" sz="1200" dirty="0" err="1">
                <a:solidFill>
                  <a:schemeClr val="tx1"/>
                </a:solidFill>
                <a:latin typeface="Helvetica" panose="020B0604020202020204" pitchFamily="34" charset="0"/>
                <a:cs typeface="Helvetica" panose="020B0604020202020204" pitchFamily="34" charset="0"/>
              </a:rPr>
              <a:t>Qualitätsprüfer:in</a:t>
            </a:r>
            <a:r>
              <a:rPr lang="de-DE" sz="1200" dirty="0">
                <a:solidFill>
                  <a:schemeClr val="tx1"/>
                </a:solidFill>
                <a:latin typeface="Helvetica" panose="020B0604020202020204" pitchFamily="34" charset="0"/>
                <a:cs typeface="Helvetica" panose="020B0604020202020204" pitchFamily="34" charset="0"/>
              </a:rPr>
              <a:t>, 1x </a:t>
            </a:r>
            <a:r>
              <a:rPr lang="de-DE" sz="1200" dirty="0" err="1">
                <a:solidFill>
                  <a:schemeClr val="tx1"/>
                </a:solidFill>
                <a:latin typeface="Helvetica" panose="020B0604020202020204" pitchFamily="34" charset="0"/>
                <a:cs typeface="Helvetica" panose="020B0604020202020204" pitchFamily="34" charset="0"/>
              </a:rPr>
              <a:t>Marketing-Chef:in</a:t>
            </a:r>
            <a:r>
              <a:rPr lang="de-DE" sz="1200" dirty="0">
                <a:solidFill>
                  <a:schemeClr val="tx1"/>
                </a:solidFill>
                <a:latin typeface="Helvetica" panose="020B0604020202020204" pitchFamily="34" charset="0"/>
                <a:cs typeface="Helvetica" panose="020B0604020202020204" pitchFamily="34" charset="0"/>
              </a:rPr>
              <a:t> 2x </a:t>
            </a:r>
            <a:r>
              <a:rPr lang="de-DE" sz="1200" dirty="0" err="1">
                <a:solidFill>
                  <a:schemeClr val="tx1"/>
                </a:solidFill>
                <a:latin typeface="Helvetica" panose="020B0604020202020204" pitchFamily="34" charset="0"/>
                <a:cs typeface="Helvetica" panose="020B0604020202020204" pitchFamily="34" charset="0"/>
              </a:rPr>
              <a:t>Schraubenproduzent:in</a:t>
            </a:r>
            <a:r>
              <a:rPr lang="de-DE" sz="1200" dirty="0">
                <a:solidFill>
                  <a:schemeClr val="tx1"/>
                </a:solidFill>
                <a:latin typeface="Helvetica" panose="020B0604020202020204" pitchFamily="34" charset="0"/>
                <a:cs typeface="Helvetica" panose="020B0604020202020204" pitchFamily="34" charset="0"/>
              </a:rPr>
              <a:t>, 3x Shuttle-Verleih, 3x </a:t>
            </a:r>
            <a:r>
              <a:rPr lang="de-DE" sz="1200" dirty="0" err="1">
                <a:solidFill>
                  <a:schemeClr val="tx1"/>
                </a:solidFill>
                <a:latin typeface="Helvetica" panose="020B0604020202020204" pitchFamily="34" charset="0"/>
                <a:cs typeface="Helvetica" panose="020B0604020202020204" pitchFamily="34" charset="0"/>
              </a:rPr>
              <a:t>Weltraumtourist:in</a:t>
            </a:r>
            <a:r>
              <a:rPr lang="de-DE" sz="1200" dirty="0">
                <a:solidFill>
                  <a:schemeClr val="tx1"/>
                </a:solidFill>
                <a:latin typeface="Helvetica" panose="020B0604020202020204" pitchFamily="34" charset="0"/>
                <a:cs typeface="Helvetica" panose="020B0604020202020204" pitchFamily="34" charset="0"/>
              </a:rPr>
              <a:t>, 6x </a:t>
            </a:r>
            <a:r>
              <a:rPr lang="de-DE" sz="1200" dirty="0" err="1">
                <a:solidFill>
                  <a:schemeClr val="tx1"/>
                </a:solidFill>
                <a:latin typeface="Helvetica" panose="020B0604020202020204" pitchFamily="34" charset="0"/>
                <a:cs typeface="Helvetica" panose="020B0604020202020204" pitchFamily="34" charset="0"/>
              </a:rPr>
              <a:t>Ökonom:innen</a:t>
            </a:r>
            <a:endParaRPr lang="de-DE" sz="1200" dirty="0">
              <a:solidFill>
                <a:schemeClr val="tx1"/>
              </a:solidFill>
              <a:latin typeface="Helvetica" panose="020B0604020202020204" pitchFamily="34" charset="0"/>
              <a:cs typeface="Helvetica" panose="020B0604020202020204" pitchFamily="34" charset="0"/>
            </a:endParaRPr>
          </a:p>
          <a:p>
            <a:pPr marL="628650" lvl="1" indent="-171450">
              <a:buFont typeface="Arial" panose="020B0604020202020204" pitchFamily="34" charset="0"/>
              <a:buChar char="•"/>
            </a:pPr>
            <a:r>
              <a:rPr lang="de-DE" sz="1200" b="1" dirty="0">
                <a:solidFill>
                  <a:schemeClr val="tx1"/>
                </a:solidFill>
                <a:latin typeface="Helvetica" panose="020B0604020202020204" pitchFamily="34" charset="0"/>
                <a:cs typeface="Helvetica" panose="020B0604020202020204" pitchFamily="34" charset="0"/>
              </a:rPr>
              <a:t>120 Karten: </a:t>
            </a:r>
            <a:r>
              <a:rPr lang="de-DE" sz="1200" dirty="0">
                <a:solidFill>
                  <a:schemeClr val="tx1"/>
                </a:solidFill>
                <a:latin typeface="Helvetica" panose="020B0604020202020204" pitchFamily="34" charset="0"/>
                <a:cs typeface="Helvetica" panose="020B0604020202020204" pitchFamily="34" charset="0"/>
              </a:rPr>
              <a:t>64x Geldbündel, 6x Shuttle, 20x Planeten, 20x intakte Schrauben (blau), 10x defekte Schrauben (rot)</a:t>
            </a:r>
          </a:p>
          <a:p>
            <a:r>
              <a:rPr lang="de-DE" sz="1200" dirty="0">
                <a:solidFill>
                  <a:schemeClr val="tx1"/>
                </a:solidFill>
                <a:latin typeface="Helvetica" panose="020B0604020202020204" pitchFamily="34" charset="0"/>
                <a:cs typeface="Helvetica" panose="020B0604020202020204" pitchFamily="34" charset="0"/>
              </a:rPr>
              <a:t>Zusätzlich benötigen Sie etwas Klebeband oder Sicherheitsnadeln, mit denen die Schülerinnen und Schüler die Schilder später an ihrer Kleidung befestigen können. Alternativ können Sie die Schilder auch auf selbstklebendes Papier drucken.</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Vorbereitung (einmalig, vor dem Unterricht)</a:t>
            </a:r>
          </a:p>
          <a:p>
            <a:endParaRPr lang="de-DE" sz="1200" dirty="0">
              <a:solidFill>
                <a:schemeClr val="tx1"/>
              </a:solidFill>
              <a:latin typeface="Helvetica" panose="020B0604020202020204" pitchFamily="34" charset="0"/>
              <a:cs typeface="Helvetica" panose="020B0604020202020204" pitchFamily="34" charset="0"/>
            </a:endParaRPr>
          </a:p>
          <a:p>
            <a:endParaRPr lang="de-DE" sz="1200" dirty="0">
              <a:solidFill>
                <a:schemeClr val="tx1"/>
              </a:solidFill>
              <a:latin typeface="Helvetica" panose="020B0604020202020204" pitchFamily="34" charset="0"/>
              <a:cs typeface="Helvetica" panose="020B0604020202020204" pitchFamily="34" charset="0"/>
            </a:endParaRPr>
          </a:p>
        </p:txBody>
      </p:sp>
      <p:pic>
        <p:nvPicPr>
          <p:cNvPr id="6" name="Grafik 5">
            <a:extLst>
              <a:ext uri="{FF2B5EF4-FFF2-40B4-BE49-F238E27FC236}">
                <a16:creationId xmlns:a16="http://schemas.microsoft.com/office/drawing/2014/main" id="{646EB6D7-A902-1F34-38C2-BA94B7F9EED7}"/>
              </a:ext>
            </a:extLst>
          </p:cNvPr>
          <p:cNvPicPr>
            <a:picLocks noChangeAspect="1"/>
          </p:cNvPicPr>
          <p:nvPr userDrawn="1"/>
        </p:nvPicPr>
        <p:blipFill>
          <a:blip r:embed="rId2"/>
          <a:stretch>
            <a:fillRect/>
          </a:stretch>
        </p:blipFill>
        <p:spPr>
          <a:xfrm>
            <a:off x="1041162" y="6128637"/>
            <a:ext cx="5523670" cy="3251975"/>
          </a:xfrm>
          <a:prstGeom prst="rect">
            <a:avLst/>
          </a:prstGeom>
        </p:spPr>
      </p:pic>
    </p:spTree>
    <p:extLst>
      <p:ext uri="{BB962C8B-B14F-4D97-AF65-F5344CB8AC3E}">
        <p14:creationId xmlns:p14="http://schemas.microsoft.com/office/powerpoint/2010/main" val="112317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gemeine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62865D1-4F14-47F8-613E-A7F5EBD9EF2F}"/>
              </a:ext>
            </a:extLst>
          </p:cNvPr>
          <p:cNvSpPr/>
          <p:nvPr userDrawn="1"/>
        </p:nvSpPr>
        <p:spPr>
          <a:xfrm>
            <a:off x="1031300" y="5489778"/>
            <a:ext cx="5523669" cy="29781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Jede Klasse ist anders. Sie als Lehrkraft kennen Ihre Schülerinnen und Schüler am besten. Um die Materialien auf Ihre Klasse und Ihr individuelles Unterrichtssetting zuzuschneiden, können Sie sie auch als editierbare PowerPoint-Version über unsere Seite herunterladen. Diese Version ist auch für den digitalen Einsatz im Klassenzimmer geeignet.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Beachten Sie bitte, dass der Großteil der Präsentationen im Folienmaster erstellt ist. Damit stellen wir sicher, dass beim digitalen Einsatz der Materialien keine ungewollten Änderungen passieren. Nur die Elemente, die regulär für eine Bearbeitung vorgesehen sind, lassen sich im normalen Bearbeitungsmodus ändern.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Um Änderungen im Folienmaster vorzunehmen, gehen Sie im PowerPoint bitte auf die Registerkarte „Ansicht“ und wählen dort „Folienmaster“ aus (zu finden im Abschnitt „Masteransichten“, s. Screenshot).</a:t>
            </a:r>
          </a:p>
          <a:p>
            <a:pPr algn="ctr"/>
            <a:endParaRPr lang="de-DE" sz="1200" dirty="0"/>
          </a:p>
        </p:txBody>
      </p:sp>
      <p:sp>
        <p:nvSpPr>
          <p:cNvPr id="8" name="Rechteck 7">
            <a:extLst>
              <a:ext uri="{FF2B5EF4-FFF2-40B4-BE49-F238E27FC236}">
                <a16:creationId xmlns:a16="http://schemas.microsoft.com/office/drawing/2014/main" id="{5C5A47C3-9CD4-4B3B-E5E7-F4272B7A34AC}"/>
              </a:ext>
            </a:extLst>
          </p:cNvPr>
          <p:cNvSpPr/>
          <p:nvPr userDrawn="1"/>
        </p:nvSpPr>
        <p:spPr>
          <a:xfrm>
            <a:off x="1022861" y="517216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Editierbarkeit</a:t>
            </a:r>
            <a:endParaRPr lang="de-DE" sz="1400" dirty="0">
              <a:solidFill>
                <a:schemeClr val="tx1"/>
              </a:solidFill>
              <a:latin typeface="Helvetica" panose="020B0604020202020204" pitchFamily="34" charset="0"/>
              <a:cs typeface="Helvetica" panose="020B0604020202020204" pitchFamily="34" charset="0"/>
            </a:endParaRPr>
          </a:p>
        </p:txBody>
      </p:sp>
      <p:pic>
        <p:nvPicPr>
          <p:cNvPr id="9" name="Grafik 8">
            <a:extLst>
              <a:ext uri="{FF2B5EF4-FFF2-40B4-BE49-F238E27FC236}">
                <a16:creationId xmlns:a16="http://schemas.microsoft.com/office/drawing/2014/main" id="{224589DC-95C3-116B-E3F2-85BBC8F64DEE}"/>
              </a:ext>
            </a:extLst>
          </p:cNvPr>
          <p:cNvPicPr>
            <a:picLocks noChangeAspect="1"/>
          </p:cNvPicPr>
          <p:nvPr userDrawn="1"/>
        </p:nvPicPr>
        <p:blipFill rotWithShape="1">
          <a:blip r:embed="rId2"/>
          <a:srcRect t="4282" r="41591"/>
          <a:stretch/>
        </p:blipFill>
        <p:spPr>
          <a:xfrm>
            <a:off x="1031300" y="8570100"/>
            <a:ext cx="5497074" cy="928972"/>
          </a:xfrm>
          <a:prstGeom prst="rect">
            <a:avLst/>
          </a:prstGeom>
          <a:ln>
            <a:solidFill>
              <a:schemeClr val="bg2"/>
            </a:solidFill>
          </a:ln>
        </p:spPr>
      </p:pic>
      <p:grpSp>
        <p:nvGrpSpPr>
          <p:cNvPr id="10" name="Gruppieren 9">
            <a:extLst>
              <a:ext uri="{FF2B5EF4-FFF2-40B4-BE49-F238E27FC236}">
                <a16:creationId xmlns:a16="http://schemas.microsoft.com/office/drawing/2014/main" id="{15BDCBCE-7B8E-17DC-52EE-B4530F0FF890}"/>
              </a:ext>
            </a:extLst>
          </p:cNvPr>
          <p:cNvGrpSpPr/>
          <p:nvPr userDrawn="1"/>
        </p:nvGrpSpPr>
        <p:grpSpPr>
          <a:xfrm>
            <a:off x="1018001" y="1322443"/>
            <a:ext cx="5523669" cy="2561961"/>
            <a:chOff x="1008103" y="5345906"/>
            <a:chExt cx="5523669" cy="2561961"/>
          </a:xfrm>
        </p:grpSpPr>
        <p:sp>
          <p:nvSpPr>
            <p:cNvPr id="11" name="Rechteck 10">
              <a:extLst>
                <a:ext uri="{FF2B5EF4-FFF2-40B4-BE49-F238E27FC236}">
                  <a16:creationId xmlns:a16="http://schemas.microsoft.com/office/drawing/2014/main" id="{4820E140-558A-05AD-0AB1-F7E456189120}"/>
                </a:ext>
              </a:extLst>
            </p:cNvPr>
            <p:cNvSpPr/>
            <p:nvPr/>
          </p:nvSpPr>
          <p:spPr>
            <a:xfrm>
              <a:off x="1008103" y="5345906"/>
              <a:ext cx="5523669" cy="2561961"/>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3" name="Gruppieren 12">
              <a:extLst>
                <a:ext uri="{FF2B5EF4-FFF2-40B4-BE49-F238E27FC236}">
                  <a16:creationId xmlns:a16="http://schemas.microsoft.com/office/drawing/2014/main" id="{DDA38161-01F4-6F74-FBB5-D977F70DE8F0}"/>
                </a:ext>
              </a:extLst>
            </p:cNvPr>
            <p:cNvGrpSpPr/>
            <p:nvPr/>
          </p:nvGrpSpPr>
          <p:grpSpPr>
            <a:xfrm>
              <a:off x="1177558" y="5676105"/>
              <a:ext cx="2319182" cy="1901562"/>
              <a:chOff x="0" y="0"/>
              <a:chExt cx="2644775" cy="2168525"/>
            </a:xfrm>
          </p:grpSpPr>
          <p:pic>
            <p:nvPicPr>
              <p:cNvPr id="14" name="Grafik 13">
                <a:extLst>
                  <a:ext uri="{FF2B5EF4-FFF2-40B4-BE49-F238E27FC236}">
                    <a16:creationId xmlns:a16="http://schemas.microsoft.com/office/drawing/2014/main" id="{F2341CB5-488E-3BA4-B8FA-A859595D0D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88" r="11098"/>
              <a:stretch/>
            </p:blipFill>
            <p:spPr bwMode="auto">
              <a:xfrm>
                <a:off x="0" y="0"/>
                <a:ext cx="2644775" cy="1924050"/>
              </a:xfrm>
              <a:prstGeom prst="rect">
                <a:avLst/>
              </a:prstGeom>
              <a:noFill/>
              <a:ln>
                <a:noFill/>
              </a:ln>
              <a:extLst>
                <a:ext uri="{53640926-AAD7-44D8-BBD7-CCE9431645EC}">
                  <a14:shadowObscured xmlns:a14="http://schemas.microsoft.com/office/drawing/2010/main"/>
                </a:ext>
              </a:extLst>
            </p:spPr>
          </p:pic>
          <p:pic>
            <p:nvPicPr>
              <p:cNvPr id="15" name="Grafik 14">
                <a:extLst>
                  <a:ext uri="{FF2B5EF4-FFF2-40B4-BE49-F238E27FC236}">
                    <a16:creationId xmlns:a16="http://schemas.microsoft.com/office/drawing/2014/main" id="{92C58FA4-6559-8324-4888-75B0A777DE6F}"/>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350" y="1819275"/>
                <a:ext cx="2388235" cy="349250"/>
              </a:xfrm>
              <a:prstGeom prst="rect">
                <a:avLst/>
              </a:prstGeom>
            </p:spPr>
          </p:pic>
        </p:grpSp>
      </p:grpSp>
      <p:sp>
        <p:nvSpPr>
          <p:cNvPr id="16" name="Rechteck 15">
            <a:extLst>
              <a:ext uri="{FF2B5EF4-FFF2-40B4-BE49-F238E27FC236}">
                <a16:creationId xmlns:a16="http://schemas.microsoft.com/office/drawing/2014/main" id="{59D14F21-5476-DC2D-C0A8-01E45339CB8D}"/>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Herausgeber</a:t>
            </a:r>
            <a:endParaRPr lang="de-DE" sz="1400" dirty="0">
              <a:solidFill>
                <a:schemeClr val="tx1"/>
              </a:solidFill>
              <a:latin typeface="Helvetica" panose="020B0604020202020204" pitchFamily="34" charset="0"/>
              <a:cs typeface="Helvetica" panose="020B0604020202020204" pitchFamily="34" charset="0"/>
            </a:endParaRPr>
          </a:p>
        </p:txBody>
      </p:sp>
      <p:sp>
        <p:nvSpPr>
          <p:cNvPr id="17" name="Rechteck 16">
            <a:extLst>
              <a:ext uri="{FF2B5EF4-FFF2-40B4-BE49-F238E27FC236}">
                <a16:creationId xmlns:a16="http://schemas.microsoft.com/office/drawing/2014/main" id="{0F208A8B-F76C-2F13-82F0-75A553FCF9A5}"/>
              </a:ext>
            </a:extLst>
          </p:cNvPr>
          <p:cNvSpPr/>
          <p:nvPr userDrawn="1"/>
        </p:nvSpPr>
        <p:spPr>
          <a:xfrm>
            <a:off x="1022861" y="4183825"/>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Kontakt</a:t>
            </a:r>
            <a:endParaRPr lang="de-DE" sz="1400" dirty="0">
              <a:solidFill>
                <a:schemeClr val="tx1"/>
              </a:solidFill>
              <a:latin typeface="Helvetica" panose="020B0604020202020204" pitchFamily="34" charset="0"/>
              <a:cs typeface="Helvetica" panose="020B0604020202020204" pitchFamily="34" charset="0"/>
            </a:endParaRPr>
          </a:p>
        </p:txBody>
      </p:sp>
      <p:sp>
        <p:nvSpPr>
          <p:cNvPr id="19" name="Rechteck: abgerundete Ecken 18">
            <a:extLst>
              <a:ext uri="{FF2B5EF4-FFF2-40B4-BE49-F238E27FC236}">
                <a16:creationId xmlns:a16="http://schemas.microsoft.com/office/drawing/2014/main" id="{6CD57C1A-08C9-5A10-6CF0-963F34F93213}"/>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Tree>
    <p:extLst>
      <p:ext uri="{BB962C8B-B14F-4D97-AF65-F5344CB8AC3E}">
        <p14:creationId xmlns:p14="http://schemas.microsoft.com/office/powerpoint/2010/main" val="1406212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d 2/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 name="Rechteck 1">
            <a:extLst>
              <a:ext uri="{FF2B5EF4-FFF2-40B4-BE49-F238E27FC236}">
                <a16:creationId xmlns:a16="http://schemas.microsoft.com/office/drawing/2014/main" id="{789FEB65-ED90-774C-EC9A-6F5C7166F2C0}"/>
              </a:ext>
            </a:extLst>
          </p:cNvPr>
          <p:cNvSpPr/>
          <p:nvPr userDrawn="1"/>
        </p:nvSpPr>
        <p:spPr>
          <a:xfrm>
            <a:off x="1041162" y="1004827"/>
            <a:ext cx="5523669" cy="60734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Drucken Sie die Druckvorlage mit den Tauschkursen sowie die Schnittvorlage einmal aus. Schneiden Sie im Anschluss alle Bestandteile der Schnittvorlage zu und stellen Sie folgende „Pakete“ zusammen:</a:t>
            </a:r>
          </a:p>
          <a:p>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b="1" dirty="0">
                <a:solidFill>
                  <a:schemeClr val="tx1"/>
                </a:solidFill>
                <a:latin typeface="Helvetica" panose="020B0604020202020204" pitchFamily="34" charset="0"/>
                <a:cs typeface="Helvetica" panose="020B0604020202020204" pitchFamily="34" charset="0"/>
              </a:rPr>
              <a:t>Paket 1 </a:t>
            </a:r>
            <a:r>
              <a:rPr lang="de-DE" sz="1200" dirty="0">
                <a:solidFill>
                  <a:schemeClr val="tx1"/>
                </a:solidFill>
                <a:latin typeface="Helvetica" panose="020B0604020202020204" pitchFamily="34" charset="0"/>
                <a:cs typeface="Helvetica" panose="020B0604020202020204" pitchFamily="34" charset="0"/>
              </a:rPr>
              <a:t>enthält das Schild und die Rollenbeschreibung „</a:t>
            </a:r>
            <a:r>
              <a:rPr lang="de-DE" sz="1200" dirty="0" err="1">
                <a:solidFill>
                  <a:schemeClr val="tx1"/>
                </a:solidFill>
                <a:latin typeface="Helvetica" panose="020B0604020202020204" pitchFamily="34" charset="0"/>
                <a:cs typeface="Helvetica" panose="020B0604020202020204" pitchFamily="34" charset="0"/>
              </a:rPr>
              <a:t>Qualitätsprüfer:in</a:t>
            </a:r>
            <a:r>
              <a:rPr lang="de-DE" sz="1200" dirty="0">
                <a:solidFill>
                  <a:schemeClr val="tx1"/>
                </a:solidFill>
                <a:latin typeface="Helvetica" panose="020B0604020202020204" pitchFamily="34" charset="0"/>
                <a:cs typeface="Helvetica" panose="020B0604020202020204" pitchFamily="34" charset="0"/>
              </a:rPr>
              <a:t>“ sowie einen Stapel mit allen Schraubenkarten (rot und blau). Wichtig: Bereiten Sie den Stapel so vor, dass die Karten gut gemischt sind, sich oben auf dem Stapel aber 6 blaue Karten (= intakte Schrauben) befinden.</a:t>
            </a:r>
          </a:p>
          <a:p>
            <a:pPr marL="171450" indent="-171450">
              <a:buFont typeface="Arial" panose="020B0604020202020204" pitchFamily="34" charset="0"/>
              <a:buChar char="•"/>
            </a:pPr>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b="1" dirty="0">
                <a:solidFill>
                  <a:schemeClr val="tx1"/>
                </a:solidFill>
                <a:latin typeface="Helvetica" panose="020B0604020202020204" pitchFamily="34" charset="0"/>
                <a:cs typeface="Helvetica" panose="020B0604020202020204" pitchFamily="34" charset="0"/>
              </a:rPr>
              <a:t>Pakete 2 und 3 </a:t>
            </a:r>
            <a:r>
              <a:rPr lang="de-DE" sz="1200" dirty="0">
                <a:solidFill>
                  <a:schemeClr val="tx1"/>
                </a:solidFill>
                <a:latin typeface="Helvetica" panose="020B0604020202020204" pitchFamily="34" charset="0"/>
                <a:cs typeface="Helvetica" panose="020B0604020202020204" pitchFamily="34" charset="0"/>
              </a:rPr>
              <a:t>enthalten je ein Schild und eine Rollenbeschreibung „</a:t>
            </a:r>
            <a:r>
              <a:rPr lang="de-DE" sz="1200" dirty="0" err="1">
                <a:solidFill>
                  <a:schemeClr val="tx1"/>
                </a:solidFill>
                <a:latin typeface="Helvetica" panose="020B0604020202020204" pitchFamily="34" charset="0"/>
                <a:cs typeface="Helvetica" panose="020B0604020202020204" pitchFamily="34" charset="0"/>
              </a:rPr>
              <a:t>Schraubenproduzent:in</a:t>
            </a:r>
            <a:r>
              <a:rPr lang="de-DE" sz="1200" dirty="0">
                <a:solidFill>
                  <a:schemeClr val="tx1"/>
                </a:solidFill>
                <a:latin typeface="Helvetica" panose="020B0604020202020204" pitchFamily="34" charset="0"/>
                <a:cs typeface="Helvetica" panose="020B0604020202020204" pitchFamily="34" charset="0"/>
              </a:rPr>
              <a:t>“.</a:t>
            </a:r>
          </a:p>
          <a:p>
            <a:pPr marL="171450" indent="-171450">
              <a:buFont typeface="Arial" panose="020B0604020202020204" pitchFamily="34" charset="0"/>
              <a:buChar char="•"/>
            </a:pPr>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b="1" dirty="0">
                <a:solidFill>
                  <a:schemeClr val="tx1"/>
                </a:solidFill>
                <a:latin typeface="Helvetica" panose="020B0604020202020204" pitchFamily="34" charset="0"/>
                <a:cs typeface="Helvetica" panose="020B0604020202020204" pitchFamily="34" charset="0"/>
              </a:rPr>
              <a:t>Pakete 4, 5 und 6 </a:t>
            </a:r>
            <a:r>
              <a:rPr lang="de-DE" sz="1200" dirty="0">
                <a:solidFill>
                  <a:schemeClr val="tx1"/>
                </a:solidFill>
                <a:latin typeface="Helvetica" panose="020B0604020202020204" pitchFamily="34" charset="0"/>
                <a:cs typeface="Helvetica" panose="020B0604020202020204" pitchFamily="34" charset="0"/>
              </a:rPr>
              <a:t>enthalten je ein Schild und eine Rollenbeschreibung „Shuttle-Verleih“ sowie je zwei Geldbündel-Karten (gelb).</a:t>
            </a:r>
          </a:p>
          <a:p>
            <a:pPr marL="171450" indent="-171450">
              <a:buFont typeface="Arial" panose="020B0604020202020204" pitchFamily="34" charset="0"/>
              <a:buChar char="•"/>
            </a:pPr>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b="1" dirty="0">
                <a:solidFill>
                  <a:schemeClr val="tx1"/>
                </a:solidFill>
                <a:latin typeface="Helvetica" panose="020B0604020202020204" pitchFamily="34" charset="0"/>
                <a:cs typeface="Helvetica" panose="020B0604020202020204" pitchFamily="34" charset="0"/>
              </a:rPr>
              <a:t>Pakete 7, 8 und 9 </a:t>
            </a:r>
            <a:r>
              <a:rPr lang="de-DE" sz="1200" dirty="0">
                <a:solidFill>
                  <a:schemeClr val="tx1"/>
                </a:solidFill>
                <a:latin typeface="Helvetica" panose="020B0604020202020204" pitchFamily="34" charset="0"/>
                <a:cs typeface="Helvetica" panose="020B0604020202020204" pitchFamily="34" charset="0"/>
              </a:rPr>
              <a:t>enthalten je ein Schild und eine Rollenbeschreibung „</a:t>
            </a:r>
            <a:r>
              <a:rPr lang="de-DE" sz="1200" dirty="0" err="1">
                <a:solidFill>
                  <a:schemeClr val="tx1"/>
                </a:solidFill>
                <a:latin typeface="Helvetica" panose="020B0604020202020204" pitchFamily="34" charset="0"/>
                <a:cs typeface="Helvetica" panose="020B0604020202020204" pitchFamily="34" charset="0"/>
              </a:rPr>
              <a:t>Weltraumtourist:in</a:t>
            </a:r>
            <a:r>
              <a:rPr lang="de-DE" sz="1200" dirty="0">
                <a:solidFill>
                  <a:schemeClr val="tx1"/>
                </a:solidFill>
                <a:latin typeface="Helvetica" panose="020B0604020202020204" pitchFamily="34" charset="0"/>
                <a:cs typeface="Helvetica" panose="020B0604020202020204" pitchFamily="34" charset="0"/>
              </a:rPr>
              <a:t>“ sowie je drei Geldbündel-Karten (gelb).</a:t>
            </a:r>
          </a:p>
          <a:p>
            <a:pPr marL="171450" indent="-171450">
              <a:buFont typeface="Arial" panose="020B0604020202020204" pitchFamily="34" charset="0"/>
              <a:buChar char="•"/>
            </a:pPr>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b="1" dirty="0">
                <a:solidFill>
                  <a:schemeClr val="tx1"/>
                </a:solidFill>
                <a:latin typeface="Helvetica" panose="020B0604020202020204" pitchFamily="34" charset="0"/>
                <a:cs typeface="Helvetica" panose="020B0604020202020204" pitchFamily="34" charset="0"/>
              </a:rPr>
              <a:t>Paket 10 </a:t>
            </a:r>
            <a:r>
              <a:rPr lang="de-DE" sz="1200" dirty="0">
                <a:solidFill>
                  <a:schemeClr val="tx1"/>
                </a:solidFill>
                <a:latin typeface="Helvetica" panose="020B0604020202020204" pitchFamily="34" charset="0"/>
                <a:cs typeface="Helvetica" panose="020B0604020202020204" pitchFamily="34" charset="0"/>
              </a:rPr>
              <a:t>enthält das Schild und die Rollenbeschreibung „</a:t>
            </a:r>
            <a:r>
              <a:rPr lang="de-DE" sz="1200" dirty="0" err="1">
                <a:solidFill>
                  <a:schemeClr val="tx1"/>
                </a:solidFill>
                <a:latin typeface="Helvetica" panose="020B0604020202020204" pitchFamily="34" charset="0"/>
                <a:cs typeface="Helvetica" panose="020B0604020202020204" pitchFamily="34" charset="0"/>
              </a:rPr>
              <a:t>Marketing-Chef:in</a:t>
            </a:r>
            <a:r>
              <a:rPr lang="de-DE" sz="1200" dirty="0">
                <a:solidFill>
                  <a:schemeClr val="tx1"/>
                </a:solidFill>
                <a:latin typeface="Helvetica" panose="020B0604020202020204" pitchFamily="34" charset="0"/>
                <a:cs typeface="Helvetica" panose="020B0604020202020204" pitchFamily="34" charset="0"/>
              </a:rPr>
              <a:t>“ sowie alle übrigen Geldbündel-Karten (gelb).</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Die Rollenbeschreibung „</a:t>
            </a:r>
            <a:r>
              <a:rPr lang="de-DE" sz="1200" dirty="0" err="1">
                <a:solidFill>
                  <a:schemeClr val="tx1"/>
                </a:solidFill>
                <a:latin typeface="Helvetica" panose="020B0604020202020204" pitchFamily="34" charset="0"/>
                <a:cs typeface="Helvetica" panose="020B0604020202020204" pitchFamily="34" charset="0"/>
              </a:rPr>
              <a:t>Ökonom:innen</a:t>
            </a:r>
            <a:r>
              <a:rPr lang="de-DE" sz="1200" dirty="0">
                <a:solidFill>
                  <a:schemeClr val="tx1"/>
                </a:solidFill>
                <a:latin typeface="Helvetica" panose="020B0604020202020204" pitchFamily="34" charset="0"/>
                <a:cs typeface="Helvetica" panose="020B0604020202020204" pitchFamily="34" charset="0"/>
              </a:rPr>
              <a:t>“, die Shuttle-Karten (grün) und die Planeten-Karten (lila) bilden je einen eigenen Stapel und können zusammen mit der Druckvorlage (Tauschkurse) aufbewahrt werden.</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Aufbau (im Unterricht)</a:t>
            </a:r>
          </a:p>
        </p:txBody>
      </p:sp>
      <p:pic>
        <p:nvPicPr>
          <p:cNvPr id="7" name="Grafik 6">
            <a:extLst>
              <a:ext uri="{FF2B5EF4-FFF2-40B4-BE49-F238E27FC236}">
                <a16:creationId xmlns:a16="http://schemas.microsoft.com/office/drawing/2014/main" id="{210076DB-6988-15CC-49EA-99E7836C3A5A}"/>
              </a:ext>
            </a:extLst>
          </p:cNvPr>
          <p:cNvPicPr>
            <a:picLocks noChangeAspect="1"/>
          </p:cNvPicPr>
          <p:nvPr userDrawn="1"/>
        </p:nvPicPr>
        <p:blipFill>
          <a:blip r:embed="rId2"/>
          <a:stretch>
            <a:fillRect/>
          </a:stretch>
        </p:blipFill>
        <p:spPr>
          <a:xfrm>
            <a:off x="994844" y="6022483"/>
            <a:ext cx="5523669" cy="3168560"/>
          </a:xfrm>
          <a:prstGeom prst="rect">
            <a:avLst/>
          </a:prstGeom>
        </p:spPr>
      </p:pic>
      <p:sp>
        <p:nvSpPr>
          <p:cNvPr id="8" name="Rechteck: abgerundete Ecken 7">
            <a:extLst>
              <a:ext uri="{FF2B5EF4-FFF2-40B4-BE49-F238E27FC236}">
                <a16:creationId xmlns:a16="http://schemas.microsoft.com/office/drawing/2014/main" id="{1AFAE29C-ABBB-279F-3CF2-E26460D0213B}"/>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I-d 2/5</a:t>
            </a:r>
          </a:p>
        </p:txBody>
      </p:sp>
    </p:spTree>
    <p:extLst>
      <p:ext uri="{BB962C8B-B14F-4D97-AF65-F5344CB8AC3E}">
        <p14:creationId xmlns:p14="http://schemas.microsoft.com/office/powerpoint/2010/main" val="2512442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d 3/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 name="Rechteck 1">
            <a:extLst>
              <a:ext uri="{FF2B5EF4-FFF2-40B4-BE49-F238E27FC236}">
                <a16:creationId xmlns:a16="http://schemas.microsoft.com/office/drawing/2014/main" id="{789FEB65-ED90-774C-EC9A-6F5C7166F2C0}"/>
              </a:ext>
            </a:extLst>
          </p:cNvPr>
          <p:cNvSpPr/>
          <p:nvPr userDrawn="1"/>
        </p:nvSpPr>
        <p:spPr>
          <a:xfrm>
            <a:off x="1041162" y="1004826"/>
            <a:ext cx="5523669" cy="89284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Bestimmen Sie (z. B. per Losverfahren) 10 Schülerinnen und Schüler, die spezielle Rollen im Rollenspiel übernehmen werden. Verteilen Sie die 10 vorbereiteten Pakete an diese Schülerinnen und Schüler, die sich entsprechend ihrer Rollen positionieren (siehe Abbildung).</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Alle übrigen Schülerinnen und Schüler finden sich in 3er-Gruppen zusammen und erhalten je Gruppe die Rollenbeschreibung „</a:t>
            </a:r>
            <a:r>
              <a:rPr lang="de-DE" sz="1200" dirty="0" err="1">
                <a:solidFill>
                  <a:schemeClr val="tx1"/>
                </a:solidFill>
                <a:latin typeface="Helvetica" panose="020B0604020202020204" pitchFamily="34" charset="0"/>
                <a:cs typeface="Helvetica" panose="020B0604020202020204" pitchFamily="34" charset="0"/>
              </a:rPr>
              <a:t>Ökonom:innen</a:t>
            </a:r>
            <a:r>
              <a:rPr lang="de-DE" sz="1200" dirty="0">
                <a:solidFill>
                  <a:schemeClr val="tx1"/>
                </a:solidFill>
                <a:latin typeface="Helvetica" panose="020B0604020202020204" pitchFamily="34" charset="0"/>
                <a:cs typeface="Helvetica" panose="020B0604020202020204" pitchFamily="34" charset="0"/>
              </a:rPr>
              <a: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Während die Schülerinnen und Schüler sich gedanklich in ihre Rollen einfinden, legen Sie die Stapel mit den Shuttle-Karten und den Planeten-Karten auf einem Tisch ab – dies ist die Tauschbörse. Dort findet sich auch ein – zu Beginn noch freier – Platz für die Schraubenkarten.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In direkter Nähe zur Tauschbörse platzieren Sie auch die Übersicht mit den Tauschkursen, sodass diese für alle gut sichtbar ist.</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Ablauf</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Starten Sie das Spiel mit einigen Worten zum Setting und zu den einzelnen Rollen:</a:t>
            </a:r>
          </a:p>
          <a:p>
            <a:endParaRPr lang="de-DE" sz="1200" dirty="0">
              <a:solidFill>
                <a:schemeClr val="tx1"/>
              </a:solidFill>
              <a:latin typeface="Helvetica" panose="020B0604020202020204" pitchFamily="34" charset="0"/>
              <a:cs typeface="Helvetica" panose="020B0604020202020204" pitchFamily="34" charset="0"/>
            </a:endParaRPr>
          </a:p>
          <a:p>
            <a:pPr lvl="1"/>
            <a:r>
              <a:rPr lang="de-DE" sz="1200" i="1" dirty="0">
                <a:solidFill>
                  <a:schemeClr val="tx1"/>
                </a:solidFill>
                <a:latin typeface="Helvetica" panose="020B0604020202020204" pitchFamily="34" charset="0"/>
                <a:cs typeface="Helvetica" panose="020B0604020202020204" pitchFamily="34" charset="0"/>
              </a:rPr>
              <a:t>Wir schreiben das Jahr 2174. Der Tourismus hat sich stark verändert – längst ist es normal geworden, statt fremder Länder fremde Planeten zu bereisen. Ökonomen verfolgen diese neue Form des Tourismus mit besonderer Aufmerksamkeit, hat sich doch rund herum eine ganz neue Industrie gebildet.</a:t>
            </a:r>
          </a:p>
          <a:p>
            <a:pPr lvl="1"/>
            <a:endParaRPr lang="de-DE" sz="1200" i="1" dirty="0">
              <a:solidFill>
                <a:schemeClr val="tx1"/>
              </a:solidFill>
              <a:latin typeface="Helvetica" panose="020B0604020202020204" pitchFamily="34" charset="0"/>
              <a:cs typeface="Helvetica" panose="020B0604020202020204" pitchFamily="34" charset="0"/>
            </a:endParaRPr>
          </a:p>
          <a:p>
            <a:pPr lvl="1"/>
            <a:r>
              <a:rPr lang="de-DE" sz="1200" i="1" dirty="0">
                <a:solidFill>
                  <a:schemeClr val="tx1"/>
                </a:solidFill>
                <a:latin typeface="Helvetica" panose="020B0604020202020204" pitchFamily="34" charset="0"/>
                <a:cs typeface="Helvetica" panose="020B0604020202020204" pitchFamily="34" charset="0"/>
              </a:rPr>
              <a:t>So benötigen unsere 3 </a:t>
            </a:r>
            <a:r>
              <a:rPr lang="de-DE" sz="1200" i="1" dirty="0" err="1">
                <a:solidFill>
                  <a:schemeClr val="tx1"/>
                </a:solidFill>
                <a:latin typeface="Helvetica" panose="020B0604020202020204" pitchFamily="34" charset="0"/>
                <a:cs typeface="Helvetica" panose="020B0604020202020204" pitchFamily="34" charset="0"/>
              </a:rPr>
              <a:t>Weltraumtourist:innen</a:t>
            </a:r>
            <a:r>
              <a:rPr lang="de-DE" sz="1200" i="1" dirty="0">
                <a:solidFill>
                  <a:schemeClr val="tx1"/>
                </a:solidFill>
                <a:latin typeface="Helvetica" panose="020B0604020202020204" pitchFamily="34" charset="0"/>
                <a:cs typeface="Helvetica" panose="020B0604020202020204" pitchFamily="34" charset="0"/>
              </a:rPr>
              <a:t> nicht nur das Einkommen aus ihrem Job als </a:t>
            </a:r>
            <a:r>
              <a:rPr lang="de-DE" sz="1200" i="1" dirty="0" err="1">
                <a:solidFill>
                  <a:schemeClr val="tx1"/>
                </a:solidFill>
                <a:latin typeface="Helvetica" panose="020B0604020202020204" pitchFamily="34" charset="0"/>
                <a:cs typeface="Helvetica" panose="020B0604020202020204" pitchFamily="34" charset="0"/>
              </a:rPr>
              <a:t>Werbetexter:innen</a:t>
            </a:r>
            <a:r>
              <a:rPr lang="de-DE" sz="1200" i="1" dirty="0">
                <a:solidFill>
                  <a:schemeClr val="tx1"/>
                </a:solidFill>
                <a:latin typeface="Helvetica" panose="020B0604020202020204" pitchFamily="34" charset="0"/>
                <a:cs typeface="Helvetica" panose="020B0604020202020204" pitchFamily="34" charset="0"/>
              </a:rPr>
              <a:t>, sondern natürlich auch Space Shuttles. Diese können sie bei einem von 3 Shuttle-Verleihfirmen mieten. </a:t>
            </a:r>
          </a:p>
          <a:p>
            <a:pPr lvl="1"/>
            <a:endParaRPr lang="de-DE" sz="1200" i="1" dirty="0">
              <a:solidFill>
                <a:schemeClr val="tx1"/>
              </a:solidFill>
              <a:latin typeface="Helvetica" panose="020B0604020202020204" pitchFamily="34" charset="0"/>
              <a:cs typeface="Helvetica" panose="020B0604020202020204" pitchFamily="34" charset="0"/>
            </a:endParaRPr>
          </a:p>
          <a:p>
            <a:pPr lvl="1"/>
            <a:r>
              <a:rPr lang="de-DE" sz="1200" i="1" dirty="0">
                <a:solidFill>
                  <a:schemeClr val="tx1"/>
                </a:solidFill>
                <a:latin typeface="Helvetica" panose="020B0604020202020204" pitchFamily="34" charset="0"/>
                <a:cs typeface="Helvetica" panose="020B0604020202020204" pitchFamily="34" charset="0"/>
              </a:rPr>
              <a:t>Da Space Shuttles beim Flug durchs Weltall starker Belastung ausgesetzt sind, werden sie nach jeder Reise durch die Mitarbeiter im Shuttle-Verleih gewartet. Für die Wartung benötigen die Verleihfirmen spezielle Schrauben, die sie bei einem von 2 </a:t>
            </a:r>
            <a:r>
              <a:rPr lang="de-DE" sz="1200" i="1" dirty="0" err="1">
                <a:solidFill>
                  <a:schemeClr val="tx1"/>
                </a:solidFill>
                <a:latin typeface="Helvetica" panose="020B0604020202020204" pitchFamily="34" charset="0"/>
                <a:cs typeface="Helvetica" panose="020B0604020202020204" pitchFamily="34" charset="0"/>
              </a:rPr>
              <a:t>Schraubenproduzent:innen</a:t>
            </a:r>
            <a:r>
              <a:rPr lang="de-DE" sz="1200" i="1" dirty="0">
                <a:solidFill>
                  <a:schemeClr val="tx1"/>
                </a:solidFill>
                <a:latin typeface="Helvetica" panose="020B0604020202020204" pitchFamily="34" charset="0"/>
                <a:cs typeface="Helvetica" panose="020B0604020202020204" pitchFamily="34" charset="0"/>
              </a:rPr>
              <a:t> beziehen können.</a:t>
            </a:r>
          </a:p>
          <a:p>
            <a:pPr lvl="1"/>
            <a:endParaRPr lang="de-DE" sz="1200" i="1" dirty="0">
              <a:solidFill>
                <a:schemeClr val="tx1"/>
              </a:solidFill>
              <a:latin typeface="Helvetica" panose="020B0604020202020204" pitchFamily="34" charset="0"/>
              <a:cs typeface="Helvetica" panose="020B0604020202020204" pitchFamily="34" charset="0"/>
            </a:endParaRPr>
          </a:p>
          <a:p>
            <a:pPr lvl="1"/>
            <a:r>
              <a:rPr lang="de-DE" sz="1200" i="1" dirty="0">
                <a:solidFill>
                  <a:schemeClr val="tx1"/>
                </a:solidFill>
                <a:latin typeface="Helvetica" panose="020B0604020202020204" pitchFamily="34" charset="0"/>
                <a:cs typeface="Helvetica" panose="020B0604020202020204" pitchFamily="34" charset="0"/>
              </a:rPr>
              <a:t>So wie die Firmen tragen auch die </a:t>
            </a:r>
            <a:r>
              <a:rPr lang="de-DE" sz="1200" i="1" dirty="0" err="1">
                <a:solidFill>
                  <a:schemeClr val="tx1"/>
                </a:solidFill>
                <a:latin typeface="Helvetica" panose="020B0604020202020204" pitchFamily="34" charset="0"/>
                <a:cs typeface="Helvetica" panose="020B0604020202020204" pitchFamily="34" charset="0"/>
              </a:rPr>
              <a:t>Schraubenproduzent:innen</a:t>
            </a:r>
            <a:r>
              <a:rPr lang="de-DE" sz="1200" i="1" dirty="0">
                <a:solidFill>
                  <a:schemeClr val="tx1"/>
                </a:solidFill>
                <a:latin typeface="Helvetica" panose="020B0604020202020204" pitchFamily="34" charset="0"/>
                <a:cs typeface="Helvetica" panose="020B0604020202020204" pitchFamily="34" charset="0"/>
              </a:rPr>
              <a:t> eine besondere Verantwortung für die Sicherheit in der Raumfahrt. Aus diesem Grund haben beide einen unabhängigen Gutachter bestellt, der für sie die Qualität der produzierten Schrauben prüft und diejenigen Schrauben aussortiert, die die Mindestanforderungen nicht erfüllen.</a:t>
            </a:r>
          </a:p>
          <a:p>
            <a:pPr lvl="1"/>
            <a:endParaRPr lang="de-DE" sz="1200" i="1" dirty="0">
              <a:solidFill>
                <a:schemeClr val="tx1"/>
              </a:solidFill>
              <a:latin typeface="Helvetica" panose="020B0604020202020204" pitchFamily="34" charset="0"/>
              <a:cs typeface="Helvetica" panose="020B0604020202020204" pitchFamily="34" charset="0"/>
            </a:endParaRPr>
          </a:p>
          <a:p>
            <a:pPr lvl="1"/>
            <a:r>
              <a:rPr lang="de-DE" sz="1200" i="1" dirty="0">
                <a:solidFill>
                  <a:schemeClr val="tx1"/>
                </a:solidFill>
                <a:latin typeface="Helvetica" panose="020B0604020202020204" pitchFamily="34" charset="0"/>
                <a:cs typeface="Helvetica" panose="020B0604020202020204" pitchFamily="34" charset="0"/>
              </a:rPr>
              <a:t>Die Entscheidung, ob und wie oft unsere </a:t>
            </a:r>
            <a:r>
              <a:rPr lang="de-DE" sz="1200" i="1" dirty="0" err="1">
                <a:solidFill>
                  <a:schemeClr val="tx1"/>
                </a:solidFill>
                <a:latin typeface="Helvetica" panose="020B0604020202020204" pitchFamily="34" charset="0"/>
                <a:cs typeface="Helvetica" panose="020B0604020202020204" pitchFamily="34" charset="0"/>
              </a:rPr>
              <a:t>Weltraumtourist:innen</a:t>
            </a:r>
            <a:r>
              <a:rPr lang="de-DE" sz="1200" i="1" dirty="0">
                <a:solidFill>
                  <a:schemeClr val="tx1"/>
                </a:solidFill>
                <a:latin typeface="Helvetica" panose="020B0604020202020204" pitchFamily="34" charset="0"/>
                <a:cs typeface="Helvetica" panose="020B0604020202020204" pitchFamily="34" charset="0"/>
              </a:rPr>
              <a:t> neue Planeten bereisen können, steht und fällt so letztlich mit der Qualität der produzierten Schrauben.</a:t>
            </a:r>
          </a:p>
          <a:p>
            <a:endParaRPr lang="de-DE" sz="1200" dirty="0">
              <a:solidFill>
                <a:schemeClr val="tx1"/>
              </a:solidFill>
              <a:latin typeface="Helvetica" panose="020B0604020202020204" pitchFamily="34" charset="0"/>
              <a:cs typeface="Helvetica" panose="020B0604020202020204" pitchFamily="34" charset="0"/>
            </a:endParaRPr>
          </a:p>
        </p:txBody>
      </p:sp>
      <p:cxnSp>
        <p:nvCxnSpPr>
          <p:cNvPr id="3" name="Gerader Verbinder 2">
            <a:extLst>
              <a:ext uri="{FF2B5EF4-FFF2-40B4-BE49-F238E27FC236}">
                <a16:creationId xmlns:a16="http://schemas.microsoft.com/office/drawing/2014/main" id="{A4AF6152-9CF2-C6BD-1EE4-57D415960654}"/>
              </a:ext>
            </a:extLst>
          </p:cNvPr>
          <p:cNvCxnSpPr>
            <a:cxnSpLocks/>
          </p:cNvCxnSpPr>
          <p:nvPr userDrawn="1"/>
        </p:nvCxnSpPr>
        <p:spPr>
          <a:xfrm>
            <a:off x="1253066" y="4885267"/>
            <a:ext cx="0" cy="462676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Rechteck: abgerundete Ecken 5">
            <a:extLst>
              <a:ext uri="{FF2B5EF4-FFF2-40B4-BE49-F238E27FC236}">
                <a16:creationId xmlns:a16="http://schemas.microsoft.com/office/drawing/2014/main" id="{242CA42C-2464-F75D-BE99-3C87E5D9B2AE}"/>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I-d 3/5</a:t>
            </a:r>
          </a:p>
        </p:txBody>
      </p:sp>
    </p:spTree>
    <p:extLst>
      <p:ext uri="{BB962C8B-B14F-4D97-AF65-F5344CB8AC3E}">
        <p14:creationId xmlns:p14="http://schemas.microsoft.com/office/powerpoint/2010/main" val="925184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d 4/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 name="Rechteck 1">
            <a:extLst>
              <a:ext uri="{FF2B5EF4-FFF2-40B4-BE49-F238E27FC236}">
                <a16:creationId xmlns:a16="http://schemas.microsoft.com/office/drawing/2014/main" id="{789FEB65-ED90-774C-EC9A-6F5C7166F2C0}"/>
              </a:ext>
            </a:extLst>
          </p:cNvPr>
          <p:cNvSpPr/>
          <p:nvPr userDrawn="1"/>
        </p:nvSpPr>
        <p:spPr>
          <a:xfrm>
            <a:off x="1041162" y="1004827"/>
            <a:ext cx="5523669" cy="7858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Beginnen Sie nun die erste Runde, indem Sie dem/der </a:t>
            </a:r>
            <a:r>
              <a:rPr lang="de-DE" sz="1200" dirty="0" err="1">
                <a:solidFill>
                  <a:schemeClr val="tx1"/>
                </a:solidFill>
                <a:latin typeface="Helvetica" panose="020B0604020202020204" pitchFamily="34" charset="0"/>
                <a:cs typeface="Helvetica" panose="020B0604020202020204" pitchFamily="34" charset="0"/>
              </a:rPr>
              <a:t>Qualitätsprüfer:in</a:t>
            </a:r>
            <a:r>
              <a:rPr lang="de-DE" sz="1200" dirty="0">
                <a:solidFill>
                  <a:schemeClr val="tx1"/>
                </a:solidFill>
                <a:latin typeface="Helvetica" panose="020B0604020202020204" pitchFamily="34" charset="0"/>
                <a:cs typeface="Helvetica" panose="020B0604020202020204" pitchFamily="34" charset="0"/>
              </a:rPr>
              <a:t> das Wort übergeben.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Das Rollenspiel geht über 5 Runden, die immer gleich ablaufen:</a:t>
            </a:r>
          </a:p>
          <a:p>
            <a:endParaRPr lang="de-DE" sz="1200" dirty="0">
              <a:solidFill>
                <a:schemeClr val="tx1"/>
              </a:solidFill>
              <a:latin typeface="Helvetica" panose="020B0604020202020204" pitchFamily="34" charset="0"/>
              <a:cs typeface="Helvetica" panose="020B0604020202020204" pitchFamily="34" charset="0"/>
            </a:endParaRPr>
          </a:p>
        </p:txBody>
      </p:sp>
      <p:pic>
        <p:nvPicPr>
          <p:cNvPr id="6" name="Grafik 5">
            <a:extLst>
              <a:ext uri="{FF2B5EF4-FFF2-40B4-BE49-F238E27FC236}">
                <a16:creationId xmlns:a16="http://schemas.microsoft.com/office/drawing/2014/main" id="{2B06DE01-952F-2C65-28F3-E2B60FD1CF81}"/>
              </a:ext>
            </a:extLst>
          </p:cNvPr>
          <p:cNvPicPr>
            <a:picLocks noChangeAspect="1"/>
          </p:cNvPicPr>
          <p:nvPr userDrawn="1"/>
        </p:nvPicPr>
        <p:blipFill>
          <a:blip r:embed="rId2"/>
          <a:stretch>
            <a:fillRect/>
          </a:stretch>
        </p:blipFill>
        <p:spPr>
          <a:xfrm>
            <a:off x="994844" y="1790701"/>
            <a:ext cx="5539631" cy="2640362"/>
          </a:xfrm>
          <a:prstGeom prst="rect">
            <a:avLst/>
          </a:prstGeom>
        </p:spPr>
      </p:pic>
      <p:sp>
        <p:nvSpPr>
          <p:cNvPr id="7" name="Rechteck 6">
            <a:extLst>
              <a:ext uri="{FF2B5EF4-FFF2-40B4-BE49-F238E27FC236}">
                <a16:creationId xmlns:a16="http://schemas.microsoft.com/office/drawing/2014/main" id="{C649B3F2-A31B-C404-9D0E-EA4B6114C087}"/>
              </a:ext>
            </a:extLst>
          </p:cNvPr>
          <p:cNvSpPr/>
          <p:nvPr userDrawn="1"/>
        </p:nvSpPr>
        <p:spPr>
          <a:xfrm>
            <a:off x="1041161" y="4615859"/>
            <a:ext cx="5523669" cy="53197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Der/die </a:t>
            </a:r>
            <a:r>
              <a:rPr lang="de-DE" sz="1200" dirty="0" err="1">
                <a:solidFill>
                  <a:schemeClr val="tx1"/>
                </a:solidFill>
                <a:latin typeface="Helvetica" panose="020B0604020202020204" pitchFamily="34" charset="0"/>
                <a:cs typeface="Helvetica" panose="020B0604020202020204" pitchFamily="34" charset="0"/>
              </a:rPr>
              <a:t>Qualitätsprüfer:in</a:t>
            </a:r>
            <a:r>
              <a:rPr lang="de-DE" sz="1200" dirty="0">
                <a:solidFill>
                  <a:schemeClr val="tx1"/>
                </a:solidFill>
                <a:latin typeface="Helvetica" panose="020B0604020202020204" pitchFamily="34" charset="0"/>
                <a:cs typeface="Helvetica" panose="020B0604020202020204" pitchFamily="34" charset="0"/>
              </a:rPr>
              <a:t> überreicht den beiden </a:t>
            </a:r>
            <a:r>
              <a:rPr lang="de-DE" sz="1200" dirty="0" err="1">
                <a:solidFill>
                  <a:schemeClr val="tx1"/>
                </a:solidFill>
                <a:latin typeface="Helvetica" panose="020B0604020202020204" pitchFamily="34" charset="0"/>
                <a:cs typeface="Helvetica" panose="020B0604020202020204" pitchFamily="34" charset="0"/>
              </a:rPr>
              <a:t>Schraubenproduzent:innen</a:t>
            </a:r>
            <a:r>
              <a:rPr lang="de-DE" sz="1200" dirty="0">
                <a:solidFill>
                  <a:schemeClr val="tx1"/>
                </a:solidFill>
                <a:latin typeface="Helvetica" panose="020B0604020202020204" pitchFamily="34" charset="0"/>
                <a:cs typeface="Helvetica" panose="020B0604020202020204" pitchFamily="34" charset="0"/>
              </a:rPr>
              <a:t> ihre Schrauben. Dabei werden nur blaue Karten weitergegeben – rote werden aussortiert und beiseitegelegt.</a:t>
            </a: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Die </a:t>
            </a:r>
            <a:r>
              <a:rPr lang="de-DE" sz="1200" dirty="0" err="1">
                <a:solidFill>
                  <a:schemeClr val="tx1"/>
                </a:solidFill>
                <a:latin typeface="Helvetica" panose="020B0604020202020204" pitchFamily="34" charset="0"/>
                <a:cs typeface="Helvetica" panose="020B0604020202020204" pitchFamily="34" charset="0"/>
              </a:rPr>
              <a:t>Schraubenproduzent:innen</a:t>
            </a:r>
            <a:r>
              <a:rPr lang="de-DE" sz="1200" dirty="0">
                <a:solidFill>
                  <a:schemeClr val="tx1"/>
                </a:solidFill>
                <a:latin typeface="Helvetica" panose="020B0604020202020204" pitchFamily="34" charset="0"/>
                <a:cs typeface="Helvetica" panose="020B0604020202020204" pitchFamily="34" charset="0"/>
              </a:rPr>
              <a:t> verhandeln mit den Shuttle-Verleihfirmen über den Preis für die Schrauben und verkaufen ihnen letztendlich alle davon. Die Shuttle-Verleihfirmen tauschen diese an der Tauschstation gegen Shuttle-Karten.</a:t>
            </a: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Die Shuttle-Verleihfirmen verhandeln mit den </a:t>
            </a:r>
            <a:r>
              <a:rPr lang="de-DE" sz="1200" dirty="0" err="1">
                <a:solidFill>
                  <a:schemeClr val="tx1"/>
                </a:solidFill>
                <a:latin typeface="Helvetica" panose="020B0604020202020204" pitchFamily="34" charset="0"/>
                <a:cs typeface="Helvetica" panose="020B0604020202020204" pitchFamily="34" charset="0"/>
              </a:rPr>
              <a:t>Weltraumtourist:innen</a:t>
            </a:r>
            <a:r>
              <a:rPr lang="de-DE" sz="1200" dirty="0">
                <a:solidFill>
                  <a:schemeClr val="tx1"/>
                </a:solidFill>
                <a:latin typeface="Helvetica" panose="020B0604020202020204" pitchFamily="34" charset="0"/>
                <a:cs typeface="Helvetica" panose="020B0604020202020204" pitchFamily="34" charset="0"/>
              </a:rPr>
              <a:t> über den Preis für einen Shuttle-Flug und verleihen letztendlich alle ihre Shuttles. Die </a:t>
            </a:r>
            <a:r>
              <a:rPr lang="de-DE" sz="1200" dirty="0" err="1">
                <a:solidFill>
                  <a:schemeClr val="tx1"/>
                </a:solidFill>
                <a:latin typeface="Helvetica" panose="020B0604020202020204" pitchFamily="34" charset="0"/>
                <a:cs typeface="Helvetica" panose="020B0604020202020204" pitchFamily="34" charset="0"/>
              </a:rPr>
              <a:t>Weltraumtourist:innen</a:t>
            </a:r>
            <a:r>
              <a:rPr lang="de-DE" sz="1200" dirty="0">
                <a:solidFill>
                  <a:schemeClr val="tx1"/>
                </a:solidFill>
                <a:latin typeface="Helvetica" panose="020B0604020202020204" pitchFamily="34" charset="0"/>
                <a:cs typeface="Helvetica" panose="020B0604020202020204" pitchFamily="34" charset="0"/>
              </a:rPr>
              <a:t> tauschen diese an der Tauschstation gegen Planeten-Karten.</a:t>
            </a: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Die </a:t>
            </a:r>
            <a:r>
              <a:rPr lang="de-DE" sz="1200" dirty="0" err="1">
                <a:solidFill>
                  <a:schemeClr val="tx1"/>
                </a:solidFill>
                <a:latin typeface="Helvetica" panose="020B0604020202020204" pitchFamily="34" charset="0"/>
                <a:cs typeface="Helvetica" panose="020B0604020202020204" pitchFamily="34" charset="0"/>
              </a:rPr>
              <a:t>Weltraumtourist:innen</a:t>
            </a:r>
            <a:r>
              <a:rPr lang="de-DE" sz="1200" dirty="0">
                <a:solidFill>
                  <a:schemeClr val="tx1"/>
                </a:solidFill>
                <a:latin typeface="Helvetica" panose="020B0604020202020204" pitchFamily="34" charset="0"/>
                <a:cs typeface="Helvetica" panose="020B0604020202020204" pitchFamily="34" charset="0"/>
              </a:rPr>
              <a:t> erhalten ihr Einkommen vom Marketing-Chef bzw. der Marketing-Chefin.</a:t>
            </a:r>
          </a:p>
          <a:p>
            <a:pPr marL="0" indent="0">
              <a:buFont typeface="Arial" panose="020B0604020202020204" pitchFamily="34" charset="0"/>
              <a:buNone/>
            </a:pPr>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Nach Abschluss der Runde erhalten die </a:t>
            </a:r>
            <a:r>
              <a:rPr lang="de-DE" sz="1200" dirty="0" err="1">
                <a:solidFill>
                  <a:schemeClr val="tx1"/>
                </a:solidFill>
                <a:latin typeface="Helvetica" panose="020B0604020202020204" pitchFamily="34" charset="0"/>
                <a:cs typeface="Helvetica" panose="020B0604020202020204" pitchFamily="34" charset="0"/>
              </a:rPr>
              <a:t>Ökonom:innen</a:t>
            </a:r>
            <a:r>
              <a:rPr lang="de-DE" sz="1200" dirty="0">
                <a:solidFill>
                  <a:schemeClr val="tx1"/>
                </a:solidFill>
                <a:latin typeface="Helvetica" panose="020B0604020202020204" pitchFamily="34" charset="0"/>
                <a:cs typeface="Helvetica" panose="020B0604020202020204" pitchFamily="34" charset="0"/>
              </a:rPr>
              <a:t> 1 Minute Zeit, um das Geschehene in ihrer Gruppe kurz zu besprechen und sich die Preise zu notieren. Danach beginnt die nächste Runde.</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Tipp: </a:t>
            </a:r>
            <a:r>
              <a:rPr lang="de-DE" sz="1200" dirty="0">
                <a:solidFill>
                  <a:schemeClr val="tx1"/>
                </a:solidFill>
                <a:latin typeface="Helvetica" panose="020B0604020202020204" pitchFamily="34" charset="0"/>
                <a:cs typeface="Helvetica" panose="020B0604020202020204" pitchFamily="34" charset="0"/>
              </a:rPr>
              <a:t>Damit alle Schülerinnen und Schüler – einschließlich der </a:t>
            </a:r>
            <a:r>
              <a:rPr lang="de-DE" sz="1200" dirty="0" err="1">
                <a:solidFill>
                  <a:schemeClr val="tx1"/>
                </a:solidFill>
                <a:latin typeface="Helvetica" panose="020B0604020202020204" pitchFamily="34" charset="0"/>
                <a:cs typeface="Helvetica" panose="020B0604020202020204" pitchFamily="34" charset="0"/>
              </a:rPr>
              <a:t>Ökonom:innen</a:t>
            </a:r>
            <a:r>
              <a:rPr lang="de-DE" sz="1200" dirty="0">
                <a:solidFill>
                  <a:schemeClr val="tx1"/>
                </a:solidFill>
                <a:latin typeface="Helvetica" panose="020B0604020202020204" pitchFamily="34" charset="0"/>
                <a:cs typeface="Helvetica" panose="020B0604020202020204" pitchFamily="34" charset="0"/>
              </a:rPr>
              <a:t> – wissen, wer aus welchen Motiven wie handelt, bitten Sie die aktiven </a:t>
            </a:r>
            <a:r>
              <a:rPr lang="de-DE" sz="1200" dirty="0" err="1">
                <a:solidFill>
                  <a:schemeClr val="tx1"/>
                </a:solidFill>
                <a:latin typeface="Helvetica" panose="020B0604020202020204" pitchFamily="34" charset="0"/>
                <a:cs typeface="Helvetica" panose="020B0604020202020204" pitchFamily="34" charset="0"/>
              </a:rPr>
              <a:t>Teilnehmer:innen</a:t>
            </a:r>
            <a:r>
              <a:rPr lang="de-DE" sz="1200" dirty="0">
                <a:solidFill>
                  <a:schemeClr val="tx1"/>
                </a:solidFill>
                <a:latin typeface="Helvetica" panose="020B0604020202020204" pitchFamily="34" charset="0"/>
                <a:cs typeface="Helvetica" panose="020B0604020202020204" pitchFamily="34" charset="0"/>
              </a:rPr>
              <a:t> des Rollenspiels, ihr Handeln laut zu erklären.</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Erwartete Entwicklung</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Während in der ersten Runde noch alle </a:t>
            </a:r>
            <a:r>
              <a:rPr lang="de-DE" sz="1200" dirty="0" err="1">
                <a:solidFill>
                  <a:schemeClr val="tx1"/>
                </a:solidFill>
                <a:latin typeface="Helvetica" panose="020B0604020202020204" pitchFamily="34" charset="0"/>
                <a:cs typeface="Helvetica" panose="020B0604020202020204" pitchFamily="34" charset="0"/>
              </a:rPr>
              <a:t>Weltraumtourist:innen</a:t>
            </a:r>
            <a:r>
              <a:rPr lang="de-DE" sz="1200" dirty="0">
                <a:solidFill>
                  <a:schemeClr val="tx1"/>
                </a:solidFill>
                <a:latin typeface="Helvetica" panose="020B0604020202020204" pitchFamily="34" charset="0"/>
                <a:cs typeface="Helvetica" panose="020B0604020202020204" pitchFamily="34" charset="0"/>
              </a:rPr>
              <a:t> zwei Planeten besuchen, ändert sich dies ab der zweiten Runde. Grund dafür ist eine Verknappung des Schrauben-Angebots. Ab der vierten Runde ändern sich die Rahmenbedingungen erneut, da die </a:t>
            </a:r>
            <a:r>
              <a:rPr lang="de-DE" sz="1200" dirty="0" err="1">
                <a:solidFill>
                  <a:schemeClr val="tx1"/>
                </a:solidFill>
                <a:latin typeface="Helvetica" panose="020B0604020202020204" pitchFamily="34" charset="0"/>
                <a:cs typeface="Helvetica" panose="020B0604020202020204" pitchFamily="34" charset="0"/>
              </a:rPr>
              <a:t>Weltraumtourist:innen</a:t>
            </a:r>
            <a:r>
              <a:rPr lang="de-DE" sz="1200" dirty="0">
                <a:solidFill>
                  <a:schemeClr val="tx1"/>
                </a:solidFill>
                <a:latin typeface="Helvetica" panose="020B0604020202020204" pitchFamily="34" charset="0"/>
                <a:cs typeface="Helvetica" panose="020B0604020202020204" pitchFamily="34" charset="0"/>
              </a:rPr>
              <a:t> dann über ein höheres Einkommen verfügen. </a:t>
            </a:r>
          </a:p>
        </p:txBody>
      </p:sp>
      <p:sp>
        <p:nvSpPr>
          <p:cNvPr id="8" name="Rechteck: abgerundete Ecken 7">
            <a:extLst>
              <a:ext uri="{FF2B5EF4-FFF2-40B4-BE49-F238E27FC236}">
                <a16:creationId xmlns:a16="http://schemas.microsoft.com/office/drawing/2014/main" id="{C2DB2081-5000-6202-9195-E0C3596BA4F6}"/>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I-d 4/5</a:t>
            </a:r>
          </a:p>
        </p:txBody>
      </p:sp>
    </p:spTree>
    <p:extLst>
      <p:ext uri="{BB962C8B-B14F-4D97-AF65-F5344CB8AC3E}">
        <p14:creationId xmlns:p14="http://schemas.microsoft.com/office/powerpoint/2010/main" val="2913570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d 5/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 name="Rechteck 1">
            <a:extLst>
              <a:ext uri="{FF2B5EF4-FFF2-40B4-BE49-F238E27FC236}">
                <a16:creationId xmlns:a16="http://schemas.microsoft.com/office/drawing/2014/main" id="{789FEB65-ED90-774C-EC9A-6F5C7166F2C0}"/>
              </a:ext>
            </a:extLst>
          </p:cNvPr>
          <p:cNvSpPr/>
          <p:nvPr userDrawn="1"/>
        </p:nvSpPr>
        <p:spPr>
          <a:xfrm>
            <a:off x="1041162" y="1004826"/>
            <a:ext cx="5523669" cy="4506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Nach den 5 Runden sollten sich die Preise sowohl für die Schrauben als auch für die Shuttle-Miete deutlich erhöht haben. </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Empfehlung</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Dieses Rollenspiel eignet sich grundsätzlich für alle Klassen und Lerngruppen ab 12 Schülerinnen und Schülern. </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Um die Erkenntnisse aus dem Rollenspiel für die weitere Wissensvermittlung nutzen zu können, empfehlen wir Ihnen die Durchführung als Teil einer zusammenhängenden Doppelstunde (90 Minuten) zum Thema Inflation. </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Hilfestellung</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Sollte es nach 3 Runden noch nicht zu einer Preissteigerung gekommen sein, so rufen Sie bei den Schülerinnen und Schülern noch einmal deren jeweilige Zielsetzung in Erinnerung. Sowohl in der Schraubenproduktion als auch im Shuttle-Verleih sieht diese einen größtmöglichen finanziellen Gewinn vor.</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Sonstige Hinweise</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Das Rollenspiel können Sie auch als kleinen Wettstreit gestalten. Denkbar sind etwa Preise für die größte Zahl an besuchten Planeten und den höchsten erzielten Gewinn sowie Preise für besonders kreative Verkaufsargumente.</a:t>
            </a:r>
          </a:p>
        </p:txBody>
      </p:sp>
      <p:sp>
        <p:nvSpPr>
          <p:cNvPr id="3" name="Rechteck: abgerundete Ecken 2">
            <a:extLst>
              <a:ext uri="{FF2B5EF4-FFF2-40B4-BE49-F238E27FC236}">
                <a16:creationId xmlns:a16="http://schemas.microsoft.com/office/drawing/2014/main" id="{21C64D0C-0EEF-3FE9-8AF6-4383CD08273C}"/>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I-d 5/5</a:t>
            </a:r>
          </a:p>
        </p:txBody>
      </p:sp>
    </p:spTree>
    <p:extLst>
      <p:ext uri="{BB962C8B-B14F-4D97-AF65-F5344CB8AC3E}">
        <p14:creationId xmlns:p14="http://schemas.microsoft.com/office/powerpoint/2010/main" val="3181337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e 1/15">
    <p:spTree>
      <p:nvGrpSpPr>
        <p:cNvPr id="1" name=""/>
        <p:cNvGrpSpPr/>
        <p:nvPr/>
      </p:nvGrpSpPr>
      <p:grpSpPr>
        <a:xfrm>
          <a:off x="0" y="0"/>
          <a:ext cx="0" cy="0"/>
          <a:chOff x="0" y="0"/>
          <a:chExt cx="0" cy="0"/>
        </a:xfrm>
      </p:grpSpPr>
      <p:sp>
        <p:nvSpPr>
          <p:cNvPr id="49" name="Rechteck 48">
            <a:extLst>
              <a:ext uri="{FF2B5EF4-FFF2-40B4-BE49-F238E27FC236}">
                <a16:creationId xmlns:a16="http://schemas.microsoft.com/office/drawing/2014/main" id="{A65BAC25-E7A4-594B-C03C-14D0795410DD}"/>
              </a:ext>
            </a:extLst>
          </p:cNvPr>
          <p:cNvSpPr/>
          <p:nvPr userDrawn="1"/>
        </p:nvSpPr>
        <p:spPr>
          <a:xfrm>
            <a:off x="1020525" y="1381659"/>
            <a:ext cx="5513950" cy="846084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867438A1-7440-D17D-42C5-8AFAE2BD4AE1}"/>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Druck-/Schnittvorlage zur Einheit „Inflation“</a:t>
            </a:r>
            <a:endParaRPr lang="de-DE" sz="1600" dirty="0">
              <a:solidFill>
                <a:schemeClr val="tx2"/>
              </a:solidFill>
              <a:latin typeface="Helvetica" panose="020B0604020202020204"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I-e 1/15</a:t>
            </a:r>
          </a:p>
        </p:txBody>
      </p:sp>
      <p:sp>
        <p:nvSpPr>
          <p:cNvPr id="7" name="Textfeld 6">
            <a:extLst>
              <a:ext uri="{FF2B5EF4-FFF2-40B4-BE49-F238E27FC236}">
                <a16:creationId xmlns:a16="http://schemas.microsoft.com/office/drawing/2014/main" id="{B2A91B67-5F07-8D2D-3D89-CB10236491C3}"/>
              </a:ext>
            </a:extLst>
          </p:cNvPr>
          <p:cNvSpPr txBox="1"/>
          <p:nvPr userDrawn="1"/>
        </p:nvSpPr>
        <p:spPr>
          <a:xfrm>
            <a:off x="2102935" y="1510277"/>
            <a:ext cx="3353803" cy="830997"/>
          </a:xfrm>
          <a:prstGeom prst="rect">
            <a:avLst/>
          </a:prstGeom>
          <a:noFill/>
        </p:spPr>
        <p:txBody>
          <a:bodyPr wrap="none" lIns="91440" tIns="45720" rIns="91440" bIns="45720" rtlCol="0" anchor="t">
            <a:spAutoFit/>
          </a:bodyPr>
          <a:lstStyle/>
          <a:p>
            <a:pPr algn="ctr"/>
            <a:r>
              <a:rPr lang="de-DE" sz="2400" dirty="0">
                <a:latin typeface="Helvetica" panose="020B0604020202020204" pitchFamily="34" charset="0"/>
                <a:ea typeface="Inter" panose="020B0502030000000004" pitchFamily="34" charset="0"/>
                <a:cs typeface="Helvetica" panose="020B0604020202020204" pitchFamily="34" charset="0"/>
              </a:rPr>
              <a:t>Weltraumtourismus:</a:t>
            </a:r>
            <a:br>
              <a:rPr lang="de-DE" sz="2400" dirty="0">
                <a:latin typeface="Helvetica" panose="020B0604020202020204" pitchFamily="34" charset="0"/>
                <a:ea typeface="Inter" panose="020B0502030000000004" pitchFamily="34" charset="0"/>
                <a:cs typeface="Helvetica" panose="020B0604020202020204" pitchFamily="34" charset="0"/>
              </a:rPr>
            </a:br>
            <a:r>
              <a:rPr lang="de-DE" sz="2400" b="1" dirty="0">
                <a:latin typeface="Helvetica" panose="020B0604020202020204" pitchFamily="34" charset="0"/>
                <a:ea typeface="Inter" panose="020B0502030000000004" pitchFamily="34" charset="0"/>
                <a:cs typeface="Helvetica" panose="020B0604020202020204" pitchFamily="34" charset="0"/>
              </a:rPr>
              <a:t>Aktuelle Tauschkurse</a:t>
            </a:r>
          </a:p>
        </p:txBody>
      </p:sp>
      <p:grpSp>
        <p:nvGrpSpPr>
          <p:cNvPr id="8" name="Gruppieren 7">
            <a:extLst>
              <a:ext uri="{FF2B5EF4-FFF2-40B4-BE49-F238E27FC236}">
                <a16:creationId xmlns:a16="http://schemas.microsoft.com/office/drawing/2014/main" id="{B9AB0B68-1FA8-D0DD-AC3F-97E81455EEAD}"/>
              </a:ext>
            </a:extLst>
          </p:cNvPr>
          <p:cNvGrpSpPr/>
          <p:nvPr userDrawn="1"/>
        </p:nvGrpSpPr>
        <p:grpSpPr>
          <a:xfrm rot="5400000">
            <a:off x="27300" y="4479829"/>
            <a:ext cx="7505071" cy="3528400"/>
            <a:chOff x="781175" y="1285871"/>
            <a:chExt cx="8743122" cy="4110452"/>
          </a:xfrm>
        </p:grpSpPr>
        <p:sp>
          <p:nvSpPr>
            <p:cNvPr id="9" name="Textfeld 8">
              <a:extLst>
                <a:ext uri="{FF2B5EF4-FFF2-40B4-BE49-F238E27FC236}">
                  <a16:creationId xmlns:a16="http://schemas.microsoft.com/office/drawing/2014/main" id="{B3912A71-81BF-03A5-1553-D3BD0B0CB9BA}"/>
                </a:ext>
              </a:extLst>
            </p:cNvPr>
            <p:cNvSpPr txBox="1"/>
            <p:nvPr/>
          </p:nvSpPr>
          <p:spPr>
            <a:xfrm rot="16200000">
              <a:off x="1221898" y="2599638"/>
              <a:ext cx="913550" cy="1541756"/>
            </a:xfrm>
            <a:prstGeom prst="rect">
              <a:avLst/>
            </a:prstGeom>
            <a:noFill/>
          </p:spPr>
          <p:txBody>
            <a:bodyPr wrap="none" rtlCol="0">
              <a:spAutoFit/>
            </a:bodyPr>
            <a:lstStyle/>
            <a:p>
              <a:r>
                <a:rPr lang="de-DE" sz="8000" b="1" dirty="0">
                  <a:latin typeface="Helvetica" panose="020B0604020202020204" pitchFamily="34" charset="0"/>
                  <a:ea typeface="Inter" panose="020B0502030000000004" pitchFamily="34" charset="0"/>
                  <a:cs typeface="Helvetica" panose="020B0604020202020204" pitchFamily="34" charset="0"/>
                </a:rPr>
                <a:t>=</a:t>
              </a:r>
            </a:p>
          </p:txBody>
        </p:sp>
        <p:grpSp>
          <p:nvGrpSpPr>
            <p:cNvPr id="11" name="Gruppieren 10">
              <a:extLst>
                <a:ext uri="{FF2B5EF4-FFF2-40B4-BE49-F238E27FC236}">
                  <a16:creationId xmlns:a16="http://schemas.microsoft.com/office/drawing/2014/main" id="{01604C71-1041-E69C-6F4E-ED1F455D0B59}"/>
                </a:ext>
              </a:extLst>
            </p:cNvPr>
            <p:cNvGrpSpPr/>
            <p:nvPr/>
          </p:nvGrpSpPr>
          <p:grpSpPr>
            <a:xfrm rot="16200000">
              <a:off x="862755" y="3875142"/>
              <a:ext cx="1439601" cy="1602762"/>
              <a:chOff x="547687" y="484049"/>
              <a:chExt cx="1763437" cy="1963300"/>
            </a:xfrm>
          </p:grpSpPr>
          <p:sp>
            <p:nvSpPr>
              <p:cNvPr id="47" name="Rechteck 46">
                <a:extLst>
                  <a:ext uri="{FF2B5EF4-FFF2-40B4-BE49-F238E27FC236}">
                    <a16:creationId xmlns:a16="http://schemas.microsoft.com/office/drawing/2014/main" id="{E9AD0DDA-F386-CF50-3A9C-682B4FDD8369}"/>
                  </a:ext>
                </a:extLst>
              </p:cNvPr>
              <p:cNvSpPr/>
              <p:nvPr/>
            </p:nvSpPr>
            <p:spPr>
              <a:xfrm>
                <a:off x="547687" y="484049"/>
                <a:ext cx="1763437" cy="1963300"/>
              </a:xfrm>
              <a:prstGeom prst="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Helvetica" panose="020B0604020202020204" pitchFamily="34" charset="0"/>
                  <a:cs typeface="Helvetica" panose="020B0604020202020204" pitchFamily="34" charset="0"/>
                </a:endParaRPr>
              </a:p>
            </p:txBody>
          </p:sp>
          <p:pic>
            <p:nvPicPr>
              <p:cNvPr id="48" name="Grafik 47">
                <a:extLst>
                  <a:ext uri="{FF2B5EF4-FFF2-40B4-BE49-F238E27FC236}">
                    <a16:creationId xmlns:a16="http://schemas.microsoft.com/office/drawing/2014/main" id="{5450CDDA-D0B4-DA29-B1E7-4536A24D6DF0}"/>
                  </a:ext>
                </a:extLst>
              </p:cNvPr>
              <p:cNvPicPr/>
              <p:nvPr/>
            </p:nvPicPr>
            <p:blipFill>
              <a:blip r:embed="rId2">
                <a:extLst>
                  <a:ext uri="{28A0092B-C50C-407E-A947-70E740481C1C}">
                    <a14:useLocalDpi xmlns:a14="http://schemas.microsoft.com/office/drawing/2010/main" val="0"/>
                  </a:ext>
                </a:extLst>
              </a:blip>
              <a:stretch>
                <a:fillRect/>
              </a:stretch>
            </p:blipFill>
            <p:spPr>
              <a:xfrm>
                <a:off x="709405" y="745699"/>
                <a:ext cx="1440000" cy="1440000"/>
              </a:xfrm>
              <a:prstGeom prst="rect">
                <a:avLst/>
              </a:prstGeom>
              <a:effectLst/>
            </p:spPr>
          </p:pic>
        </p:grpSp>
        <p:grpSp>
          <p:nvGrpSpPr>
            <p:cNvPr id="12" name="Gruppieren 11">
              <a:extLst>
                <a:ext uri="{FF2B5EF4-FFF2-40B4-BE49-F238E27FC236}">
                  <a16:creationId xmlns:a16="http://schemas.microsoft.com/office/drawing/2014/main" id="{5DA01944-8759-543F-6378-BE1B689E6585}"/>
                </a:ext>
              </a:extLst>
            </p:cNvPr>
            <p:cNvGrpSpPr/>
            <p:nvPr/>
          </p:nvGrpSpPr>
          <p:grpSpPr>
            <a:xfrm rot="16200000">
              <a:off x="880596" y="1204292"/>
              <a:ext cx="1439601" cy="1602762"/>
              <a:chOff x="7593782" y="484049"/>
              <a:chExt cx="1763437" cy="1963300"/>
            </a:xfrm>
          </p:grpSpPr>
          <p:sp>
            <p:nvSpPr>
              <p:cNvPr id="45" name="Rechteck 44">
                <a:extLst>
                  <a:ext uri="{FF2B5EF4-FFF2-40B4-BE49-F238E27FC236}">
                    <a16:creationId xmlns:a16="http://schemas.microsoft.com/office/drawing/2014/main" id="{A2EB5C8B-51E9-120F-B370-9229A051F55E}"/>
                  </a:ext>
                </a:extLst>
              </p:cNvPr>
              <p:cNvSpPr/>
              <p:nvPr/>
            </p:nvSpPr>
            <p:spPr>
              <a:xfrm>
                <a:off x="7593782" y="484049"/>
                <a:ext cx="1763437" cy="1963300"/>
              </a:xfrm>
              <a:prstGeom prst="rect">
                <a:avLst/>
              </a:prstGeom>
              <a:solidFill>
                <a:srgbClr val="D3F4A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Helvetica" panose="020B0604020202020204" pitchFamily="34" charset="0"/>
                  <a:cs typeface="Helvetica" panose="020B0604020202020204" pitchFamily="34" charset="0"/>
                </a:endParaRPr>
              </a:p>
            </p:txBody>
          </p:sp>
          <p:pic>
            <p:nvPicPr>
              <p:cNvPr id="46" name="Grafik 45">
                <a:extLst>
                  <a:ext uri="{FF2B5EF4-FFF2-40B4-BE49-F238E27FC236}">
                    <a16:creationId xmlns:a16="http://schemas.microsoft.com/office/drawing/2014/main" id="{00F72932-87CE-C91E-4395-26CA9EAB5C85}"/>
                  </a:ext>
                </a:extLst>
              </p:cNvPr>
              <p:cNvPicPr/>
              <p:nvPr/>
            </p:nvPicPr>
            <p:blipFill>
              <a:blip r:embed="rId3">
                <a:extLst>
                  <a:ext uri="{28A0092B-C50C-407E-A947-70E740481C1C}">
                    <a14:useLocalDpi xmlns:a14="http://schemas.microsoft.com/office/drawing/2010/main" val="0"/>
                  </a:ext>
                </a:extLst>
              </a:blip>
              <a:stretch>
                <a:fillRect/>
              </a:stretch>
            </p:blipFill>
            <p:spPr>
              <a:xfrm>
                <a:off x="7755500" y="740647"/>
                <a:ext cx="1440000" cy="1440000"/>
              </a:xfrm>
              <a:prstGeom prst="rect">
                <a:avLst/>
              </a:prstGeom>
              <a:effectLst/>
            </p:spPr>
          </p:pic>
        </p:grpSp>
        <p:grpSp>
          <p:nvGrpSpPr>
            <p:cNvPr id="13" name="Gruppieren 12">
              <a:extLst>
                <a:ext uri="{FF2B5EF4-FFF2-40B4-BE49-F238E27FC236}">
                  <a16:creationId xmlns:a16="http://schemas.microsoft.com/office/drawing/2014/main" id="{EB07B084-31D5-7C94-F431-9F6ACCD2858E}"/>
                </a:ext>
              </a:extLst>
            </p:cNvPr>
            <p:cNvGrpSpPr/>
            <p:nvPr/>
          </p:nvGrpSpPr>
          <p:grpSpPr>
            <a:xfrm rot="16200000">
              <a:off x="2537023" y="3875141"/>
              <a:ext cx="1439601" cy="1602762"/>
              <a:chOff x="2311124" y="3167350"/>
              <a:chExt cx="1763437" cy="1963300"/>
            </a:xfrm>
          </p:grpSpPr>
          <p:sp>
            <p:nvSpPr>
              <p:cNvPr id="43" name="Rechteck 42">
                <a:extLst>
                  <a:ext uri="{FF2B5EF4-FFF2-40B4-BE49-F238E27FC236}">
                    <a16:creationId xmlns:a16="http://schemas.microsoft.com/office/drawing/2014/main" id="{D77B4F03-37FD-6D9C-7671-5639F73E3984}"/>
                  </a:ext>
                </a:extLst>
              </p:cNvPr>
              <p:cNvSpPr/>
              <p:nvPr/>
            </p:nvSpPr>
            <p:spPr>
              <a:xfrm>
                <a:off x="2311124" y="3167350"/>
                <a:ext cx="1763437" cy="1963300"/>
              </a:xfrm>
              <a:prstGeom prst="rect">
                <a:avLst/>
              </a:prstGeom>
              <a:solidFill>
                <a:srgbClr val="D3F4A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Helvetica" panose="020B0604020202020204" pitchFamily="34" charset="0"/>
                  <a:cs typeface="Helvetica" panose="020B0604020202020204" pitchFamily="34" charset="0"/>
                </a:endParaRPr>
              </a:p>
            </p:txBody>
          </p:sp>
          <p:pic>
            <p:nvPicPr>
              <p:cNvPr id="44" name="Grafik 43">
                <a:extLst>
                  <a:ext uri="{FF2B5EF4-FFF2-40B4-BE49-F238E27FC236}">
                    <a16:creationId xmlns:a16="http://schemas.microsoft.com/office/drawing/2014/main" id="{63DE9351-1DC1-7B1B-EDA6-8C09906720C2}"/>
                  </a:ext>
                </a:extLst>
              </p:cNvPr>
              <p:cNvPicPr/>
              <p:nvPr/>
            </p:nvPicPr>
            <p:blipFill>
              <a:blip r:embed="rId3">
                <a:extLst>
                  <a:ext uri="{28A0092B-C50C-407E-A947-70E740481C1C}">
                    <a14:useLocalDpi xmlns:a14="http://schemas.microsoft.com/office/drawing/2010/main" val="0"/>
                  </a:ext>
                </a:extLst>
              </a:blip>
              <a:stretch>
                <a:fillRect/>
              </a:stretch>
            </p:blipFill>
            <p:spPr>
              <a:xfrm>
                <a:off x="2472842" y="3423948"/>
                <a:ext cx="1440000" cy="1440000"/>
              </a:xfrm>
              <a:prstGeom prst="rect">
                <a:avLst/>
              </a:prstGeom>
              <a:effectLst/>
            </p:spPr>
          </p:pic>
        </p:grpSp>
        <p:grpSp>
          <p:nvGrpSpPr>
            <p:cNvPr id="14" name="Gruppieren 13">
              <a:extLst>
                <a:ext uri="{FF2B5EF4-FFF2-40B4-BE49-F238E27FC236}">
                  <a16:creationId xmlns:a16="http://schemas.microsoft.com/office/drawing/2014/main" id="{D04E1988-91F4-94C1-AF3C-3BF71EEB48E7}"/>
                </a:ext>
              </a:extLst>
            </p:cNvPr>
            <p:cNvGrpSpPr/>
            <p:nvPr/>
          </p:nvGrpSpPr>
          <p:grpSpPr>
            <a:xfrm rot="16200000">
              <a:off x="2554864" y="1204291"/>
              <a:ext cx="1439601" cy="1602762"/>
              <a:chOff x="7593782" y="4410650"/>
              <a:chExt cx="1763437" cy="1963300"/>
            </a:xfrm>
          </p:grpSpPr>
          <p:sp>
            <p:nvSpPr>
              <p:cNvPr id="41" name="Rechteck 40">
                <a:extLst>
                  <a:ext uri="{FF2B5EF4-FFF2-40B4-BE49-F238E27FC236}">
                    <a16:creationId xmlns:a16="http://schemas.microsoft.com/office/drawing/2014/main" id="{BC77D36F-66AB-D92C-A4DC-EBE2F763BE24}"/>
                  </a:ext>
                </a:extLst>
              </p:cNvPr>
              <p:cNvSpPr/>
              <p:nvPr/>
            </p:nvSpPr>
            <p:spPr>
              <a:xfrm>
                <a:off x="7593782" y="4410650"/>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Helvetica" panose="020B0604020202020204" pitchFamily="34" charset="0"/>
                  <a:cs typeface="Helvetica" panose="020B0604020202020204" pitchFamily="34" charset="0"/>
                </a:endParaRPr>
              </a:p>
            </p:txBody>
          </p:sp>
          <p:pic>
            <p:nvPicPr>
              <p:cNvPr id="42" name="Grafik 41">
                <a:extLst>
                  <a:ext uri="{FF2B5EF4-FFF2-40B4-BE49-F238E27FC236}">
                    <a16:creationId xmlns:a16="http://schemas.microsoft.com/office/drawing/2014/main" id="{E2A1EFCA-808E-1040-D20D-FEC42F29DACA}"/>
                  </a:ext>
                </a:extLst>
              </p:cNvPr>
              <p:cNvPicPr/>
              <p:nvPr/>
            </p:nvPicPr>
            <p:blipFill>
              <a:blip r:embed="rId4">
                <a:extLst>
                  <a:ext uri="{28A0092B-C50C-407E-A947-70E740481C1C}">
                    <a14:useLocalDpi xmlns:a14="http://schemas.microsoft.com/office/drawing/2010/main" val="0"/>
                  </a:ext>
                </a:extLst>
              </a:blip>
              <a:stretch>
                <a:fillRect/>
              </a:stretch>
            </p:blipFill>
            <p:spPr>
              <a:xfrm>
                <a:off x="7755500" y="4672300"/>
                <a:ext cx="1440000" cy="1440000"/>
              </a:xfrm>
              <a:prstGeom prst="rect">
                <a:avLst/>
              </a:prstGeom>
              <a:effectLst/>
            </p:spPr>
          </p:pic>
        </p:grpSp>
        <p:sp>
          <p:nvSpPr>
            <p:cNvPr id="15" name="Textfeld 14">
              <a:extLst>
                <a:ext uri="{FF2B5EF4-FFF2-40B4-BE49-F238E27FC236}">
                  <a16:creationId xmlns:a16="http://schemas.microsoft.com/office/drawing/2014/main" id="{896D5604-01E3-9263-8FC8-A276C8FE380B}"/>
                </a:ext>
              </a:extLst>
            </p:cNvPr>
            <p:cNvSpPr txBox="1"/>
            <p:nvPr/>
          </p:nvSpPr>
          <p:spPr>
            <a:xfrm rot="16200000">
              <a:off x="2896165" y="2599638"/>
              <a:ext cx="913550" cy="1541756"/>
            </a:xfrm>
            <a:prstGeom prst="rect">
              <a:avLst/>
            </a:prstGeom>
            <a:noFill/>
          </p:spPr>
          <p:txBody>
            <a:bodyPr wrap="none" rtlCol="0">
              <a:spAutoFit/>
            </a:bodyPr>
            <a:lstStyle/>
            <a:p>
              <a:r>
                <a:rPr lang="de-DE" sz="8000" b="1" dirty="0">
                  <a:latin typeface="Helvetica" panose="020B0604020202020204" pitchFamily="34" charset="0"/>
                  <a:ea typeface="Inter" panose="020B0502030000000004" pitchFamily="34" charset="0"/>
                  <a:cs typeface="Helvetica" panose="020B0604020202020204" pitchFamily="34" charset="0"/>
                </a:rPr>
                <a:t>=</a:t>
              </a:r>
            </a:p>
          </p:txBody>
        </p:sp>
        <p:grpSp>
          <p:nvGrpSpPr>
            <p:cNvPr id="16" name="Gruppieren 15">
              <a:extLst>
                <a:ext uri="{FF2B5EF4-FFF2-40B4-BE49-F238E27FC236}">
                  <a16:creationId xmlns:a16="http://schemas.microsoft.com/office/drawing/2014/main" id="{B820802F-2D19-2050-2F66-875E2199CCC0}"/>
                </a:ext>
              </a:extLst>
            </p:cNvPr>
            <p:cNvGrpSpPr/>
            <p:nvPr/>
          </p:nvGrpSpPr>
          <p:grpSpPr>
            <a:xfrm rot="16200000">
              <a:off x="5999956" y="880608"/>
              <a:ext cx="1439601" cy="2258852"/>
              <a:chOff x="7348411" y="6990196"/>
              <a:chExt cx="1763437" cy="2766978"/>
            </a:xfrm>
          </p:grpSpPr>
          <p:grpSp>
            <p:nvGrpSpPr>
              <p:cNvPr id="37" name="Gruppieren 36">
                <a:extLst>
                  <a:ext uri="{FF2B5EF4-FFF2-40B4-BE49-F238E27FC236}">
                    <a16:creationId xmlns:a16="http://schemas.microsoft.com/office/drawing/2014/main" id="{C824C393-4524-B02C-9CCD-A6D938E7D0CD}"/>
                  </a:ext>
                </a:extLst>
              </p:cNvPr>
              <p:cNvGrpSpPr/>
              <p:nvPr/>
            </p:nvGrpSpPr>
            <p:grpSpPr>
              <a:xfrm>
                <a:off x="7348411" y="7266618"/>
                <a:ext cx="1763437" cy="1963300"/>
                <a:chOff x="3950696" y="4410650"/>
                <a:chExt cx="1763437" cy="1963300"/>
              </a:xfrm>
            </p:grpSpPr>
            <p:sp>
              <p:nvSpPr>
                <p:cNvPr id="39" name="Rechteck 38">
                  <a:extLst>
                    <a:ext uri="{FF2B5EF4-FFF2-40B4-BE49-F238E27FC236}">
                      <a16:creationId xmlns:a16="http://schemas.microsoft.com/office/drawing/2014/main" id="{B3F9D82C-230E-28A5-80DB-56F89A6C9DFD}"/>
                    </a:ext>
                  </a:extLst>
                </p:cNvPr>
                <p:cNvSpPr/>
                <p:nvPr/>
              </p:nvSpPr>
              <p:spPr>
                <a:xfrm>
                  <a:off x="3950696"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Helvetica" panose="020B0604020202020204" pitchFamily="34" charset="0"/>
                    <a:cs typeface="Helvetica" panose="020B0604020202020204" pitchFamily="34" charset="0"/>
                  </a:endParaRPr>
                </a:p>
              </p:txBody>
            </p:sp>
            <p:pic>
              <p:nvPicPr>
                <p:cNvPr id="40" name="Grafik 39">
                  <a:extLst>
                    <a:ext uri="{FF2B5EF4-FFF2-40B4-BE49-F238E27FC236}">
                      <a16:creationId xmlns:a16="http://schemas.microsoft.com/office/drawing/2014/main" id="{949957C3-2645-3275-7FF4-A8489CDDDA33}"/>
                    </a:ext>
                  </a:extLst>
                </p:cNvPr>
                <p:cNvPicPr/>
                <p:nvPr/>
              </p:nvPicPr>
              <p:blipFill rotWithShape="1">
                <a:blip r:embed="rId5">
                  <a:extLst>
                    <a:ext uri="{28A0092B-C50C-407E-A947-70E740481C1C}">
                      <a14:useLocalDpi xmlns:a14="http://schemas.microsoft.com/office/drawing/2010/main" val="0"/>
                    </a:ext>
                  </a:extLst>
                </a:blip>
                <a:srcRect t="15629"/>
                <a:stretch/>
              </p:blipFill>
              <p:spPr>
                <a:xfrm>
                  <a:off x="4118976" y="4784828"/>
                  <a:ext cx="1440000" cy="1214945"/>
                </a:xfrm>
                <a:prstGeom prst="rect">
                  <a:avLst/>
                </a:prstGeom>
                <a:effectLst/>
              </p:spPr>
            </p:pic>
          </p:grpSp>
          <p:sp>
            <p:nvSpPr>
              <p:cNvPr id="38" name="Textfeld 37">
                <a:extLst>
                  <a:ext uri="{FF2B5EF4-FFF2-40B4-BE49-F238E27FC236}">
                    <a16:creationId xmlns:a16="http://schemas.microsoft.com/office/drawing/2014/main" id="{43B5EF83-C8E0-4111-FAE0-A8FE6EE962DA}"/>
                  </a:ext>
                </a:extLst>
              </p:cNvPr>
              <p:cNvSpPr txBox="1"/>
              <p:nvPr/>
            </p:nvSpPr>
            <p:spPr>
              <a:xfrm>
                <a:off x="7543333" y="6990196"/>
                <a:ext cx="1193743" cy="2766978"/>
              </a:xfrm>
              <a:prstGeom prst="rect">
                <a:avLst/>
              </a:prstGeom>
              <a:noFill/>
            </p:spPr>
            <p:txBody>
              <a:bodyPr wrap="square" rtlCol="0">
                <a:spAutoFit/>
              </a:bodyPr>
              <a:lstStyle/>
              <a:p>
                <a:pPr algn="r"/>
                <a:r>
                  <a:rPr lang="de-DE" sz="12000" b="1" dirty="0">
                    <a:latin typeface="Helvetica" panose="020B0604020202020204" pitchFamily="34" charset="0"/>
                    <a:ea typeface="Inter" panose="020B0502030000000004" pitchFamily="34" charset="0"/>
                    <a:cs typeface="Helvetica" panose="020B0604020202020204" pitchFamily="34" charset="0"/>
                  </a:rPr>
                  <a:t>?</a:t>
                </a:r>
              </a:p>
            </p:txBody>
          </p:sp>
        </p:grpSp>
        <p:sp>
          <p:nvSpPr>
            <p:cNvPr id="17" name="Textfeld 16">
              <a:extLst>
                <a:ext uri="{FF2B5EF4-FFF2-40B4-BE49-F238E27FC236}">
                  <a16:creationId xmlns:a16="http://schemas.microsoft.com/office/drawing/2014/main" id="{4FDF17FB-AA70-B632-BC33-E98AB2F22FF0}"/>
                </a:ext>
              </a:extLst>
            </p:cNvPr>
            <p:cNvSpPr txBox="1"/>
            <p:nvPr/>
          </p:nvSpPr>
          <p:spPr>
            <a:xfrm rot="16200000">
              <a:off x="6256717" y="2568064"/>
              <a:ext cx="913550" cy="1541756"/>
            </a:xfrm>
            <a:prstGeom prst="rect">
              <a:avLst/>
            </a:prstGeom>
            <a:noFill/>
          </p:spPr>
          <p:txBody>
            <a:bodyPr wrap="none" rtlCol="0">
              <a:spAutoFit/>
            </a:bodyPr>
            <a:lstStyle/>
            <a:p>
              <a:r>
                <a:rPr lang="de-DE" sz="8000" b="1">
                  <a:latin typeface="Helvetica" panose="020B0604020202020204" pitchFamily="34" charset="0"/>
                  <a:ea typeface="Inter" panose="020B0502030000000004" pitchFamily="34" charset="0"/>
                  <a:cs typeface="Helvetica" panose="020B0604020202020204" pitchFamily="34" charset="0"/>
                </a:rPr>
                <a:t>=</a:t>
              </a:r>
            </a:p>
          </p:txBody>
        </p:sp>
        <p:grpSp>
          <p:nvGrpSpPr>
            <p:cNvPr id="18" name="Gruppieren 17">
              <a:extLst>
                <a:ext uri="{FF2B5EF4-FFF2-40B4-BE49-F238E27FC236}">
                  <a16:creationId xmlns:a16="http://schemas.microsoft.com/office/drawing/2014/main" id="{73D1037B-51BA-A6AC-D851-8A8957C8098E}"/>
                </a:ext>
              </a:extLst>
            </p:cNvPr>
            <p:cNvGrpSpPr/>
            <p:nvPr/>
          </p:nvGrpSpPr>
          <p:grpSpPr>
            <a:xfrm rot="16200000">
              <a:off x="5897574" y="3870781"/>
              <a:ext cx="1439601" cy="1602761"/>
              <a:chOff x="392814" y="7266618"/>
              <a:chExt cx="1763437" cy="1963300"/>
            </a:xfrm>
          </p:grpSpPr>
          <p:sp>
            <p:nvSpPr>
              <p:cNvPr id="35" name="Rechteck 34">
                <a:extLst>
                  <a:ext uri="{FF2B5EF4-FFF2-40B4-BE49-F238E27FC236}">
                    <a16:creationId xmlns:a16="http://schemas.microsoft.com/office/drawing/2014/main" id="{4DE81832-211D-4046-60E7-7EC94EBF6E7F}"/>
                  </a:ext>
                </a:extLst>
              </p:cNvPr>
              <p:cNvSpPr/>
              <p:nvPr/>
            </p:nvSpPr>
            <p:spPr>
              <a:xfrm>
                <a:off x="392814" y="7266618"/>
                <a:ext cx="1763437" cy="1963300"/>
              </a:xfrm>
              <a:prstGeom prst="rect">
                <a:avLst/>
              </a:prstGeom>
              <a:solidFill>
                <a:srgbClr val="D3F4A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Helvetica" panose="020B0604020202020204" pitchFamily="34" charset="0"/>
                  <a:cs typeface="Helvetica" panose="020B0604020202020204" pitchFamily="34" charset="0"/>
                </a:endParaRPr>
              </a:p>
            </p:txBody>
          </p:sp>
          <p:pic>
            <p:nvPicPr>
              <p:cNvPr id="36" name="Grafik 35">
                <a:extLst>
                  <a:ext uri="{FF2B5EF4-FFF2-40B4-BE49-F238E27FC236}">
                    <a16:creationId xmlns:a16="http://schemas.microsoft.com/office/drawing/2014/main" id="{AEA0CD84-252D-9EBB-DE31-209F6097A47C}"/>
                  </a:ext>
                </a:extLst>
              </p:cNvPr>
              <p:cNvPicPr/>
              <p:nvPr/>
            </p:nvPicPr>
            <p:blipFill>
              <a:blip r:embed="rId3">
                <a:extLst>
                  <a:ext uri="{28A0092B-C50C-407E-A947-70E740481C1C}">
                    <a14:useLocalDpi xmlns:a14="http://schemas.microsoft.com/office/drawing/2010/main" val="0"/>
                  </a:ext>
                </a:extLst>
              </a:blip>
              <a:stretch>
                <a:fillRect/>
              </a:stretch>
            </p:blipFill>
            <p:spPr>
              <a:xfrm>
                <a:off x="554532" y="7528268"/>
                <a:ext cx="1440000" cy="1440000"/>
              </a:xfrm>
              <a:prstGeom prst="rect">
                <a:avLst/>
              </a:prstGeom>
              <a:effectLst/>
            </p:spPr>
          </p:pic>
        </p:grpSp>
        <p:grpSp>
          <p:nvGrpSpPr>
            <p:cNvPr id="19" name="Gruppieren 18">
              <a:extLst>
                <a:ext uri="{FF2B5EF4-FFF2-40B4-BE49-F238E27FC236}">
                  <a16:creationId xmlns:a16="http://schemas.microsoft.com/office/drawing/2014/main" id="{F6D3DE3B-011C-C62C-7963-9AE6F7D3D005}"/>
                </a:ext>
              </a:extLst>
            </p:cNvPr>
            <p:cNvGrpSpPr/>
            <p:nvPr/>
          </p:nvGrpSpPr>
          <p:grpSpPr>
            <a:xfrm rot="16200000">
              <a:off x="4211291" y="3875141"/>
              <a:ext cx="1439601" cy="1602762"/>
              <a:chOff x="547687" y="4410650"/>
              <a:chExt cx="1763437" cy="1963300"/>
            </a:xfrm>
          </p:grpSpPr>
          <p:sp>
            <p:nvSpPr>
              <p:cNvPr id="33" name="Rechteck 32">
                <a:extLst>
                  <a:ext uri="{FF2B5EF4-FFF2-40B4-BE49-F238E27FC236}">
                    <a16:creationId xmlns:a16="http://schemas.microsoft.com/office/drawing/2014/main" id="{0902701C-BC7A-6974-6801-F3F2D76437F0}"/>
                  </a:ext>
                </a:extLst>
              </p:cNvPr>
              <p:cNvSpPr/>
              <p:nvPr/>
            </p:nvSpPr>
            <p:spPr>
              <a:xfrm>
                <a:off x="547687" y="4410650"/>
                <a:ext cx="1763437" cy="19633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Helvetica" panose="020B0604020202020204" pitchFamily="34" charset="0"/>
                  <a:cs typeface="Helvetica" panose="020B0604020202020204" pitchFamily="34" charset="0"/>
                </a:endParaRPr>
              </a:p>
            </p:txBody>
          </p:sp>
          <p:pic>
            <p:nvPicPr>
              <p:cNvPr id="34" name="Grafik 33" descr="Ein Bild, das Text enthält.&#10;&#10;Automatisch generierte Beschreibung">
                <a:extLst>
                  <a:ext uri="{FF2B5EF4-FFF2-40B4-BE49-F238E27FC236}">
                    <a16:creationId xmlns:a16="http://schemas.microsoft.com/office/drawing/2014/main" id="{BFE63097-B777-8031-75E3-62AF7A5C5AA2}"/>
                  </a:ext>
                </a:extLst>
              </p:cNvPr>
              <p:cNvPicPr/>
              <p:nvPr/>
            </p:nvPicPr>
            <p:blipFill>
              <a:blip r:embed="rId6">
                <a:extLst>
                  <a:ext uri="{28A0092B-C50C-407E-A947-70E740481C1C}">
                    <a14:useLocalDpi xmlns:a14="http://schemas.microsoft.com/office/drawing/2010/main" val="0"/>
                  </a:ext>
                </a:extLst>
              </a:blip>
              <a:stretch>
                <a:fillRect/>
              </a:stretch>
            </p:blipFill>
            <p:spPr>
              <a:xfrm>
                <a:off x="709405" y="4672300"/>
                <a:ext cx="1440000" cy="1440000"/>
              </a:xfrm>
              <a:prstGeom prst="rect">
                <a:avLst/>
              </a:prstGeom>
              <a:effectLst/>
            </p:spPr>
          </p:pic>
        </p:grpSp>
        <p:sp>
          <p:nvSpPr>
            <p:cNvPr id="20" name="Textfeld 19">
              <a:extLst>
                <a:ext uri="{FF2B5EF4-FFF2-40B4-BE49-F238E27FC236}">
                  <a16:creationId xmlns:a16="http://schemas.microsoft.com/office/drawing/2014/main" id="{6004F705-DF48-3F4A-297F-B2CB3DD28B2E}"/>
                </a:ext>
              </a:extLst>
            </p:cNvPr>
            <p:cNvSpPr txBox="1"/>
            <p:nvPr/>
          </p:nvSpPr>
          <p:spPr>
            <a:xfrm rot="16200000">
              <a:off x="4570432" y="2599638"/>
              <a:ext cx="913550" cy="1541756"/>
            </a:xfrm>
            <a:prstGeom prst="rect">
              <a:avLst/>
            </a:prstGeom>
            <a:noFill/>
          </p:spPr>
          <p:txBody>
            <a:bodyPr wrap="none" rtlCol="0">
              <a:spAutoFit/>
            </a:bodyPr>
            <a:lstStyle/>
            <a:p>
              <a:r>
                <a:rPr lang="de-DE" sz="8000" b="1">
                  <a:latin typeface="Helvetica" panose="020B0604020202020204" pitchFamily="34" charset="0"/>
                  <a:ea typeface="Inter" panose="020B0502030000000004" pitchFamily="34" charset="0"/>
                  <a:cs typeface="Helvetica" panose="020B0604020202020204" pitchFamily="34" charset="0"/>
                </a:rPr>
                <a:t>=</a:t>
              </a:r>
            </a:p>
          </p:txBody>
        </p:sp>
        <p:sp>
          <p:nvSpPr>
            <p:cNvPr id="21" name="Rechteck 20">
              <a:extLst>
                <a:ext uri="{FF2B5EF4-FFF2-40B4-BE49-F238E27FC236}">
                  <a16:creationId xmlns:a16="http://schemas.microsoft.com/office/drawing/2014/main" id="{A222F5D9-8CE0-17A1-ABAC-7786C7F27F63}"/>
                </a:ext>
              </a:extLst>
            </p:cNvPr>
            <p:cNvSpPr/>
            <p:nvPr/>
          </p:nvSpPr>
          <p:spPr>
            <a:xfrm rot="16200000">
              <a:off x="4229132" y="1204291"/>
              <a:ext cx="1439601" cy="160276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Helvetica" panose="020B0604020202020204" pitchFamily="34" charset="0"/>
                <a:cs typeface="Helvetica" panose="020B0604020202020204" pitchFamily="34" charset="0"/>
              </a:endParaRPr>
            </a:p>
          </p:txBody>
        </p:sp>
        <p:pic>
          <p:nvPicPr>
            <p:cNvPr id="22" name="Grafik 21">
              <a:extLst>
                <a:ext uri="{FF2B5EF4-FFF2-40B4-BE49-F238E27FC236}">
                  <a16:creationId xmlns:a16="http://schemas.microsoft.com/office/drawing/2014/main" id="{2EB693C3-E234-00BE-951A-DC425D64C770}"/>
                </a:ext>
              </a:extLst>
            </p:cNvPr>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rot="16200000">
              <a:off x="4361153" y="1417892"/>
              <a:ext cx="1175560" cy="1175560"/>
            </a:xfrm>
            <a:prstGeom prst="rect">
              <a:avLst/>
            </a:prstGeom>
            <a:effectLst/>
          </p:spPr>
        </p:pic>
        <p:cxnSp>
          <p:nvCxnSpPr>
            <p:cNvPr id="23" name="Gerader Verbinder 22">
              <a:extLst>
                <a:ext uri="{FF2B5EF4-FFF2-40B4-BE49-F238E27FC236}">
                  <a16:creationId xmlns:a16="http://schemas.microsoft.com/office/drawing/2014/main" id="{27858C30-A63A-014D-1104-1DA5951F75CD}"/>
                </a:ext>
              </a:extLst>
            </p:cNvPr>
            <p:cNvCxnSpPr/>
            <p:nvPr/>
          </p:nvCxnSpPr>
          <p:spPr>
            <a:xfrm rot="16200000" flipH="1" flipV="1">
              <a:off x="4229132" y="1204291"/>
              <a:ext cx="1439601" cy="16027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uppieren 23">
              <a:extLst>
                <a:ext uri="{FF2B5EF4-FFF2-40B4-BE49-F238E27FC236}">
                  <a16:creationId xmlns:a16="http://schemas.microsoft.com/office/drawing/2014/main" id="{A4706C74-9846-E933-F11D-BC98B451BC85}"/>
                </a:ext>
              </a:extLst>
            </p:cNvPr>
            <p:cNvGrpSpPr/>
            <p:nvPr/>
          </p:nvGrpSpPr>
          <p:grpSpPr>
            <a:xfrm rot="16200000">
              <a:off x="7588997" y="3873349"/>
              <a:ext cx="1439601" cy="1602761"/>
              <a:chOff x="547687" y="484049"/>
              <a:chExt cx="1763437" cy="1963300"/>
            </a:xfrm>
          </p:grpSpPr>
          <p:sp>
            <p:nvSpPr>
              <p:cNvPr id="31" name="Rechteck 30">
                <a:extLst>
                  <a:ext uri="{FF2B5EF4-FFF2-40B4-BE49-F238E27FC236}">
                    <a16:creationId xmlns:a16="http://schemas.microsoft.com/office/drawing/2014/main" id="{3BCBC25E-A9BA-4532-E840-109EC16BA51A}"/>
                  </a:ext>
                </a:extLst>
              </p:cNvPr>
              <p:cNvSpPr/>
              <p:nvPr/>
            </p:nvSpPr>
            <p:spPr>
              <a:xfrm>
                <a:off x="547687" y="484049"/>
                <a:ext cx="1763437" cy="1963300"/>
              </a:xfrm>
              <a:prstGeom prst="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latin typeface="Helvetica" panose="020B0604020202020204" pitchFamily="34" charset="0"/>
                  <a:cs typeface="Helvetica" panose="020B0604020202020204" pitchFamily="34" charset="0"/>
                </a:endParaRPr>
              </a:p>
            </p:txBody>
          </p:sp>
          <p:pic>
            <p:nvPicPr>
              <p:cNvPr id="32" name="Grafik 31">
                <a:extLst>
                  <a:ext uri="{FF2B5EF4-FFF2-40B4-BE49-F238E27FC236}">
                    <a16:creationId xmlns:a16="http://schemas.microsoft.com/office/drawing/2014/main" id="{E11611D1-CF5B-8171-3BEA-7D5D5AF6615B}"/>
                  </a:ext>
                </a:extLst>
              </p:cNvPr>
              <p:cNvPicPr/>
              <p:nvPr/>
            </p:nvPicPr>
            <p:blipFill>
              <a:blip r:embed="rId2">
                <a:extLst>
                  <a:ext uri="{28A0092B-C50C-407E-A947-70E740481C1C}">
                    <a14:useLocalDpi xmlns:a14="http://schemas.microsoft.com/office/drawing/2010/main" val="0"/>
                  </a:ext>
                </a:extLst>
              </a:blip>
              <a:stretch>
                <a:fillRect/>
              </a:stretch>
            </p:blipFill>
            <p:spPr>
              <a:xfrm>
                <a:off x="709405" y="745699"/>
                <a:ext cx="1440000" cy="1440000"/>
              </a:xfrm>
              <a:prstGeom prst="rect">
                <a:avLst/>
              </a:prstGeom>
              <a:effectLst/>
            </p:spPr>
          </p:pic>
        </p:grpSp>
        <p:grpSp>
          <p:nvGrpSpPr>
            <p:cNvPr id="25" name="Gruppieren 24">
              <a:extLst>
                <a:ext uri="{FF2B5EF4-FFF2-40B4-BE49-F238E27FC236}">
                  <a16:creationId xmlns:a16="http://schemas.microsoft.com/office/drawing/2014/main" id="{1F52391C-03C4-3B44-98D2-59366EB277E4}"/>
                </a:ext>
              </a:extLst>
            </p:cNvPr>
            <p:cNvGrpSpPr/>
            <p:nvPr/>
          </p:nvGrpSpPr>
          <p:grpSpPr>
            <a:xfrm rot="16200000">
              <a:off x="7675070" y="878038"/>
              <a:ext cx="1439601" cy="2258852"/>
              <a:chOff x="7348411" y="6970218"/>
              <a:chExt cx="1763437" cy="2766978"/>
            </a:xfrm>
          </p:grpSpPr>
          <p:grpSp>
            <p:nvGrpSpPr>
              <p:cNvPr id="27" name="Gruppieren 26">
                <a:extLst>
                  <a:ext uri="{FF2B5EF4-FFF2-40B4-BE49-F238E27FC236}">
                    <a16:creationId xmlns:a16="http://schemas.microsoft.com/office/drawing/2014/main" id="{DD4AE7E3-3D2D-8E2E-D933-933FBD3C945C}"/>
                  </a:ext>
                </a:extLst>
              </p:cNvPr>
              <p:cNvGrpSpPr/>
              <p:nvPr/>
            </p:nvGrpSpPr>
            <p:grpSpPr>
              <a:xfrm>
                <a:off x="7348411" y="7266618"/>
                <a:ext cx="1763437" cy="1963300"/>
                <a:chOff x="3950696" y="4410650"/>
                <a:chExt cx="1763437" cy="1963300"/>
              </a:xfrm>
            </p:grpSpPr>
            <p:sp>
              <p:nvSpPr>
                <p:cNvPr id="29" name="Rechteck 28">
                  <a:extLst>
                    <a:ext uri="{FF2B5EF4-FFF2-40B4-BE49-F238E27FC236}">
                      <a16:creationId xmlns:a16="http://schemas.microsoft.com/office/drawing/2014/main" id="{C77A62DB-5969-4567-5407-621383781AD2}"/>
                    </a:ext>
                  </a:extLst>
                </p:cNvPr>
                <p:cNvSpPr/>
                <p:nvPr/>
              </p:nvSpPr>
              <p:spPr>
                <a:xfrm>
                  <a:off x="3950696"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Helvetica" panose="020B0604020202020204" pitchFamily="34" charset="0"/>
                    <a:cs typeface="Helvetica" panose="020B0604020202020204" pitchFamily="34" charset="0"/>
                  </a:endParaRPr>
                </a:p>
              </p:txBody>
            </p:sp>
            <p:pic>
              <p:nvPicPr>
                <p:cNvPr id="30" name="Grafik 29">
                  <a:extLst>
                    <a:ext uri="{FF2B5EF4-FFF2-40B4-BE49-F238E27FC236}">
                      <a16:creationId xmlns:a16="http://schemas.microsoft.com/office/drawing/2014/main" id="{A6F591FC-0EB3-54D0-B544-1775E0ADA254}"/>
                    </a:ext>
                  </a:extLst>
                </p:cNvPr>
                <p:cNvPicPr/>
                <p:nvPr/>
              </p:nvPicPr>
              <p:blipFill rotWithShape="1">
                <a:blip r:embed="rId5">
                  <a:extLst>
                    <a:ext uri="{28A0092B-C50C-407E-A947-70E740481C1C}">
                      <a14:useLocalDpi xmlns:a14="http://schemas.microsoft.com/office/drawing/2010/main" val="0"/>
                    </a:ext>
                  </a:extLst>
                </a:blip>
                <a:srcRect t="15629"/>
                <a:stretch/>
              </p:blipFill>
              <p:spPr>
                <a:xfrm>
                  <a:off x="4118976" y="4784828"/>
                  <a:ext cx="1440000" cy="1214945"/>
                </a:xfrm>
                <a:prstGeom prst="rect">
                  <a:avLst/>
                </a:prstGeom>
                <a:effectLst/>
              </p:spPr>
            </p:pic>
          </p:grpSp>
          <p:sp>
            <p:nvSpPr>
              <p:cNvPr id="28" name="Textfeld 27">
                <a:extLst>
                  <a:ext uri="{FF2B5EF4-FFF2-40B4-BE49-F238E27FC236}">
                    <a16:creationId xmlns:a16="http://schemas.microsoft.com/office/drawing/2014/main" id="{3DDD95B9-E7BE-526A-175B-A14EBC1A56F9}"/>
                  </a:ext>
                </a:extLst>
              </p:cNvPr>
              <p:cNvSpPr txBox="1"/>
              <p:nvPr/>
            </p:nvSpPr>
            <p:spPr>
              <a:xfrm>
                <a:off x="7563677" y="6970218"/>
                <a:ext cx="1193743" cy="2766978"/>
              </a:xfrm>
              <a:prstGeom prst="rect">
                <a:avLst/>
              </a:prstGeom>
              <a:noFill/>
            </p:spPr>
            <p:txBody>
              <a:bodyPr wrap="square" rtlCol="0">
                <a:spAutoFit/>
              </a:bodyPr>
              <a:lstStyle/>
              <a:p>
                <a:pPr algn="r"/>
                <a:r>
                  <a:rPr lang="de-DE" sz="12000" b="1" dirty="0">
                    <a:latin typeface="Helvetica" panose="020B0604020202020204" pitchFamily="34" charset="0"/>
                    <a:ea typeface="Inter" panose="020B0502030000000004" pitchFamily="34" charset="0"/>
                    <a:cs typeface="Helvetica" panose="020B0604020202020204" pitchFamily="34" charset="0"/>
                  </a:rPr>
                  <a:t>?</a:t>
                </a:r>
              </a:p>
            </p:txBody>
          </p:sp>
        </p:grpSp>
        <p:sp>
          <p:nvSpPr>
            <p:cNvPr id="26" name="Textfeld 25">
              <a:extLst>
                <a:ext uri="{FF2B5EF4-FFF2-40B4-BE49-F238E27FC236}">
                  <a16:creationId xmlns:a16="http://schemas.microsoft.com/office/drawing/2014/main" id="{378D7C67-7015-2F0A-47FC-E0D051FCF2DD}"/>
                </a:ext>
              </a:extLst>
            </p:cNvPr>
            <p:cNvSpPr txBox="1"/>
            <p:nvPr/>
          </p:nvSpPr>
          <p:spPr>
            <a:xfrm rot="16200000">
              <a:off x="7948139" y="2565493"/>
              <a:ext cx="913550" cy="1541756"/>
            </a:xfrm>
            <a:prstGeom prst="rect">
              <a:avLst/>
            </a:prstGeom>
            <a:noFill/>
          </p:spPr>
          <p:txBody>
            <a:bodyPr wrap="none" rtlCol="0">
              <a:spAutoFit/>
            </a:bodyPr>
            <a:lstStyle/>
            <a:p>
              <a:r>
                <a:rPr lang="de-DE" sz="8000" b="1">
                  <a:latin typeface="Helvetica" panose="020B0604020202020204" pitchFamily="34" charset="0"/>
                  <a:ea typeface="Inter" panose="020B0502030000000004" pitchFamily="34" charset="0"/>
                  <a:cs typeface="Helvetica" panose="020B0604020202020204" pitchFamily="34" charset="0"/>
                </a:rPr>
                <a:t>=</a:t>
              </a:r>
            </a:p>
          </p:txBody>
        </p:sp>
      </p:grpSp>
      <p:pic>
        <p:nvPicPr>
          <p:cNvPr id="51" name="Grafik 50">
            <a:extLst>
              <a:ext uri="{FF2B5EF4-FFF2-40B4-BE49-F238E27FC236}">
                <a16:creationId xmlns:a16="http://schemas.microsoft.com/office/drawing/2014/main" id="{5AE2D27D-D79B-F5DA-8D21-E33F326EC37F}"/>
              </a:ext>
            </a:extLst>
          </p:cNvPr>
          <p:cNvPicPr/>
          <p:nvPr userDrawn="1"/>
        </p:nvPicPr>
        <p:blipFill>
          <a:blip r:embed="rId9">
            <a:extLst>
              <a:ext uri="{28A0092B-C50C-407E-A947-70E740481C1C}">
                <a14:useLocalDpi xmlns:a14="http://schemas.microsoft.com/office/drawing/2010/main" val="0"/>
              </a:ext>
            </a:extLst>
          </a:blip>
          <a:stretch>
            <a:fillRect/>
          </a:stretch>
        </p:blipFill>
        <p:spPr>
          <a:xfrm>
            <a:off x="5951402" y="777173"/>
            <a:ext cx="583073" cy="583073"/>
          </a:xfrm>
          <a:prstGeom prst="rect">
            <a:avLst/>
          </a:prstGeom>
        </p:spPr>
      </p:pic>
    </p:spTree>
    <p:extLst>
      <p:ext uri="{BB962C8B-B14F-4D97-AF65-F5344CB8AC3E}">
        <p14:creationId xmlns:p14="http://schemas.microsoft.com/office/powerpoint/2010/main" val="816505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e 2/1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I-e 2/15</a:t>
            </a:r>
          </a:p>
        </p:txBody>
      </p:sp>
      <p:sp>
        <p:nvSpPr>
          <p:cNvPr id="6" name="Rechteck 5">
            <a:extLst>
              <a:ext uri="{FF2B5EF4-FFF2-40B4-BE49-F238E27FC236}">
                <a16:creationId xmlns:a16="http://schemas.microsoft.com/office/drawing/2014/main" id="{28E1941E-180C-C66C-1FA2-1B3EED604DFA}"/>
              </a:ext>
            </a:extLst>
          </p:cNvPr>
          <p:cNvSpPr/>
          <p:nvPr userDrawn="1"/>
        </p:nvSpPr>
        <p:spPr>
          <a:xfrm>
            <a:off x="1025351" y="7041204"/>
            <a:ext cx="5554436" cy="2582725"/>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1200" b="1" dirty="0" err="1">
                <a:solidFill>
                  <a:schemeClr val="tx1"/>
                </a:solidFill>
                <a:latin typeface="helvetica"/>
                <a:ea typeface="Inter" panose="020B0502030000000004" pitchFamily="34" charset="0"/>
                <a:cs typeface="Inter" panose="020B0502030000000004" pitchFamily="34" charset="0"/>
              </a:rPr>
              <a:t>Marketing-Chef:in</a:t>
            </a:r>
            <a:endParaRPr lang="de-DE" sz="1200" b="1" dirty="0">
              <a:solidFill>
                <a:schemeClr val="tx1"/>
              </a:solidFill>
              <a:latin typeface="helvetica"/>
              <a:ea typeface="Inter" panose="020B0502030000000004" pitchFamily="34" charset="0"/>
              <a:cs typeface="Inter" panose="020B0502030000000004" pitchFamily="34" charset="0"/>
            </a:endParaRPr>
          </a:p>
          <a:p>
            <a:endParaRPr lang="de-DE" sz="1200" dirty="0">
              <a:solidFill>
                <a:schemeClr val="tx1"/>
              </a:solidFill>
              <a:latin typeface="helvetica"/>
              <a:ea typeface="Inter" panose="020B0502030000000004" pitchFamily="34" charset="0"/>
              <a:cs typeface="Inter" panose="020B0502030000000004" pitchFamily="34" charset="0"/>
            </a:endParaRPr>
          </a:p>
          <a:p>
            <a:r>
              <a:rPr lang="de-DE" sz="1200" dirty="0">
                <a:solidFill>
                  <a:schemeClr val="tx1"/>
                </a:solidFill>
                <a:latin typeface="helvetica"/>
                <a:ea typeface="Inter" panose="020B0502030000000004" pitchFamily="34" charset="0"/>
                <a:cs typeface="Inter" panose="020B0502030000000004" pitchFamily="34" charset="0"/>
              </a:rPr>
              <a:t>Dir gehört eine Marketing-Agentur, die Werbung für Reisen </a:t>
            </a:r>
            <a:br>
              <a:rPr lang="de-DE" sz="1200" dirty="0">
                <a:solidFill>
                  <a:schemeClr val="tx1"/>
                </a:solidFill>
                <a:latin typeface="helvetica"/>
                <a:ea typeface="Inter" panose="020B0502030000000004" pitchFamily="34" charset="0"/>
                <a:cs typeface="Inter" panose="020B0502030000000004" pitchFamily="34" charset="0"/>
              </a:rPr>
            </a:br>
            <a:r>
              <a:rPr lang="de-DE" sz="1200" dirty="0">
                <a:solidFill>
                  <a:schemeClr val="tx1"/>
                </a:solidFill>
                <a:latin typeface="helvetica"/>
                <a:ea typeface="Inter" panose="020B0502030000000004" pitchFamily="34" charset="0"/>
                <a:cs typeface="Inter" panose="020B0502030000000004" pitchFamily="34" charset="0"/>
              </a:rPr>
              <a:t>zu fremden Planeten macht. Wie der Zufall so will, sind unsere </a:t>
            </a:r>
            <a:br>
              <a:rPr lang="de-DE" sz="1200" dirty="0">
                <a:solidFill>
                  <a:schemeClr val="tx1"/>
                </a:solidFill>
                <a:latin typeface="helvetica"/>
                <a:ea typeface="Inter" panose="020B0502030000000004" pitchFamily="34" charset="0"/>
                <a:cs typeface="Inter" panose="020B0502030000000004" pitchFamily="34" charset="0"/>
              </a:rPr>
            </a:br>
            <a:r>
              <a:rPr lang="de-DE" sz="1200" dirty="0">
                <a:solidFill>
                  <a:schemeClr val="tx1"/>
                </a:solidFill>
                <a:latin typeface="helvetica"/>
                <a:ea typeface="Inter" panose="020B0502030000000004" pitchFamily="34" charset="0"/>
                <a:cs typeface="Inter" panose="020B0502030000000004" pitchFamily="34" charset="0"/>
              </a:rPr>
              <a:t>3 </a:t>
            </a:r>
            <a:r>
              <a:rPr lang="de-DE" sz="1200" dirty="0" err="1">
                <a:solidFill>
                  <a:schemeClr val="tx1"/>
                </a:solidFill>
                <a:latin typeface="helvetica"/>
                <a:ea typeface="Inter" panose="020B0502030000000004" pitchFamily="34" charset="0"/>
                <a:cs typeface="Inter" panose="020B0502030000000004" pitchFamily="34" charset="0"/>
              </a:rPr>
              <a:t>Weltraumtourist:innen</a:t>
            </a:r>
            <a:r>
              <a:rPr lang="de-DE" sz="1200" dirty="0">
                <a:solidFill>
                  <a:schemeClr val="tx1"/>
                </a:solidFill>
                <a:latin typeface="helvetica"/>
                <a:ea typeface="Inter" panose="020B0502030000000004" pitchFamily="34" charset="0"/>
                <a:cs typeface="Inter" panose="020B0502030000000004" pitchFamily="34" charset="0"/>
              </a:rPr>
              <a:t> als </a:t>
            </a:r>
            <a:r>
              <a:rPr lang="de-DE" sz="1200" dirty="0" err="1">
                <a:solidFill>
                  <a:schemeClr val="tx1"/>
                </a:solidFill>
                <a:latin typeface="helvetica"/>
                <a:ea typeface="Inter" panose="020B0502030000000004" pitchFamily="34" charset="0"/>
                <a:cs typeface="Inter" panose="020B0502030000000004" pitchFamily="34" charset="0"/>
              </a:rPr>
              <a:t>Werbetexter:innen</a:t>
            </a:r>
            <a:r>
              <a:rPr lang="de-DE" sz="1200" dirty="0">
                <a:solidFill>
                  <a:schemeClr val="tx1"/>
                </a:solidFill>
                <a:latin typeface="helvetica"/>
                <a:ea typeface="Inter" panose="020B0502030000000004" pitchFamily="34" charset="0"/>
                <a:cs typeface="Inter" panose="020B0502030000000004" pitchFamily="34" charset="0"/>
              </a:rPr>
              <a:t> in deiner Firma </a:t>
            </a:r>
            <a:br>
              <a:rPr lang="de-DE" sz="1200" dirty="0">
                <a:solidFill>
                  <a:schemeClr val="tx1"/>
                </a:solidFill>
                <a:latin typeface="helvetica"/>
                <a:ea typeface="Inter" panose="020B0502030000000004" pitchFamily="34" charset="0"/>
                <a:cs typeface="Inter" panose="020B0502030000000004" pitchFamily="34" charset="0"/>
              </a:rPr>
            </a:br>
            <a:r>
              <a:rPr lang="de-DE" sz="1200" dirty="0">
                <a:solidFill>
                  <a:schemeClr val="tx1"/>
                </a:solidFill>
                <a:latin typeface="helvetica"/>
                <a:ea typeface="Inter" panose="020B0502030000000004" pitchFamily="34" charset="0"/>
                <a:cs typeface="Inter" panose="020B0502030000000004" pitchFamily="34" charset="0"/>
              </a:rPr>
              <a:t>angestellt. Von dir erhalten Sie ihr Einkommen – je 3 Bündel Geldscheine pro Runde.</a:t>
            </a:r>
          </a:p>
          <a:p>
            <a:endParaRPr lang="de-DE" sz="1200" dirty="0">
              <a:solidFill>
                <a:schemeClr val="tx1"/>
              </a:solidFill>
              <a:latin typeface="helvetica"/>
              <a:ea typeface="Inter" panose="020B0502030000000004" pitchFamily="34" charset="0"/>
              <a:cs typeface="Inter" panose="020B0502030000000004" pitchFamily="34" charset="0"/>
            </a:endParaRPr>
          </a:p>
          <a:p>
            <a:r>
              <a:rPr lang="de-DE" sz="1200" dirty="0">
                <a:solidFill>
                  <a:schemeClr val="tx1"/>
                </a:solidFill>
                <a:latin typeface="helvetica"/>
                <a:ea typeface="Inter" panose="020B0502030000000004" pitchFamily="34" charset="0"/>
                <a:cs typeface="Inter" panose="020B0502030000000004" pitchFamily="34" charset="0"/>
              </a:rPr>
              <a:t>Dein Ziel ist es, deine </a:t>
            </a:r>
            <a:r>
              <a:rPr lang="de-DE" sz="1200" dirty="0" err="1">
                <a:solidFill>
                  <a:schemeClr val="tx1"/>
                </a:solidFill>
                <a:latin typeface="helvetica"/>
                <a:ea typeface="Inter" panose="020B0502030000000004" pitchFamily="34" charset="0"/>
                <a:cs typeface="Inter" panose="020B0502030000000004" pitchFamily="34" charset="0"/>
              </a:rPr>
              <a:t>Mitarbeiter:innen</a:t>
            </a:r>
            <a:r>
              <a:rPr lang="de-DE" sz="1200" dirty="0">
                <a:solidFill>
                  <a:schemeClr val="tx1"/>
                </a:solidFill>
                <a:latin typeface="helvetica"/>
                <a:ea typeface="Inter" panose="020B0502030000000004" pitchFamily="34" charset="0"/>
                <a:cs typeface="Inter" panose="020B0502030000000004" pitchFamily="34" charset="0"/>
              </a:rPr>
              <a:t> zu Hochleistungen zu motivieren. Weil du feststellst, dass sie umso motivierter sind, je mehr Planeten sie bereisen konnten, zahlst du ihnen – erstmals am Ende der dritten Runde – Urlaubsgeld. Statt bislang 3 Bündel erhalten deine </a:t>
            </a:r>
            <a:r>
              <a:rPr lang="de-DE" sz="1200" dirty="0" err="1">
                <a:solidFill>
                  <a:schemeClr val="tx1"/>
                </a:solidFill>
                <a:latin typeface="helvetica"/>
                <a:ea typeface="Inter" panose="020B0502030000000004" pitchFamily="34" charset="0"/>
                <a:cs typeface="Inter" panose="020B0502030000000004" pitchFamily="34" charset="0"/>
              </a:rPr>
              <a:t>Mitarbeiter:innen</a:t>
            </a:r>
            <a:r>
              <a:rPr lang="de-DE" sz="1200" dirty="0">
                <a:solidFill>
                  <a:schemeClr val="tx1"/>
                </a:solidFill>
                <a:latin typeface="helvetica"/>
                <a:ea typeface="Inter" panose="020B0502030000000004" pitchFamily="34" charset="0"/>
                <a:cs typeface="Inter" panose="020B0502030000000004" pitchFamily="34" charset="0"/>
              </a:rPr>
              <a:t> nun jeweils 5 Bündel Geldscheine zu Beginn jeder Runde. </a:t>
            </a:r>
          </a:p>
        </p:txBody>
      </p:sp>
      <p:pic>
        <p:nvPicPr>
          <p:cNvPr id="10" name="Grafik 9">
            <a:extLst>
              <a:ext uri="{FF2B5EF4-FFF2-40B4-BE49-F238E27FC236}">
                <a16:creationId xmlns:a16="http://schemas.microsoft.com/office/drawing/2014/main" id="{42BE816E-8BF2-C3EE-F649-54A8658FFCC4}"/>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573328" y="7186904"/>
            <a:ext cx="780333" cy="780333"/>
          </a:xfrm>
          <a:prstGeom prst="rect">
            <a:avLst/>
          </a:prstGeom>
          <a:effectLst/>
        </p:spPr>
      </p:pic>
      <p:grpSp>
        <p:nvGrpSpPr>
          <p:cNvPr id="51" name="Gruppieren 50">
            <a:extLst>
              <a:ext uri="{FF2B5EF4-FFF2-40B4-BE49-F238E27FC236}">
                <a16:creationId xmlns:a16="http://schemas.microsoft.com/office/drawing/2014/main" id="{A26D8683-137D-D22F-95C0-CF0C907147C2}"/>
              </a:ext>
            </a:extLst>
          </p:cNvPr>
          <p:cNvGrpSpPr/>
          <p:nvPr userDrawn="1"/>
        </p:nvGrpSpPr>
        <p:grpSpPr>
          <a:xfrm>
            <a:off x="1020525" y="1877709"/>
            <a:ext cx="5556035" cy="4957235"/>
            <a:chOff x="649369" y="1577906"/>
            <a:chExt cx="5556035" cy="4957235"/>
          </a:xfrm>
        </p:grpSpPr>
        <p:sp>
          <p:nvSpPr>
            <p:cNvPr id="52" name="Rechteck 51">
              <a:extLst>
                <a:ext uri="{FF2B5EF4-FFF2-40B4-BE49-F238E27FC236}">
                  <a16:creationId xmlns:a16="http://schemas.microsoft.com/office/drawing/2014/main" id="{BE591A9F-02D4-1E1E-5080-7DC34C005D08}"/>
                </a:ext>
              </a:extLst>
            </p:cNvPr>
            <p:cNvSpPr/>
            <p:nvPr/>
          </p:nvSpPr>
          <p:spPr>
            <a:xfrm>
              <a:off x="649369" y="1577906"/>
              <a:ext cx="2778290" cy="993458"/>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2000" dirty="0">
                  <a:solidFill>
                    <a:schemeClr val="tx1"/>
                  </a:solidFill>
                  <a:latin typeface="helvetica"/>
                  <a:ea typeface="Inter" panose="020B0502030000000004" pitchFamily="34" charset="0"/>
                  <a:cs typeface="Inter" panose="020B0502030000000004" pitchFamily="34" charset="0"/>
                </a:rPr>
                <a:t>Qualitäts-</a:t>
              </a:r>
              <a:br>
                <a:rPr lang="de-DE" sz="2000" dirty="0">
                  <a:solidFill>
                    <a:schemeClr val="tx1"/>
                  </a:solidFill>
                  <a:latin typeface="helvetica"/>
                  <a:ea typeface="Inter" panose="020B0502030000000004" pitchFamily="34" charset="0"/>
                  <a:cs typeface="Inter" panose="020B0502030000000004" pitchFamily="34" charset="0"/>
                </a:rPr>
              </a:br>
              <a:r>
                <a:rPr lang="de-DE" sz="2000" dirty="0" err="1">
                  <a:solidFill>
                    <a:schemeClr val="tx1"/>
                  </a:solidFill>
                  <a:latin typeface="helvetica"/>
                  <a:ea typeface="Inter" panose="020B0502030000000004" pitchFamily="34" charset="0"/>
                  <a:cs typeface="Inter" panose="020B0502030000000004" pitchFamily="34" charset="0"/>
                </a:rPr>
                <a:t>prüfer:in</a:t>
              </a:r>
              <a:endParaRPr lang="de-DE" sz="2000" dirty="0">
                <a:solidFill>
                  <a:schemeClr val="tx1"/>
                </a:solidFill>
                <a:latin typeface="helvetica"/>
                <a:ea typeface="Inter" panose="020B0502030000000004" pitchFamily="34" charset="0"/>
                <a:cs typeface="Inter" panose="020B0502030000000004" pitchFamily="34" charset="0"/>
              </a:endParaRPr>
            </a:p>
          </p:txBody>
        </p:sp>
        <p:sp>
          <p:nvSpPr>
            <p:cNvPr id="53" name="Rechteck 52">
              <a:extLst>
                <a:ext uri="{FF2B5EF4-FFF2-40B4-BE49-F238E27FC236}">
                  <a16:creationId xmlns:a16="http://schemas.microsoft.com/office/drawing/2014/main" id="{964D664A-6020-DD53-C861-7CB9893386E4}"/>
                </a:ext>
              </a:extLst>
            </p:cNvPr>
            <p:cNvSpPr/>
            <p:nvPr/>
          </p:nvSpPr>
          <p:spPr>
            <a:xfrm>
              <a:off x="3425992" y="1577906"/>
              <a:ext cx="2778290" cy="993458"/>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2000" dirty="0">
                  <a:solidFill>
                    <a:schemeClr val="tx1"/>
                  </a:solidFill>
                  <a:latin typeface="helvetica"/>
                  <a:ea typeface="Inter" panose="020B0502030000000004" pitchFamily="34" charset="0"/>
                  <a:cs typeface="Inter" panose="020B0502030000000004" pitchFamily="34" charset="0"/>
                </a:rPr>
                <a:t>Marketing-</a:t>
              </a:r>
              <a:br>
                <a:rPr lang="de-DE" sz="2000" dirty="0">
                  <a:solidFill>
                    <a:schemeClr val="tx1"/>
                  </a:solidFill>
                  <a:latin typeface="helvetica"/>
                  <a:ea typeface="Inter" panose="020B0502030000000004" pitchFamily="34" charset="0"/>
                  <a:cs typeface="Inter" panose="020B0502030000000004" pitchFamily="34" charset="0"/>
                </a:rPr>
              </a:br>
              <a:r>
                <a:rPr lang="de-DE" sz="2000" dirty="0" err="1">
                  <a:solidFill>
                    <a:schemeClr val="tx1"/>
                  </a:solidFill>
                  <a:latin typeface="helvetica"/>
                  <a:ea typeface="Inter" panose="020B0502030000000004" pitchFamily="34" charset="0"/>
                  <a:cs typeface="Inter" panose="020B0502030000000004" pitchFamily="34" charset="0"/>
                </a:rPr>
                <a:t>Chef:in</a:t>
              </a:r>
              <a:endParaRPr lang="de-DE" sz="2000" dirty="0">
                <a:solidFill>
                  <a:schemeClr val="tx1"/>
                </a:solidFill>
                <a:latin typeface="helvetica"/>
                <a:ea typeface="Inter" panose="020B0502030000000004" pitchFamily="34" charset="0"/>
                <a:cs typeface="Inter" panose="020B0502030000000004" pitchFamily="34" charset="0"/>
              </a:endParaRPr>
            </a:p>
          </p:txBody>
        </p:sp>
        <p:sp>
          <p:nvSpPr>
            <p:cNvPr id="54" name="Rechteck 53">
              <a:extLst>
                <a:ext uri="{FF2B5EF4-FFF2-40B4-BE49-F238E27FC236}">
                  <a16:creationId xmlns:a16="http://schemas.microsoft.com/office/drawing/2014/main" id="{3E87AFF6-4B94-1B17-8066-EFF3824390D5}"/>
                </a:ext>
              </a:extLst>
            </p:cNvPr>
            <p:cNvSpPr/>
            <p:nvPr/>
          </p:nvSpPr>
          <p:spPr>
            <a:xfrm>
              <a:off x="649369" y="2570067"/>
              <a:ext cx="2778290" cy="993458"/>
            </a:xfrm>
            <a:prstGeom prst="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2000" dirty="0" err="1">
                  <a:solidFill>
                    <a:schemeClr val="tx1"/>
                  </a:solidFill>
                  <a:latin typeface="helvetica"/>
                  <a:ea typeface="Inter" panose="020B0502030000000004" pitchFamily="34" charset="0"/>
                  <a:cs typeface="Inter" panose="020B0502030000000004" pitchFamily="34" charset="0"/>
                </a:rPr>
                <a:t>Schrauben-produzent:in</a:t>
              </a:r>
              <a:endParaRPr lang="de-DE" sz="2000" dirty="0">
                <a:solidFill>
                  <a:schemeClr val="tx1"/>
                </a:solidFill>
                <a:latin typeface="helvetica"/>
                <a:ea typeface="Inter" panose="020B0502030000000004" pitchFamily="34" charset="0"/>
                <a:cs typeface="Inter" panose="020B0502030000000004" pitchFamily="34" charset="0"/>
              </a:endParaRPr>
            </a:p>
          </p:txBody>
        </p:sp>
        <p:sp>
          <p:nvSpPr>
            <p:cNvPr id="55" name="Rechteck 54">
              <a:extLst>
                <a:ext uri="{FF2B5EF4-FFF2-40B4-BE49-F238E27FC236}">
                  <a16:creationId xmlns:a16="http://schemas.microsoft.com/office/drawing/2014/main" id="{BB480C5A-B94C-B529-9542-7F26FDBB5404}"/>
                </a:ext>
              </a:extLst>
            </p:cNvPr>
            <p:cNvSpPr/>
            <p:nvPr/>
          </p:nvSpPr>
          <p:spPr>
            <a:xfrm>
              <a:off x="3425992" y="2570067"/>
              <a:ext cx="2778290" cy="993458"/>
            </a:xfrm>
            <a:prstGeom prst="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2000" dirty="0" err="1">
                  <a:solidFill>
                    <a:schemeClr val="tx1"/>
                  </a:solidFill>
                  <a:latin typeface="helvetica"/>
                  <a:ea typeface="Inter" panose="020B0502030000000004" pitchFamily="34" charset="0"/>
                  <a:cs typeface="Inter" panose="020B0502030000000004" pitchFamily="34" charset="0"/>
                </a:rPr>
                <a:t>Schrauben-produzent:in</a:t>
              </a:r>
              <a:endParaRPr lang="de-DE" sz="2000" dirty="0">
                <a:solidFill>
                  <a:schemeClr val="tx1"/>
                </a:solidFill>
                <a:latin typeface="helvetica"/>
                <a:ea typeface="Inter" panose="020B0502030000000004" pitchFamily="34" charset="0"/>
                <a:cs typeface="Inter" panose="020B0502030000000004" pitchFamily="34" charset="0"/>
              </a:endParaRPr>
            </a:p>
          </p:txBody>
        </p:sp>
        <p:sp>
          <p:nvSpPr>
            <p:cNvPr id="56" name="Rechteck 55">
              <a:extLst>
                <a:ext uri="{FF2B5EF4-FFF2-40B4-BE49-F238E27FC236}">
                  <a16:creationId xmlns:a16="http://schemas.microsoft.com/office/drawing/2014/main" id="{B89BDC43-6AE9-8C0C-33EC-0989CCC93B89}"/>
                </a:ext>
              </a:extLst>
            </p:cNvPr>
            <p:cNvSpPr/>
            <p:nvPr/>
          </p:nvSpPr>
          <p:spPr>
            <a:xfrm>
              <a:off x="650110" y="4554775"/>
              <a:ext cx="2778290" cy="993455"/>
            </a:xfrm>
            <a:prstGeom prst="rect">
              <a:avLst/>
            </a:prstGeom>
            <a:solidFill>
              <a:srgbClr val="D3F4A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2000" dirty="0">
                  <a:solidFill>
                    <a:schemeClr val="tx1"/>
                  </a:solidFill>
                  <a:latin typeface="helvetica"/>
                  <a:ea typeface="Inter" panose="020B0502030000000004" pitchFamily="34" charset="0"/>
                  <a:cs typeface="Inter" panose="020B0502030000000004" pitchFamily="34" charset="0"/>
                </a:rPr>
                <a:t>Shuttle-Verleih</a:t>
              </a:r>
            </a:p>
          </p:txBody>
        </p:sp>
        <p:sp>
          <p:nvSpPr>
            <p:cNvPr id="57" name="Rechteck 56">
              <a:extLst>
                <a:ext uri="{FF2B5EF4-FFF2-40B4-BE49-F238E27FC236}">
                  <a16:creationId xmlns:a16="http://schemas.microsoft.com/office/drawing/2014/main" id="{60259668-392D-FCCE-3137-DA73E6BD153B}"/>
                </a:ext>
              </a:extLst>
            </p:cNvPr>
            <p:cNvSpPr/>
            <p:nvPr/>
          </p:nvSpPr>
          <p:spPr>
            <a:xfrm>
              <a:off x="650110" y="3560253"/>
              <a:ext cx="2778290" cy="993456"/>
            </a:xfrm>
            <a:prstGeom prst="rect">
              <a:avLst/>
            </a:prstGeom>
            <a:solidFill>
              <a:srgbClr val="D3F4A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2000" dirty="0">
                  <a:solidFill>
                    <a:schemeClr val="tx1"/>
                  </a:solidFill>
                  <a:latin typeface="helvetica"/>
                  <a:ea typeface="Inter" panose="020B0502030000000004" pitchFamily="34" charset="0"/>
                  <a:cs typeface="Inter" panose="020B0502030000000004" pitchFamily="34" charset="0"/>
                </a:rPr>
                <a:t>Shuttle-Verleih</a:t>
              </a:r>
            </a:p>
          </p:txBody>
        </p:sp>
        <p:sp>
          <p:nvSpPr>
            <p:cNvPr id="58" name="Rechteck 57">
              <a:extLst>
                <a:ext uri="{FF2B5EF4-FFF2-40B4-BE49-F238E27FC236}">
                  <a16:creationId xmlns:a16="http://schemas.microsoft.com/office/drawing/2014/main" id="{3CDA3AF6-E3E0-9D19-33DD-3FB96EB49A72}"/>
                </a:ext>
              </a:extLst>
            </p:cNvPr>
            <p:cNvSpPr/>
            <p:nvPr/>
          </p:nvSpPr>
          <p:spPr>
            <a:xfrm>
              <a:off x="3427114" y="4554987"/>
              <a:ext cx="2778290" cy="993373"/>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2000" dirty="0">
                  <a:solidFill>
                    <a:schemeClr val="tx1"/>
                  </a:solidFill>
                  <a:latin typeface="helvetica"/>
                  <a:ea typeface="Inter" panose="020B0502030000000004" pitchFamily="34" charset="0"/>
                  <a:cs typeface="Inter" panose="020B0502030000000004" pitchFamily="34" charset="0"/>
                </a:rPr>
                <a:t>Weltraum-</a:t>
              </a:r>
              <a:br>
                <a:rPr lang="de-DE" sz="2000" dirty="0">
                  <a:solidFill>
                    <a:schemeClr val="tx1"/>
                  </a:solidFill>
                  <a:latin typeface="helvetica"/>
                  <a:ea typeface="Inter" panose="020B0502030000000004" pitchFamily="34" charset="0"/>
                  <a:cs typeface="Inter" panose="020B0502030000000004" pitchFamily="34" charset="0"/>
                </a:rPr>
              </a:br>
              <a:r>
                <a:rPr lang="de-DE" sz="2000" dirty="0" err="1">
                  <a:solidFill>
                    <a:schemeClr val="tx1"/>
                  </a:solidFill>
                  <a:latin typeface="helvetica"/>
                  <a:ea typeface="Inter" panose="020B0502030000000004" pitchFamily="34" charset="0"/>
                  <a:cs typeface="Inter" panose="020B0502030000000004" pitchFamily="34" charset="0"/>
                </a:rPr>
                <a:t>tourist:in</a:t>
              </a:r>
              <a:endParaRPr lang="de-DE" sz="2000" dirty="0">
                <a:solidFill>
                  <a:schemeClr val="tx1"/>
                </a:solidFill>
                <a:latin typeface="helvetica"/>
                <a:ea typeface="Inter" panose="020B0502030000000004" pitchFamily="34" charset="0"/>
                <a:cs typeface="Inter" panose="020B0502030000000004" pitchFamily="34" charset="0"/>
              </a:endParaRPr>
            </a:p>
          </p:txBody>
        </p:sp>
        <p:sp>
          <p:nvSpPr>
            <p:cNvPr id="59" name="Rechteck 58">
              <a:extLst>
                <a:ext uri="{FF2B5EF4-FFF2-40B4-BE49-F238E27FC236}">
                  <a16:creationId xmlns:a16="http://schemas.microsoft.com/office/drawing/2014/main" id="{E465A36E-E8F1-21C6-3924-62562D0F9D79}"/>
                </a:ext>
              </a:extLst>
            </p:cNvPr>
            <p:cNvSpPr/>
            <p:nvPr/>
          </p:nvSpPr>
          <p:spPr>
            <a:xfrm>
              <a:off x="3427114" y="3559667"/>
              <a:ext cx="2778290" cy="993456"/>
            </a:xfrm>
            <a:prstGeom prst="rect">
              <a:avLst/>
            </a:prstGeom>
            <a:solidFill>
              <a:srgbClr val="D3F4A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2000" dirty="0">
                  <a:solidFill>
                    <a:schemeClr val="tx1"/>
                  </a:solidFill>
                  <a:latin typeface="helvetica"/>
                  <a:ea typeface="Inter" panose="020B0502030000000004" pitchFamily="34" charset="0"/>
                  <a:cs typeface="Inter" panose="020B0502030000000004" pitchFamily="34" charset="0"/>
                </a:rPr>
                <a:t>Shuttle-Verleih</a:t>
              </a:r>
            </a:p>
          </p:txBody>
        </p:sp>
        <p:sp>
          <p:nvSpPr>
            <p:cNvPr id="60" name="Rechteck 59">
              <a:extLst>
                <a:ext uri="{FF2B5EF4-FFF2-40B4-BE49-F238E27FC236}">
                  <a16:creationId xmlns:a16="http://schemas.microsoft.com/office/drawing/2014/main" id="{4C3D27C4-771E-2A69-BFB7-05E1F7DF72FE}"/>
                </a:ext>
              </a:extLst>
            </p:cNvPr>
            <p:cNvSpPr/>
            <p:nvPr/>
          </p:nvSpPr>
          <p:spPr>
            <a:xfrm>
              <a:off x="650110" y="5541769"/>
              <a:ext cx="2778290" cy="993372"/>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2000" dirty="0">
                  <a:solidFill>
                    <a:schemeClr val="tx1"/>
                  </a:solidFill>
                  <a:latin typeface="helvetica"/>
                  <a:ea typeface="Inter" panose="020B0502030000000004" pitchFamily="34" charset="0"/>
                  <a:cs typeface="Inter" panose="020B0502030000000004" pitchFamily="34" charset="0"/>
                </a:rPr>
                <a:t>Weltraum-</a:t>
              </a:r>
              <a:br>
                <a:rPr lang="de-DE" sz="2000" dirty="0">
                  <a:solidFill>
                    <a:schemeClr val="tx1"/>
                  </a:solidFill>
                  <a:latin typeface="helvetica"/>
                  <a:ea typeface="Inter" panose="020B0502030000000004" pitchFamily="34" charset="0"/>
                  <a:cs typeface="Inter" panose="020B0502030000000004" pitchFamily="34" charset="0"/>
                </a:rPr>
              </a:br>
              <a:r>
                <a:rPr lang="de-DE" sz="2000" dirty="0" err="1">
                  <a:solidFill>
                    <a:schemeClr val="tx1"/>
                  </a:solidFill>
                  <a:latin typeface="helvetica"/>
                  <a:ea typeface="Inter" panose="020B0502030000000004" pitchFamily="34" charset="0"/>
                  <a:cs typeface="Inter" panose="020B0502030000000004" pitchFamily="34" charset="0"/>
                </a:rPr>
                <a:t>tourist:in</a:t>
              </a:r>
              <a:endParaRPr lang="de-DE" sz="2000" dirty="0">
                <a:solidFill>
                  <a:schemeClr val="tx1"/>
                </a:solidFill>
                <a:latin typeface="helvetica"/>
                <a:ea typeface="Inter" panose="020B0502030000000004" pitchFamily="34" charset="0"/>
                <a:cs typeface="Inter" panose="020B0502030000000004" pitchFamily="34" charset="0"/>
              </a:endParaRPr>
            </a:p>
          </p:txBody>
        </p:sp>
        <p:sp>
          <p:nvSpPr>
            <p:cNvPr id="61" name="Rechteck 60">
              <a:extLst>
                <a:ext uri="{FF2B5EF4-FFF2-40B4-BE49-F238E27FC236}">
                  <a16:creationId xmlns:a16="http://schemas.microsoft.com/office/drawing/2014/main" id="{0A8CB73E-B7A9-9163-B43D-2866B7AB7273}"/>
                </a:ext>
              </a:extLst>
            </p:cNvPr>
            <p:cNvSpPr/>
            <p:nvPr/>
          </p:nvSpPr>
          <p:spPr>
            <a:xfrm>
              <a:off x="3427114" y="5541174"/>
              <a:ext cx="2778290" cy="993373"/>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2000" dirty="0">
                  <a:solidFill>
                    <a:schemeClr val="tx1"/>
                  </a:solidFill>
                  <a:latin typeface="helvetica"/>
                  <a:ea typeface="Inter" panose="020B0502030000000004" pitchFamily="34" charset="0"/>
                  <a:cs typeface="Inter" panose="020B0502030000000004" pitchFamily="34" charset="0"/>
                </a:rPr>
                <a:t>Weltraum-</a:t>
              </a:r>
              <a:br>
                <a:rPr lang="de-DE" sz="2000" dirty="0">
                  <a:solidFill>
                    <a:schemeClr val="tx1"/>
                  </a:solidFill>
                  <a:latin typeface="helvetica"/>
                  <a:ea typeface="Inter" panose="020B0502030000000004" pitchFamily="34" charset="0"/>
                  <a:cs typeface="Inter" panose="020B0502030000000004" pitchFamily="34" charset="0"/>
                </a:rPr>
              </a:br>
              <a:r>
                <a:rPr lang="de-DE" sz="2000" dirty="0" err="1">
                  <a:solidFill>
                    <a:schemeClr val="tx1"/>
                  </a:solidFill>
                  <a:latin typeface="helvetica"/>
                  <a:ea typeface="Inter" panose="020B0502030000000004" pitchFamily="34" charset="0"/>
                  <a:cs typeface="Inter" panose="020B0502030000000004" pitchFamily="34" charset="0"/>
                </a:rPr>
                <a:t>tourist:in</a:t>
              </a:r>
              <a:endParaRPr lang="de-DE" sz="2000" dirty="0">
                <a:solidFill>
                  <a:schemeClr val="tx1"/>
                </a:solidFill>
                <a:latin typeface="helvetica"/>
                <a:ea typeface="Inter" panose="020B0502030000000004" pitchFamily="34" charset="0"/>
                <a:cs typeface="Inter" panose="020B0502030000000004" pitchFamily="34" charset="0"/>
              </a:endParaRPr>
            </a:p>
          </p:txBody>
        </p:sp>
        <p:pic>
          <p:nvPicPr>
            <p:cNvPr id="62" name="Grafik 61" descr="Ein Bild, das Text enthält.&#10;&#10;Automatisch generierte Beschreibung">
              <a:extLst>
                <a:ext uri="{FF2B5EF4-FFF2-40B4-BE49-F238E27FC236}">
                  <a16:creationId xmlns:a16="http://schemas.microsoft.com/office/drawing/2014/main" id="{D7137A31-0EBE-290F-72FD-B3B870DD1B7A}"/>
                </a:ext>
              </a:extLst>
            </p:cNvPr>
            <p:cNvPicPr/>
            <p:nvPr/>
          </p:nvPicPr>
          <p:blipFill>
            <a:blip r:embed="rId3">
              <a:extLst>
                <a:ext uri="{28A0092B-C50C-407E-A947-70E740481C1C}">
                  <a14:useLocalDpi xmlns:a14="http://schemas.microsoft.com/office/drawing/2010/main" val="0"/>
                </a:ext>
              </a:extLst>
            </a:blip>
            <a:stretch>
              <a:fillRect/>
            </a:stretch>
          </p:blipFill>
          <p:spPr>
            <a:xfrm>
              <a:off x="2618334" y="1711050"/>
              <a:ext cx="625411" cy="625411"/>
            </a:xfrm>
            <a:prstGeom prst="rect">
              <a:avLst/>
            </a:prstGeom>
            <a:effectLst/>
          </p:spPr>
        </p:pic>
        <p:pic>
          <p:nvPicPr>
            <p:cNvPr id="63" name="Grafik 62">
              <a:extLst>
                <a:ext uri="{FF2B5EF4-FFF2-40B4-BE49-F238E27FC236}">
                  <a16:creationId xmlns:a16="http://schemas.microsoft.com/office/drawing/2014/main" id="{B3346E15-2EC0-CB6B-8A91-055289711C1F}"/>
                </a:ext>
              </a:extLst>
            </p:cNvPr>
            <p:cNvPicPr/>
            <p:nvPr/>
          </p:nvPicPr>
          <p:blipFill>
            <a:blip r:embed="rId2">
              <a:extLst>
                <a:ext uri="{28A0092B-C50C-407E-A947-70E740481C1C}">
                  <a14:useLocalDpi xmlns:a14="http://schemas.microsoft.com/office/drawing/2010/main" val="0"/>
                </a:ext>
              </a:extLst>
            </a:blip>
            <a:stretch>
              <a:fillRect/>
            </a:stretch>
          </p:blipFill>
          <p:spPr>
            <a:xfrm>
              <a:off x="5394958" y="1711050"/>
              <a:ext cx="625411" cy="625411"/>
            </a:xfrm>
            <a:prstGeom prst="rect">
              <a:avLst/>
            </a:prstGeom>
            <a:effectLst/>
          </p:spPr>
        </p:pic>
        <p:pic>
          <p:nvPicPr>
            <p:cNvPr id="64" name="Grafik 63">
              <a:extLst>
                <a:ext uri="{FF2B5EF4-FFF2-40B4-BE49-F238E27FC236}">
                  <a16:creationId xmlns:a16="http://schemas.microsoft.com/office/drawing/2014/main" id="{B62A3A43-5DBC-27CB-EECA-E8FBF4409C87}"/>
                </a:ext>
              </a:extLst>
            </p:cNvPr>
            <p:cNvPicPr/>
            <p:nvPr/>
          </p:nvPicPr>
          <p:blipFill>
            <a:blip r:embed="rId4">
              <a:extLst>
                <a:ext uri="{28A0092B-C50C-407E-A947-70E740481C1C}">
                  <a14:useLocalDpi xmlns:a14="http://schemas.microsoft.com/office/drawing/2010/main" val="0"/>
                </a:ext>
              </a:extLst>
            </a:blip>
            <a:stretch>
              <a:fillRect/>
            </a:stretch>
          </p:blipFill>
          <p:spPr>
            <a:xfrm>
              <a:off x="2659753" y="2765449"/>
              <a:ext cx="625411" cy="625411"/>
            </a:xfrm>
            <a:prstGeom prst="rect">
              <a:avLst/>
            </a:prstGeom>
            <a:effectLst/>
          </p:spPr>
        </p:pic>
        <p:pic>
          <p:nvPicPr>
            <p:cNvPr id="65" name="Grafik 64">
              <a:extLst>
                <a:ext uri="{FF2B5EF4-FFF2-40B4-BE49-F238E27FC236}">
                  <a16:creationId xmlns:a16="http://schemas.microsoft.com/office/drawing/2014/main" id="{B5B85B8D-E13B-546A-45F7-BB68C6BC6284}"/>
                </a:ext>
              </a:extLst>
            </p:cNvPr>
            <p:cNvPicPr/>
            <p:nvPr/>
          </p:nvPicPr>
          <p:blipFill>
            <a:blip r:embed="rId4">
              <a:extLst>
                <a:ext uri="{28A0092B-C50C-407E-A947-70E740481C1C}">
                  <a14:useLocalDpi xmlns:a14="http://schemas.microsoft.com/office/drawing/2010/main" val="0"/>
                </a:ext>
              </a:extLst>
            </a:blip>
            <a:stretch>
              <a:fillRect/>
            </a:stretch>
          </p:blipFill>
          <p:spPr>
            <a:xfrm>
              <a:off x="5436377" y="2765449"/>
              <a:ext cx="625411" cy="625411"/>
            </a:xfrm>
            <a:prstGeom prst="rect">
              <a:avLst/>
            </a:prstGeom>
            <a:effectLst/>
          </p:spPr>
        </p:pic>
        <p:pic>
          <p:nvPicPr>
            <p:cNvPr id="66" name="Grafik 65">
              <a:extLst>
                <a:ext uri="{FF2B5EF4-FFF2-40B4-BE49-F238E27FC236}">
                  <a16:creationId xmlns:a16="http://schemas.microsoft.com/office/drawing/2014/main" id="{6FF729AA-7121-2490-F641-5F655592919E}"/>
                </a:ext>
              </a:extLst>
            </p:cNvPr>
            <p:cNvPicPr/>
            <p:nvPr/>
          </p:nvPicPr>
          <p:blipFill>
            <a:blip r:embed="rId5">
              <a:extLst>
                <a:ext uri="{28A0092B-C50C-407E-A947-70E740481C1C}">
                  <a14:useLocalDpi xmlns:a14="http://schemas.microsoft.com/office/drawing/2010/main" val="0"/>
                </a:ext>
              </a:extLst>
            </a:blip>
            <a:stretch>
              <a:fillRect/>
            </a:stretch>
          </p:blipFill>
          <p:spPr>
            <a:xfrm>
              <a:off x="2521046" y="4748533"/>
              <a:ext cx="625411" cy="625411"/>
            </a:xfrm>
            <a:prstGeom prst="rect">
              <a:avLst/>
            </a:prstGeom>
            <a:effectLst/>
          </p:spPr>
        </p:pic>
        <p:pic>
          <p:nvPicPr>
            <p:cNvPr id="67" name="Grafik 66">
              <a:extLst>
                <a:ext uri="{FF2B5EF4-FFF2-40B4-BE49-F238E27FC236}">
                  <a16:creationId xmlns:a16="http://schemas.microsoft.com/office/drawing/2014/main" id="{6990D93E-0832-04ED-11E0-FBC528D9F274}"/>
                </a:ext>
              </a:extLst>
            </p:cNvPr>
            <p:cNvPicPr/>
            <p:nvPr/>
          </p:nvPicPr>
          <p:blipFill>
            <a:blip r:embed="rId5">
              <a:extLst>
                <a:ext uri="{28A0092B-C50C-407E-A947-70E740481C1C}">
                  <a14:useLocalDpi xmlns:a14="http://schemas.microsoft.com/office/drawing/2010/main" val="0"/>
                </a:ext>
              </a:extLst>
            </a:blip>
            <a:stretch>
              <a:fillRect/>
            </a:stretch>
          </p:blipFill>
          <p:spPr>
            <a:xfrm>
              <a:off x="2618334" y="3797131"/>
              <a:ext cx="625411" cy="625411"/>
            </a:xfrm>
            <a:prstGeom prst="rect">
              <a:avLst/>
            </a:prstGeom>
            <a:effectLst/>
          </p:spPr>
        </p:pic>
        <p:pic>
          <p:nvPicPr>
            <p:cNvPr id="68" name="Grafik 67">
              <a:extLst>
                <a:ext uri="{FF2B5EF4-FFF2-40B4-BE49-F238E27FC236}">
                  <a16:creationId xmlns:a16="http://schemas.microsoft.com/office/drawing/2014/main" id="{8E39FA7A-3E73-1962-9890-C6E41F47417B}"/>
                </a:ext>
              </a:extLst>
            </p:cNvPr>
            <p:cNvPicPr/>
            <p:nvPr/>
          </p:nvPicPr>
          <p:blipFill>
            <a:blip r:embed="rId6">
              <a:extLst>
                <a:ext uri="{28A0092B-C50C-407E-A947-70E740481C1C}">
                  <a14:useLocalDpi xmlns:a14="http://schemas.microsoft.com/office/drawing/2010/main" val="0"/>
                </a:ext>
              </a:extLst>
            </a:blip>
            <a:stretch>
              <a:fillRect/>
            </a:stretch>
          </p:blipFill>
          <p:spPr>
            <a:xfrm>
              <a:off x="5357094" y="4748788"/>
              <a:ext cx="625411" cy="625358"/>
            </a:xfrm>
            <a:prstGeom prst="rect">
              <a:avLst/>
            </a:prstGeom>
            <a:effectLst/>
          </p:spPr>
        </p:pic>
        <p:pic>
          <p:nvPicPr>
            <p:cNvPr id="69" name="Grafik 68">
              <a:extLst>
                <a:ext uri="{FF2B5EF4-FFF2-40B4-BE49-F238E27FC236}">
                  <a16:creationId xmlns:a16="http://schemas.microsoft.com/office/drawing/2014/main" id="{0B040F5A-FF36-4653-4CD2-17BDE5978104}"/>
                </a:ext>
              </a:extLst>
            </p:cNvPr>
            <p:cNvPicPr/>
            <p:nvPr/>
          </p:nvPicPr>
          <p:blipFill>
            <a:blip r:embed="rId5">
              <a:extLst>
                <a:ext uri="{28A0092B-C50C-407E-A947-70E740481C1C}">
                  <a14:useLocalDpi xmlns:a14="http://schemas.microsoft.com/office/drawing/2010/main" val="0"/>
                </a:ext>
              </a:extLst>
            </a:blip>
            <a:stretch>
              <a:fillRect/>
            </a:stretch>
          </p:blipFill>
          <p:spPr>
            <a:xfrm>
              <a:off x="5395338" y="3795648"/>
              <a:ext cx="625411" cy="625411"/>
            </a:xfrm>
            <a:prstGeom prst="rect">
              <a:avLst/>
            </a:prstGeom>
            <a:effectLst/>
          </p:spPr>
        </p:pic>
        <p:pic>
          <p:nvPicPr>
            <p:cNvPr id="70" name="Grafik 69">
              <a:extLst>
                <a:ext uri="{FF2B5EF4-FFF2-40B4-BE49-F238E27FC236}">
                  <a16:creationId xmlns:a16="http://schemas.microsoft.com/office/drawing/2014/main" id="{DCC3BAA6-34AB-7A77-1D02-0BA8B27B8AD0}"/>
                </a:ext>
              </a:extLst>
            </p:cNvPr>
            <p:cNvPicPr/>
            <p:nvPr/>
          </p:nvPicPr>
          <p:blipFill>
            <a:blip r:embed="rId6">
              <a:extLst>
                <a:ext uri="{28A0092B-C50C-407E-A947-70E740481C1C}">
                  <a14:useLocalDpi xmlns:a14="http://schemas.microsoft.com/office/drawing/2010/main" val="0"/>
                </a:ext>
              </a:extLst>
            </a:blip>
            <a:stretch>
              <a:fillRect/>
            </a:stretch>
          </p:blipFill>
          <p:spPr>
            <a:xfrm>
              <a:off x="5357094" y="5749384"/>
              <a:ext cx="625411" cy="625358"/>
            </a:xfrm>
            <a:prstGeom prst="rect">
              <a:avLst/>
            </a:prstGeom>
            <a:effectLst/>
          </p:spPr>
        </p:pic>
        <p:pic>
          <p:nvPicPr>
            <p:cNvPr id="71" name="Grafik 70">
              <a:extLst>
                <a:ext uri="{FF2B5EF4-FFF2-40B4-BE49-F238E27FC236}">
                  <a16:creationId xmlns:a16="http://schemas.microsoft.com/office/drawing/2014/main" id="{24E060C5-5143-75AD-32E0-74E622DC818A}"/>
                </a:ext>
              </a:extLst>
            </p:cNvPr>
            <p:cNvPicPr/>
            <p:nvPr/>
          </p:nvPicPr>
          <p:blipFill>
            <a:blip r:embed="rId6">
              <a:extLst>
                <a:ext uri="{28A0092B-C50C-407E-A947-70E740481C1C}">
                  <a14:useLocalDpi xmlns:a14="http://schemas.microsoft.com/office/drawing/2010/main" val="0"/>
                </a:ext>
              </a:extLst>
            </a:blip>
            <a:stretch>
              <a:fillRect/>
            </a:stretch>
          </p:blipFill>
          <p:spPr>
            <a:xfrm>
              <a:off x="2521046" y="5749240"/>
              <a:ext cx="625411" cy="625358"/>
            </a:xfrm>
            <a:prstGeom prst="rect">
              <a:avLst/>
            </a:prstGeom>
            <a:effectLst/>
          </p:spPr>
        </p:pic>
      </p:grpSp>
      <p:pic>
        <p:nvPicPr>
          <p:cNvPr id="73" name="Grafik 72">
            <a:extLst>
              <a:ext uri="{FF2B5EF4-FFF2-40B4-BE49-F238E27FC236}">
                <a16:creationId xmlns:a16="http://schemas.microsoft.com/office/drawing/2014/main" id="{4055B8B5-8D25-8B51-36B2-B4A3C29114DE}"/>
              </a:ext>
            </a:extLst>
          </p:cNvPr>
          <p:cNvPicPr/>
          <p:nvPr userDrawn="1"/>
        </p:nvPicPr>
        <p:blipFill>
          <a:blip r:embed="rId7">
            <a:extLst>
              <a:ext uri="{28A0092B-C50C-407E-A947-70E740481C1C}">
                <a14:useLocalDpi xmlns:a14="http://schemas.microsoft.com/office/drawing/2010/main" val="0"/>
              </a:ext>
            </a:extLst>
          </a:blip>
          <a:stretch>
            <a:fillRect/>
          </a:stretch>
        </p:blipFill>
        <p:spPr>
          <a:xfrm>
            <a:off x="5951402" y="777173"/>
            <a:ext cx="583073" cy="583073"/>
          </a:xfrm>
          <a:prstGeom prst="rect">
            <a:avLst/>
          </a:prstGeom>
        </p:spPr>
      </p:pic>
    </p:spTree>
    <p:extLst>
      <p:ext uri="{BB962C8B-B14F-4D97-AF65-F5344CB8AC3E}">
        <p14:creationId xmlns:p14="http://schemas.microsoft.com/office/powerpoint/2010/main" val="1249358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e 3/1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I-e 3/15</a:t>
            </a:r>
          </a:p>
        </p:txBody>
      </p:sp>
      <p:sp>
        <p:nvSpPr>
          <p:cNvPr id="7" name="Rechteck 6">
            <a:extLst>
              <a:ext uri="{FF2B5EF4-FFF2-40B4-BE49-F238E27FC236}">
                <a16:creationId xmlns:a16="http://schemas.microsoft.com/office/drawing/2014/main" id="{D9EA883B-049E-EC96-9C68-0E13D1E99492}"/>
              </a:ext>
            </a:extLst>
          </p:cNvPr>
          <p:cNvSpPr/>
          <p:nvPr userDrawn="1"/>
        </p:nvSpPr>
        <p:spPr>
          <a:xfrm>
            <a:off x="1025605" y="1873464"/>
            <a:ext cx="5554436" cy="2582725"/>
          </a:xfrm>
          <a:prstGeom prst="rect">
            <a:avLst/>
          </a:prstGeom>
          <a:solidFill>
            <a:srgbClr val="FEE2D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1200" b="1" dirty="0" err="1">
                <a:solidFill>
                  <a:schemeClr val="tx1"/>
                </a:solidFill>
                <a:latin typeface="helvetica"/>
                <a:ea typeface="Inter" panose="020B0502030000000004" pitchFamily="34" charset="0"/>
                <a:cs typeface="Inter" panose="020B0502030000000004" pitchFamily="34" charset="0"/>
              </a:rPr>
              <a:t>Qualitätsprüfer:in</a:t>
            </a:r>
            <a:endParaRPr lang="de-DE" sz="1200" b="1" dirty="0">
              <a:solidFill>
                <a:schemeClr val="tx1"/>
              </a:solidFill>
              <a:latin typeface="helvetica"/>
              <a:ea typeface="Inter" panose="020B0502030000000004" pitchFamily="34" charset="0"/>
              <a:cs typeface="Inter" panose="020B0502030000000004" pitchFamily="34" charset="0"/>
            </a:endParaRPr>
          </a:p>
          <a:p>
            <a:endParaRPr lang="de-DE" sz="1200" dirty="0">
              <a:solidFill>
                <a:schemeClr val="tx1"/>
              </a:solidFill>
              <a:latin typeface="helvetica"/>
              <a:ea typeface="Inter" panose="020B0502030000000004" pitchFamily="34" charset="0"/>
              <a:cs typeface="Inter" panose="020B0502030000000004" pitchFamily="34" charset="0"/>
            </a:endParaRPr>
          </a:p>
          <a:p>
            <a:r>
              <a:rPr lang="de-DE" sz="1200" dirty="0">
                <a:solidFill>
                  <a:schemeClr val="tx1"/>
                </a:solidFill>
                <a:latin typeface="helvetica"/>
                <a:ea typeface="Inter" panose="020B0502030000000004" pitchFamily="34" charset="0"/>
                <a:cs typeface="Inter" panose="020B0502030000000004" pitchFamily="34" charset="0"/>
              </a:rPr>
              <a:t>Du arbeitest in einem unabhängigen Prüflabor und prüfst die </a:t>
            </a:r>
            <a:br>
              <a:rPr lang="de-DE" sz="1200" dirty="0">
                <a:solidFill>
                  <a:schemeClr val="tx1"/>
                </a:solidFill>
                <a:latin typeface="helvetica"/>
                <a:ea typeface="Inter" panose="020B0502030000000004" pitchFamily="34" charset="0"/>
                <a:cs typeface="Inter" panose="020B0502030000000004" pitchFamily="34" charset="0"/>
              </a:rPr>
            </a:br>
            <a:r>
              <a:rPr lang="de-DE" sz="1200" dirty="0">
                <a:solidFill>
                  <a:schemeClr val="tx1"/>
                </a:solidFill>
                <a:latin typeface="helvetica"/>
                <a:ea typeface="Inter" panose="020B0502030000000004" pitchFamily="34" charset="0"/>
                <a:cs typeface="Inter" panose="020B0502030000000004" pitchFamily="34" charset="0"/>
              </a:rPr>
              <a:t>Schrauben für die Space Shuttles auf Herz und Nieren. Ohne </a:t>
            </a:r>
            <a:br>
              <a:rPr lang="de-DE" sz="1200" dirty="0">
                <a:solidFill>
                  <a:schemeClr val="tx1"/>
                </a:solidFill>
                <a:latin typeface="helvetica"/>
                <a:ea typeface="Inter" panose="020B0502030000000004" pitchFamily="34" charset="0"/>
                <a:cs typeface="Inter" panose="020B0502030000000004" pitchFamily="34" charset="0"/>
              </a:rPr>
            </a:br>
            <a:r>
              <a:rPr lang="de-DE" sz="1200" dirty="0">
                <a:solidFill>
                  <a:schemeClr val="tx1"/>
                </a:solidFill>
                <a:latin typeface="helvetica"/>
                <a:ea typeface="Inter" panose="020B0502030000000004" pitchFamily="34" charset="0"/>
                <a:cs typeface="Inter" panose="020B0502030000000004" pitchFamily="34" charset="0"/>
              </a:rPr>
              <a:t>deine Zustimmung verlässt keine Schraube die Fabrik.</a:t>
            </a:r>
          </a:p>
          <a:p>
            <a:endParaRPr lang="de-DE" sz="1200" dirty="0">
              <a:solidFill>
                <a:schemeClr val="tx1"/>
              </a:solidFill>
              <a:latin typeface="helvetica"/>
              <a:ea typeface="Inter" panose="020B0502030000000004" pitchFamily="34" charset="0"/>
              <a:cs typeface="Inter" panose="020B0502030000000004" pitchFamily="34" charset="0"/>
            </a:endParaRPr>
          </a:p>
          <a:p>
            <a:r>
              <a:rPr lang="de-DE" sz="1200" dirty="0">
                <a:solidFill>
                  <a:schemeClr val="tx1"/>
                </a:solidFill>
                <a:latin typeface="helvetica"/>
                <a:ea typeface="Inter" panose="020B0502030000000004" pitchFamily="34" charset="0"/>
                <a:cs typeface="Inter" panose="020B0502030000000004" pitchFamily="34" charset="0"/>
              </a:rPr>
              <a:t>Dein Ziel ist es, die Flugsicherheit in der touristischen Raumfahrt zu optimieren. Dafür kontrollierst du am Anfang jeder Runde jeweils 3 Schrauben beider Schraubenfabriken. Intakte Schrauben gibst du an den jeweiligen Produzenten bzw. die jeweilige Produzentin weiter. Defekte Schrauben sortierst du aus – ersatzlos. </a:t>
            </a:r>
          </a:p>
        </p:txBody>
      </p:sp>
      <p:sp>
        <p:nvSpPr>
          <p:cNvPr id="8" name="Rechteck 7">
            <a:extLst>
              <a:ext uri="{FF2B5EF4-FFF2-40B4-BE49-F238E27FC236}">
                <a16:creationId xmlns:a16="http://schemas.microsoft.com/office/drawing/2014/main" id="{B1A737E3-DFAA-CF36-05B7-6A459738017C}"/>
              </a:ext>
            </a:extLst>
          </p:cNvPr>
          <p:cNvSpPr/>
          <p:nvPr userDrawn="1"/>
        </p:nvSpPr>
        <p:spPr>
          <a:xfrm>
            <a:off x="1025605" y="4456189"/>
            <a:ext cx="5554436" cy="2582725"/>
          </a:xfrm>
          <a:prstGeom prst="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1200" b="1" dirty="0" err="1">
                <a:solidFill>
                  <a:schemeClr val="tx1"/>
                </a:solidFill>
                <a:latin typeface="helvetica" panose="020B0604020202020204" pitchFamily="34" charset="0"/>
                <a:ea typeface="Inter" panose="020B0502030000000004" pitchFamily="34" charset="0"/>
                <a:cs typeface="helvetica" panose="020B0604020202020204" pitchFamily="34" charset="0"/>
              </a:rPr>
              <a:t>Schraubenproduzent:in</a:t>
            </a:r>
            <a:endParaRPr lang="de-DE" sz="1200" b="1"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Dir gehört eine Fabrik, in der Schrauben produziert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werden. Das sind natürlich nicht irgendwelche Schrauben.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Deine Schrauben sind besonders ausgeklügelt und werden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für den Bau und die Reparatur von Space Shuttles benötigt.</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Dein Ziel ist es, mit deinen Schrauben möglichst viel Geld zu verdienen. Da die Lagerung sehr teuer ist, verkaufst du pro Runde alle Schrauben, die es durch die Qualitätsprüfung geschafft haben.</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Deine Produktion erhältst du zu Beginn jeder Runde vom Qualitätsprüfer bzw. der Qualitätsprüferin.</a:t>
            </a:r>
          </a:p>
        </p:txBody>
      </p:sp>
      <p:sp>
        <p:nvSpPr>
          <p:cNvPr id="9" name="Rechteck 8">
            <a:extLst>
              <a:ext uri="{FF2B5EF4-FFF2-40B4-BE49-F238E27FC236}">
                <a16:creationId xmlns:a16="http://schemas.microsoft.com/office/drawing/2014/main" id="{77FC7EEF-C2E1-A2F6-A0C8-0D81C2E227D8}"/>
              </a:ext>
            </a:extLst>
          </p:cNvPr>
          <p:cNvSpPr/>
          <p:nvPr userDrawn="1"/>
        </p:nvSpPr>
        <p:spPr>
          <a:xfrm>
            <a:off x="1025605" y="7038914"/>
            <a:ext cx="5554436" cy="2582725"/>
          </a:xfrm>
          <a:prstGeom prst="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1200" b="1" dirty="0" err="1">
                <a:solidFill>
                  <a:schemeClr val="tx1"/>
                </a:solidFill>
                <a:latin typeface="helvetica" panose="020B0604020202020204" pitchFamily="34" charset="0"/>
                <a:ea typeface="Inter" panose="020B0502030000000004" pitchFamily="34" charset="0"/>
                <a:cs typeface="helvetica" panose="020B0604020202020204" pitchFamily="34" charset="0"/>
              </a:rPr>
              <a:t>Schraubenproduzent:in</a:t>
            </a:r>
            <a:endParaRPr lang="de-DE" sz="1200" b="1"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Dir gehört eine Fabrik, in der Schrauben produziert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werden. Das sind natürlich nicht irgendwelche Schrauben.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Deine Schrauben sind besonders ausgeklügelt und werden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für den Bau und die Reparatur von Space Shuttles benötigt.</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Dein Ziel ist es, mit deinen Schrauben möglichst viel Geld zu verdienen. Da die Lagerung sehr teuer ist, verkaufst du pro Runde alle Schrauben, die es durch die Qualitätsprüfung geschafft haben.</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Deine Produktion erhältst du zu Beginn jeder Runde vom Qualitätsprüfer bzw. der Qualitätsprüferin.</a:t>
            </a:r>
          </a:p>
        </p:txBody>
      </p:sp>
      <p:pic>
        <p:nvPicPr>
          <p:cNvPr id="11" name="Grafik 10">
            <a:extLst>
              <a:ext uri="{FF2B5EF4-FFF2-40B4-BE49-F238E27FC236}">
                <a16:creationId xmlns:a16="http://schemas.microsoft.com/office/drawing/2014/main" id="{60B9A463-2302-E27B-AD2A-8248427E1706}"/>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578408" y="7196397"/>
            <a:ext cx="780333" cy="780333"/>
          </a:xfrm>
          <a:prstGeom prst="rect">
            <a:avLst/>
          </a:prstGeom>
          <a:effectLst/>
        </p:spPr>
      </p:pic>
      <p:pic>
        <p:nvPicPr>
          <p:cNvPr id="12" name="Grafik 11">
            <a:extLst>
              <a:ext uri="{FF2B5EF4-FFF2-40B4-BE49-F238E27FC236}">
                <a16:creationId xmlns:a16="http://schemas.microsoft.com/office/drawing/2014/main" id="{E506F5C0-7702-1ADB-E50D-3F9D12E8B74D}"/>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578408" y="4613672"/>
            <a:ext cx="780333" cy="780333"/>
          </a:xfrm>
          <a:prstGeom prst="rect">
            <a:avLst/>
          </a:prstGeom>
          <a:effectLst/>
        </p:spPr>
      </p:pic>
      <p:pic>
        <p:nvPicPr>
          <p:cNvPr id="13" name="Grafik 12" descr="Ein Bild, das Text enthält.&#10;&#10;Automatisch generierte Beschreibung">
            <a:extLst>
              <a:ext uri="{FF2B5EF4-FFF2-40B4-BE49-F238E27FC236}">
                <a16:creationId xmlns:a16="http://schemas.microsoft.com/office/drawing/2014/main" id="{8C8CE1BE-10FB-12DD-C34E-230656C940C3}"/>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578408" y="2035402"/>
            <a:ext cx="775878" cy="775878"/>
          </a:xfrm>
          <a:prstGeom prst="rect">
            <a:avLst/>
          </a:prstGeom>
          <a:effectLst/>
        </p:spPr>
      </p:pic>
      <p:pic>
        <p:nvPicPr>
          <p:cNvPr id="15" name="Grafik 14">
            <a:extLst>
              <a:ext uri="{FF2B5EF4-FFF2-40B4-BE49-F238E27FC236}">
                <a16:creationId xmlns:a16="http://schemas.microsoft.com/office/drawing/2014/main" id="{38FD58BC-831B-EF81-D929-664B28B80A7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5951402" y="777173"/>
            <a:ext cx="583073" cy="583073"/>
          </a:xfrm>
          <a:prstGeom prst="rect">
            <a:avLst/>
          </a:prstGeom>
        </p:spPr>
      </p:pic>
    </p:spTree>
    <p:extLst>
      <p:ext uri="{BB962C8B-B14F-4D97-AF65-F5344CB8AC3E}">
        <p14:creationId xmlns:p14="http://schemas.microsoft.com/office/powerpoint/2010/main" val="3587147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e 4/1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I-e 4/15</a:t>
            </a:r>
          </a:p>
        </p:txBody>
      </p:sp>
      <p:sp>
        <p:nvSpPr>
          <p:cNvPr id="20" name="Rechteck 19">
            <a:extLst>
              <a:ext uri="{FF2B5EF4-FFF2-40B4-BE49-F238E27FC236}">
                <a16:creationId xmlns:a16="http://schemas.microsoft.com/office/drawing/2014/main" id="{47CEDA89-74A3-CAF9-15C3-7FBE814BD7C8}"/>
              </a:ext>
            </a:extLst>
          </p:cNvPr>
          <p:cNvSpPr/>
          <p:nvPr userDrawn="1"/>
        </p:nvSpPr>
        <p:spPr>
          <a:xfrm>
            <a:off x="1020779" y="1873464"/>
            <a:ext cx="5554436" cy="2582725"/>
          </a:xfrm>
          <a:prstGeom prst="rect">
            <a:avLst/>
          </a:prstGeom>
          <a:solidFill>
            <a:srgbClr val="D3F4A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1200" b="1" dirty="0">
                <a:solidFill>
                  <a:schemeClr val="tx1"/>
                </a:solidFill>
                <a:latin typeface="helvetica" panose="020B0604020202020204" pitchFamily="34" charset="0"/>
                <a:ea typeface="Inter" panose="020B0502030000000004" pitchFamily="34" charset="0"/>
                <a:cs typeface="helvetica" panose="020B0604020202020204" pitchFamily="34" charset="0"/>
              </a:rPr>
              <a:t>Shuttle-Verleih</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Dir gehört ein Shuttle-Verleih. Deine Space Shuttles bringen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die </a:t>
            </a:r>
            <a:r>
              <a:rPr lang="de-DE" sz="1200" dirty="0" err="1">
                <a:solidFill>
                  <a:schemeClr val="tx1"/>
                </a:solidFill>
                <a:latin typeface="helvetica" panose="020B0604020202020204" pitchFamily="34" charset="0"/>
                <a:ea typeface="Inter" panose="020B0502030000000004" pitchFamily="34" charset="0"/>
                <a:cs typeface="helvetica" panose="020B0604020202020204" pitchFamily="34" charset="0"/>
              </a:rPr>
              <a:t>Weltraumtourist:innen</a:t>
            </a: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 zu allen bislang erreichbaren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Planeten. Für die Instandhaltung deiner Shuttles benötigst du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Schrauben, die du bei einer der beiden Schraubenfabriken beziehen kannst.</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Dein Ziel ist es, mit deinen Space Shuttles möglichst viel Geld zu verdienen. Da für das „Parken“ von Space Shuttles hohe Gebühren anfallen, verleihst du in jeder Runde alle deine flugfähigen Shuttles.</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Zu Beginn des Spiels erhältst du 2 Bündel Geldscheine als Startkapital. Dein weiteres Einkommen erzielst du durch den Verleih.</a:t>
            </a:r>
          </a:p>
        </p:txBody>
      </p:sp>
      <p:pic>
        <p:nvPicPr>
          <p:cNvPr id="21" name="Grafik 20">
            <a:extLst>
              <a:ext uri="{FF2B5EF4-FFF2-40B4-BE49-F238E27FC236}">
                <a16:creationId xmlns:a16="http://schemas.microsoft.com/office/drawing/2014/main" id="{29FF2C11-9146-04D1-C3F0-51CA3C59E87D}"/>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573583" y="2030948"/>
            <a:ext cx="780333" cy="780333"/>
          </a:xfrm>
          <a:prstGeom prst="rect">
            <a:avLst/>
          </a:prstGeom>
          <a:effectLst/>
        </p:spPr>
      </p:pic>
      <p:sp>
        <p:nvSpPr>
          <p:cNvPr id="22" name="Rechteck 21">
            <a:extLst>
              <a:ext uri="{FF2B5EF4-FFF2-40B4-BE49-F238E27FC236}">
                <a16:creationId xmlns:a16="http://schemas.microsoft.com/office/drawing/2014/main" id="{BC828778-E68C-F600-5E49-90C9BF63C3CB}"/>
              </a:ext>
            </a:extLst>
          </p:cNvPr>
          <p:cNvSpPr/>
          <p:nvPr userDrawn="1"/>
        </p:nvSpPr>
        <p:spPr>
          <a:xfrm>
            <a:off x="1020779" y="4456189"/>
            <a:ext cx="5554436" cy="2582725"/>
          </a:xfrm>
          <a:prstGeom prst="rect">
            <a:avLst/>
          </a:prstGeom>
          <a:solidFill>
            <a:srgbClr val="D3F4A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1200" b="1" dirty="0">
                <a:solidFill>
                  <a:schemeClr val="tx1"/>
                </a:solidFill>
                <a:latin typeface="helvetica" panose="020B0604020202020204" pitchFamily="34" charset="0"/>
                <a:ea typeface="Inter" panose="020B0502030000000004" pitchFamily="34" charset="0"/>
                <a:cs typeface="helvetica" panose="020B0604020202020204" pitchFamily="34" charset="0"/>
              </a:rPr>
              <a:t>Shuttle-Verleih</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Dir gehört ein Shuttle-Verleih. Deine Space Shuttles bringen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die </a:t>
            </a:r>
            <a:r>
              <a:rPr lang="de-DE" sz="1200" dirty="0" err="1">
                <a:solidFill>
                  <a:schemeClr val="tx1"/>
                </a:solidFill>
                <a:latin typeface="helvetica" panose="020B0604020202020204" pitchFamily="34" charset="0"/>
                <a:ea typeface="Inter" panose="020B0502030000000004" pitchFamily="34" charset="0"/>
                <a:cs typeface="helvetica" panose="020B0604020202020204" pitchFamily="34" charset="0"/>
              </a:rPr>
              <a:t>Weltraumtourist:innen</a:t>
            </a: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 zu allen bislang erreichbaren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Planeten. Für die Instandhaltung deiner Shuttles benötigst du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Schrauben, die du bei einer der beiden Schraubenfabriken beziehen kannst.</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Dein Ziel ist es, mit deinen Space Shuttles möglichst viel Geld zu verdienen. Da für das „Parken“ von Space Shuttles hohe Gebühren anfallen, verleihst du in jeder Runde alle deine flugfähigen Shuttles.</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Zu Beginn des Spiels erhältst du 2 Bündel Geldscheine als Startkapital. Dein weiteres Einkommen erzielst du durch den Verleih.</a:t>
            </a:r>
          </a:p>
        </p:txBody>
      </p:sp>
      <p:pic>
        <p:nvPicPr>
          <p:cNvPr id="23" name="Grafik 22">
            <a:extLst>
              <a:ext uri="{FF2B5EF4-FFF2-40B4-BE49-F238E27FC236}">
                <a16:creationId xmlns:a16="http://schemas.microsoft.com/office/drawing/2014/main" id="{C9DFF972-FFE9-8155-74B5-1FC7B2F3761E}"/>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573583" y="4613673"/>
            <a:ext cx="780333" cy="780333"/>
          </a:xfrm>
          <a:prstGeom prst="rect">
            <a:avLst/>
          </a:prstGeom>
          <a:effectLst/>
        </p:spPr>
      </p:pic>
      <p:sp>
        <p:nvSpPr>
          <p:cNvPr id="24" name="Rechteck 23">
            <a:extLst>
              <a:ext uri="{FF2B5EF4-FFF2-40B4-BE49-F238E27FC236}">
                <a16:creationId xmlns:a16="http://schemas.microsoft.com/office/drawing/2014/main" id="{C2BE6CE3-BE72-F3C1-DDAE-673E5D4737D1}"/>
              </a:ext>
            </a:extLst>
          </p:cNvPr>
          <p:cNvSpPr/>
          <p:nvPr userDrawn="1"/>
        </p:nvSpPr>
        <p:spPr>
          <a:xfrm>
            <a:off x="1020779" y="7038914"/>
            <a:ext cx="5554436" cy="2582725"/>
          </a:xfrm>
          <a:prstGeom prst="rect">
            <a:avLst/>
          </a:prstGeom>
          <a:solidFill>
            <a:srgbClr val="D3F4A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1200" b="1" dirty="0">
                <a:solidFill>
                  <a:schemeClr val="tx1"/>
                </a:solidFill>
                <a:latin typeface="helvetica" panose="020B0604020202020204" pitchFamily="34" charset="0"/>
                <a:ea typeface="Inter" panose="020B0502030000000004" pitchFamily="34" charset="0"/>
                <a:cs typeface="helvetica" panose="020B0604020202020204" pitchFamily="34" charset="0"/>
              </a:rPr>
              <a:t>Shuttle-Verleih</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Dir gehört ein Shuttle-Verleih. Deine Space Shuttles bringen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die </a:t>
            </a:r>
            <a:r>
              <a:rPr lang="de-DE" sz="1200" dirty="0" err="1">
                <a:solidFill>
                  <a:schemeClr val="tx1"/>
                </a:solidFill>
                <a:latin typeface="helvetica" panose="020B0604020202020204" pitchFamily="34" charset="0"/>
                <a:ea typeface="Inter" panose="020B0502030000000004" pitchFamily="34" charset="0"/>
                <a:cs typeface="helvetica" panose="020B0604020202020204" pitchFamily="34" charset="0"/>
              </a:rPr>
              <a:t>Weltraumtourist:innen</a:t>
            </a: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 zu allen bislang erreichbaren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Planeten. Für die Instandhaltung deiner Shuttles benötigst du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Schrauben, die du bei einer der beiden Schraubenfabriken beziehen kannst.</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Dein Ziel ist es, mit deinen Space Shuttles möglichst viel Geld zu verdienen. Da für das „Parken“ von Space Shuttles hohe Gebühren anfallen, verleihst du in jeder Runde alle deine flugfähigen Shuttles.</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Zu Beginn des Spiels erhältst du 2 Bündel Geldscheine als Startkapital. Dein weiteres Einkommen erzielst du durch den Verleih.</a:t>
            </a:r>
          </a:p>
        </p:txBody>
      </p:sp>
      <p:pic>
        <p:nvPicPr>
          <p:cNvPr id="25" name="Grafik 24">
            <a:extLst>
              <a:ext uri="{FF2B5EF4-FFF2-40B4-BE49-F238E27FC236}">
                <a16:creationId xmlns:a16="http://schemas.microsoft.com/office/drawing/2014/main" id="{39BB2E11-943C-88E3-BA47-0141662A6BC3}"/>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573583" y="7196398"/>
            <a:ext cx="780333" cy="780333"/>
          </a:xfrm>
          <a:prstGeom prst="rect">
            <a:avLst/>
          </a:prstGeom>
          <a:effectLst/>
        </p:spPr>
      </p:pic>
      <p:pic>
        <p:nvPicPr>
          <p:cNvPr id="27" name="Grafik 26">
            <a:extLst>
              <a:ext uri="{FF2B5EF4-FFF2-40B4-BE49-F238E27FC236}">
                <a16:creationId xmlns:a16="http://schemas.microsoft.com/office/drawing/2014/main" id="{CC770B76-6EC4-E335-3BC0-30F925DE7B54}"/>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951402" y="777173"/>
            <a:ext cx="583073" cy="583073"/>
          </a:xfrm>
          <a:prstGeom prst="rect">
            <a:avLst/>
          </a:prstGeom>
        </p:spPr>
      </p:pic>
    </p:spTree>
    <p:extLst>
      <p:ext uri="{BB962C8B-B14F-4D97-AF65-F5344CB8AC3E}">
        <p14:creationId xmlns:p14="http://schemas.microsoft.com/office/powerpoint/2010/main" val="3485488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e 5/1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I-e 5/15</a:t>
            </a:r>
          </a:p>
        </p:txBody>
      </p:sp>
      <p:sp>
        <p:nvSpPr>
          <p:cNvPr id="6" name="Rechteck 5">
            <a:extLst>
              <a:ext uri="{FF2B5EF4-FFF2-40B4-BE49-F238E27FC236}">
                <a16:creationId xmlns:a16="http://schemas.microsoft.com/office/drawing/2014/main" id="{FC1AE25D-6A4B-087D-42BF-F7735E7A563D}"/>
              </a:ext>
            </a:extLst>
          </p:cNvPr>
          <p:cNvSpPr/>
          <p:nvPr userDrawn="1"/>
        </p:nvSpPr>
        <p:spPr>
          <a:xfrm>
            <a:off x="1020779" y="1873464"/>
            <a:ext cx="5554436" cy="2582725"/>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1200" b="1" dirty="0" err="1">
                <a:solidFill>
                  <a:schemeClr val="tx1"/>
                </a:solidFill>
                <a:latin typeface="helvetica" panose="020B0604020202020204" pitchFamily="34" charset="0"/>
                <a:ea typeface="Inter" panose="020B0502030000000004" pitchFamily="34" charset="0"/>
                <a:cs typeface="helvetica" panose="020B0604020202020204" pitchFamily="34" charset="0"/>
              </a:rPr>
              <a:t>Weltraumtourist:in</a:t>
            </a:r>
            <a:endParaRPr lang="de-DE" sz="1200" b="1"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Du reist durchs Weltall und willst in deinem Leben so viele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Planeten besuchen wie möglich. Für jeden Planeten benötigst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du ein Shuttle, das du dir beim Shuttle-Verleih besorgen musst.</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Dein Ziel ist es, in jeder Runde so viele Planeten wie möglich zu bereisen und dabei möglichst wenig Geld auszugeben.</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Du erhältst zu Rundenbeginn jeweils ein Einkommen von deinem Arbeitgeber bzw. deiner Arbeitgeberin.</a:t>
            </a:r>
          </a:p>
        </p:txBody>
      </p:sp>
      <p:sp>
        <p:nvSpPr>
          <p:cNvPr id="7" name="Rechteck 6">
            <a:extLst>
              <a:ext uri="{FF2B5EF4-FFF2-40B4-BE49-F238E27FC236}">
                <a16:creationId xmlns:a16="http://schemas.microsoft.com/office/drawing/2014/main" id="{B9F2F9B2-0FBB-AC69-7373-4BE1E69FB182}"/>
              </a:ext>
            </a:extLst>
          </p:cNvPr>
          <p:cNvSpPr/>
          <p:nvPr userDrawn="1"/>
        </p:nvSpPr>
        <p:spPr>
          <a:xfrm>
            <a:off x="1020779" y="4456189"/>
            <a:ext cx="5554436" cy="2582725"/>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1200" b="1" dirty="0" err="1">
                <a:solidFill>
                  <a:schemeClr val="tx1"/>
                </a:solidFill>
                <a:latin typeface="helvetica" panose="020B0604020202020204" pitchFamily="34" charset="0"/>
                <a:ea typeface="Inter" panose="020B0502030000000004" pitchFamily="34" charset="0"/>
                <a:cs typeface="helvetica" panose="020B0604020202020204" pitchFamily="34" charset="0"/>
              </a:rPr>
              <a:t>Weltraumtourist:in</a:t>
            </a:r>
            <a:endParaRPr lang="de-DE" sz="1200" b="1"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Du reist durchs Weltall und willst in deinem Leben so viele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Planeten besuchen wie möglich. Für jeden Planeten benötigst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du ein Shuttle, das du dir beim Shuttle-Verleih besorgen musst.</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Dein Ziel ist es, in jeder Runde so viele Planeten wie möglich zu bereisen und dabei möglichst wenig Geld auszugeben.</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Du erhältst zu Rundenbeginn jeweils ein Einkommen von deinem Arbeitgeber bzw. deiner Arbeitgeberin.</a:t>
            </a:r>
          </a:p>
        </p:txBody>
      </p:sp>
      <p:sp>
        <p:nvSpPr>
          <p:cNvPr id="8" name="Rechteck 7">
            <a:extLst>
              <a:ext uri="{FF2B5EF4-FFF2-40B4-BE49-F238E27FC236}">
                <a16:creationId xmlns:a16="http://schemas.microsoft.com/office/drawing/2014/main" id="{4DB853CB-3B16-5726-889F-9D678EF7E1E2}"/>
              </a:ext>
            </a:extLst>
          </p:cNvPr>
          <p:cNvSpPr/>
          <p:nvPr userDrawn="1"/>
        </p:nvSpPr>
        <p:spPr>
          <a:xfrm>
            <a:off x="1020779" y="7038914"/>
            <a:ext cx="5554436" cy="2582725"/>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1200" b="1" dirty="0" err="1">
                <a:solidFill>
                  <a:schemeClr val="tx1"/>
                </a:solidFill>
                <a:latin typeface="helvetica" panose="020B0604020202020204" pitchFamily="34" charset="0"/>
                <a:ea typeface="Inter" panose="020B0502030000000004" pitchFamily="34" charset="0"/>
                <a:cs typeface="helvetica" panose="020B0604020202020204" pitchFamily="34" charset="0"/>
              </a:rPr>
              <a:t>Weltraumtourist:in</a:t>
            </a:r>
            <a:endParaRPr lang="de-DE" sz="1200" b="1"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Du reist durchs Weltall und willst in deinem Leben so viele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Planeten besuchen wie möglich. Für jeden Planeten benötigst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du ein Shuttle, das du dir beim Shuttle-Verleih besorgen musst.</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Dein Ziel ist es, in jeder Runde so viele Planeten wie möglich zu bereisen und dabei möglichst wenig Geld auszugeben.</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Du erhältst zu Rundenbeginn jeweils ein Einkommen von deinem Arbeitgeber bzw. deiner Arbeitgeberin.</a:t>
            </a:r>
          </a:p>
        </p:txBody>
      </p:sp>
      <p:pic>
        <p:nvPicPr>
          <p:cNvPr id="9" name="Grafik 8">
            <a:extLst>
              <a:ext uri="{FF2B5EF4-FFF2-40B4-BE49-F238E27FC236}">
                <a16:creationId xmlns:a16="http://schemas.microsoft.com/office/drawing/2014/main" id="{F5A4BF0D-C6DD-A07D-E43C-EDAAF8E6EDA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522783" y="7196398"/>
            <a:ext cx="780333" cy="780333"/>
          </a:xfrm>
          <a:prstGeom prst="rect">
            <a:avLst/>
          </a:prstGeom>
          <a:effectLst/>
        </p:spPr>
      </p:pic>
      <p:pic>
        <p:nvPicPr>
          <p:cNvPr id="10" name="Grafik 9">
            <a:extLst>
              <a:ext uri="{FF2B5EF4-FFF2-40B4-BE49-F238E27FC236}">
                <a16:creationId xmlns:a16="http://schemas.microsoft.com/office/drawing/2014/main" id="{2E93875F-568B-E030-0263-D3E2138D819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522783" y="4609258"/>
            <a:ext cx="780333" cy="780333"/>
          </a:xfrm>
          <a:prstGeom prst="rect">
            <a:avLst/>
          </a:prstGeom>
          <a:effectLst/>
        </p:spPr>
      </p:pic>
      <p:pic>
        <p:nvPicPr>
          <p:cNvPr id="11" name="Grafik 10">
            <a:extLst>
              <a:ext uri="{FF2B5EF4-FFF2-40B4-BE49-F238E27FC236}">
                <a16:creationId xmlns:a16="http://schemas.microsoft.com/office/drawing/2014/main" id="{C3D2CAEE-66AF-87BC-2297-CFE4697BB629}"/>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498518" y="2026533"/>
            <a:ext cx="780333" cy="780333"/>
          </a:xfrm>
          <a:prstGeom prst="rect">
            <a:avLst/>
          </a:prstGeom>
          <a:effectLst/>
        </p:spPr>
      </p:pic>
      <p:pic>
        <p:nvPicPr>
          <p:cNvPr id="13" name="Grafik 12">
            <a:extLst>
              <a:ext uri="{FF2B5EF4-FFF2-40B4-BE49-F238E27FC236}">
                <a16:creationId xmlns:a16="http://schemas.microsoft.com/office/drawing/2014/main" id="{2CF41579-B370-A429-6F28-2F96E475B787}"/>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951402" y="777173"/>
            <a:ext cx="583073" cy="583073"/>
          </a:xfrm>
          <a:prstGeom prst="rect">
            <a:avLst/>
          </a:prstGeom>
        </p:spPr>
      </p:pic>
    </p:spTree>
    <p:extLst>
      <p:ext uri="{BB962C8B-B14F-4D97-AF65-F5344CB8AC3E}">
        <p14:creationId xmlns:p14="http://schemas.microsoft.com/office/powerpoint/2010/main" val="3418711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e 6/1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I-e 6/15</a:t>
            </a:r>
          </a:p>
        </p:txBody>
      </p:sp>
      <p:sp>
        <p:nvSpPr>
          <p:cNvPr id="6" name="Rechteck 5">
            <a:extLst>
              <a:ext uri="{FF2B5EF4-FFF2-40B4-BE49-F238E27FC236}">
                <a16:creationId xmlns:a16="http://schemas.microsoft.com/office/drawing/2014/main" id="{5611B6B6-42A2-AC38-441A-7A6D1833EE1C}"/>
              </a:ext>
            </a:extLst>
          </p:cNvPr>
          <p:cNvSpPr/>
          <p:nvPr userDrawn="1"/>
        </p:nvSpPr>
        <p:spPr>
          <a:xfrm>
            <a:off x="1020779" y="1873464"/>
            <a:ext cx="5554436" cy="2582725"/>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1200" b="1" dirty="0" err="1">
                <a:solidFill>
                  <a:schemeClr val="tx1"/>
                </a:solidFill>
                <a:latin typeface="helvetica" panose="020B0604020202020204" pitchFamily="34" charset="0"/>
                <a:ea typeface="Inter" panose="020B0502030000000004" pitchFamily="34" charset="0"/>
                <a:cs typeface="helvetica" panose="020B0604020202020204" pitchFamily="34" charset="0"/>
              </a:rPr>
              <a:t>Ökonom:innen</a:t>
            </a:r>
            <a:endParaRPr lang="de-DE" sz="1200" b="1"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Ihr seid </a:t>
            </a:r>
            <a:r>
              <a:rPr lang="de-DE" sz="1200" dirty="0" err="1">
                <a:solidFill>
                  <a:schemeClr val="tx1"/>
                </a:solidFill>
                <a:latin typeface="helvetica" panose="020B0604020202020204" pitchFamily="34" charset="0"/>
                <a:ea typeface="Inter" panose="020B0502030000000004" pitchFamily="34" charset="0"/>
                <a:cs typeface="helvetica" panose="020B0604020202020204" pitchFamily="34" charset="0"/>
              </a:rPr>
              <a:t>Wirtschaftswissenschaftler:innen</a:t>
            </a: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 und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beobachtet, wie sich die Preise am Markt entwickeln.</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Gegenwärtig beschäftigt ihr euch mit der Preisentwicklung im Weltraumtourismus. Dabei habt ihr sowohl die Preise für die Schrauben als auch die für den Verleih der Space Shuttles im Blick.</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Für eure spätere wissenschaftliche Auswertung notiert ihr euch die Preise je Runde. Dabei erhaltet ihr auch eure Beobachtungen fest.</a:t>
            </a:r>
          </a:p>
        </p:txBody>
      </p:sp>
      <p:sp>
        <p:nvSpPr>
          <p:cNvPr id="7" name="Rechteck 6">
            <a:extLst>
              <a:ext uri="{FF2B5EF4-FFF2-40B4-BE49-F238E27FC236}">
                <a16:creationId xmlns:a16="http://schemas.microsoft.com/office/drawing/2014/main" id="{FA2DF66B-4F15-ED80-576C-68982A032711}"/>
              </a:ext>
            </a:extLst>
          </p:cNvPr>
          <p:cNvSpPr/>
          <p:nvPr userDrawn="1"/>
        </p:nvSpPr>
        <p:spPr>
          <a:xfrm>
            <a:off x="1020779" y="4456189"/>
            <a:ext cx="5554436" cy="2582725"/>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1200" b="1" dirty="0" err="1">
                <a:solidFill>
                  <a:schemeClr val="tx1"/>
                </a:solidFill>
                <a:latin typeface="helvetica" panose="020B0604020202020204" pitchFamily="34" charset="0"/>
                <a:ea typeface="Inter" panose="020B0502030000000004" pitchFamily="34" charset="0"/>
                <a:cs typeface="helvetica" panose="020B0604020202020204" pitchFamily="34" charset="0"/>
              </a:rPr>
              <a:t>Ökonom:innen</a:t>
            </a:r>
            <a:endParaRPr lang="de-DE" sz="1200" b="1"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Ihr seid </a:t>
            </a:r>
            <a:r>
              <a:rPr lang="de-DE" sz="1200" dirty="0" err="1">
                <a:solidFill>
                  <a:schemeClr val="tx1"/>
                </a:solidFill>
                <a:latin typeface="helvetica" panose="020B0604020202020204" pitchFamily="34" charset="0"/>
                <a:ea typeface="Inter" panose="020B0502030000000004" pitchFamily="34" charset="0"/>
                <a:cs typeface="helvetica" panose="020B0604020202020204" pitchFamily="34" charset="0"/>
              </a:rPr>
              <a:t>Wirtschaftswissenschaftler:innen</a:t>
            </a: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 und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beobachtet, wie sich die Preise am Markt entwickeln.</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Gegenwärtig beschäftigt ihr euch mit der Preisentwicklung im Weltraumtourismus. Dabei habt ihr sowohl die Preise für die Schrauben als auch die für den Verleih der Space Shuttles im Blick.</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Für eure spätere wissenschaftliche Auswertung notiert ihr euch die Preise je Runde. Dabei erhaltet ihr auch eure Beobachtungen fest.</a:t>
            </a:r>
          </a:p>
        </p:txBody>
      </p:sp>
      <p:sp>
        <p:nvSpPr>
          <p:cNvPr id="8" name="Rechteck 7">
            <a:extLst>
              <a:ext uri="{FF2B5EF4-FFF2-40B4-BE49-F238E27FC236}">
                <a16:creationId xmlns:a16="http://schemas.microsoft.com/office/drawing/2014/main" id="{511756EC-CACC-9AF6-9092-316C56AB854C}"/>
              </a:ext>
            </a:extLst>
          </p:cNvPr>
          <p:cNvSpPr/>
          <p:nvPr userDrawn="1"/>
        </p:nvSpPr>
        <p:spPr>
          <a:xfrm>
            <a:off x="1020779" y="7038914"/>
            <a:ext cx="5554436" cy="2582725"/>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1200" b="1" dirty="0" err="1">
                <a:solidFill>
                  <a:schemeClr val="tx1"/>
                </a:solidFill>
                <a:latin typeface="helvetica" panose="020B0604020202020204" pitchFamily="34" charset="0"/>
                <a:ea typeface="Inter" panose="020B0502030000000004" pitchFamily="34" charset="0"/>
                <a:cs typeface="helvetica" panose="020B0604020202020204" pitchFamily="34" charset="0"/>
              </a:rPr>
              <a:t>Ökonom:innen</a:t>
            </a:r>
            <a:endParaRPr lang="de-DE" sz="1200" b="1"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Ihr seid </a:t>
            </a:r>
            <a:r>
              <a:rPr lang="de-DE" sz="1200" dirty="0" err="1">
                <a:solidFill>
                  <a:schemeClr val="tx1"/>
                </a:solidFill>
                <a:latin typeface="helvetica" panose="020B0604020202020204" pitchFamily="34" charset="0"/>
                <a:ea typeface="Inter" panose="020B0502030000000004" pitchFamily="34" charset="0"/>
                <a:cs typeface="helvetica" panose="020B0604020202020204" pitchFamily="34" charset="0"/>
              </a:rPr>
              <a:t>Wirtschaftswissenschaftler:innen</a:t>
            </a: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 und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beobachtet, wie sich die Preise am Markt entwickeln.</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Gegenwärtig beschäftigt ihr euch mit der Preisentwicklung im Weltraumtourismus. Dabei habt ihr sowohl die Preise für die Schrauben als auch die für den Verleih der Space Shuttles im Blick.</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Für eure spätere wissenschaftliche Auswertung notiert ihr euch die Preise je Runde. Dabei erhaltet ihr auch eure Beobachtungen fest.</a:t>
            </a:r>
          </a:p>
        </p:txBody>
      </p:sp>
      <p:pic>
        <p:nvPicPr>
          <p:cNvPr id="9" name="Grafik 8">
            <a:extLst>
              <a:ext uri="{FF2B5EF4-FFF2-40B4-BE49-F238E27FC236}">
                <a16:creationId xmlns:a16="http://schemas.microsoft.com/office/drawing/2014/main" id="{B033172C-717C-7C24-1DCD-F72A20F8B46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503660" y="2083681"/>
            <a:ext cx="780333" cy="780333"/>
          </a:xfrm>
          <a:prstGeom prst="rect">
            <a:avLst/>
          </a:prstGeom>
        </p:spPr>
      </p:pic>
      <p:pic>
        <p:nvPicPr>
          <p:cNvPr id="10" name="Grafik 9">
            <a:extLst>
              <a:ext uri="{FF2B5EF4-FFF2-40B4-BE49-F238E27FC236}">
                <a16:creationId xmlns:a16="http://schemas.microsoft.com/office/drawing/2014/main" id="{C9BB58BE-6740-E3C3-D74A-C1F5EB264D1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502898" y="7210137"/>
            <a:ext cx="780333" cy="780333"/>
          </a:xfrm>
          <a:prstGeom prst="rect">
            <a:avLst/>
          </a:prstGeom>
        </p:spPr>
      </p:pic>
      <p:pic>
        <p:nvPicPr>
          <p:cNvPr id="11" name="Grafik 10">
            <a:extLst>
              <a:ext uri="{FF2B5EF4-FFF2-40B4-BE49-F238E27FC236}">
                <a16:creationId xmlns:a16="http://schemas.microsoft.com/office/drawing/2014/main" id="{66B31BCD-C039-9482-FACE-49D04363749D}"/>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498519" y="4609258"/>
            <a:ext cx="780333" cy="780333"/>
          </a:xfrm>
          <a:prstGeom prst="rect">
            <a:avLst/>
          </a:prstGeom>
        </p:spPr>
      </p:pic>
      <p:pic>
        <p:nvPicPr>
          <p:cNvPr id="13" name="Grafik 12">
            <a:extLst>
              <a:ext uri="{FF2B5EF4-FFF2-40B4-BE49-F238E27FC236}">
                <a16:creationId xmlns:a16="http://schemas.microsoft.com/office/drawing/2014/main" id="{5FDEDE63-023A-E7F9-8A17-848AEA49DD28}"/>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951402" y="777173"/>
            <a:ext cx="583073" cy="583073"/>
          </a:xfrm>
          <a:prstGeom prst="rect">
            <a:avLst/>
          </a:prstGeom>
        </p:spPr>
      </p:pic>
    </p:spTree>
    <p:extLst>
      <p:ext uri="{BB962C8B-B14F-4D97-AF65-F5344CB8AC3E}">
        <p14:creationId xmlns:p14="http://schemas.microsoft.com/office/powerpoint/2010/main" val="52012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1/4">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95E1ABED-E937-4B03-C0A4-9F568330DE05}"/>
              </a:ext>
            </a:extLst>
          </p:cNvPr>
          <p:cNvSpPr/>
          <p:nvPr userDrawn="1"/>
        </p:nvSpPr>
        <p:spPr>
          <a:xfrm>
            <a:off x="1020525" y="3210977"/>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I-a</a:t>
            </a:r>
          </a:p>
        </p:txBody>
      </p:sp>
      <p:sp>
        <p:nvSpPr>
          <p:cNvPr id="8" name="Rechteck: abgerundete Ecken 7">
            <a:extLst>
              <a:ext uri="{FF2B5EF4-FFF2-40B4-BE49-F238E27FC236}">
                <a16:creationId xmlns:a16="http://schemas.microsoft.com/office/drawing/2014/main" id="{D841FB08-77D4-969F-B672-B72BA6DF635F}"/>
              </a:ext>
            </a:extLst>
          </p:cNvPr>
          <p:cNvSpPr/>
          <p:nvPr userDrawn="1"/>
        </p:nvSpPr>
        <p:spPr>
          <a:xfrm>
            <a:off x="1022753" y="3663990"/>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I-b</a:t>
            </a:r>
          </a:p>
        </p:txBody>
      </p:sp>
      <p:sp>
        <p:nvSpPr>
          <p:cNvPr id="9" name="Rechteck 8">
            <a:extLst>
              <a:ext uri="{FF2B5EF4-FFF2-40B4-BE49-F238E27FC236}">
                <a16:creationId xmlns:a16="http://schemas.microsoft.com/office/drawing/2014/main" id="{88E0BCFD-70D6-BB53-003B-9CC4F2C88CB4}"/>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Inhalte der Einheit „Inflation“</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abgerundete Ecken 10">
            <a:extLst>
              <a:ext uri="{FF2B5EF4-FFF2-40B4-BE49-F238E27FC236}">
                <a16:creationId xmlns:a16="http://schemas.microsoft.com/office/drawing/2014/main" id="{D0404B70-6333-4F7F-0155-E18C025FC80A}"/>
              </a:ext>
            </a:extLst>
          </p:cNvPr>
          <p:cNvSpPr/>
          <p:nvPr userDrawn="1"/>
        </p:nvSpPr>
        <p:spPr>
          <a:xfrm>
            <a:off x="1020525" y="4112785"/>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I-c</a:t>
            </a:r>
          </a:p>
        </p:txBody>
      </p:sp>
      <p:sp>
        <p:nvSpPr>
          <p:cNvPr id="14" name="Rechteck: abgerundete Ecken 13">
            <a:extLst>
              <a:ext uri="{FF2B5EF4-FFF2-40B4-BE49-F238E27FC236}">
                <a16:creationId xmlns:a16="http://schemas.microsoft.com/office/drawing/2014/main" id="{9F98F104-F03D-68F3-CC5F-B8039C635D23}"/>
              </a:ext>
            </a:extLst>
          </p:cNvPr>
          <p:cNvSpPr/>
          <p:nvPr userDrawn="1"/>
        </p:nvSpPr>
        <p:spPr>
          <a:xfrm>
            <a:off x="1020525" y="4552347"/>
            <a:ext cx="670472" cy="355969"/>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I-1</a:t>
            </a:r>
          </a:p>
        </p:txBody>
      </p:sp>
      <p:sp>
        <p:nvSpPr>
          <p:cNvPr id="15" name="Rechteck: abgerundete Ecken 14">
            <a:extLst>
              <a:ext uri="{FF2B5EF4-FFF2-40B4-BE49-F238E27FC236}">
                <a16:creationId xmlns:a16="http://schemas.microsoft.com/office/drawing/2014/main" id="{2F3BB778-68F5-E4CE-E5CD-11B4427CA6A2}"/>
              </a:ext>
            </a:extLst>
          </p:cNvPr>
          <p:cNvSpPr/>
          <p:nvPr userDrawn="1"/>
        </p:nvSpPr>
        <p:spPr>
          <a:xfrm>
            <a:off x="1022753" y="5001142"/>
            <a:ext cx="670472" cy="355969"/>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I-2</a:t>
            </a:r>
          </a:p>
        </p:txBody>
      </p:sp>
      <p:sp>
        <p:nvSpPr>
          <p:cNvPr id="16" name="Rechteck: abgerundete Ecken 15">
            <a:extLst>
              <a:ext uri="{FF2B5EF4-FFF2-40B4-BE49-F238E27FC236}">
                <a16:creationId xmlns:a16="http://schemas.microsoft.com/office/drawing/2014/main" id="{31DE11FF-F0AA-2000-E927-4E08E5C54F1F}"/>
              </a:ext>
            </a:extLst>
          </p:cNvPr>
          <p:cNvSpPr/>
          <p:nvPr userDrawn="1"/>
        </p:nvSpPr>
        <p:spPr>
          <a:xfrm>
            <a:off x="1020525" y="5449937"/>
            <a:ext cx="670472" cy="355969"/>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I-3</a:t>
            </a:r>
          </a:p>
        </p:txBody>
      </p:sp>
      <p:sp>
        <p:nvSpPr>
          <p:cNvPr id="17" name="Rechteck: abgerundete Ecken 16">
            <a:extLst>
              <a:ext uri="{FF2B5EF4-FFF2-40B4-BE49-F238E27FC236}">
                <a16:creationId xmlns:a16="http://schemas.microsoft.com/office/drawing/2014/main" id="{AD3BAAB8-8CBF-1B3A-FE6A-64B6B921DB88}"/>
              </a:ext>
            </a:extLst>
          </p:cNvPr>
          <p:cNvSpPr/>
          <p:nvPr userDrawn="1"/>
        </p:nvSpPr>
        <p:spPr>
          <a:xfrm>
            <a:off x="1020525" y="5898732"/>
            <a:ext cx="670472" cy="360187"/>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I-4</a:t>
            </a:r>
          </a:p>
        </p:txBody>
      </p:sp>
      <p:sp>
        <p:nvSpPr>
          <p:cNvPr id="18" name="Rechteck: abgerundete Ecken 17">
            <a:extLst>
              <a:ext uri="{FF2B5EF4-FFF2-40B4-BE49-F238E27FC236}">
                <a16:creationId xmlns:a16="http://schemas.microsoft.com/office/drawing/2014/main" id="{52275CD9-FDF9-5071-4200-B2300BB1BF8A}"/>
              </a:ext>
            </a:extLst>
          </p:cNvPr>
          <p:cNvSpPr/>
          <p:nvPr userDrawn="1"/>
        </p:nvSpPr>
        <p:spPr>
          <a:xfrm>
            <a:off x="1022753" y="6351745"/>
            <a:ext cx="670472" cy="355969"/>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I-5</a:t>
            </a:r>
          </a:p>
        </p:txBody>
      </p:sp>
      <p:sp>
        <p:nvSpPr>
          <p:cNvPr id="19" name="Rechteck: abgerundete Ecken 18">
            <a:extLst>
              <a:ext uri="{FF2B5EF4-FFF2-40B4-BE49-F238E27FC236}">
                <a16:creationId xmlns:a16="http://schemas.microsoft.com/office/drawing/2014/main" id="{5BCF4849-ED41-82C6-272B-7771174FD431}"/>
              </a:ext>
            </a:extLst>
          </p:cNvPr>
          <p:cNvSpPr/>
          <p:nvPr userDrawn="1"/>
        </p:nvSpPr>
        <p:spPr>
          <a:xfrm>
            <a:off x="1020525" y="7243818"/>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I-d</a:t>
            </a:r>
          </a:p>
        </p:txBody>
      </p:sp>
      <p:sp>
        <p:nvSpPr>
          <p:cNvPr id="20" name="Rechteck 19">
            <a:extLst>
              <a:ext uri="{FF2B5EF4-FFF2-40B4-BE49-F238E27FC236}">
                <a16:creationId xmlns:a16="http://schemas.microsoft.com/office/drawing/2014/main" id="{F047959D-AF81-ABC3-7B9A-8987EFE562B1}"/>
              </a:ext>
            </a:extLst>
          </p:cNvPr>
          <p:cNvSpPr/>
          <p:nvPr userDrawn="1"/>
        </p:nvSpPr>
        <p:spPr>
          <a:xfrm>
            <a:off x="1797120" y="321097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Übersicht</a:t>
            </a:r>
            <a:r>
              <a:rPr lang="de-DE" sz="1200" dirty="0">
                <a:solidFill>
                  <a:schemeClr val="tx1"/>
                </a:solidFill>
                <a:latin typeface="Helvetica" panose="020B0604020202020204" pitchFamily="34" charset="0"/>
                <a:cs typeface="Helvetica" panose="020B0604020202020204" pitchFamily="34" charset="0"/>
              </a:rPr>
              <a:t> über Anwendungsmöglichkeiten, Lernziele und Kompetenzen</a:t>
            </a:r>
          </a:p>
        </p:txBody>
      </p:sp>
      <p:sp>
        <p:nvSpPr>
          <p:cNvPr id="21" name="Rechteck 20">
            <a:extLst>
              <a:ext uri="{FF2B5EF4-FFF2-40B4-BE49-F238E27FC236}">
                <a16:creationId xmlns:a16="http://schemas.microsoft.com/office/drawing/2014/main" id="{652AFF11-341E-9BFC-BC96-E7BBB9D8FD1C}"/>
              </a:ext>
            </a:extLst>
          </p:cNvPr>
          <p:cNvSpPr/>
          <p:nvPr userDrawn="1"/>
        </p:nvSpPr>
        <p:spPr>
          <a:xfrm>
            <a:off x="1797119" y="366399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Stundenverlaufsplan</a:t>
            </a:r>
            <a:r>
              <a:rPr lang="de-DE" sz="1200" dirty="0">
                <a:solidFill>
                  <a:schemeClr val="tx1"/>
                </a:solidFill>
                <a:latin typeface="Helvetica" panose="020B0604020202020204" pitchFamily="34" charset="0"/>
                <a:cs typeface="Helvetica" panose="020B0604020202020204" pitchFamily="34" charset="0"/>
              </a:rPr>
              <a:t> für eine Doppelstunde (flexibel teil- und kürzbar)</a:t>
            </a:r>
          </a:p>
        </p:txBody>
      </p:sp>
      <p:sp>
        <p:nvSpPr>
          <p:cNvPr id="22" name="Rechteck 21">
            <a:extLst>
              <a:ext uri="{FF2B5EF4-FFF2-40B4-BE49-F238E27FC236}">
                <a16:creationId xmlns:a16="http://schemas.microsoft.com/office/drawing/2014/main" id="{FF6B5713-C2E7-1691-6A1E-F24CCD84DC13}"/>
              </a:ext>
            </a:extLst>
          </p:cNvPr>
          <p:cNvSpPr/>
          <p:nvPr userDrawn="1"/>
        </p:nvSpPr>
        <p:spPr>
          <a:xfrm>
            <a:off x="1797119" y="410817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Lösungen und Ausfüllhinweise </a:t>
            </a:r>
            <a:r>
              <a:rPr lang="de-DE" sz="1200" dirty="0">
                <a:solidFill>
                  <a:schemeClr val="tx1"/>
                </a:solidFill>
                <a:latin typeface="Helvetica" panose="020B0604020202020204" pitchFamily="34" charset="0"/>
                <a:cs typeface="Helvetica" panose="020B0604020202020204" pitchFamily="34" charset="0"/>
              </a:rPr>
              <a:t>zu den Klassenmaterialien</a:t>
            </a:r>
          </a:p>
        </p:txBody>
      </p:sp>
      <p:sp>
        <p:nvSpPr>
          <p:cNvPr id="25" name="Rechteck 24">
            <a:extLst>
              <a:ext uri="{FF2B5EF4-FFF2-40B4-BE49-F238E27FC236}">
                <a16:creationId xmlns:a16="http://schemas.microsoft.com/office/drawing/2014/main" id="{6A0D7CC5-6D3B-5C64-B94A-7C160E08F4BD}"/>
              </a:ext>
            </a:extLst>
          </p:cNvPr>
          <p:cNvSpPr/>
          <p:nvPr userDrawn="1"/>
        </p:nvSpPr>
        <p:spPr>
          <a:xfrm>
            <a:off x="1797118" y="455234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Präsentation </a:t>
            </a:r>
            <a:r>
              <a:rPr lang="de-DE" sz="1200" b="0" dirty="0">
                <a:solidFill>
                  <a:schemeClr val="tx1"/>
                </a:solidFill>
                <a:latin typeface="Helvetica" panose="020B0604020202020204" pitchFamily="34" charset="0"/>
                <a:cs typeface="Helvetica" panose="020B0604020202020204" pitchFamily="34" charset="0"/>
              </a:rPr>
              <a:t>mit Quizfragen für den Unterrichtseinstieg</a:t>
            </a:r>
          </a:p>
        </p:txBody>
      </p:sp>
      <p:sp>
        <p:nvSpPr>
          <p:cNvPr id="26" name="Rechteck 25">
            <a:extLst>
              <a:ext uri="{FF2B5EF4-FFF2-40B4-BE49-F238E27FC236}">
                <a16:creationId xmlns:a16="http://schemas.microsoft.com/office/drawing/2014/main" id="{BCA53FFA-7C83-4A49-9FF8-0C8EF5705CE5}"/>
              </a:ext>
            </a:extLst>
          </p:cNvPr>
          <p:cNvSpPr/>
          <p:nvPr userDrawn="1"/>
        </p:nvSpPr>
        <p:spPr>
          <a:xfrm>
            <a:off x="1797118" y="4996924"/>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Arbeitsblatt </a:t>
            </a:r>
            <a:r>
              <a:rPr lang="de-DE" sz="1200" b="0" dirty="0">
                <a:solidFill>
                  <a:schemeClr val="tx1"/>
                </a:solidFill>
                <a:latin typeface="Helvetica" panose="020B0604020202020204" pitchFamily="34" charset="0"/>
                <a:cs typeface="Helvetica" panose="020B0604020202020204" pitchFamily="34" charset="0"/>
              </a:rPr>
              <a:t>zur Definition und zu den Ursachen von Inflation</a:t>
            </a:r>
          </a:p>
        </p:txBody>
      </p:sp>
      <p:sp>
        <p:nvSpPr>
          <p:cNvPr id="27" name="Rechteck 26">
            <a:extLst>
              <a:ext uri="{FF2B5EF4-FFF2-40B4-BE49-F238E27FC236}">
                <a16:creationId xmlns:a16="http://schemas.microsoft.com/office/drawing/2014/main" id="{BFA7FE67-5E96-5C3E-B62E-5002CF67303C}"/>
              </a:ext>
            </a:extLst>
          </p:cNvPr>
          <p:cNvSpPr/>
          <p:nvPr userDrawn="1"/>
        </p:nvSpPr>
        <p:spPr>
          <a:xfrm>
            <a:off x="1797117" y="544914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Arbeitsblatt </a:t>
            </a:r>
            <a:r>
              <a:rPr lang="de-DE" sz="1200" b="0" dirty="0">
                <a:solidFill>
                  <a:schemeClr val="tx1"/>
                </a:solidFill>
                <a:latin typeface="Helvetica" panose="020B0604020202020204" pitchFamily="34" charset="0"/>
                <a:cs typeface="Helvetica" panose="020B0604020202020204" pitchFamily="34" charset="0"/>
              </a:rPr>
              <a:t>zur aktuellen Inflation (zwei Varianten für unterschiedliche Niveaustufen)</a:t>
            </a:r>
          </a:p>
        </p:txBody>
      </p:sp>
      <p:sp>
        <p:nvSpPr>
          <p:cNvPr id="28" name="Rechteck 27">
            <a:extLst>
              <a:ext uri="{FF2B5EF4-FFF2-40B4-BE49-F238E27FC236}">
                <a16:creationId xmlns:a16="http://schemas.microsoft.com/office/drawing/2014/main" id="{EA8360EF-0521-F902-5C84-6211E4BF0845}"/>
              </a:ext>
            </a:extLst>
          </p:cNvPr>
          <p:cNvSpPr/>
          <p:nvPr userDrawn="1"/>
        </p:nvSpPr>
        <p:spPr>
          <a:xfrm>
            <a:off x="1797116" y="589332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Arbeitsblatt </a:t>
            </a:r>
            <a:r>
              <a:rPr lang="de-DE" sz="1200" b="0" dirty="0">
                <a:solidFill>
                  <a:schemeClr val="tx1"/>
                </a:solidFill>
                <a:latin typeface="Helvetica" panose="020B0604020202020204" pitchFamily="34" charset="0"/>
                <a:cs typeface="Helvetica" panose="020B0604020202020204" pitchFamily="34" charset="0"/>
              </a:rPr>
              <a:t>zur persönlichen Inflationsrate</a:t>
            </a:r>
          </a:p>
        </p:txBody>
      </p:sp>
      <p:sp>
        <p:nvSpPr>
          <p:cNvPr id="29" name="Rechteck 28">
            <a:extLst>
              <a:ext uri="{FF2B5EF4-FFF2-40B4-BE49-F238E27FC236}">
                <a16:creationId xmlns:a16="http://schemas.microsoft.com/office/drawing/2014/main" id="{59B69867-709B-B7C5-2247-DA7E1DF4FA25}"/>
              </a:ext>
            </a:extLst>
          </p:cNvPr>
          <p:cNvSpPr/>
          <p:nvPr userDrawn="1"/>
        </p:nvSpPr>
        <p:spPr>
          <a:xfrm>
            <a:off x="1797116" y="6349635"/>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Folie </a:t>
            </a:r>
            <a:r>
              <a:rPr lang="de-DE" sz="1200" b="0" dirty="0">
                <a:solidFill>
                  <a:schemeClr val="tx1"/>
                </a:solidFill>
                <a:latin typeface="Helvetica" panose="020B0604020202020204" pitchFamily="34" charset="0"/>
                <a:cs typeface="Helvetica" panose="020B0604020202020204" pitchFamily="34" charset="0"/>
              </a:rPr>
              <a:t>zur Sammlung von Maßnahmen gegen die persönliche Inflation</a:t>
            </a:r>
          </a:p>
        </p:txBody>
      </p:sp>
      <p:sp>
        <p:nvSpPr>
          <p:cNvPr id="30" name="Rechteck 29">
            <a:extLst>
              <a:ext uri="{FF2B5EF4-FFF2-40B4-BE49-F238E27FC236}">
                <a16:creationId xmlns:a16="http://schemas.microsoft.com/office/drawing/2014/main" id="{C390C07B-3A3F-B6AC-A2CD-A21BF78312C6}"/>
              </a:ext>
            </a:extLst>
          </p:cNvPr>
          <p:cNvSpPr/>
          <p:nvPr userDrawn="1"/>
        </p:nvSpPr>
        <p:spPr>
          <a:xfrm>
            <a:off x="1797115" y="7241708"/>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Methodenblatt </a:t>
            </a:r>
            <a:r>
              <a:rPr lang="de-DE" sz="1200" b="0" dirty="0">
                <a:solidFill>
                  <a:schemeClr val="tx1"/>
                </a:solidFill>
                <a:latin typeface="Helvetica" panose="020B0604020202020204" pitchFamily="34" charset="0"/>
                <a:cs typeface="Helvetica" panose="020B0604020202020204" pitchFamily="34" charset="0"/>
              </a:rPr>
              <a:t>zum Rollenspiel „Weltraumtourismus“</a:t>
            </a:r>
          </a:p>
        </p:txBody>
      </p:sp>
      <p:sp>
        <p:nvSpPr>
          <p:cNvPr id="31" name="Textfeld 30">
            <a:extLst>
              <a:ext uri="{FF2B5EF4-FFF2-40B4-BE49-F238E27FC236}">
                <a16:creationId xmlns:a16="http://schemas.microsoft.com/office/drawing/2014/main" id="{61BA26F2-87A9-AAC4-ECC7-7FCA78FDB1ED}"/>
              </a:ext>
            </a:extLst>
          </p:cNvPr>
          <p:cNvSpPr txBox="1"/>
          <p:nvPr userDrawn="1"/>
        </p:nvSpPr>
        <p:spPr>
          <a:xfrm>
            <a:off x="1018184" y="8905136"/>
            <a:ext cx="5516286" cy="776175"/>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Materialien sind mit Kürzeln versehen: I steht für „Inflation“, Ziffern nummerieren Klassenmaterialien, Lehrkräfte-Materialien werden durch Buchstaben gekennzeichnet. Klassenmaterialien sind farbenfroh gestaltet, Material für Lehrkräfte grau und orange gehalten.</a:t>
            </a:r>
          </a:p>
        </p:txBody>
      </p:sp>
      <p:sp>
        <p:nvSpPr>
          <p:cNvPr id="32" name="Rechteck 31">
            <a:extLst>
              <a:ext uri="{FF2B5EF4-FFF2-40B4-BE49-F238E27FC236}">
                <a16:creationId xmlns:a16="http://schemas.microsoft.com/office/drawing/2014/main" id="{9727E269-1D09-2925-4D56-58F1E72E1DD0}"/>
              </a:ext>
            </a:extLst>
          </p:cNvPr>
          <p:cNvSpPr/>
          <p:nvPr userDrawn="1"/>
        </p:nvSpPr>
        <p:spPr>
          <a:xfrm>
            <a:off x="1025200" y="274714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Liste aller enthaltenen Materialien</a:t>
            </a:r>
            <a:endParaRPr lang="de-DE" sz="1400" dirty="0">
              <a:solidFill>
                <a:schemeClr val="tx1"/>
              </a:solidFill>
              <a:latin typeface="Helvetica" panose="020B0604020202020204" pitchFamily="34" charset="0"/>
              <a:cs typeface="Helvetica" panose="020B0604020202020204" pitchFamily="34" charset="0"/>
            </a:endParaRPr>
          </a:p>
        </p:txBody>
      </p:sp>
      <p:sp>
        <p:nvSpPr>
          <p:cNvPr id="33" name="Rechteck: abgerundete Ecken 32">
            <a:extLst>
              <a:ext uri="{FF2B5EF4-FFF2-40B4-BE49-F238E27FC236}">
                <a16:creationId xmlns:a16="http://schemas.microsoft.com/office/drawing/2014/main" id="{B3BD88C0-34F0-B343-577E-9F3169F1331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4" name="Rechteck: abgerundete Ecken 33">
            <a:extLst>
              <a:ext uri="{FF2B5EF4-FFF2-40B4-BE49-F238E27FC236}">
                <a16:creationId xmlns:a16="http://schemas.microsoft.com/office/drawing/2014/main" id="{876A621A-B3D4-F11F-709E-33348B15B9AC}"/>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1/4</a:t>
            </a:r>
          </a:p>
        </p:txBody>
      </p:sp>
      <p:grpSp>
        <p:nvGrpSpPr>
          <p:cNvPr id="35" name="Gruppieren 34">
            <a:extLst>
              <a:ext uri="{FF2B5EF4-FFF2-40B4-BE49-F238E27FC236}">
                <a16:creationId xmlns:a16="http://schemas.microsoft.com/office/drawing/2014/main" id="{939D0712-642C-794A-121F-06EB0C0CBF49}"/>
              </a:ext>
            </a:extLst>
          </p:cNvPr>
          <p:cNvGrpSpPr>
            <a:grpSpLocks/>
          </p:cNvGrpSpPr>
          <p:nvPr userDrawn="1"/>
        </p:nvGrpSpPr>
        <p:grpSpPr>
          <a:xfrm>
            <a:off x="1031300" y="10073302"/>
            <a:ext cx="1069511" cy="253546"/>
            <a:chOff x="4740892" y="3380559"/>
            <a:chExt cx="716795" cy="169928"/>
          </a:xfrm>
        </p:grpSpPr>
        <p:pic>
          <p:nvPicPr>
            <p:cNvPr id="36" name="Grafik 35">
              <a:extLst>
                <a:ext uri="{FF2B5EF4-FFF2-40B4-BE49-F238E27FC236}">
                  <a16:creationId xmlns:a16="http://schemas.microsoft.com/office/drawing/2014/main" id="{98EBA585-7BEF-9BF6-1B27-DAD5BCA729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37" name="Textfeld 36">
              <a:extLst>
                <a:ext uri="{FF2B5EF4-FFF2-40B4-BE49-F238E27FC236}">
                  <a16:creationId xmlns:a16="http://schemas.microsoft.com/office/drawing/2014/main" id="{9450A7AD-87E1-E56E-8180-D6308A8C212E}"/>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4" name="Rechteck 3">
            <a:extLst>
              <a:ext uri="{FF2B5EF4-FFF2-40B4-BE49-F238E27FC236}">
                <a16:creationId xmlns:a16="http://schemas.microsoft.com/office/drawing/2014/main" id="{B665B885-2C46-D42D-4D31-E9A185452A0E}"/>
              </a:ext>
            </a:extLst>
          </p:cNvPr>
          <p:cNvSpPr/>
          <p:nvPr userDrawn="1"/>
        </p:nvSpPr>
        <p:spPr>
          <a:xfrm>
            <a:off x="1018184" y="1440067"/>
            <a:ext cx="5516286" cy="8317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b="1" dirty="0">
                <a:solidFill>
                  <a:schemeClr val="tx1"/>
                </a:solidFill>
                <a:latin typeface="Helvetica" panose="020B0604020202020204" pitchFamily="34" charset="0"/>
                <a:cs typeface="Helvetica" panose="020B0604020202020204" pitchFamily="34" charset="0"/>
              </a:rPr>
              <a:t>In dieser Lektion geht es um ein aktuelles Thema, das alle betrifft: Inflation. In einer Doppelstunde lernen die Schülerinnen und Schüler, was Inflation bedeutet, und recherchieren die aktuelle Preisentwicklung sowie die persönliche Inflationsrate verschiedener Personas. </a:t>
            </a:r>
          </a:p>
        </p:txBody>
      </p:sp>
      <p:sp>
        <p:nvSpPr>
          <p:cNvPr id="2" name="Rechteck: abgerundete Ecken 1">
            <a:extLst>
              <a:ext uri="{FF2B5EF4-FFF2-40B4-BE49-F238E27FC236}">
                <a16:creationId xmlns:a16="http://schemas.microsoft.com/office/drawing/2014/main" id="{1F28FBEA-256C-2DEE-B345-3FCF1AB5D250}"/>
              </a:ext>
            </a:extLst>
          </p:cNvPr>
          <p:cNvSpPr/>
          <p:nvPr userDrawn="1"/>
        </p:nvSpPr>
        <p:spPr>
          <a:xfrm>
            <a:off x="1018184" y="7698721"/>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I-e</a:t>
            </a:r>
          </a:p>
        </p:txBody>
      </p:sp>
      <p:sp>
        <p:nvSpPr>
          <p:cNvPr id="3" name="Rechteck 2">
            <a:extLst>
              <a:ext uri="{FF2B5EF4-FFF2-40B4-BE49-F238E27FC236}">
                <a16:creationId xmlns:a16="http://schemas.microsoft.com/office/drawing/2014/main" id="{E25B1DE0-25BE-DD00-9848-9D2E8583F3FD}"/>
              </a:ext>
            </a:extLst>
          </p:cNvPr>
          <p:cNvSpPr/>
          <p:nvPr userDrawn="1"/>
        </p:nvSpPr>
        <p:spPr>
          <a:xfrm>
            <a:off x="1794774" y="7696611"/>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Druck-/Schnittvorlage </a:t>
            </a:r>
            <a:r>
              <a:rPr lang="de-DE" sz="1200" b="0" dirty="0">
                <a:solidFill>
                  <a:schemeClr val="tx1"/>
                </a:solidFill>
                <a:latin typeface="Helvetica" panose="020B0604020202020204" pitchFamily="34" charset="0"/>
                <a:cs typeface="Helvetica" panose="020B0604020202020204" pitchFamily="34" charset="0"/>
              </a:rPr>
              <a:t>zum Rollenspiel „Weltraumtourismus“</a:t>
            </a:r>
          </a:p>
        </p:txBody>
      </p:sp>
      <p:sp>
        <p:nvSpPr>
          <p:cNvPr id="5" name="Rechteck 4">
            <a:extLst>
              <a:ext uri="{FF2B5EF4-FFF2-40B4-BE49-F238E27FC236}">
                <a16:creationId xmlns:a16="http://schemas.microsoft.com/office/drawing/2014/main" id="{D8697D57-D467-AE9D-E443-7C92B487E06B}"/>
              </a:ext>
            </a:extLst>
          </p:cNvPr>
          <p:cNvSpPr/>
          <p:nvPr userDrawn="1"/>
        </p:nvSpPr>
        <p:spPr>
          <a:xfrm>
            <a:off x="1018179" y="6900315"/>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i="1" dirty="0">
                <a:solidFill>
                  <a:schemeClr val="tx1"/>
                </a:solidFill>
                <a:latin typeface="Helvetica" panose="020B0604020202020204" pitchFamily="34" charset="0"/>
                <a:cs typeface="Helvetica" panose="020B0604020202020204" pitchFamily="34" charset="0"/>
              </a:rPr>
              <a:t>Reserve/Alternative:</a:t>
            </a:r>
            <a:endParaRPr lang="de-DE" sz="1400" i="1"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95852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e 7/1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I-e 7/15</a:t>
            </a:r>
          </a:p>
        </p:txBody>
      </p:sp>
      <p:sp>
        <p:nvSpPr>
          <p:cNvPr id="6" name="Rechteck 5">
            <a:extLst>
              <a:ext uri="{FF2B5EF4-FFF2-40B4-BE49-F238E27FC236}">
                <a16:creationId xmlns:a16="http://schemas.microsoft.com/office/drawing/2014/main" id="{2B2F286B-D322-3A97-D4DF-9425AA06E2A1}"/>
              </a:ext>
            </a:extLst>
          </p:cNvPr>
          <p:cNvSpPr/>
          <p:nvPr userDrawn="1"/>
        </p:nvSpPr>
        <p:spPr>
          <a:xfrm>
            <a:off x="1020779" y="1873464"/>
            <a:ext cx="5554436" cy="2582725"/>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1200" b="1" dirty="0" err="1">
                <a:solidFill>
                  <a:schemeClr val="tx1"/>
                </a:solidFill>
                <a:latin typeface="helvetica" panose="020B0604020202020204" pitchFamily="34" charset="0"/>
                <a:ea typeface="Inter" panose="020B0502030000000004" pitchFamily="34" charset="0"/>
                <a:cs typeface="helvetica" panose="020B0604020202020204" pitchFamily="34" charset="0"/>
              </a:rPr>
              <a:t>Ökonom:innen</a:t>
            </a:r>
            <a:endParaRPr lang="de-DE" sz="1200" b="1"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Ihr seid </a:t>
            </a:r>
            <a:r>
              <a:rPr lang="de-DE" sz="1200" dirty="0" err="1">
                <a:solidFill>
                  <a:schemeClr val="tx1"/>
                </a:solidFill>
                <a:latin typeface="helvetica" panose="020B0604020202020204" pitchFamily="34" charset="0"/>
                <a:ea typeface="Inter" panose="020B0502030000000004" pitchFamily="34" charset="0"/>
                <a:cs typeface="helvetica" panose="020B0604020202020204" pitchFamily="34" charset="0"/>
              </a:rPr>
              <a:t>Wirtschaftswissenschaftler:innen</a:t>
            </a: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 und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beobachtet, wie sich die Preise am Markt entwickeln.</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Gegenwärtig beschäftigt ihr euch mit der Preisentwicklung im Weltraumtourismus. Dabei habt ihr sowohl die Preise für die Schrauben als auch die für den Verleih der Space Shuttles im Blick.</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Für eure spätere wissenschaftliche Auswertung notiert ihr euch die Preise je Runde. Dabei erhaltet ihr auch eure Beobachtungen fest.</a:t>
            </a:r>
          </a:p>
        </p:txBody>
      </p:sp>
      <p:sp>
        <p:nvSpPr>
          <p:cNvPr id="7" name="Rechteck 6">
            <a:extLst>
              <a:ext uri="{FF2B5EF4-FFF2-40B4-BE49-F238E27FC236}">
                <a16:creationId xmlns:a16="http://schemas.microsoft.com/office/drawing/2014/main" id="{0DC7B5C9-9135-012D-35CC-072FD7BD3C65}"/>
              </a:ext>
            </a:extLst>
          </p:cNvPr>
          <p:cNvSpPr/>
          <p:nvPr userDrawn="1"/>
        </p:nvSpPr>
        <p:spPr>
          <a:xfrm>
            <a:off x="1020779" y="4456189"/>
            <a:ext cx="5554436" cy="2582725"/>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1200" b="1" dirty="0" err="1">
                <a:solidFill>
                  <a:schemeClr val="tx1"/>
                </a:solidFill>
                <a:latin typeface="helvetica" panose="020B0604020202020204" pitchFamily="34" charset="0"/>
                <a:ea typeface="Inter" panose="020B0502030000000004" pitchFamily="34" charset="0"/>
                <a:cs typeface="helvetica" panose="020B0604020202020204" pitchFamily="34" charset="0"/>
              </a:rPr>
              <a:t>Ökonom:innen</a:t>
            </a:r>
            <a:endParaRPr lang="de-DE" sz="1200" b="1"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Ihr seid </a:t>
            </a:r>
            <a:r>
              <a:rPr lang="de-DE" sz="1200" dirty="0" err="1">
                <a:solidFill>
                  <a:schemeClr val="tx1"/>
                </a:solidFill>
                <a:latin typeface="helvetica" panose="020B0604020202020204" pitchFamily="34" charset="0"/>
                <a:ea typeface="Inter" panose="020B0502030000000004" pitchFamily="34" charset="0"/>
                <a:cs typeface="helvetica" panose="020B0604020202020204" pitchFamily="34" charset="0"/>
              </a:rPr>
              <a:t>Wirtschaftswissenschaftler:innen</a:t>
            </a: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 und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beobachtet, wie sich die Preise am Markt entwickeln.</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Gegenwärtig beschäftigt ihr euch mit der Preisentwicklung im Weltraumtourismus. Dabei habt ihr sowohl die Preise für die Schrauben als auch die für den Verleih der Space Shuttles im Blick.</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Für eure spätere wissenschaftliche Auswertung notiert ihr euch die Preise je Runde. Dabei erhaltet ihr auch eure Beobachtungen fest.</a:t>
            </a:r>
          </a:p>
        </p:txBody>
      </p:sp>
      <p:sp>
        <p:nvSpPr>
          <p:cNvPr id="8" name="Rechteck 7">
            <a:extLst>
              <a:ext uri="{FF2B5EF4-FFF2-40B4-BE49-F238E27FC236}">
                <a16:creationId xmlns:a16="http://schemas.microsoft.com/office/drawing/2014/main" id="{1ACF105D-350C-8041-80C8-3FB78D08EBAB}"/>
              </a:ext>
            </a:extLst>
          </p:cNvPr>
          <p:cNvSpPr/>
          <p:nvPr userDrawn="1"/>
        </p:nvSpPr>
        <p:spPr>
          <a:xfrm>
            <a:off x="1020779" y="7038914"/>
            <a:ext cx="5554436" cy="2582725"/>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999" tIns="179999" rIns="179999" bIns="179999" rtlCol="0" anchor="ctr"/>
          <a:lstStyle/>
          <a:p>
            <a:r>
              <a:rPr lang="de-DE" sz="1200" b="1" dirty="0" err="1">
                <a:solidFill>
                  <a:schemeClr val="tx1"/>
                </a:solidFill>
                <a:latin typeface="helvetica" panose="020B0604020202020204" pitchFamily="34" charset="0"/>
                <a:ea typeface="Inter" panose="020B0502030000000004" pitchFamily="34" charset="0"/>
                <a:cs typeface="helvetica" panose="020B0604020202020204" pitchFamily="34" charset="0"/>
              </a:rPr>
              <a:t>Ökonom:innen</a:t>
            </a:r>
            <a:endParaRPr lang="de-DE" sz="1200" b="1"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Ihr seid </a:t>
            </a:r>
            <a:r>
              <a:rPr lang="de-DE" sz="1200" dirty="0" err="1">
                <a:solidFill>
                  <a:schemeClr val="tx1"/>
                </a:solidFill>
                <a:latin typeface="helvetica" panose="020B0604020202020204" pitchFamily="34" charset="0"/>
                <a:ea typeface="Inter" panose="020B0502030000000004" pitchFamily="34" charset="0"/>
                <a:cs typeface="helvetica" panose="020B0604020202020204" pitchFamily="34" charset="0"/>
              </a:rPr>
              <a:t>Wirtschaftswissenschaftler:innen</a:t>
            </a: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 und </a:t>
            </a:r>
            <a:b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beobachtet, wie sich die Preise am Markt entwickeln.</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Gegenwärtig beschäftigt ihr euch mit der Preisentwicklung im Weltraumtourismus. Dabei habt ihr sowohl die Preise für die Schrauben als auch die für den Verleih der Space Shuttles im Blick.</a:t>
            </a:r>
          </a:p>
          <a:p>
            <a:endPar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200" dirty="0">
                <a:solidFill>
                  <a:schemeClr val="tx1"/>
                </a:solidFill>
                <a:latin typeface="helvetica" panose="020B0604020202020204" pitchFamily="34" charset="0"/>
                <a:ea typeface="Inter" panose="020B0502030000000004" pitchFamily="34" charset="0"/>
                <a:cs typeface="helvetica" panose="020B0604020202020204" pitchFamily="34" charset="0"/>
              </a:rPr>
              <a:t>Für eure spätere wissenschaftliche Auswertung notiert ihr euch die Preise je Runde. Dabei erhaltet ihr auch eure Beobachtungen fest.</a:t>
            </a:r>
          </a:p>
        </p:txBody>
      </p:sp>
      <p:pic>
        <p:nvPicPr>
          <p:cNvPr id="9" name="Grafik 8">
            <a:extLst>
              <a:ext uri="{FF2B5EF4-FFF2-40B4-BE49-F238E27FC236}">
                <a16:creationId xmlns:a16="http://schemas.microsoft.com/office/drawing/2014/main" id="{F44C83F6-DC8C-82EC-E5FA-136F02A876B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503660" y="2083681"/>
            <a:ext cx="780333" cy="780333"/>
          </a:xfrm>
          <a:prstGeom prst="rect">
            <a:avLst/>
          </a:prstGeom>
        </p:spPr>
      </p:pic>
      <p:pic>
        <p:nvPicPr>
          <p:cNvPr id="10" name="Grafik 9">
            <a:extLst>
              <a:ext uri="{FF2B5EF4-FFF2-40B4-BE49-F238E27FC236}">
                <a16:creationId xmlns:a16="http://schemas.microsoft.com/office/drawing/2014/main" id="{C05650B3-0FC2-E410-3251-E85E5E5A3F8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502898" y="7210137"/>
            <a:ext cx="780333" cy="780333"/>
          </a:xfrm>
          <a:prstGeom prst="rect">
            <a:avLst/>
          </a:prstGeom>
        </p:spPr>
      </p:pic>
      <p:pic>
        <p:nvPicPr>
          <p:cNvPr id="11" name="Grafik 10">
            <a:extLst>
              <a:ext uri="{FF2B5EF4-FFF2-40B4-BE49-F238E27FC236}">
                <a16:creationId xmlns:a16="http://schemas.microsoft.com/office/drawing/2014/main" id="{F69A12F8-3F0A-973D-6B23-184C1CF6B3B9}"/>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498519" y="4609258"/>
            <a:ext cx="780333" cy="780333"/>
          </a:xfrm>
          <a:prstGeom prst="rect">
            <a:avLst/>
          </a:prstGeom>
        </p:spPr>
      </p:pic>
      <p:pic>
        <p:nvPicPr>
          <p:cNvPr id="13" name="Grafik 12">
            <a:extLst>
              <a:ext uri="{FF2B5EF4-FFF2-40B4-BE49-F238E27FC236}">
                <a16:creationId xmlns:a16="http://schemas.microsoft.com/office/drawing/2014/main" id="{2A3FC9FC-52C6-9EDE-18D6-E53118054889}"/>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951402" y="777173"/>
            <a:ext cx="583073" cy="583073"/>
          </a:xfrm>
          <a:prstGeom prst="rect">
            <a:avLst/>
          </a:prstGeom>
        </p:spPr>
      </p:pic>
    </p:spTree>
    <p:extLst>
      <p:ext uri="{BB962C8B-B14F-4D97-AF65-F5344CB8AC3E}">
        <p14:creationId xmlns:p14="http://schemas.microsoft.com/office/powerpoint/2010/main" val="39202455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e 8/1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I-e 8/15</a:t>
            </a:r>
          </a:p>
        </p:txBody>
      </p:sp>
      <p:grpSp>
        <p:nvGrpSpPr>
          <p:cNvPr id="3" name="Gruppieren 2">
            <a:extLst>
              <a:ext uri="{FF2B5EF4-FFF2-40B4-BE49-F238E27FC236}">
                <a16:creationId xmlns:a16="http://schemas.microsoft.com/office/drawing/2014/main" id="{B29A97E2-732C-ADE6-739F-80F2340894A7}"/>
              </a:ext>
            </a:extLst>
          </p:cNvPr>
          <p:cNvGrpSpPr/>
          <p:nvPr userDrawn="1"/>
        </p:nvGrpSpPr>
        <p:grpSpPr>
          <a:xfrm rot="16200000">
            <a:off x="-340099" y="2928647"/>
            <a:ext cx="8280000" cy="5558752"/>
            <a:chOff x="547687" y="484049"/>
            <a:chExt cx="8809532" cy="5889901"/>
          </a:xfrm>
        </p:grpSpPr>
        <p:sp>
          <p:nvSpPr>
            <p:cNvPr id="6" name="Rechteck 5">
              <a:extLst>
                <a:ext uri="{FF2B5EF4-FFF2-40B4-BE49-F238E27FC236}">
                  <a16:creationId xmlns:a16="http://schemas.microsoft.com/office/drawing/2014/main" id="{D0CE4A3C-62EF-39CE-DB05-F761DD2D43ED}"/>
                </a:ext>
              </a:extLst>
            </p:cNvPr>
            <p:cNvSpPr/>
            <p:nvPr/>
          </p:nvSpPr>
          <p:spPr>
            <a:xfrm>
              <a:off x="2308937"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7" name="Rechteck 6">
              <a:extLst>
                <a:ext uri="{FF2B5EF4-FFF2-40B4-BE49-F238E27FC236}">
                  <a16:creationId xmlns:a16="http://schemas.microsoft.com/office/drawing/2014/main" id="{C3FF35B6-7D92-AAD0-4A40-08D054AF12E5}"/>
                </a:ext>
              </a:extLst>
            </p:cNvPr>
            <p:cNvSpPr/>
            <p:nvPr/>
          </p:nvSpPr>
          <p:spPr>
            <a:xfrm>
              <a:off x="547687"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8" name="Rechteck 7">
              <a:extLst>
                <a:ext uri="{FF2B5EF4-FFF2-40B4-BE49-F238E27FC236}">
                  <a16:creationId xmlns:a16="http://schemas.microsoft.com/office/drawing/2014/main" id="{173F340F-CF40-BB0F-64CF-72F54CA7FECC}"/>
                </a:ext>
              </a:extLst>
            </p:cNvPr>
            <p:cNvSpPr/>
            <p:nvPr/>
          </p:nvSpPr>
          <p:spPr>
            <a:xfrm>
              <a:off x="2308937"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9" name="Rechteck 8">
              <a:extLst>
                <a:ext uri="{FF2B5EF4-FFF2-40B4-BE49-F238E27FC236}">
                  <a16:creationId xmlns:a16="http://schemas.microsoft.com/office/drawing/2014/main" id="{D29B94F5-CC2B-EA62-1EFA-EC26C0FC2004}"/>
                </a:ext>
              </a:extLst>
            </p:cNvPr>
            <p:cNvSpPr/>
            <p:nvPr/>
          </p:nvSpPr>
          <p:spPr>
            <a:xfrm>
              <a:off x="547687"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0" name="Rechteck 9">
              <a:extLst>
                <a:ext uri="{FF2B5EF4-FFF2-40B4-BE49-F238E27FC236}">
                  <a16:creationId xmlns:a16="http://schemas.microsoft.com/office/drawing/2014/main" id="{7AE9BD03-D275-942D-3DD2-A0E8E6CA2697}"/>
                </a:ext>
              </a:extLst>
            </p:cNvPr>
            <p:cNvSpPr/>
            <p:nvPr/>
          </p:nvSpPr>
          <p:spPr>
            <a:xfrm>
              <a:off x="4070735"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39BF0540-D0F8-FBCF-6CE6-DAAECF84C943}"/>
                </a:ext>
              </a:extLst>
            </p:cNvPr>
            <p:cNvSpPr/>
            <p:nvPr/>
          </p:nvSpPr>
          <p:spPr>
            <a:xfrm>
              <a:off x="5833625"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2" name="Rechteck 11">
              <a:extLst>
                <a:ext uri="{FF2B5EF4-FFF2-40B4-BE49-F238E27FC236}">
                  <a16:creationId xmlns:a16="http://schemas.microsoft.com/office/drawing/2014/main" id="{9D7E31FD-1CCC-E78B-D692-0D7CFBBD0084}"/>
                </a:ext>
              </a:extLst>
            </p:cNvPr>
            <p:cNvSpPr/>
            <p:nvPr/>
          </p:nvSpPr>
          <p:spPr>
            <a:xfrm>
              <a:off x="7593782"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8CBF17A9-300F-19C1-EEEB-4C334466AEDC}"/>
                </a:ext>
              </a:extLst>
            </p:cNvPr>
            <p:cNvSpPr/>
            <p:nvPr/>
          </p:nvSpPr>
          <p:spPr>
            <a:xfrm>
              <a:off x="4070735"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4" name="Rechteck 13">
              <a:extLst>
                <a:ext uri="{FF2B5EF4-FFF2-40B4-BE49-F238E27FC236}">
                  <a16:creationId xmlns:a16="http://schemas.microsoft.com/office/drawing/2014/main" id="{52B3661F-2B32-EF6C-9CC2-9D71F5FED257}"/>
                </a:ext>
              </a:extLst>
            </p:cNvPr>
            <p:cNvSpPr/>
            <p:nvPr/>
          </p:nvSpPr>
          <p:spPr>
            <a:xfrm>
              <a:off x="5833625"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5" name="Rechteck 14">
              <a:extLst>
                <a:ext uri="{FF2B5EF4-FFF2-40B4-BE49-F238E27FC236}">
                  <a16:creationId xmlns:a16="http://schemas.microsoft.com/office/drawing/2014/main" id="{303FB002-CAF8-EF8D-0112-420CC6D67384}"/>
                </a:ext>
              </a:extLst>
            </p:cNvPr>
            <p:cNvSpPr/>
            <p:nvPr/>
          </p:nvSpPr>
          <p:spPr>
            <a:xfrm>
              <a:off x="7593782"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6" name="Rechteck 15">
              <a:extLst>
                <a:ext uri="{FF2B5EF4-FFF2-40B4-BE49-F238E27FC236}">
                  <a16:creationId xmlns:a16="http://schemas.microsoft.com/office/drawing/2014/main" id="{415D2859-1ADA-9324-40CA-4D8C0C1C59D2}"/>
                </a:ext>
              </a:extLst>
            </p:cNvPr>
            <p:cNvSpPr/>
            <p:nvPr/>
          </p:nvSpPr>
          <p:spPr>
            <a:xfrm>
              <a:off x="2308937"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7" name="Rechteck 16">
              <a:extLst>
                <a:ext uri="{FF2B5EF4-FFF2-40B4-BE49-F238E27FC236}">
                  <a16:creationId xmlns:a16="http://schemas.microsoft.com/office/drawing/2014/main" id="{F0E23502-2096-34D0-FED3-0DE9972B3454}"/>
                </a:ext>
              </a:extLst>
            </p:cNvPr>
            <p:cNvSpPr/>
            <p:nvPr/>
          </p:nvSpPr>
          <p:spPr>
            <a:xfrm>
              <a:off x="547687"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8" name="Rechteck 17">
              <a:extLst>
                <a:ext uri="{FF2B5EF4-FFF2-40B4-BE49-F238E27FC236}">
                  <a16:creationId xmlns:a16="http://schemas.microsoft.com/office/drawing/2014/main" id="{534AD0BF-4422-9AEA-11BA-ED93BACE7B22}"/>
                </a:ext>
              </a:extLst>
            </p:cNvPr>
            <p:cNvSpPr/>
            <p:nvPr/>
          </p:nvSpPr>
          <p:spPr>
            <a:xfrm>
              <a:off x="4070735"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F3D5DA51-58DD-E084-8594-F3D8BA5E7FD0}"/>
                </a:ext>
              </a:extLst>
            </p:cNvPr>
            <p:cNvSpPr/>
            <p:nvPr/>
          </p:nvSpPr>
          <p:spPr>
            <a:xfrm>
              <a:off x="5833625"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20" name="Rechteck 19">
              <a:extLst>
                <a:ext uri="{FF2B5EF4-FFF2-40B4-BE49-F238E27FC236}">
                  <a16:creationId xmlns:a16="http://schemas.microsoft.com/office/drawing/2014/main" id="{A0AEEAA1-2E69-F796-4E73-92825315ABC0}"/>
                </a:ext>
              </a:extLst>
            </p:cNvPr>
            <p:cNvSpPr/>
            <p:nvPr/>
          </p:nvSpPr>
          <p:spPr>
            <a:xfrm>
              <a:off x="7593782"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pic>
          <p:nvPicPr>
            <p:cNvPr id="21" name="Grafik 20">
              <a:extLst>
                <a:ext uri="{FF2B5EF4-FFF2-40B4-BE49-F238E27FC236}">
                  <a16:creationId xmlns:a16="http://schemas.microsoft.com/office/drawing/2014/main" id="{C411F55D-17DA-2ECE-1A3F-12220A92FB93}"/>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09405" y="858227"/>
              <a:ext cx="1440000" cy="1214945"/>
            </a:xfrm>
            <a:prstGeom prst="rect">
              <a:avLst/>
            </a:prstGeom>
            <a:effectLst/>
          </p:spPr>
        </p:pic>
        <p:pic>
          <p:nvPicPr>
            <p:cNvPr id="22" name="Grafik 21">
              <a:extLst>
                <a:ext uri="{FF2B5EF4-FFF2-40B4-BE49-F238E27FC236}">
                  <a16:creationId xmlns:a16="http://schemas.microsoft.com/office/drawing/2014/main" id="{C292EFCD-A331-2FF9-361A-82C9FAA33C47}"/>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2469015" y="858227"/>
              <a:ext cx="1440000" cy="1214945"/>
            </a:xfrm>
            <a:prstGeom prst="rect">
              <a:avLst/>
            </a:prstGeom>
            <a:effectLst/>
          </p:spPr>
        </p:pic>
        <p:pic>
          <p:nvPicPr>
            <p:cNvPr id="23" name="Grafik 22">
              <a:extLst>
                <a:ext uri="{FF2B5EF4-FFF2-40B4-BE49-F238E27FC236}">
                  <a16:creationId xmlns:a16="http://schemas.microsoft.com/office/drawing/2014/main" id="{5631ABF3-B1D9-5763-287F-EF2C9ABE06B8}"/>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4228625" y="858227"/>
              <a:ext cx="1440000" cy="1214945"/>
            </a:xfrm>
            <a:prstGeom prst="rect">
              <a:avLst/>
            </a:prstGeom>
            <a:effectLst/>
          </p:spPr>
        </p:pic>
        <p:pic>
          <p:nvPicPr>
            <p:cNvPr id="24" name="Grafik 23">
              <a:extLst>
                <a:ext uri="{FF2B5EF4-FFF2-40B4-BE49-F238E27FC236}">
                  <a16:creationId xmlns:a16="http://schemas.microsoft.com/office/drawing/2014/main" id="{80B51E7F-589D-4C74-42F2-1D42F13F7859}"/>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5988235" y="858227"/>
              <a:ext cx="1440000" cy="1214945"/>
            </a:xfrm>
            <a:prstGeom prst="rect">
              <a:avLst/>
            </a:prstGeom>
            <a:effectLst/>
          </p:spPr>
        </p:pic>
        <p:pic>
          <p:nvPicPr>
            <p:cNvPr id="25" name="Grafik 24">
              <a:extLst>
                <a:ext uri="{FF2B5EF4-FFF2-40B4-BE49-F238E27FC236}">
                  <a16:creationId xmlns:a16="http://schemas.microsoft.com/office/drawing/2014/main" id="{89D22221-5511-2A7D-CE02-AE4F8F2B1BBC}"/>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762062" y="858227"/>
              <a:ext cx="1440000" cy="1214945"/>
            </a:xfrm>
            <a:prstGeom prst="rect">
              <a:avLst/>
            </a:prstGeom>
            <a:effectLst/>
          </p:spPr>
        </p:pic>
        <p:pic>
          <p:nvPicPr>
            <p:cNvPr id="26" name="Grafik 25">
              <a:extLst>
                <a:ext uri="{FF2B5EF4-FFF2-40B4-BE49-F238E27FC236}">
                  <a16:creationId xmlns:a16="http://schemas.microsoft.com/office/drawing/2014/main" id="{8CBCC0AE-C458-E4AD-76C0-2EA043FF4580}"/>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06125" y="2821526"/>
              <a:ext cx="1440000" cy="1214945"/>
            </a:xfrm>
            <a:prstGeom prst="rect">
              <a:avLst/>
            </a:prstGeom>
            <a:effectLst/>
          </p:spPr>
        </p:pic>
        <p:pic>
          <p:nvPicPr>
            <p:cNvPr id="27" name="Grafik 26">
              <a:extLst>
                <a:ext uri="{FF2B5EF4-FFF2-40B4-BE49-F238E27FC236}">
                  <a16:creationId xmlns:a16="http://schemas.microsoft.com/office/drawing/2014/main" id="{36C297DE-7B4F-F985-67C9-27A7534B6169}"/>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2465735" y="2821526"/>
              <a:ext cx="1440000" cy="1214945"/>
            </a:xfrm>
            <a:prstGeom prst="rect">
              <a:avLst/>
            </a:prstGeom>
            <a:effectLst/>
          </p:spPr>
        </p:pic>
        <p:pic>
          <p:nvPicPr>
            <p:cNvPr id="28" name="Grafik 27">
              <a:extLst>
                <a:ext uri="{FF2B5EF4-FFF2-40B4-BE49-F238E27FC236}">
                  <a16:creationId xmlns:a16="http://schemas.microsoft.com/office/drawing/2014/main" id="{079232EC-6C26-0A8F-C4CC-00AD676D71E2}"/>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4225345" y="2821526"/>
              <a:ext cx="1440000" cy="1214945"/>
            </a:xfrm>
            <a:prstGeom prst="rect">
              <a:avLst/>
            </a:prstGeom>
            <a:effectLst/>
          </p:spPr>
        </p:pic>
        <p:pic>
          <p:nvPicPr>
            <p:cNvPr id="29" name="Grafik 28">
              <a:extLst>
                <a:ext uri="{FF2B5EF4-FFF2-40B4-BE49-F238E27FC236}">
                  <a16:creationId xmlns:a16="http://schemas.microsoft.com/office/drawing/2014/main" id="{FE26A092-08ED-D920-04DE-CF547C994A76}"/>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5984955" y="2821526"/>
              <a:ext cx="1440000" cy="1214945"/>
            </a:xfrm>
            <a:prstGeom prst="rect">
              <a:avLst/>
            </a:prstGeom>
            <a:effectLst/>
          </p:spPr>
        </p:pic>
        <p:pic>
          <p:nvPicPr>
            <p:cNvPr id="30" name="Grafik 29">
              <a:extLst>
                <a:ext uri="{FF2B5EF4-FFF2-40B4-BE49-F238E27FC236}">
                  <a16:creationId xmlns:a16="http://schemas.microsoft.com/office/drawing/2014/main" id="{034261DB-83CB-49DF-DE19-08019A0E68D2}"/>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758782" y="2821526"/>
              <a:ext cx="1440000" cy="1214945"/>
            </a:xfrm>
            <a:prstGeom prst="rect">
              <a:avLst/>
            </a:prstGeom>
            <a:effectLst/>
          </p:spPr>
        </p:pic>
        <p:pic>
          <p:nvPicPr>
            <p:cNvPr id="31" name="Grafik 30">
              <a:extLst>
                <a:ext uri="{FF2B5EF4-FFF2-40B4-BE49-F238E27FC236}">
                  <a16:creationId xmlns:a16="http://schemas.microsoft.com/office/drawing/2014/main" id="{1D2216DB-383D-321C-6237-E7191A4AD0DF}"/>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06125" y="4784826"/>
              <a:ext cx="1440000" cy="1214945"/>
            </a:xfrm>
            <a:prstGeom prst="rect">
              <a:avLst/>
            </a:prstGeom>
            <a:effectLst/>
          </p:spPr>
        </p:pic>
        <p:pic>
          <p:nvPicPr>
            <p:cNvPr id="32" name="Grafik 31">
              <a:extLst>
                <a:ext uri="{FF2B5EF4-FFF2-40B4-BE49-F238E27FC236}">
                  <a16:creationId xmlns:a16="http://schemas.microsoft.com/office/drawing/2014/main" id="{13A543CC-1095-15F2-23FA-A8151649C13A}"/>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2465735" y="4784826"/>
              <a:ext cx="1440000" cy="1214945"/>
            </a:xfrm>
            <a:prstGeom prst="rect">
              <a:avLst/>
            </a:prstGeom>
            <a:effectLst/>
          </p:spPr>
        </p:pic>
        <p:pic>
          <p:nvPicPr>
            <p:cNvPr id="33" name="Grafik 32">
              <a:extLst>
                <a:ext uri="{FF2B5EF4-FFF2-40B4-BE49-F238E27FC236}">
                  <a16:creationId xmlns:a16="http://schemas.microsoft.com/office/drawing/2014/main" id="{6A468898-596A-B794-9BFA-98BEC2F139EA}"/>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4225345" y="4784826"/>
              <a:ext cx="1440000" cy="1214945"/>
            </a:xfrm>
            <a:prstGeom prst="rect">
              <a:avLst/>
            </a:prstGeom>
            <a:effectLst/>
          </p:spPr>
        </p:pic>
        <p:pic>
          <p:nvPicPr>
            <p:cNvPr id="34" name="Grafik 33">
              <a:extLst>
                <a:ext uri="{FF2B5EF4-FFF2-40B4-BE49-F238E27FC236}">
                  <a16:creationId xmlns:a16="http://schemas.microsoft.com/office/drawing/2014/main" id="{01793D9E-8D60-CA23-50CC-710D6CE11921}"/>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5984955" y="4784826"/>
              <a:ext cx="1440000" cy="1214945"/>
            </a:xfrm>
            <a:prstGeom prst="rect">
              <a:avLst/>
            </a:prstGeom>
            <a:effectLst/>
          </p:spPr>
        </p:pic>
        <p:pic>
          <p:nvPicPr>
            <p:cNvPr id="35" name="Grafik 34">
              <a:extLst>
                <a:ext uri="{FF2B5EF4-FFF2-40B4-BE49-F238E27FC236}">
                  <a16:creationId xmlns:a16="http://schemas.microsoft.com/office/drawing/2014/main" id="{B1394C3A-B152-1BD7-10AB-2DFF9BEBD8D5}"/>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758782" y="4784826"/>
              <a:ext cx="1440000" cy="1214945"/>
            </a:xfrm>
            <a:prstGeom prst="rect">
              <a:avLst/>
            </a:prstGeom>
            <a:effectLst/>
          </p:spPr>
        </p:pic>
      </p:grpSp>
      <p:pic>
        <p:nvPicPr>
          <p:cNvPr id="36" name="Grafik 35">
            <a:extLst>
              <a:ext uri="{FF2B5EF4-FFF2-40B4-BE49-F238E27FC236}">
                <a16:creationId xmlns:a16="http://schemas.microsoft.com/office/drawing/2014/main" id="{9F79C2C0-126F-EACC-A5A8-B5A8A9DBC0CB}"/>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951402" y="777173"/>
            <a:ext cx="583073" cy="583073"/>
          </a:xfrm>
          <a:prstGeom prst="rect">
            <a:avLst/>
          </a:prstGeom>
        </p:spPr>
      </p:pic>
    </p:spTree>
    <p:extLst>
      <p:ext uri="{BB962C8B-B14F-4D97-AF65-F5344CB8AC3E}">
        <p14:creationId xmlns:p14="http://schemas.microsoft.com/office/powerpoint/2010/main" val="468093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e 9/1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I-e 9/15</a:t>
            </a:r>
          </a:p>
        </p:txBody>
      </p:sp>
      <p:grpSp>
        <p:nvGrpSpPr>
          <p:cNvPr id="3" name="Gruppieren 2">
            <a:extLst>
              <a:ext uri="{FF2B5EF4-FFF2-40B4-BE49-F238E27FC236}">
                <a16:creationId xmlns:a16="http://schemas.microsoft.com/office/drawing/2014/main" id="{5DCC47F7-88BA-82FE-5B42-F61DAB51223E}"/>
              </a:ext>
            </a:extLst>
          </p:cNvPr>
          <p:cNvGrpSpPr/>
          <p:nvPr userDrawn="1"/>
        </p:nvGrpSpPr>
        <p:grpSpPr>
          <a:xfrm rot="16200000">
            <a:off x="-340099" y="2928647"/>
            <a:ext cx="8280000" cy="5558752"/>
            <a:chOff x="547687" y="484049"/>
            <a:chExt cx="8809532" cy="5889901"/>
          </a:xfrm>
        </p:grpSpPr>
        <p:sp>
          <p:nvSpPr>
            <p:cNvPr id="6" name="Rechteck 5">
              <a:extLst>
                <a:ext uri="{FF2B5EF4-FFF2-40B4-BE49-F238E27FC236}">
                  <a16:creationId xmlns:a16="http://schemas.microsoft.com/office/drawing/2014/main" id="{4C9884D6-08CD-9F20-B9F7-8D346D316D46}"/>
                </a:ext>
              </a:extLst>
            </p:cNvPr>
            <p:cNvSpPr/>
            <p:nvPr/>
          </p:nvSpPr>
          <p:spPr>
            <a:xfrm>
              <a:off x="2308937"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7" name="Rechteck 6">
              <a:extLst>
                <a:ext uri="{FF2B5EF4-FFF2-40B4-BE49-F238E27FC236}">
                  <a16:creationId xmlns:a16="http://schemas.microsoft.com/office/drawing/2014/main" id="{820EF91F-CDB1-DC22-5B97-714B54B05137}"/>
                </a:ext>
              </a:extLst>
            </p:cNvPr>
            <p:cNvSpPr/>
            <p:nvPr/>
          </p:nvSpPr>
          <p:spPr>
            <a:xfrm>
              <a:off x="547687"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8" name="Rechteck 7">
              <a:extLst>
                <a:ext uri="{FF2B5EF4-FFF2-40B4-BE49-F238E27FC236}">
                  <a16:creationId xmlns:a16="http://schemas.microsoft.com/office/drawing/2014/main" id="{087748C1-70E0-BBB7-1797-F805885B3F9C}"/>
                </a:ext>
              </a:extLst>
            </p:cNvPr>
            <p:cNvSpPr/>
            <p:nvPr/>
          </p:nvSpPr>
          <p:spPr>
            <a:xfrm>
              <a:off x="2308937"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9" name="Rechteck 8">
              <a:extLst>
                <a:ext uri="{FF2B5EF4-FFF2-40B4-BE49-F238E27FC236}">
                  <a16:creationId xmlns:a16="http://schemas.microsoft.com/office/drawing/2014/main" id="{3D0C9AD2-10B8-A1DA-DE6F-AE107ED544E5}"/>
                </a:ext>
              </a:extLst>
            </p:cNvPr>
            <p:cNvSpPr/>
            <p:nvPr/>
          </p:nvSpPr>
          <p:spPr>
            <a:xfrm>
              <a:off x="547687"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0" name="Rechteck 9">
              <a:extLst>
                <a:ext uri="{FF2B5EF4-FFF2-40B4-BE49-F238E27FC236}">
                  <a16:creationId xmlns:a16="http://schemas.microsoft.com/office/drawing/2014/main" id="{6DB3FCB3-996C-A0F5-E983-332C4546F366}"/>
                </a:ext>
              </a:extLst>
            </p:cNvPr>
            <p:cNvSpPr/>
            <p:nvPr/>
          </p:nvSpPr>
          <p:spPr>
            <a:xfrm>
              <a:off x="4070735"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C85FA18B-E7BD-7846-B6AE-08B2D6D9C6B2}"/>
                </a:ext>
              </a:extLst>
            </p:cNvPr>
            <p:cNvSpPr/>
            <p:nvPr/>
          </p:nvSpPr>
          <p:spPr>
            <a:xfrm>
              <a:off x="5833625"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2" name="Rechteck 11">
              <a:extLst>
                <a:ext uri="{FF2B5EF4-FFF2-40B4-BE49-F238E27FC236}">
                  <a16:creationId xmlns:a16="http://schemas.microsoft.com/office/drawing/2014/main" id="{46C713B1-6610-9653-8796-49614AB68678}"/>
                </a:ext>
              </a:extLst>
            </p:cNvPr>
            <p:cNvSpPr/>
            <p:nvPr/>
          </p:nvSpPr>
          <p:spPr>
            <a:xfrm>
              <a:off x="7593782"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4583E32B-2857-9944-0D6D-7CE7445F7688}"/>
                </a:ext>
              </a:extLst>
            </p:cNvPr>
            <p:cNvSpPr/>
            <p:nvPr/>
          </p:nvSpPr>
          <p:spPr>
            <a:xfrm>
              <a:off x="4070735"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4" name="Rechteck 13">
              <a:extLst>
                <a:ext uri="{FF2B5EF4-FFF2-40B4-BE49-F238E27FC236}">
                  <a16:creationId xmlns:a16="http://schemas.microsoft.com/office/drawing/2014/main" id="{94418931-68AC-49D6-66C7-BDBA5C2903F4}"/>
                </a:ext>
              </a:extLst>
            </p:cNvPr>
            <p:cNvSpPr/>
            <p:nvPr/>
          </p:nvSpPr>
          <p:spPr>
            <a:xfrm>
              <a:off x="5833625"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5" name="Rechteck 14">
              <a:extLst>
                <a:ext uri="{FF2B5EF4-FFF2-40B4-BE49-F238E27FC236}">
                  <a16:creationId xmlns:a16="http://schemas.microsoft.com/office/drawing/2014/main" id="{CB9EA478-ECA5-3EC8-1CC7-0BDED1ED8856}"/>
                </a:ext>
              </a:extLst>
            </p:cNvPr>
            <p:cNvSpPr/>
            <p:nvPr/>
          </p:nvSpPr>
          <p:spPr>
            <a:xfrm>
              <a:off x="7593782"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6" name="Rechteck 15">
              <a:extLst>
                <a:ext uri="{FF2B5EF4-FFF2-40B4-BE49-F238E27FC236}">
                  <a16:creationId xmlns:a16="http://schemas.microsoft.com/office/drawing/2014/main" id="{90D9FD2B-E41F-FFE7-2FEF-58BAA7CB39A0}"/>
                </a:ext>
              </a:extLst>
            </p:cNvPr>
            <p:cNvSpPr/>
            <p:nvPr/>
          </p:nvSpPr>
          <p:spPr>
            <a:xfrm>
              <a:off x="2308937"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7" name="Rechteck 16">
              <a:extLst>
                <a:ext uri="{FF2B5EF4-FFF2-40B4-BE49-F238E27FC236}">
                  <a16:creationId xmlns:a16="http://schemas.microsoft.com/office/drawing/2014/main" id="{FD9ACC5A-8AA9-2613-4D38-D316D763A53B}"/>
                </a:ext>
              </a:extLst>
            </p:cNvPr>
            <p:cNvSpPr/>
            <p:nvPr/>
          </p:nvSpPr>
          <p:spPr>
            <a:xfrm>
              <a:off x="547687"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8" name="Rechteck 17">
              <a:extLst>
                <a:ext uri="{FF2B5EF4-FFF2-40B4-BE49-F238E27FC236}">
                  <a16:creationId xmlns:a16="http://schemas.microsoft.com/office/drawing/2014/main" id="{9B12944D-2C0A-818F-3274-0990FE27F0D5}"/>
                </a:ext>
              </a:extLst>
            </p:cNvPr>
            <p:cNvSpPr/>
            <p:nvPr/>
          </p:nvSpPr>
          <p:spPr>
            <a:xfrm>
              <a:off x="4070735"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93EE6C0D-35AB-5FB3-2498-2A7161B617E2}"/>
                </a:ext>
              </a:extLst>
            </p:cNvPr>
            <p:cNvSpPr/>
            <p:nvPr/>
          </p:nvSpPr>
          <p:spPr>
            <a:xfrm>
              <a:off x="5833625"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20" name="Rechteck 19">
              <a:extLst>
                <a:ext uri="{FF2B5EF4-FFF2-40B4-BE49-F238E27FC236}">
                  <a16:creationId xmlns:a16="http://schemas.microsoft.com/office/drawing/2014/main" id="{AF70F24D-5632-165D-AE5E-EEAF0DBDD69B}"/>
                </a:ext>
              </a:extLst>
            </p:cNvPr>
            <p:cNvSpPr/>
            <p:nvPr/>
          </p:nvSpPr>
          <p:spPr>
            <a:xfrm>
              <a:off x="7593782"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pic>
          <p:nvPicPr>
            <p:cNvPr id="21" name="Grafik 20">
              <a:extLst>
                <a:ext uri="{FF2B5EF4-FFF2-40B4-BE49-F238E27FC236}">
                  <a16:creationId xmlns:a16="http://schemas.microsoft.com/office/drawing/2014/main" id="{C296E78B-859C-BBA6-4AC1-FB8F1216A06C}"/>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09405" y="858227"/>
              <a:ext cx="1440000" cy="1214945"/>
            </a:xfrm>
            <a:prstGeom prst="rect">
              <a:avLst/>
            </a:prstGeom>
            <a:effectLst/>
          </p:spPr>
        </p:pic>
        <p:pic>
          <p:nvPicPr>
            <p:cNvPr id="22" name="Grafik 21">
              <a:extLst>
                <a:ext uri="{FF2B5EF4-FFF2-40B4-BE49-F238E27FC236}">
                  <a16:creationId xmlns:a16="http://schemas.microsoft.com/office/drawing/2014/main" id="{BC768893-491B-3103-7F03-435871611D53}"/>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2469015" y="858227"/>
              <a:ext cx="1440000" cy="1214945"/>
            </a:xfrm>
            <a:prstGeom prst="rect">
              <a:avLst/>
            </a:prstGeom>
            <a:effectLst/>
          </p:spPr>
        </p:pic>
        <p:pic>
          <p:nvPicPr>
            <p:cNvPr id="23" name="Grafik 22">
              <a:extLst>
                <a:ext uri="{FF2B5EF4-FFF2-40B4-BE49-F238E27FC236}">
                  <a16:creationId xmlns:a16="http://schemas.microsoft.com/office/drawing/2014/main" id="{64D514B6-D3A9-C31E-1E6D-317BEB9BC638}"/>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4228625" y="858227"/>
              <a:ext cx="1440000" cy="1214945"/>
            </a:xfrm>
            <a:prstGeom prst="rect">
              <a:avLst/>
            </a:prstGeom>
            <a:effectLst/>
          </p:spPr>
        </p:pic>
        <p:pic>
          <p:nvPicPr>
            <p:cNvPr id="24" name="Grafik 23">
              <a:extLst>
                <a:ext uri="{FF2B5EF4-FFF2-40B4-BE49-F238E27FC236}">
                  <a16:creationId xmlns:a16="http://schemas.microsoft.com/office/drawing/2014/main" id="{F6059554-7A82-AA72-D753-BB3C37FD9B59}"/>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5988235" y="858227"/>
              <a:ext cx="1440000" cy="1214945"/>
            </a:xfrm>
            <a:prstGeom prst="rect">
              <a:avLst/>
            </a:prstGeom>
            <a:effectLst/>
          </p:spPr>
        </p:pic>
        <p:pic>
          <p:nvPicPr>
            <p:cNvPr id="25" name="Grafik 24">
              <a:extLst>
                <a:ext uri="{FF2B5EF4-FFF2-40B4-BE49-F238E27FC236}">
                  <a16:creationId xmlns:a16="http://schemas.microsoft.com/office/drawing/2014/main" id="{7BC78D4F-0AD0-1964-4EEA-C358C218A6DA}"/>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762062" y="858227"/>
              <a:ext cx="1440000" cy="1214945"/>
            </a:xfrm>
            <a:prstGeom prst="rect">
              <a:avLst/>
            </a:prstGeom>
            <a:effectLst/>
          </p:spPr>
        </p:pic>
        <p:pic>
          <p:nvPicPr>
            <p:cNvPr id="26" name="Grafik 25">
              <a:extLst>
                <a:ext uri="{FF2B5EF4-FFF2-40B4-BE49-F238E27FC236}">
                  <a16:creationId xmlns:a16="http://schemas.microsoft.com/office/drawing/2014/main" id="{1D67715E-58B3-604B-1D0A-BE524EFA0506}"/>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06125" y="2821526"/>
              <a:ext cx="1440000" cy="1214945"/>
            </a:xfrm>
            <a:prstGeom prst="rect">
              <a:avLst/>
            </a:prstGeom>
            <a:effectLst/>
          </p:spPr>
        </p:pic>
        <p:pic>
          <p:nvPicPr>
            <p:cNvPr id="27" name="Grafik 26">
              <a:extLst>
                <a:ext uri="{FF2B5EF4-FFF2-40B4-BE49-F238E27FC236}">
                  <a16:creationId xmlns:a16="http://schemas.microsoft.com/office/drawing/2014/main" id="{2EF95026-931E-9D7D-659C-01217B8F8BBE}"/>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2465735" y="2821526"/>
              <a:ext cx="1440000" cy="1214945"/>
            </a:xfrm>
            <a:prstGeom prst="rect">
              <a:avLst/>
            </a:prstGeom>
            <a:effectLst/>
          </p:spPr>
        </p:pic>
        <p:pic>
          <p:nvPicPr>
            <p:cNvPr id="28" name="Grafik 27">
              <a:extLst>
                <a:ext uri="{FF2B5EF4-FFF2-40B4-BE49-F238E27FC236}">
                  <a16:creationId xmlns:a16="http://schemas.microsoft.com/office/drawing/2014/main" id="{6B6E30F1-9FB2-8D85-15C8-C1C87F6E8C17}"/>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4225345" y="2821526"/>
              <a:ext cx="1440000" cy="1214945"/>
            </a:xfrm>
            <a:prstGeom prst="rect">
              <a:avLst/>
            </a:prstGeom>
            <a:effectLst/>
          </p:spPr>
        </p:pic>
        <p:pic>
          <p:nvPicPr>
            <p:cNvPr id="29" name="Grafik 28">
              <a:extLst>
                <a:ext uri="{FF2B5EF4-FFF2-40B4-BE49-F238E27FC236}">
                  <a16:creationId xmlns:a16="http://schemas.microsoft.com/office/drawing/2014/main" id="{DA3D06AC-C9B0-F4DD-2DBC-43CDCF9270DE}"/>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5984955" y="2821526"/>
              <a:ext cx="1440000" cy="1214945"/>
            </a:xfrm>
            <a:prstGeom prst="rect">
              <a:avLst/>
            </a:prstGeom>
            <a:effectLst/>
          </p:spPr>
        </p:pic>
        <p:pic>
          <p:nvPicPr>
            <p:cNvPr id="30" name="Grafik 29">
              <a:extLst>
                <a:ext uri="{FF2B5EF4-FFF2-40B4-BE49-F238E27FC236}">
                  <a16:creationId xmlns:a16="http://schemas.microsoft.com/office/drawing/2014/main" id="{C47E032E-39C5-0AE8-4C0D-DA3E589465C6}"/>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758782" y="2821526"/>
              <a:ext cx="1440000" cy="1214945"/>
            </a:xfrm>
            <a:prstGeom prst="rect">
              <a:avLst/>
            </a:prstGeom>
            <a:effectLst/>
          </p:spPr>
        </p:pic>
        <p:pic>
          <p:nvPicPr>
            <p:cNvPr id="31" name="Grafik 30">
              <a:extLst>
                <a:ext uri="{FF2B5EF4-FFF2-40B4-BE49-F238E27FC236}">
                  <a16:creationId xmlns:a16="http://schemas.microsoft.com/office/drawing/2014/main" id="{BEF46BE4-3FA9-098F-A98F-69AD6582DCBC}"/>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06125" y="4784826"/>
              <a:ext cx="1440000" cy="1214945"/>
            </a:xfrm>
            <a:prstGeom prst="rect">
              <a:avLst/>
            </a:prstGeom>
            <a:effectLst/>
          </p:spPr>
        </p:pic>
        <p:pic>
          <p:nvPicPr>
            <p:cNvPr id="32" name="Grafik 31">
              <a:extLst>
                <a:ext uri="{FF2B5EF4-FFF2-40B4-BE49-F238E27FC236}">
                  <a16:creationId xmlns:a16="http://schemas.microsoft.com/office/drawing/2014/main" id="{6203CF33-98B7-4510-7D81-496083C8458B}"/>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2465735" y="4784826"/>
              <a:ext cx="1440000" cy="1214945"/>
            </a:xfrm>
            <a:prstGeom prst="rect">
              <a:avLst/>
            </a:prstGeom>
            <a:effectLst/>
          </p:spPr>
        </p:pic>
        <p:pic>
          <p:nvPicPr>
            <p:cNvPr id="33" name="Grafik 32">
              <a:extLst>
                <a:ext uri="{FF2B5EF4-FFF2-40B4-BE49-F238E27FC236}">
                  <a16:creationId xmlns:a16="http://schemas.microsoft.com/office/drawing/2014/main" id="{D1F42870-C9EE-1496-7762-6C202C331445}"/>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4225345" y="4784826"/>
              <a:ext cx="1440000" cy="1214945"/>
            </a:xfrm>
            <a:prstGeom prst="rect">
              <a:avLst/>
            </a:prstGeom>
            <a:effectLst/>
          </p:spPr>
        </p:pic>
        <p:pic>
          <p:nvPicPr>
            <p:cNvPr id="34" name="Grafik 33">
              <a:extLst>
                <a:ext uri="{FF2B5EF4-FFF2-40B4-BE49-F238E27FC236}">
                  <a16:creationId xmlns:a16="http://schemas.microsoft.com/office/drawing/2014/main" id="{8C7A5068-A493-FAF1-E275-DC8BD8AA1AD5}"/>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5984955" y="4784826"/>
              <a:ext cx="1440000" cy="1214945"/>
            </a:xfrm>
            <a:prstGeom prst="rect">
              <a:avLst/>
            </a:prstGeom>
            <a:effectLst/>
          </p:spPr>
        </p:pic>
        <p:pic>
          <p:nvPicPr>
            <p:cNvPr id="35" name="Grafik 34">
              <a:extLst>
                <a:ext uri="{FF2B5EF4-FFF2-40B4-BE49-F238E27FC236}">
                  <a16:creationId xmlns:a16="http://schemas.microsoft.com/office/drawing/2014/main" id="{46D3466F-864C-C0E1-C61D-FA498D86150D}"/>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758782" y="4784826"/>
              <a:ext cx="1440000" cy="1214945"/>
            </a:xfrm>
            <a:prstGeom prst="rect">
              <a:avLst/>
            </a:prstGeom>
            <a:effectLst/>
          </p:spPr>
        </p:pic>
      </p:grpSp>
      <p:pic>
        <p:nvPicPr>
          <p:cNvPr id="36" name="Grafik 35">
            <a:extLst>
              <a:ext uri="{FF2B5EF4-FFF2-40B4-BE49-F238E27FC236}">
                <a16:creationId xmlns:a16="http://schemas.microsoft.com/office/drawing/2014/main" id="{F7D4181B-EC4C-C128-D3C0-610324C8A592}"/>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951402" y="777173"/>
            <a:ext cx="583073" cy="583073"/>
          </a:xfrm>
          <a:prstGeom prst="rect">
            <a:avLst/>
          </a:prstGeom>
        </p:spPr>
      </p:pic>
    </p:spTree>
    <p:extLst>
      <p:ext uri="{BB962C8B-B14F-4D97-AF65-F5344CB8AC3E}">
        <p14:creationId xmlns:p14="http://schemas.microsoft.com/office/powerpoint/2010/main" val="3653337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e 10/1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I-e 10/15</a:t>
            </a:r>
          </a:p>
        </p:txBody>
      </p:sp>
      <p:grpSp>
        <p:nvGrpSpPr>
          <p:cNvPr id="3" name="Gruppieren 2">
            <a:extLst>
              <a:ext uri="{FF2B5EF4-FFF2-40B4-BE49-F238E27FC236}">
                <a16:creationId xmlns:a16="http://schemas.microsoft.com/office/drawing/2014/main" id="{4F2D0DBE-3532-12A0-6E57-B97DF58A7BC0}"/>
              </a:ext>
            </a:extLst>
          </p:cNvPr>
          <p:cNvGrpSpPr/>
          <p:nvPr userDrawn="1"/>
        </p:nvGrpSpPr>
        <p:grpSpPr>
          <a:xfrm rot="16200000">
            <a:off x="-340099" y="2928647"/>
            <a:ext cx="8280000" cy="5558752"/>
            <a:chOff x="547687" y="484049"/>
            <a:chExt cx="8809532" cy="5889901"/>
          </a:xfrm>
        </p:grpSpPr>
        <p:sp>
          <p:nvSpPr>
            <p:cNvPr id="6" name="Rechteck 5">
              <a:extLst>
                <a:ext uri="{FF2B5EF4-FFF2-40B4-BE49-F238E27FC236}">
                  <a16:creationId xmlns:a16="http://schemas.microsoft.com/office/drawing/2014/main" id="{08AF8CBE-386F-D990-AC99-0FBF209BE6CF}"/>
                </a:ext>
              </a:extLst>
            </p:cNvPr>
            <p:cNvSpPr/>
            <p:nvPr/>
          </p:nvSpPr>
          <p:spPr>
            <a:xfrm>
              <a:off x="2308937"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7" name="Rechteck 6">
              <a:extLst>
                <a:ext uri="{FF2B5EF4-FFF2-40B4-BE49-F238E27FC236}">
                  <a16:creationId xmlns:a16="http://schemas.microsoft.com/office/drawing/2014/main" id="{D4A120A1-1614-B075-1F76-EE3A10AA665F}"/>
                </a:ext>
              </a:extLst>
            </p:cNvPr>
            <p:cNvSpPr/>
            <p:nvPr/>
          </p:nvSpPr>
          <p:spPr>
            <a:xfrm>
              <a:off x="547687"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8" name="Rechteck 7">
              <a:extLst>
                <a:ext uri="{FF2B5EF4-FFF2-40B4-BE49-F238E27FC236}">
                  <a16:creationId xmlns:a16="http://schemas.microsoft.com/office/drawing/2014/main" id="{5F794521-ACF5-5408-D615-0D14EA23C142}"/>
                </a:ext>
              </a:extLst>
            </p:cNvPr>
            <p:cNvSpPr/>
            <p:nvPr/>
          </p:nvSpPr>
          <p:spPr>
            <a:xfrm>
              <a:off x="2308937"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9" name="Rechteck 8">
              <a:extLst>
                <a:ext uri="{FF2B5EF4-FFF2-40B4-BE49-F238E27FC236}">
                  <a16:creationId xmlns:a16="http://schemas.microsoft.com/office/drawing/2014/main" id="{AB47E41C-3878-C4D3-EB3D-69FEDF22AA9D}"/>
                </a:ext>
              </a:extLst>
            </p:cNvPr>
            <p:cNvSpPr/>
            <p:nvPr/>
          </p:nvSpPr>
          <p:spPr>
            <a:xfrm>
              <a:off x="547687"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0" name="Rechteck 9">
              <a:extLst>
                <a:ext uri="{FF2B5EF4-FFF2-40B4-BE49-F238E27FC236}">
                  <a16:creationId xmlns:a16="http://schemas.microsoft.com/office/drawing/2014/main" id="{F382FB2A-85F1-0B74-F437-68973D8E05AC}"/>
                </a:ext>
              </a:extLst>
            </p:cNvPr>
            <p:cNvSpPr/>
            <p:nvPr/>
          </p:nvSpPr>
          <p:spPr>
            <a:xfrm>
              <a:off x="4070735"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B127C3D7-BD7F-D9CA-059A-501F974477E0}"/>
                </a:ext>
              </a:extLst>
            </p:cNvPr>
            <p:cNvSpPr/>
            <p:nvPr/>
          </p:nvSpPr>
          <p:spPr>
            <a:xfrm>
              <a:off x="5833625"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2" name="Rechteck 11">
              <a:extLst>
                <a:ext uri="{FF2B5EF4-FFF2-40B4-BE49-F238E27FC236}">
                  <a16:creationId xmlns:a16="http://schemas.microsoft.com/office/drawing/2014/main" id="{C78D5A4B-5E97-BA89-4445-194AF30D4F7F}"/>
                </a:ext>
              </a:extLst>
            </p:cNvPr>
            <p:cNvSpPr/>
            <p:nvPr/>
          </p:nvSpPr>
          <p:spPr>
            <a:xfrm>
              <a:off x="7593782"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E01FC482-1A0F-980C-09AF-252769FE5BD7}"/>
                </a:ext>
              </a:extLst>
            </p:cNvPr>
            <p:cNvSpPr/>
            <p:nvPr/>
          </p:nvSpPr>
          <p:spPr>
            <a:xfrm>
              <a:off x="4070735"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4" name="Rechteck 13">
              <a:extLst>
                <a:ext uri="{FF2B5EF4-FFF2-40B4-BE49-F238E27FC236}">
                  <a16:creationId xmlns:a16="http://schemas.microsoft.com/office/drawing/2014/main" id="{C466D864-0BB8-EF5B-6122-922C62F62ACC}"/>
                </a:ext>
              </a:extLst>
            </p:cNvPr>
            <p:cNvSpPr/>
            <p:nvPr/>
          </p:nvSpPr>
          <p:spPr>
            <a:xfrm>
              <a:off x="5833625"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5" name="Rechteck 14">
              <a:extLst>
                <a:ext uri="{FF2B5EF4-FFF2-40B4-BE49-F238E27FC236}">
                  <a16:creationId xmlns:a16="http://schemas.microsoft.com/office/drawing/2014/main" id="{0A392276-D409-8043-1EE2-F2EB977FECEB}"/>
                </a:ext>
              </a:extLst>
            </p:cNvPr>
            <p:cNvSpPr/>
            <p:nvPr/>
          </p:nvSpPr>
          <p:spPr>
            <a:xfrm>
              <a:off x="7593782"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6" name="Rechteck 15">
              <a:extLst>
                <a:ext uri="{FF2B5EF4-FFF2-40B4-BE49-F238E27FC236}">
                  <a16:creationId xmlns:a16="http://schemas.microsoft.com/office/drawing/2014/main" id="{28C332A7-8637-A060-29C9-7D731698873D}"/>
                </a:ext>
              </a:extLst>
            </p:cNvPr>
            <p:cNvSpPr/>
            <p:nvPr/>
          </p:nvSpPr>
          <p:spPr>
            <a:xfrm>
              <a:off x="2308937"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7" name="Rechteck 16">
              <a:extLst>
                <a:ext uri="{FF2B5EF4-FFF2-40B4-BE49-F238E27FC236}">
                  <a16:creationId xmlns:a16="http://schemas.microsoft.com/office/drawing/2014/main" id="{3D558878-7CE6-D3D3-2E68-77F97BB9E54A}"/>
                </a:ext>
              </a:extLst>
            </p:cNvPr>
            <p:cNvSpPr/>
            <p:nvPr/>
          </p:nvSpPr>
          <p:spPr>
            <a:xfrm>
              <a:off x="547687"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8" name="Rechteck 17">
              <a:extLst>
                <a:ext uri="{FF2B5EF4-FFF2-40B4-BE49-F238E27FC236}">
                  <a16:creationId xmlns:a16="http://schemas.microsoft.com/office/drawing/2014/main" id="{228F204A-72E0-EAAB-829C-B1C05DF905CA}"/>
                </a:ext>
              </a:extLst>
            </p:cNvPr>
            <p:cNvSpPr/>
            <p:nvPr/>
          </p:nvSpPr>
          <p:spPr>
            <a:xfrm>
              <a:off x="4070735"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66987E3A-5A5D-7D25-C215-86D2A45765ED}"/>
                </a:ext>
              </a:extLst>
            </p:cNvPr>
            <p:cNvSpPr/>
            <p:nvPr/>
          </p:nvSpPr>
          <p:spPr>
            <a:xfrm>
              <a:off x="5833625"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20" name="Rechteck 19">
              <a:extLst>
                <a:ext uri="{FF2B5EF4-FFF2-40B4-BE49-F238E27FC236}">
                  <a16:creationId xmlns:a16="http://schemas.microsoft.com/office/drawing/2014/main" id="{D082CF01-71C0-25B1-2314-5AE78EF3845A}"/>
                </a:ext>
              </a:extLst>
            </p:cNvPr>
            <p:cNvSpPr/>
            <p:nvPr/>
          </p:nvSpPr>
          <p:spPr>
            <a:xfrm>
              <a:off x="7593782"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pic>
          <p:nvPicPr>
            <p:cNvPr id="21" name="Grafik 20">
              <a:extLst>
                <a:ext uri="{FF2B5EF4-FFF2-40B4-BE49-F238E27FC236}">
                  <a16:creationId xmlns:a16="http://schemas.microsoft.com/office/drawing/2014/main" id="{1DE59DFA-E18A-A80F-3C3E-F58656F26031}"/>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09405" y="858227"/>
              <a:ext cx="1440000" cy="1214945"/>
            </a:xfrm>
            <a:prstGeom prst="rect">
              <a:avLst/>
            </a:prstGeom>
            <a:effectLst/>
          </p:spPr>
        </p:pic>
        <p:pic>
          <p:nvPicPr>
            <p:cNvPr id="22" name="Grafik 21">
              <a:extLst>
                <a:ext uri="{FF2B5EF4-FFF2-40B4-BE49-F238E27FC236}">
                  <a16:creationId xmlns:a16="http://schemas.microsoft.com/office/drawing/2014/main" id="{90EB182E-78CB-A25E-0767-0B91724419BD}"/>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2469015" y="858227"/>
              <a:ext cx="1440000" cy="1214945"/>
            </a:xfrm>
            <a:prstGeom prst="rect">
              <a:avLst/>
            </a:prstGeom>
            <a:effectLst/>
          </p:spPr>
        </p:pic>
        <p:pic>
          <p:nvPicPr>
            <p:cNvPr id="23" name="Grafik 22">
              <a:extLst>
                <a:ext uri="{FF2B5EF4-FFF2-40B4-BE49-F238E27FC236}">
                  <a16:creationId xmlns:a16="http://schemas.microsoft.com/office/drawing/2014/main" id="{77D2FDB4-A0F7-E2F4-C51A-5DB7561953A3}"/>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4228625" y="858227"/>
              <a:ext cx="1440000" cy="1214945"/>
            </a:xfrm>
            <a:prstGeom prst="rect">
              <a:avLst/>
            </a:prstGeom>
            <a:effectLst/>
          </p:spPr>
        </p:pic>
        <p:pic>
          <p:nvPicPr>
            <p:cNvPr id="24" name="Grafik 23">
              <a:extLst>
                <a:ext uri="{FF2B5EF4-FFF2-40B4-BE49-F238E27FC236}">
                  <a16:creationId xmlns:a16="http://schemas.microsoft.com/office/drawing/2014/main" id="{789C5FE2-097C-2801-C00E-21A6142510CF}"/>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5988235" y="858227"/>
              <a:ext cx="1440000" cy="1214945"/>
            </a:xfrm>
            <a:prstGeom prst="rect">
              <a:avLst/>
            </a:prstGeom>
            <a:effectLst/>
          </p:spPr>
        </p:pic>
        <p:pic>
          <p:nvPicPr>
            <p:cNvPr id="25" name="Grafik 24">
              <a:extLst>
                <a:ext uri="{FF2B5EF4-FFF2-40B4-BE49-F238E27FC236}">
                  <a16:creationId xmlns:a16="http://schemas.microsoft.com/office/drawing/2014/main" id="{D05DE81A-1C28-1455-CE05-2A833A4B69CD}"/>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762062" y="858227"/>
              <a:ext cx="1440000" cy="1214945"/>
            </a:xfrm>
            <a:prstGeom prst="rect">
              <a:avLst/>
            </a:prstGeom>
            <a:effectLst/>
          </p:spPr>
        </p:pic>
        <p:pic>
          <p:nvPicPr>
            <p:cNvPr id="26" name="Grafik 25">
              <a:extLst>
                <a:ext uri="{FF2B5EF4-FFF2-40B4-BE49-F238E27FC236}">
                  <a16:creationId xmlns:a16="http://schemas.microsoft.com/office/drawing/2014/main" id="{B0080B64-37BE-89FD-675E-27CC3793C771}"/>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06125" y="2821526"/>
              <a:ext cx="1440000" cy="1214945"/>
            </a:xfrm>
            <a:prstGeom prst="rect">
              <a:avLst/>
            </a:prstGeom>
            <a:effectLst/>
          </p:spPr>
        </p:pic>
        <p:pic>
          <p:nvPicPr>
            <p:cNvPr id="27" name="Grafik 26">
              <a:extLst>
                <a:ext uri="{FF2B5EF4-FFF2-40B4-BE49-F238E27FC236}">
                  <a16:creationId xmlns:a16="http://schemas.microsoft.com/office/drawing/2014/main" id="{0D2621DE-4CDD-DEF2-8A1E-CFC8E0F5173B}"/>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2465735" y="2821526"/>
              <a:ext cx="1440000" cy="1214945"/>
            </a:xfrm>
            <a:prstGeom prst="rect">
              <a:avLst/>
            </a:prstGeom>
            <a:effectLst/>
          </p:spPr>
        </p:pic>
        <p:pic>
          <p:nvPicPr>
            <p:cNvPr id="28" name="Grafik 27">
              <a:extLst>
                <a:ext uri="{FF2B5EF4-FFF2-40B4-BE49-F238E27FC236}">
                  <a16:creationId xmlns:a16="http://schemas.microsoft.com/office/drawing/2014/main" id="{5D3D9ADA-6697-EB5F-D896-DB86E693A282}"/>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4225345" y="2821526"/>
              <a:ext cx="1440000" cy="1214945"/>
            </a:xfrm>
            <a:prstGeom prst="rect">
              <a:avLst/>
            </a:prstGeom>
            <a:effectLst/>
          </p:spPr>
        </p:pic>
        <p:pic>
          <p:nvPicPr>
            <p:cNvPr id="29" name="Grafik 28">
              <a:extLst>
                <a:ext uri="{FF2B5EF4-FFF2-40B4-BE49-F238E27FC236}">
                  <a16:creationId xmlns:a16="http://schemas.microsoft.com/office/drawing/2014/main" id="{E4053D04-E208-7257-B281-5699E779B412}"/>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5984955" y="2821526"/>
              <a:ext cx="1440000" cy="1214945"/>
            </a:xfrm>
            <a:prstGeom prst="rect">
              <a:avLst/>
            </a:prstGeom>
            <a:effectLst/>
          </p:spPr>
        </p:pic>
        <p:pic>
          <p:nvPicPr>
            <p:cNvPr id="30" name="Grafik 29">
              <a:extLst>
                <a:ext uri="{FF2B5EF4-FFF2-40B4-BE49-F238E27FC236}">
                  <a16:creationId xmlns:a16="http://schemas.microsoft.com/office/drawing/2014/main" id="{B9F5CB7D-7B26-8ECD-4537-684583BCE337}"/>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758782" y="2821526"/>
              <a:ext cx="1440000" cy="1214945"/>
            </a:xfrm>
            <a:prstGeom prst="rect">
              <a:avLst/>
            </a:prstGeom>
            <a:effectLst/>
          </p:spPr>
        </p:pic>
        <p:pic>
          <p:nvPicPr>
            <p:cNvPr id="31" name="Grafik 30">
              <a:extLst>
                <a:ext uri="{FF2B5EF4-FFF2-40B4-BE49-F238E27FC236}">
                  <a16:creationId xmlns:a16="http://schemas.microsoft.com/office/drawing/2014/main" id="{52693DF1-CF0C-844F-6483-167C5A8F08A7}"/>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06125" y="4784826"/>
              <a:ext cx="1440000" cy="1214945"/>
            </a:xfrm>
            <a:prstGeom prst="rect">
              <a:avLst/>
            </a:prstGeom>
            <a:effectLst/>
          </p:spPr>
        </p:pic>
        <p:pic>
          <p:nvPicPr>
            <p:cNvPr id="32" name="Grafik 31">
              <a:extLst>
                <a:ext uri="{FF2B5EF4-FFF2-40B4-BE49-F238E27FC236}">
                  <a16:creationId xmlns:a16="http://schemas.microsoft.com/office/drawing/2014/main" id="{9AAA4883-A9CB-4D53-0BAC-B2763ABFD9D4}"/>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2465735" y="4784826"/>
              <a:ext cx="1440000" cy="1214945"/>
            </a:xfrm>
            <a:prstGeom prst="rect">
              <a:avLst/>
            </a:prstGeom>
            <a:effectLst/>
          </p:spPr>
        </p:pic>
        <p:pic>
          <p:nvPicPr>
            <p:cNvPr id="33" name="Grafik 32">
              <a:extLst>
                <a:ext uri="{FF2B5EF4-FFF2-40B4-BE49-F238E27FC236}">
                  <a16:creationId xmlns:a16="http://schemas.microsoft.com/office/drawing/2014/main" id="{EF58DBC6-CD5F-E670-C442-D221A492BDB8}"/>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4225345" y="4784826"/>
              <a:ext cx="1440000" cy="1214945"/>
            </a:xfrm>
            <a:prstGeom prst="rect">
              <a:avLst/>
            </a:prstGeom>
            <a:effectLst/>
          </p:spPr>
        </p:pic>
        <p:pic>
          <p:nvPicPr>
            <p:cNvPr id="34" name="Grafik 33">
              <a:extLst>
                <a:ext uri="{FF2B5EF4-FFF2-40B4-BE49-F238E27FC236}">
                  <a16:creationId xmlns:a16="http://schemas.microsoft.com/office/drawing/2014/main" id="{9A601C93-374E-EBA8-4A08-6483FC6F28E5}"/>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5984955" y="4784826"/>
              <a:ext cx="1440000" cy="1214945"/>
            </a:xfrm>
            <a:prstGeom prst="rect">
              <a:avLst/>
            </a:prstGeom>
            <a:effectLst/>
          </p:spPr>
        </p:pic>
        <p:pic>
          <p:nvPicPr>
            <p:cNvPr id="35" name="Grafik 34">
              <a:extLst>
                <a:ext uri="{FF2B5EF4-FFF2-40B4-BE49-F238E27FC236}">
                  <a16:creationId xmlns:a16="http://schemas.microsoft.com/office/drawing/2014/main" id="{D790910B-AE93-0A86-4511-2DB94E4BB148}"/>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758782" y="4784826"/>
              <a:ext cx="1440000" cy="1214945"/>
            </a:xfrm>
            <a:prstGeom prst="rect">
              <a:avLst/>
            </a:prstGeom>
            <a:effectLst/>
          </p:spPr>
        </p:pic>
      </p:grpSp>
      <p:pic>
        <p:nvPicPr>
          <p:cNvPr id="36" name="Grafik 35">
            <a:extLst>
              <a:ext uri="{FF2B5EF4-FFF2-40B4-BE49-F238E27FC236}">
                <a16:creationId xmlns:a16="http://schemas.microsoft.com/office/drawing/2014/main" id="{AEDA960E-D8AA-83E3-979F-4BACE29C97B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951402" y="777173"/>
            <a:ext cx="583073" cy="583073"/>
          </a:xfrm>
          <a:prstGeom prst="rect">
            <a:avLst/>
          </a:prstGeom>
        </p:spPr>
      </p:pic>
    </p:spTree>
    <p:extLst>
      <p:ext uri="{BB962C8B-B14F-4D97-AF65-F5344CB8AC3E}">
        <p14:creationId xmlns:p14="http://schemas.microsoft.com/office/powerpoint/2010/main" val="504040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e 11/1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I-e 11/15</a:t>
            </a:r>
          </a:p>
        </p:txBody>
      </p:sp>
      <p:grpSp>
        <p:nvGrpSpPr>
          <p:cNvPr id="3" name="Gruppieren 2">
            <a:extLst>
              <a:ext uri="{FF2B5EF4-FFF2-40B4-BE49-F238E27FC236}">
                <a16:creationId xmlns:a16="http://schemas.microsoft.com/office/drawing/2014/main" id="{CA303B44-A7DE-A1C0-4B65-E7BE41AD271D}"/>
              </a:ext>
            </a:extLst>
          </p:cNvPr>
          <p:cNvGrpSpPr/>
          <p:nvPr userDrawn="1"/>
        </p:nvGrpSpPr>
        <p:grpSpPr>
          <a:xfrm rot="16200000">
            <a:off x="-340099" y="2928647"/>
            <a:ext cx="8280000" cy="5558752"/>
            <a:chOff x="547687" y="484049"/>
            <a:chExt cx="8809532" cy="5889901"/>
          </a:xfrm>
        </p:grpSpPr>
        <p:sp>
          <p:nvSpPr>
            <p:cNvPr id="6" name="Rechteck 5">
              <a:extLst>
                <a:ext uri="{FF2B5EF4-FFF2-40B4-BE49-F238E27FC236}">
                  <a16:creationId xmlns:a16="http://schemas.microsoft.com/office/drawing/2014/main" id="{6683399D-B170-0D2B-0666-E7124102419B}"/>
                </a:ext>
              </a:extLst>
            </p:cNvPr>
            <p:cNvSpPr/>
            <p:nvPr/>
          </p:nvSpPr>
          <p:spPr>
            <a:xfrm>
              <a:off x="2308937"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7" name="Rechteck 6">
              <a:extLst>
                <a:ext uri="{FF2B5EF4-FFF2-40B4-BE49-F238E27FC236}">
                  <a16:creationId xmlns:a16="http://schemas.microsoft.com/office/drawing/2014/main" id="{048C6B10-9F9C-46F6-B081-1FEE67A39EBF}"/>
                </a:ext>
              </a:extLst>
            </p:cNvPr>
            <p:cNvSpPr/>
            <p:nvPr/>
          </p:nvSpPr>
          <p:spPr>
            <a:xfrm>
              <a:off x="547687"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8" name="Rechteck 7">
              <a:extLst>
                <a:ext uri="{FF2B5EF4-FFF2-40B4-BE49-F238E27FC236}">
                  <a16:creationId xmlns:a16="http://schemas.microsoft.com/office/drawing/2014/main" id="{626DB66B-8FD8-9EB1-D463-6CC525311BEC}"/>
                </a:ext>
              </a:extLst>
            </p:cNvPr>
            <p:cNvSpPr/>
            <p:nvPr/>
          </p:nvSpPr>
          <p:spPr>
            <a:xfrm>
              <a:off x="2308937"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9" name="Rechteck 8">
              <a:extLst>
                <a:ext uri="{FF2B5EF4-FFF2-40B4-BE49-F238E27FC236}">
                  <a16:creationId xmlns:a16="http://schemas.microsoft.com/office/drawing/2014/main" id="{D2852EF7-2723-8662-DF32-A7F2AD14E9FF}"/>
                </a:ext>
              </a:extLst>
            </p:cNvPr>
            <p:cNvSpPr/>
            <p:nvPr/>
          </p:nvSpPr>
          <p:spPr>
            <a:xfrm>
              <a:off x="547687"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0" name="Rechteck 9">
              <a:extLst>
                <a:ext uri="{FF2B5EF4-FFF2-40B4-BE49-F238E27FC236}">
                  <a16:creationId xmlns:a16="http://schemas.microsoft.com/office/drawing/2014/main" id="{700CA13B-89A0-F85C-399D-86AAF5CC711C}"/>
                </a:ext>
              </a:extLst>
            </p:cNvPr>
            <p:cNvSpPr/>
            <p:nvPr/>
          </p:nvSpPr>
          <p:spPr>
            <a:xfrm>
              <a:off x="4070735"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17A1581B-68CD-C5DC-8848-12D13EAA4D5E}"/>
                </a:ext>
              </a:extLst>
            </p:cNvPr>
            <p:cNvSpPr/>
            <p:nvPr/>
          </p:nvSpPr>
          <p:spPr>
            <a:xfrm>
              <a:off x="5833625"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2" name="Rechteck 11">
              <a:extLst>
                <a:ext uri="{FF2B5EF4-FFF2-40B4-BE49-F238E27FC236}">
                  <a16:creationId xmlns:a16="http://schemas.microsoft.com/office/drawing/2014/main" id="{6915E359-9D79-4A3B-88F4-8306FA781253}"/>
                </a:ext>
              </a:extLst>
            </p:cNvPr>
            <p:cNvSpPr/>
            <p:nvPr/>
          </p:nvSpPr>
          <p:spPr>
            <a:xfrm>
              <a:off x="7593782" y="24473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DA08475C-893F-4C8B-F08B-66C8FE5C527B}"/>
                </a:ext>
              </a:extLst>
            </p:cNvPr>
            <p:cNvSpPr/>
            <p:nvPr/>
          </p:nvSpPr>
          <p:spPr>
            <a:xfrm>
              <a:off x="4070735"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4" name="Rechteck 13">
              <a:extLst>
                <a:ext uri="{FF2B5EF4-FFF2-40B4-BE49-F238E27FC236}">
                  <a16:creationId xmlns:a16="http://schemas.microsoft.com/office/drawing/2014/main" id="{ED332EF5-A412-AC1B-6E42-399E9BE1CA29}"/>
                </a:ext>
              </a:extLst>
            </p:cNvPr>
            <p:cNvSpPr/>
            <p:nvPr/>
          </p:nvSpPr>
          <p:spPr>
            <a:xfrm>
              <a:off x="5833625"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5" name="Rechteck 14">
              <a:extLst>
                <a:ext uri="{FF2B5EF4-FFF2-40B4-BE49-F238E27FC236}">
                  <a16:creationId xmlns:a16="http://schemas.microsoft.com/office/drawing/2014/main" id="{2135EDB3-1F8F-8A43-0252-64AD8574A15C}"/>
                </a:ext>
              </a:extLst>
            </p:cNvPr>
            <p:cNvSpPr/>
            <p:nvPr/>
          </p:nvSpPr>
          <p:spPr>
            <a:xfrm>
              <a:off x="7593782" y="4410650"/>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6" name="Rechteck 15">
              <a:extLst>
                <a:ext uri="{FF2B5EF4-FFF2-40B4-BE49-F238E27FC236}">
                  <a16:creationId xmlns:a16="http://schemas.microsoft.com/office/drawing/2014/main" id="{E72B1EA0-D90D-2FFB-3D0A-F09CB47CFB60}"/>
                </a:ext>
              </a:extLst>
            </p:cNvPr>
            <p:cNvSpPr/>
            <p:nvPr/>
          </p:nvSpPr>
          <p:spPr>
            <a:xfrm>
              <a:off x="2308937"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7" name="Rechteck 16">
              <a:extLst>
                <a:ext uri="{FF2B5EF4-FFF2-40B4-BE49-F238E27FC236}">
                  <a16:creationId xmlns:a16="http://schemas.microsoft.com/office/drawing/2014/main" id="{72CFFB03-1ECF-C4A4-DBB2-99C168AB6B5E}"/>
                </a:ext>
              </a:extLst>
            </p:cNvPr>
            <p:cNvSpPr/>
            <p:nvPr/>
          </p:nvSpPr>
          <p:spPr>
            <a:xfrm>
              <a:off x="547687"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8" name="Rechteck 17">
              <a:extLst>
                <a:ext uri="{FF2B5EF4-FFF2-40B4-BE49-F238E27FC236}">
                  <a16:creationId xmlns:a16="http://schemas.microsoft.com/office/drawing/2014/main" id="{00D81969-D68B-503C-C285-7E6B489E0826}"/>
                </a:ext>
              </a:extLst>
            </p:cNvPr>
            <p:cNvSpPr/>
            <p:nvPr/>
          </p:nvSpPr>
          <p:spPr>
            <a:xfrm>
              <a:off x="4070735"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4DB15AFF-D716-C18D-0E06-8C47B3D1ECC2}"/>
                </a:ext>
              </a:extLst>
            </p:cNvPr>
            <p:cNvSpPr/>
            <p:nvPr/>
          </p:nvSpPr>
          <p:spPr>
            <a:xfrm>
              <a:off x="5833625"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20" name="Rechteck 19">
              <a:extLst>
                <a:ext uri="{FF2B5EF4-FFF2-40B4-BE49-F238E27FC236}">
                  <a16:creationId xmlns:a16="http://schemas.microsoft.com/office/drawing/2014/main" id="{DD0578E0-C2A2-57CF-B5AC-8B2A81141824}"/>
                </a:ext>
              </a:extLst>
            </p:cNvPr>
            <p:cNvSpPr/>
            <p:nvPr/>
          </p:nvSpPr>
          <p:spPr>
            <a:xfrm>
              <a:off x="7593782"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pic>
          <p:nvPicPr>
            <p:cNvPr id="21" name="Grafik 20">
              <a:extLst>
                <a:ext uri="{FF2B5EF4-FFF2-40B4-BE49-F238E27FC236}">
                  <a16:creationId xmlns:a16="http://schemas.microsoft.com/office/drawing/2014/main" id="{E3FF1CD4-E719-571D-EC85-C755E87D6046}"/>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09405" y="858227"/>
              <a:ext cx="1440000" cy="1214945"/>
            </a:xfrm>
            <a:prstGeom prst="rect">
              <a:avLst/>
            </a:prstGeom>
            <a:effectLst/>
          </p:spPr>
        </p:pic>
        <p:pic>
          <p:nvPicPr>
            <p:cNvPr id="22" name="Grafik 21">
              <a:extLst>
                <a:ext uri="{FF2B5EF4-FFF2-40B4-BE49-F238E27FC236}">
                  <a16:creationId xmlns:a16="http://schemas.microsoft.com/office/drawing/2014/main" id="{C45D2664-34C6-42ED-98A1-0B72DFAB4385}"/>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2469015" y="858227"/>
              <a:ext cx="1440000" cy="1214945"/>
            </a:xfrm>
            <a:prstGeom prst="rect">
              <a:avLst/>
            </a:prstGeom>
            <a:effectLst/>
          </p:spPr>
        </p:pic>
        <p:pic>
          <p:nvPicPr>
            <p:cNvPr id="23" name="Grafik 22">
              <a:extLst>
                <a:ext uri="{FF2B5EF4-FFF2-40B4-BE49-F238E27FC236}">
                  <a16:creationId xmlns:a16="http://schemas.microsoft.com/office/drawing/2014/main" id="{9EF33D27-5037-E8EF-072A-046EE02B0762}"/>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4228625" y="858227"/>
              <a:ext cx="1440000" cy="1214945"/>
            </a:xfrm>
            <a:prstGeom prst="rect">
              <a:avLst/>
            </a:prstGeom>
            <a:effectLst/>
          </p:spPr>
        </p:pic>
        <p:pic>
          <p:nvPicPr>
            <p:cNvPr id="24" name="Grafik 23">
              <a:extLst>
                <a:ext uri="{FF2B5EF4-FFF2-40B4-BE49-F238E27FC236}">
                  <a16:creationId xmlns:a16="http://schemas.microsoft.com/office/drawing/2014/main" id="{279B3E68-A8F2-3F21-C06D-A13119CE62FD}"/>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5988235" y="858227"/>
              <a:ext cx="1440000" cy="1214945"/>
            </a:xfrm>
            <a:prstGeom prst="rect">
              <a:avLst/>
            </a:prstGeom>
            <a:effectLst/>
          </p:spPr>
        </p:pic>
        <p:pic>
          <p:nvPicPr>
            <p:cNvPr id="25" name="Grafik 24">
              <a:extLst>
                <a:ext uri="{FF2B5EF4-FFF2-40B4-BE49-F238E27FC236}">
                  <a16:creationId xmlns:a16="http://schemas.microsoft.com/office/drawing/2014/main" id="{24B24ECC-ECE7-8960-7CE6-E011E826E88C}"/>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762062" y="858227"/>
              <a:ext cx="1440000" cy="1214945"/>
            </a:xfrm>
            <a:prstGeom prst="rect">
              <a:avLst/>
            </a:prstGeom>
            <a:effectLst/>
          </p:spPr>
        </p:pic>
        <p:pic>
          <p:nvPicPr>
            <p:cNvPr id="26" name="Grafik 25">
              <a:extLst>
                <a:ext uri="{FF2B5EF4-FFF2-40B4-BE49-F238E27FC236}">
                  <a16:creationId xmlns:a16="http://schemas.microsoft.com/office/drawing/2014/main" id="{803322F5-DEB9-28EF-B0AF-A3E451938F3C}"/>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06125" y="2821526"/>
              <a:ext cx="1440000" cy="1214945"/>
            </a:xfrm>
            <a:prstGeom prst="rect">
              <a:avLst/>
            </a:prstGeom>
            <a:effectLst/>
          </p:spPr>
        </p:pic>
        <p:pic>
          <p:nvPicPr>
            <p:cNvPr id="27" name="Grafik 26">
              <a:extLst>
                <a:ext uri="{FF2B5EF4-FFF2-40B4-BE49-F238E27FC236}">
                  <a16:creationId xmlns:a16="http://schemas.microsoft.com/office/drawing/2014/main" id="{A99DA66A-3E44-0234-486A-FEEA44BAAF75}"/>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2465735" y="2821526"/>
              <a:ext cx="1440000" cy="1214945"/>
            </a:xfrm>
            <a:prstGeom prst="rect">
              <a:avLst/>
            </a:prstGeom>
            <a:effectLst/>
          </p:spPr>
        </p:pic>
        <p:pic>
          <p:nvPicPr>
            <p:cNvPr id="28" name="Grafik 27">
              <a:extLst>
                <a:ext uri="{FF2B5EF4-FFF2-40B4-BE49-F238E27FC236}">
                  <a16:creationId xmlns:a16="http://schemas.microsoft.com/office/drawing/2014/main" id="{73531F94-6717-F3EA-7EB0-B3CF5AE88F48}"/>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4225345" y="2821526"/>
              <a:ext cx="1440000" cy="1214945"/>
            </a:xfrm>
            <a:prstGeom prst="rect">
              <a:avLst/>
            </a:prstGeom>
            <a:effectLst/>
          </p:spPr>
        </p:pic>
        <p:pic>
          <p:nvPicPr>
            <p:cNvPr id="29" name="Grafik 28">
              <a:extLst>
                <a:ext uri="{FF2B5EF4-FFF2-40B4-BE49-F238E27FC236}">
                  <a16:creationId xmlns:a16="http://schemas.microsoft.com/office/drawing/2014/main" id="{8BBD094F-4F9D-5D95-C8A1-96CE90F68C49}"/>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5984955" y="2821526"/>
              <a:ext cx="1440000" cy="1214945"/>
            </a:xfrm>
            <a:prstGeom prst="rect">
              <a:avLst/>
            </a:prstGeom>
            <a:effectLst/>
          </p:spPr>
        </p:pic>
        <p:pic>
          <p:nvPicPr>
            <p:cNvPr id="30" name="Grafik 29">
              <a:extLst>
                <a:ext uri="{FF2B5EF4-FFF2-40B4-BE49-F238E27FC236}">
                  <a16:creationId xmlns:a16="http://schemas.microsoft.com/office/drawing/2014/main" id="{844E2C5C-7981-C8CE-17E0-783D75EA447E}"/>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758782" y="2821526"/>
              <a:ext cx="1440000" cy="1214945"/>
            </a:xfrm>
            <a:prstGeom prst="rect">
              <a:avLst/>
            </a:prstGeom>
            <a:effectLst/>
          </p:spPr>
        </p:pic>
        <p:pic>
          <p:nvPicPr>
            <p:cNvPr id="31" name="Grafik 30">
              <a:extLst>
                <a:ext uri="{FF2B5EF4-FFF2-40B4-BE49-F238E27FC236}">
                  <a16:creationId xmlns:a16="http://schemas.microsoft.com/office/drawing/2014/main" id="{1E9C86D3-4334-9666-6AED-71430E56A73C}"/>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06125" y="4784826"/>
              <a:ext cx="1440000" cy="1214945"/>
            </a:xfrm>
            <a:prstGeom prst="rect">
              <a:avLst/>
            </a:prstGeom>
            <a:effectLst/>
          </p:spPr>
        </p:pic>
        <p:pic>
          <p:nvPicPr>
            <p:cNvPr id="32" name="Grafik 31">
              <a:extLst>
                <a:ext uri="{FF2B5EF4-FFF2-40B4-BE49-F238E27FC236}">
                  <a16:creationId xmlns:a16="http://schemas.microsoft.com/office/drawing/2014/main" id="{8DE335C0-400E-C10F-A1EB-F38EBC2B75E2}"/>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2465735" y="4784826"/>
              <a:ext cx="1440000" cy="1214945"/>
            </a:xfrm>
            <a:prstGeom prst="rect">
              <a:avLst/>
            </a:prstGeom>
            <a:effectLst/>
          </p:spPr>
        </p:pic>
        <p:pic>
          <p:nvPicPr>
            <p:cNvPr id="33" name="Grafik 32">
              <a:extLst>
                <a:ext uri="{FF2B5EF4-FFF2-40B4-BE49-F238E27FC236}">
                  <a16:creationId xmlns:a16="http://schemas.microsoft.com/office/drawing/2014/main" id="{4C0CEC4F-BE22-07BC-9CDF-2073948D65EC}"/>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4225345" y="4784826"/>
              <a:ext cx="1440000" cy="1214945"/>
            </a:xfrm>
            <a:prstGeom prst="rect">
              <a:avLst/>
            </a:prstGeom>
            <a:effectLst/>
          </p:spPr>
        </p:pic>
        <p:pic>
          <p:nvPicPr>
            <p:cNvPr id="34" name="Grafik 33">
              <a:extLst>
                <a:ext uri="{FF2B5EF4-FFF2-40B4-BE49-F238E27FC236}">
                  <a16:creationId xmlns:a16="http://schemas.microsoft.com/office/drawing/2014/main" id="{54CF5135-53DA-0466-ACA0-E03F85E112FB}"/>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5984955" y="4784826"/>
              <a:ext cx="1440000" cy="1214945"/>
            </a:xfrm>
            <a:prstGeom prst="rect">
              <a:avLst/>
            </a:prstGeom>
            <a:effectLst/>
          </p:spPr>
        </p:pic>
        <p:pic>
          <p:nvPicPr>
            <p:cNvPr id="35" name="Grafik 34">
              <a:extLst>
                <a:ext uri="{FF2B5EF4-FFF2-40B4-BE49-F238E27FC236}">
                  <a16:creationId xmlns:a16="http://schemas.microsoft.com/office/drawing/2014/main" id="{EC3237D8-1D2F-6A72-7D4B-893256A17CF3}"/>
                </a:ext>
              </a:extLst>
            </p:cNvPr>
            <p:cNvPicPr/>
            <p:nvPr/>
          </p:nvPicPr>
          <p:blipFill rotWithShape="1">
            <a:blip r:embed="rId2">
              <a:extLst>
                <a:ext uri="{28A0092B-C50C-407E-A947-70E740481C1C}">
                  <a14:useLocalDpi xmlns:a14="http://schemas.microsoft.com/office/drawing/2010/main" val="0"/>
                </a:ext>
              </a:extLst>
            </a:blip>
            <a:srcRect t="15629"/>
            <a:stretch/>
          </p:blipFill>
          <p:spPr>
            <a:xfrm>
              <a:off x="7758782" y="4784826"/>
              <a:ext cx="1440000" cy="1214945"/>
            </a:xfrm>
            <a:prstGeom prst="rect">
              <a:avLst/>
            </a:prstGeom>
            <a:effectLst/>
          </p:spPr>
        </p:pic>
      </p:grpSp>
      <p:pic>
        <p:nvPicPr>
          <p:cNvPr id="67" name="Grafik 66">
            <a:extLst>
              <a:ext uri="{FF2B5EF4-FFF2-40B4-BE49-F238E27FC236}">
                <a16:creationId xmlns:a16="http://schemas.microsoft.com/office/drawing/2014/main" id="{0F78C2CC-4280-F8B1-2DBE-A3D3CE1598A9}"/>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951402" y="777173"/>
            <a:ext cx="583073" cy="583073"/>
          </a:xfrm>
          <a:prstGeom prst="rect">
            <a:avLst/>
          </a:prstGeom>
        </p:spPr>
      </p:pic>
    </p:spTree>
    <p:extLst>
      <p:ext uri="{BB962C8B-B14F-4D97-AF65-F5344CB8AC3E}">
        <p14:creationId xmlns:p14="http://schemas.microsoft.com/office/powerpoint/2010/main" val="2913889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e 12/1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I-e 12/15</a:t>
            </a:r>
          </a:p>
        </p:txBody>
      </p:sp>
      <p:grpSp>
        <p:nvGrpSpPr>
          <p:cNvPr id="36" name="Gruppieren 35">
            <a:extLst>
              <a:ext uri="{FF2B5EF4-FFF2-40B4-BE49-F238E27FC236}">
                <a16:creationId xmlns:a16="http://schemas.microsoft.com/office/drawing/2014/main" id="{C9726D9A-C9D2-3F92-9613-D474C90F0832}"/>
              </a:ext>
            </a:extLst>
          </p:cNvPr>
          <p:cNvGrpSpPr/>
          <p:nvPr userDrawn="1"/>
        </p:nvGrpSpPr>
        <p:grpSpPr>
          <a:xfrm rot="16200000">
            <a:off x="-340100" y="2935327"/>
            <a:ext cx="8280000" cy="5558752"/>
            <a:chOff x="547687" y="484049"/>
            <a:chExt cx="8809532" cy="5889901"/>
          </a:xfrm>
        </p:grpSpPr>
        <p:sp>
          <p:nvSpPr>
            <p:cNvPr id="37" name="Rechteck 36">
              <a:extLst>
                <a:ext uri="{FF2B5EF4-FFF2-40B4-BE49-F238E27FC236}">
                  <a16:creationId xmlns:a16="http://schemas.microsoft.com/office/drawing/2014/main" id="{669547B5-4D98-A921-1815-723A13E1CD71}"/>
                </a:ext>
              </a:extLst>
            </p:cNvPr>
            <p:cNvSpPr/>
            <p:nvPr/>
          </p:nvSpPr>
          <p:spPr>
            <a:xfrm>
              <a:off x="2308937" y="2447349"/>
              <a:ext cx="1763437" cy="1963300"/>
            </a:xfrm>
            <a:prstGeom prst="rect">
              <a:avLst/>
            </a:prstGeom>
            <a:solidFill>
              <a:srgbClr val="D3F4A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38" name="Rechteck 37">
              <a:extLst>
                <a:ext uri="{FF2B5EF4-FFF2-40B4-BE49-F238E27FC236}">
                  <a16:creationId xmlns:a16="http://schemas.microsoft.com/office/drawing/2014/main" id="{B2AB44BD-5D86-0155-1BF7-AAEA4A5D095A}"/>
                </a:ext>
              </a:extLst>
            </p:cNvPr>
            <p:cNvSpPr/>
            <p:nvPr/>
          </p:nvSpPr>
          <p:spPr>
            <a:xfrm>
              <a:off x="547687" y="2447349"/>
              <a:ext cx="1763437" cy="1963300"/>
            </a:xfrm>
            <a:prstGeom prst="rect">
              <a:avLst/>
            </a:prstGeom>
            <a:solidFill>
              <a:srgbClr val="D3F4A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39" name="Rechteck 38">
              <a:extLst>
                <a:ext uri="{FF2B5EF4-FFF2-40B4-BE49-F238E27FC236}">
                  <a16:creationId xmlns:a16="http://schemas.microsoft.com/office/drawing/2014/main" id="{54EEC1E2-7AEA-0A62-E51A-24203119ABDA}"/>
                </a:ext>
              </a:extLst>
            </p:cNvPr>
            <p:cNvSpPr/>
            <p:nvPr/>
          </p:nvSpPr>
          <p:spPr>
            <a:xfrm>
              <a:off x="7593782" y="484049"/>
              <a:ext cx="1763437" cy="1963300"/>
            </a:xfrm>
            <a:prstGeom prst="rect">
              <a:avLst/>
            </a:prstGeom>
            <a:solidFill>
              <a:srgbClr val="D3F4A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helvetica" panose="020B0604020202020204" pitchFamily="34" charset="0"/>
                <a:cs typeface="helvetica" panose="020B0604020202020204" pitchFamily="34" charset="0"/>
              </a:endParaRPr>
            </a:p>
          </p:txBody>
        </p:sp>
        <p:sp>
          <p:nvSpPr>
            <p:cNvPr id="40" name="Rechteck 39">
              <a:extLst>
                <a:ext uri="{FF2B5EF4-FFF2-40B4-BE49-F238E27FC236}">
                  <a16:creationId xmlns:a16="http://schemas.microsoft.com/office/drawing/2014/main" id="{695518EF-6606-D35D-D3E7-FD382A36EA79}"/>
                </a:ext>
              </a:extLst>
            </p:cNvPr>
            <p:cNvSpPr/>
            <p:nvPr/>
          </p:nvSpPr>
          <p:spPr>
            <a:xfrm>
              <a:off x="4070735" y="2447349"/>
              <a:ext cx="1763437" cy="1963300"/>
            </a:xfrm>
            <a:prstGeom prst="rect">
              <a:avLst/>
            </a:prstGeom>
            <a:solidFill>
              <a:srgbClr val="D3F4A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41" name="Rechteck 40">
              <a:extLst>
                <a:ext uri="{FF2B5EF4-FFF2-40B4-BE49-F238E27FC236}">
                  <a16:creationId xmlns:a16="http://schemas.microsoft.com/office/drawing/2014/main" id="{116BA9D1-C76F-882E-F7AF-2545A3B15738}"/>
                </a:ext>
              </a:extLst>
            </p:cNvPr>
            <p:cNvSpPr/>
            <p:nvPr/>
          </p:nvSpPr>
          <p:spPr>
            <a:xfrm>
              <a:off x="5833625" y="2447349"/>
              <a:ext cx="1763437" cy="1963300"/>
            </a:xfrm>
            <a:prstGeom prst="rect">
              <a:avLst/>
            </a:prstGeom>
            <a:solidFill>
              <a:srgbClr val="D3F4A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42" name="Rechteck 41">
              <a:extLst>
                <a:ext uri="{FF2B5EF4-FFF2-40B4-BE49-F238E27FC236}">
                  <a16:creationId xmlns:a16="http://schemas.microsoft.com/office/drawing/2014/main" id="{289E14AC-77D5-096D-04FB-5841F9B31DFE}"/>
                </a:ext>
              </a:extLst>
            </p:cNvPr>
            <p:cNvSpPr/>
            <p:nvPr/>
          </p:nvSpPr>
          <p:spPr>
            <a:xfrm>
              <a:off x="7593782" y="2447349"/>
              <a:ext cx="1763437" cy="1963300"/>
            </a:xfrm>
            <a:prstGeom prst="rect">
              <a:avLst/>
            </a:prstGeom>
            <a:solidFill>
              <a:srgbClr val="D3F4A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43" name="Rechteck 42">
              <a:extLst>
                <a:ext uri="{FF2B5EF4-FFF2-40B4-BE49-F238E27FC236}">
                  <a16:creationId xmlns:a16="http://schemas.microsoft.com/office/drawing/2014/main" id="{8B8A8812-A8FA-9370-7AA3-4250A7D6173F}"/>
                </a:ext>
              </a:extLst>
            </p:cNvPr>
            <p:cNvSpPr/>
            <p:nvPr/>
          </p:nvSpPr>
          <p:spPr>
            <a:xfrm>
              <a:off x="2308937"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44" name="Rechteck 43">
              <a:extLst>
                <a:ext uri="{FF2B5EF4-FFF2-40B4-BE49-F238E27FC236}">
                  <a16:creationId xmlns:a16="http://schemas.microsoft.com/office/drawing/2014/main" id="{28E555A5-0A2B-0EA0-ED03-37FBCB0EDE8E}"/>
                </a:ext>
              </a:extLst>
            </p:cNvPr>
            <p:cNvSpPr/>
            <p:nvPr/>
          </p:nvSpPr>
          <p:spPr>
            <a:xfrm>
              <a:off x="547687"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45" name="Rechteck 44">
              <a:extLst>
                <a:ext uri="{FF2B5EF4-FFF2-40B4-BE49-F238E27FC236}">
                  <a16:creationId xmlns:a16="http://schemas.microsoft.com/office/drawing/2014/main" id="{A83D8202-0E1D-A102-B67A-B3EBB7CE6202}"/>
                </a:ext>
              </a:extLst>
            </p:cNvPr>
            <p:cNvSpPr/>
            <p:nvPr/>
          </p:nvSpPr>
          <p:spPr>
            <a:xfrm>
              <a:off x="4070735"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46" name="Rechteck 45">
              <a:extLst>
                <a:ext uri="{FF2B5EF4-FFF2-40B4-BE49-F238E27FC236}">
                  <a16:creationId xmlns:a16="http://schemas.microsoft.com/office/drawing/2014/main" id="{853E7801-34A6-5D70-9257-2B42416BD95F}"/>
                </a:ext>
              </a:extLst>
            </p:cNvPr>
            <p:cNvSpPr/>
            <p:nvPr/>
          </p:nvSpPr>
          <p:spPr>
            <a:xfrm>
              <a:off x="5833625" y="484049"/>
              <a:ext cx="1763437" cy="1963300"/>
            </a:xfrm>
            <a:prstGeom prst="rect">
              <a:avLst/>
            </a:prstGeom>
            <a:solidFill>
              <a:srgbClr val="FFDC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pic>
          <p:nvPicPr>
            <p:cNvPr id="47" name="Grafik 46">
              <a:extLst>
                <a:ext uri="{FF2B5EF4-FFF2-40B4-BE49-F238E27FC236}">
                  <a16:creationId xmlns:a16="http://schemas.microsoft.com/office/drawing/2014/main" id="{31BD4A8B-4281-234E-7149-DB2DB26BF5C2}"/>
                </a:ext>
              </a:extLst>
            </p:cNvPr>
            <p:cNvPicPr/>
            <p:nvPr/>
          </p:nvPicPr>
          <p:blipFill>
            <a:blip r:embed="rId2">
              <a:extLst>
                <a:ext uri="{28A0092B-C50C-407E-A947-70E740481C1C}">
                  <a14:useLocalDpi xmlns:a14="http://schemas.microsoft.com/office/drawing/2010/main" val="0"/>
                </a:ext>
              </a:extLst>
            </a:blip>
            <a:stretch>
              <a:fillRect/>
            </a:stretch>
          </p:blipFill>
          <p:spPr>
            <a:xfrm>
              <a:off x="709405" y="2708999"/>
              <a:ext cx="1440000" cy="1440000"/>
            </a:xfrm>
            <a:prstGeom prst="rect">
              <a:avLst/>
            </a:prstGeom>
            <a:effectLst/>
          </p:spPr>
        </p:pic>
        <p:pic>
          <p:nvPicPr>
            <p:cNvPr id="48" name="Grafik 47">
              <a:extLst>
                <a:ext uri="{FF2B5EF4-FFF2-40B4-BE49-F238E27FC236}">
                  <a16:creationId xmlns:a16="http://schemas.microsoft.com/office/drawing/2014/main" id="{D6AE49BA-995B-F7FD-FB2B-6B2DF0DA4C16}"/>
                </a:ext>
              </a:extLst>
            </p:cNvPr>
            <p:cNvPicPr/>
            <p:nvPr/>
          </p:nvPicPr>
          <p:blipFill>
            <a:blip r:embed="rId2">
              <a:extLst>
                <a:ext uri="{28A0092B-C50C-407E-A947-70E740481C1C}">
                  <a14:useLocalDpi xmlns:a14="http://schemas.microsoft.com/office/drawing/2010/main" val="0"/>
                </a:ext>
              </a:extLst>
            </a:blip>
            <a:stretch>
              <a:fillRect/>
            </a:stretch>
          </p:blipFill>
          <p:spPr>
            <a:xfrm>
              <a:off x="2470655" y="2708999"/>
              <a:ext cx="1440000" cy="1440000"/>
            </a:xfrm>
            <a:prstGeom prst="rect">
              <a:avLst/>
            </a:prstGeom>
            <a:effectLst/>
          </p:spPr>
        </p:pic>
        <p:pic>
          <p:nvPicPr>
            <p:cNvPr id="49" name="Grafik 48">
              <a:extLst>
                <a:ext uri="{FF2B5EF4-FFF2-40B4-BE49-F238E27FC236}">
                  <a16:creationId xmlns:a16="http://schemas.microsoft.com/office/drawing/2014/main" id="{90084D87-1C82-6D94-543E-BAF62D4BAB36}"/>
                </a:ext>
              </a:extLst>
            </p:cNvPr>
            <p:cNvPicPr/>
            <p:nvPr/>
          </p:nvPicPr>
          <p:blipFill>
            <a:blip r:embed="rId2">
              <a:extLst>
                <a:ext uri="{28A0092B-C50C-407E-A947-70E740481C1C}">
                  <a14:useLocalDpi xmlns:a14="http://schemas.microsoft.com/office/drawing/2010/main" val="0"/>
                </a:ext>
              </a:extLst>
            </a:blip>
            <a:stretch>
              <a:fillRect/>
            </a:stretch>
          </p:blipFill>
          <p:spPr>
            <a:xfrm>
              <a:off x="4232453" y="2708999"/>
              <a:ext cx="1440000" cy="1440000"/>
            </a:xfrm>
            <a:prstGeom prst="rect">
              <a:avLst/>
            </a:prstGeom>
            <a:effectLst/>
          </p:spPr>
        </p:pic>
        <p:pic>
          <p:nvPicPr>
            <p:cNvPr id="50" name="Grafik 49">
              <a:extLst>
                <a:ext uri="{FF2B5EF4-FFF2-40B4-BE49-F238E27FC236}">
                  <a16:creationId xmlns:a16="http://schemas.microsoft.com/office/drawing/2014/main" id="{7DACF3AC-1D4A-CA71-5FF7-0B2BD887210C}"/>
                </a:ext>
              </a:extLst>
            </p:cNvPr>
            <p:cNvPicPr/>
            <p:nvPr/>
          </p:nvPicPr>
          <p:blipFill>
            <a:blip r:embed="rId2">
              <a:extLst>
                <a:ext uri="{28A0092B-C50C-407E-A947-70E740481C1C}">
                  <a14:useLocalDpi xmlns:a14="http://schemas.microsoft.com/office/drawing/2010/main" val="0"/>
                </a:ext>
              </a:extLst>
            </a:blip>
            <a:stretch>
              <a:fillRect/>
            </a:stretch>
          </p:blipFill>
          <p:spPr>
            <a:xfrm>
              <a:off x="5995343" y="2708999"/>
              <a:ext cx="1440000" cy="1440000"/>
            </a:xfrm>
            <a:prstGeom prst="rect">
              <a:avLst/>
            </a:prstGeom>
            <a:effectLst/>
          </p:spPr>
        </p:pic>
        <p:pic>
          <p:nvPicPr>
            <p:cNvPr id="51" name="Grafik 50">
              <a:extLst>
                <a:ext uri="{FF2B5EF4-FFF2-40B4-BE49-F238E27FC236}">
                  <a16:creationId xmlns:a16="http://schemas.microsoft.com/office/drawing/2014/main" id="{3E065CE6-FADC-E3B1-3D5E-669BD4159E6B}"/>
                </a:ext>
              </a:extLst>
            </p:cNvPr>
            <p:cNvPicPr/>
            <p:nvPr/>
          </p:nvPicPr>
          <p:blipFill>
            <a:blip r:embed="rId2">
              <a:extLst>
                <a:ext uri="{28A0092B-C50C-407E-A947-70E740481C1C}">
                  <a14:useLocalDpi xmlns:a14="http://schemas.microsoft.com/office/drawing/2010/main" val="0"/>
                </a:ext>
              </a:extLst>
            </a:blip>
            <a:stretch>
              <a:fillRect/>
            </a:stretch>
          </p:blipFill>
          <p:spPr>
            <a:xfrm>
              <a:off x="7755500" y="2708999"/>
              <a:ext cx="1440000" cy="1440000"/>
            </a:xfrm>
            <a:prstGeom prst="rect">
              <a:avLst/>
            </a:prstGeom>
            <a:effectLst/>
          </p:spPr>
        </p:pic>
        <p:pic>
          <p:nvPicPr>
            <p:cNvPr id="52" name="Grafik 51">
              <a:extLst>
                <a:ext uri="{FF2B5EF4-FFF2-40B4-BE49-F238E27FC236}">
                  <a16:creationId xmlns:a16="http://schemas.microsoft.com/office/drawing/2014/main" id="{FD1FA406-049D-BC00-D931-C94C80DB8F6E}"/>
                </a:ext>
              </a:extLst>
            </p:cNvPr>
            <p:cNvPicPr/>
            <p:nvPr/>
          </p:nvPicPr>
          <p:blipFill>
            <a:blip r:embed="rId2">
              <a:extLst>
                <a:ext uri="{28A0092B-C50C-407E-A947-70E740481C1C}">
                  <a14:useLocalDpi xmlns:a14="http://schemas.microsoft.com/office/drawing/2010/main" val="0"/>
                </a:ext>
              </a:extLst>
            </a:blip>
            <a:stretch>
              <a:fillRect/>
            </a:stretch>
          </p:blipFill>
          <p:spPr>
            <a:xfrm>
              <a:off x="7755500" y="740647"/>
              <a:ext cx="1440000" cy="1440000"/>
            </a:xfrm>
            <a:prstGeom prst="rect">
              <a:avLst/>
            </a:prstGeom>
            <a:effectLst/>
          </p:spPr>
        </p:pic>
        <p:pic>
          <p:nvPicPr>
            <p:cNvPr id="53" name="Grafik 52">
              <a:extLst>
                <a:ext uri="{FF2B5EF4-FFF2-40B4-BE49-F238E27FC236}">
                  <a16:creationId xmlns:a16="http://schemas.microsoft.com/office/drawing/2014/main" id="{C0F14D17-E6E8-FA63-D959-FB5D202D9EA0}"/>
                </a:ext>
              </a:extLst>
            </p:cNvPr>
            <p:cNvPicPr/>
            <p:nvPr/>
          </p:nvPicPr>
          <p:blipFill rotWithShape="1">
            <a:blip r:embed="rId3">
              <a:extLst>
                <a:ext uri="{28A0092B-C50C-407E-A947-70E740481C1C}">
                  <a14:useLocalDpi xmlns:a14="http://schemas.microsoft.com/office/drawing/2010/main" val="0"/>
                </a:ext>
              </a:extLst>
            </a:blip>
            <a:srcRect t="15629"/>
            <a:stretch/>
          </p:blipFill>
          <p:spPr>
            <a:xfrm>
              <a:off x="709405" y="858227"/>
              <a:ext cx="1440000" cy="1214945"/>
            </a:xfrm>
            <a:prstGeom prst="rect">
              <a:avLst/>
            </a:prstGeom>
            <a:effectLst/>
          </p:spPr>
        </p:pic>
        <p:pic>
          <p:nvPicPr>
            <p:cNvPr id="54" name="Grafik 53">
              <a:extLst>
                <a:ext uri="{FF2B5EF4-FFF2-40B4-BE49-F238E27FC236}">
                  <a16:creationId xmlns:a16="http://schemas.microsoft.com/office/drawing/2014/main" id="{4B2E6763-D697-8B83-35A9-65D962C78B9F}"/>
                </a:ext>
              </a:extLst>
            </p:cNvPr>
            <p:cNvPicPr/>
            <p:nvPr/>
          </p:nvPicPr>
          <p:blipFill rotWithShape="1">
            <a:blip r:embed="rId3">
              <a:extLst>
                <a:ext uri="{28A0092B-C50C-407E-A947-70E740481C1C}">
                  <a14:useLocalDpi xmlns:a14="http://schemas.microsoft.com/office/drawing/2010/main" val="0"/>
                </a:ext>
              </a:extLst>
            </a:blip>
            <a:srcRect t="15629"/>
            <a:stretch/>
          </p:blipFill>
          <p:spPr>
            <a:xfrm>
              <a:off x="2469015" y="858227"/>
              <a:ext cx="1440000" cy="1214945"/>
            </a:xfrm>
            <a:prstGeom prst="rect">
              <a:avLst/>
            </a:prstGeom>
            <a:effectLst/>
          </p:spPr>
        </p:pic>
        <p:pic>
          <p:nvPicPr>
            <p:cNvPr id="55" name="Grafik 54">
              <a:extLst>
                <a:ext uri="{FF2B5EF4-FFF2-40B4-BE49-F238E27FC236}">
                  <a16:creationId xmlns:a16="http://schemas.microsoft.com/office/drawing/2014/main" id="{B8D56355-A78D-4432-D29B-2C9C26DC1F54}"/>
                </a:ext>
              </a:extLst>
            </p:cNvPr>
            <p:cNvPicPr/>
            <p:nvPr/>
          </p:nvPicPr>
          <p:blipFill rotWithShape="1">
            <a:blip r:embed="rId3">
              <a:extLst>
                <a:ext uri="{28A0092B-C50C-407E-A947-70E740481C1C}">
                  <a14:useLocalDpi xmlns:a14="http://schemas.microsoft.com/office/drawing/2010/main" val="0"/>
                </a:ext>
              </a:extLst>
            </a:blip>
            <a:srcRect t="15629"/>
            <a:stretch/>
          </p:blipFill>
          <p:spPr>
            <a:xfrm>
              <a:off x="4228625" y="858227"/>
              <a:ext cx="1440000" cy="1214945"/>
            </a:xfrm>
            <a:prstGeom prst="rect">
              <a:avLst/>
            </a:prstGeom>
            <a:effectLst/>
          </p:spPr>
        </p:pic>
        <p:pic>
          <p:nvPicPr>
            <p:cNvPr id="56" name="Grafik 55">
              <a:extLst>
                <a:ext uri="{FF2B5EF4-FFF2-40B4-BE49-F238E27FC236}">
                  <a16:creationId xmlns:a16="http://schemas.microsoft.com/office/drawing/2014/main" id="{F570EC40-BF6D-8C2E-0CC2-E3153BFC9E9A}"/>
                </a:ext>
              </a:extLst>
            </p:cNvPr>
            <p:cNvPicPr/>
            <p:nvPr/>
          </p:nvPicPr>
          <p:blipFill rotWithShape="1">
            <a:blip r:embed="rId3">
              <a:extLst>
                <a:ext uri="{28A0092B-C50C-407E-A947-70E740481C1C}">
                  <a14:useLocalDpi xmlns:a14="http://schemas.microsoft.com/office/drawing/2010/main" val="0"/>
                </a:ext>
              </a:extLst>
            </a:blip>
            <a:srcRect t="15629"/>
            <a:stretch/>
          </p:blipFill>
          <p:spPr>
            <a:xfrm>
              <a:off x="5988235" y="858227"/>
              <a:ext cx="1440000" cy="1214945"/>
            </a:xfrm>
            <a:prstGeom prst="rect">
              <a:avLst/>
            </a:prstGeom>
            <a:effectLst/>
          </p:spPr>
        </p:pic>
        <p:sp>
          <p:nvSpPr>
            <p:cNvPr id="57" name="Rechteck 56">
              <a:extLst>
                <a:ext uri="{FF2B5EF4-FFF2-40B4-BE49-F238E27FC236}">
                  <a16:creationId xmlns:a16="http://schemas.microsoft.com/office/drawing/2014/main" id="{4EA26D11-863C-8D75-4FCE-E5AC35E3E895}"/>
                </a:ext>
              </a:extLst>
            </p:cNvPr>
            <p:cNvSpPr/>
            <p:nvPr/>
          </p:nvSpPr>
          <p:spPr>
            <a:xfrm>
              <a:off x="2308937" y="4410650"/>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58" name="Rechteck 57">
              <a:extLst>
                <a:ext uri="{FF2B5EF4-FFF2-40B4-BE49-F238E27FC236}">
                  <a16:creationId xmlns:a16="http://schemas.microsoft.com/office/drawing/2014/main" id="{EB4457C9-A31C-262D-705B-46646BFA83E5}"/>
                </a:ext>
              </a:extLst>
            </p:cNvPr>
            <p:cNvSpPr/>
            <p:nvPr/>
          </p:nvSpPr>
          <p:spPr>
            <a:xfrm>
              <a:off x="4070735" y="4410650"/>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59" name="Rechteck 58">
              <a:extLst>
                <a:ext uri="{FF2B5EF4-FFF2-40B4-BE49-F238E27FC236}">
                  <a16:creationId xmlns:a16="http://schemas.microsoft.com/office/drawing/2014/main" id="{C1DCBCA7-23A9-9AF7-9243-49FC99B1F44E}"/>
                </a:ext>
              </a:extLst>
            </p:cNvPr>
            <p:cNvSpPr/>
            <p:nvPr/>
          </p:nvSpPr>
          <p:spPr>
            <a:xfrm>
              <a:off x="5833625" y="4410650"/>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60" name="Rechteck 59">
              <a:extLst>
                <a:ext uri="{FF2B5EF4-FFF2-40B4-BE49-F238E27FC236}">
                  <a16:creationId xmlns:a16="http://schemas.microsoft.com/office/drawing/2014/main" id="{DD139A2E-F051-5E9F-54FE-097B20BA1EB4}"/>
                </a:ext>
              </a:extLst>
            </p:cNvPr>
            <p:cNvSpPr/>
            <p:nvPr/>
          </p:nvSpPr>
          <p:spPr>
            <a:xfrm>
              <a:off x="7593782" y="4410650"/>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pic>
          <p:nvPicPr>
            <p:cNvPr id="61" name="Grafik 60">
              <a:extLst>
                <a:ext uri="{FF2B5EF4-FFF2-40B4-BE49-F238E27FC236}">
                  <a16:creationId xmlns:a16="http://schemas.microsoft.com/office/drawing/2014/main" id="{BEC034C8-05A3-D288-AB16-23F92763DC97}"/>
                </a:ext>
              </a:extLst>
            </p:cNvPr>
            <p:cNvPicPr/>
            <p:nvPr/>
          </p:nvPicPr>
          <p:blipFill>
            <a:blip r:embed="rId4">
              <a:extLst>
                <a:ext uri="{28A0092B-C50C-407E-A947-70E740481C1C}">
                  <a14:useLocalDpi xmlns:a14="http://schemas.microsoft.com/office/drawing/2010/main" val="0"/>
                </a:ext>
              </a:extLst>
            </a:blip>
            <a:stretch>
              <a:fillRect/>
            </a:stretch>
          </p:blipFill>
          <p:spPr>
            <a:xfrm>
              <a:off x="2470655" y="4672300"/>
              <a:ext cx="1440000" cy="1440000"/>
            </a:xfrm>
            <a:prstGeom prst="rect">
              <a:avLst/>
            </a:prstGeom>
            <a:effectLst/>
          </p:spPr>
        </p:pic>
        <p:pic>
          <p:nvPicPr>
            <p:cNvPr id="62" name="Grafik 61">
              <a:extLst>
                <a:ext uri="{FF2B5EF4-FFF2-40B4-BE49-F238E27FC236}">
                  <a16:creationId xmlns:a16="http://schemas.microsoft.com/office/drawing/2014/main" id="{A064AD20-E74A-EC13-B9DA-D9EFC417AFFD}"/>
                </a:ext>
              </a:extLst>
            </p:cNvPr>
            <p:cNvPicPr/>
            <p:nvPr/>
          </p:nvPicPr>
          <p:blipFill>
            <a:blip r:embed="rId4">
              <a:extLst>
                <a:ext uri="{28A0092B-C50C-407E-A947-70E740481C1C}">
                  <a14:useLocalDpi xmlns:a14="http://schemas.microsoft.com/office/drawing/2010/main" val="0"/>
                </a:ext>
              </a:extLst>
            </a:blip>
            <a:stretch>
              <a:fillRect/>
            </a:stretch>
          </p:blipFill>
          <p:spPr>
            <a:xfrm>
              <a:off x="4232453" y="4672300"/>
              <a:ext cx="1440000" cy="1440000"/>
            </a:xfrm>
            <a:prstGeom prst="rect">
              <a:avLst/>
            </a:prstGeom>
            <a:effectLst/>
          </p:spPr>
        </p:pic>
        <p:pic>
          <p:nvPicPr>
            <p:cNvPr id="63" name="Grafik 62">
              <a:extLst>
                <a:ext uri="{FF2B5EF4-FFF2-40B4-BE49-F238E27FC236}">
                  <a16:creationId xmlns:a16="http://schemas.microsoft.com/office/drawing/2014/main" id="{04858F0D-3242-A173-4D6F-5C8E1E00D9CC}"/>
                </a:ext>
              </a:extLst>
            </p:cNvPr>
            <p:cNvPicPr/>
            <p:nvPr/>
          </p:nvPicPr>
          <p:blipFill>
            <a:blip r:embed="rId4">
              <a:extLst>
                <a:ext uri="{28A0092B-C50C-407E-A947-70E740481C1C}">
                  <a14:useLocalDpi xmlns:a14="http://schemas.microsoft.com/office/drawing/2010/main" val="0"/>
                </a:ext>
              </a:extLst>
            </a:blip>
            <a:stretch>
              <a:fillRect/>
            </a:stretch>
          </p:blipFill>
          <p:spPr>
            <a:xfrm>
              <a:off x="5995343" y="4672300"/>
              <a:ext cx="1440000" cy="1440000"/>
            </a:xfrm>
            <a:prstGeom prst="rect">
              <a:avLst/>
            </a:prstGeom>
            <a:effectLst/>
          </p:spPr>
        </p:pic>
        <p:pic>
          <p:nvPicPr>
            <p:cNvPr id="64" name="Grafik 63">
              <a:extLst>
                <a:ext uri="{FF2B5EF4-FFF2-40B4-BE49-F238E27FC236}">
                  <a16:creationId xmlns:a16="http://schemas.microsoft.com/office/drawing/2014/main" id="{2E3CCCA9-F95D-EC92-A862-4FFD226C86D1}"/>
                </a:ext>
              </a:extLst>
            </p:cNvPr>
            <p:cNvPicPr/>
            <p:nvPr/>
          </p:nvPicPr>
          <p:blipFill>
            <a:blip r:embed="rId4">
              <a:extLst>
                <a:ext uri="{28A0092B-C50C-407E-A947-70E740481C1C}">
                  <a14:useLocalDpi xmlns:a14="http://schemas.microsoft.com/office/drawing/2010/main" val="0"/>
                </a:ext>
              </a:extLst>
            </a:blip>
            <a:stretch>
              <a:fillRect/>
            </a:stretch>
          </p:blipFill>
          <p:spPr>
            <a:xfrm>
              <a:off x="7755500" y="4672300"/>
              <a:ext cx="1440000" cy="1440000"/>
            </a:xfrm>
            <a:prstGeom prst="rect">
              <a:avLst/>
            </a:prstGeom>
            <a:effectLst/>
          </p:spPr>
        </p:pic>
        <p:sp>
          <p:nvSpPr>
            <p:cNvPr id="65" name="Rechteck 64">
              <a:extLst>
                <a:ext uri="{FF2B5EF4-FFF2-40B4-BE49-F238E27FC236}">
                  <a16:creationId xmlns:a16="http://schemas.microsoft.com/office/drawing/2014/main" id="{F841334F-836E-24B3-75C3-AE410A65BA7F}"/>
                </a:ext>
              </a:extLst>
            </p:cNvPr>
            <p:cNvSpPr/>
            <p:nvPr/>
          </p:nvSpPr>
          <p:spPr>
            <a:xfrm>
              <a:off x="547687" y="4410650"/>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pic>
          <p:nvPicPr>
            <p:cNvPr id="66" name="Grafik 65">
              <a:extLst>
                <a:ext uri="{FF2B5EF4-FFF2-40B4-BE49-F238E27FC236}">
                  <a16:creationId xmlns:a16="http://schemas.microsoft.com/office/drawing/2014/main" id="{651B2F9F-A6BA-0E6D-99BB-B498F91310F6}"/>
                </a:ext>
              </a:extLst>
            </p:cNvPr>
            <p:cNvPicPr/>
            <p:nvPr/>
          </p:nvPicPr>
          <p:blipFill>
            <a:blip r:embed="rId4">
              <a:extLst>
                <a:ext uri="{28A0092B-C50C-407E-A947-70E740481C1C}">
                  <a14:useLocalDpi xmlns:a14="http://schemas.microsoft.com/office/drawing/2010/main" val="0"/>
                </a:ext>
              </a:extLst>
            </a:blip>
            <a:stretch>
              <a:fillRect/>
            </a:stretch>
          </p:blipFill>
          <p:spPr>
            <a:xfrm>
              <a:off x="709405" y="4672300"/>
              <a:ext cx="1440000" cy="1440000"/>
            </a:xfrm>
            <a:prstGeom prst="rect">
              <a:avLst/>
            </a:prstGeom>
            <a:effectLst/>
          </p:spPr>
        </p:pic>
      </p:grpSp>
      <p:pic>
        <p:nvPicPr>
          <p:cNvPr id="67" name="Grafik 66">
            <a:extLst>
              <a:ext uri="{FF2B5EF4-FFF2-40B4-BE49-F238E27FC236}">
                <a16:creationId xmlns:a16="http://schemas.microsoft.com/office/drawing/2014/main" id="{180BF8F1-111C-6A79-03A4-67F79ACBB636}"/>
              </a:ext>
            </a:extLst>
          </p:cNvPr>
          <p:cNvPicPr/>
          <p:nvPr userDrawn="1"/>
        </p:nvPicPr>
        <p:blipFill>
          <a:blip r:embed="rId5">
            <a:extLst>
              <a:ext uri="{28A0092B-C50C-407E-A947-70E740481C1C}">
                <a14:useLocalDpi xmlns:a14="http://schemas.microsoft.com/office/drawing/2010/main" val="0"/>
              </a:ext>
            </a:extLst>
          </a:blip>
          <a:stretch>
            <a:fillRect/>
          </a:stretch>
        </p:blipFill>
        <p:spPr>
          <a:xfrm>
            <a:off x="5951402" y="777173"/>
            <a:ext cx="583073" cy="583073"/>
          </a:xfrm>
          <a:prstGeom prst="rect">
            <a:avLst/>
          </a:prstGeom>
        </p:spPr>
      </p:pic>
    </p:spTree>
    <p:extLst>
      <p:ext uri="{BB962C8B-B14F-4D97-AF65-F5344CB8AC3E}">
        <p14:creationId xmlns:p14="http://schemas.microsoft.com/office/powerpoint/2010/main" val="10956786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e 13/1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I-e 13/15</a:t>
            </a:r>
          </a:p>
        </p:txBody>
      </p:sp>
      <p:grpSp>
        <p:nvGrpSpPr>
          <p:cNvPr id="3" name="Gruppieren 2">
            <a:extLst>
              <a:ext uri="{FF2B5EF4-FFF2-40B4-BE49-F238E27FC236}">
                <a16:creationId xmlns:a16="http://schemas.microsoft.com/office/drawing/2014/main" id="{876DA6C3-6BC0-44D9-5680-6586BBE99CCC}"/>
              </a:ext>
            </a:extLst>
          </p:cNvPr>
          <p:cNvGrpSpPr/>
          <p:nvPr userDrawn="1"/>
        </p:nvGrpSpPr>
        <p:grpSpPr>
          <a:xfrm rot="16200000">
            <a:off x="-340100" y="2930757"/>
            <a:ext cx="8280000" cy="5567893"/>
            <a:chOff x="547687" y="484049"/>
            <a:chExt cx="8809532" cy="5889901"/>
          </a:xfrm>
        </p:grpSpPr>
        <p:sp>
          <p:nvSpPr>
            <p:cNvPr id="6" name="Rechteck 5">
              <a:extLst>
                <a:ext uri="{FF2B5EF4-FFF2-40B4-BE49-F238E27FC236}">
                  <a16:creationId xmlns:a16="http://schemas.microsoft.com/office/drawing/2014/main" id="{ED5A7E3A-FC24-5193-E39D-5E58BF72A0F7}"/>
                </a:ext>
              </a:extLst>
            </p:cNvPr>
            <p:cNvSpPr/>
            <p:nvPr/>
          </p:nvSpPr>
          <p:spPr>
            <a:xfrm>
              <a:off x="2308937" y="2447349"/>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7" name="Rechteck 6">
              <a:extLst>
                <a:ext uri="{FF2B5EF4-FFF2-40B4-BE49-F238E27FC236}">
                  <a16:creationId xmlns:a16="http://schemas.microsoft.com/office/drawing/2014/main" id="{6F3932F3-3377-6209-2ECC-71F7131BAA15}"/>
                </a:ext>
              </a:extLst>
            </p:cNvPr>
            <p:cNvSpPr/>
            <p:nvPr/>
          </p:nvSpPr>
          <p:spPr>
            <a:xfrm>
              <a:off x="547687" y="2447349"/>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8" name="Rechteck 7">
              <a:extLst>
                <a:ext uri="{FF2B5EF4-FFF2-40B4-BE49-F238E27FC236}">
                  <a16:creationId xmlns:a16="http://schemas.microsoft.com/office/drawing/2014/main" id="{44A42182-33ED-0FC3-09E6-1866AF7F5BF8}"/>
                </a:ext>
              </a:extLst>
            </p:cNvPr>
            <p:cNvSpPr/>
            <p:nvPr/>
          </p:nvSpPr>
          <p:spPr>
            <a:xfrm>
              <a:off x="2308937" y="4410650"/>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9" name="Rechteck 8">
              <a:extLst>
                <a:ext uri="{FF2B5EF4-FFF2-40B4-BE49-F238E27FC236}">
                  <a16:creationId xmlns:a16="http://schemas.microsoft.com/office/drawing/2014/main" id="{B163F43B-C774-74FC-9413-0313F00B9E59}"/>
                </a:ext>
              </a:extLst>
            </p:cNvPr>
            <p:cNvSpPr/>
            <p:nvPr/>
          </p:nvSpPr>
          <p:spPr>
            <a:xfrm>
              <a:off x="547687" y="4410650"/>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0" name="Rechteck 9">
              <a:extLst>
                <a:ext uri="{FF2B5EF4-FFF2-40B4-BE49-F238E27FC236}">
                  <a16:creationId xmlns:a16="http://schemas.microsoft.com/office/drawing/2014/main" id="{6F9BDA4A-C9E6-FEC8-E734-7810B51DB455}"/>
                </a:ext>
              </a:extLst>
            </p:cNvPr>
            <p:cNvSpPr/>
            <p:nvPr/>
          </p:nvSpPr>
          <p:spPr>
            <a:xfrm>
              <a:off x="4070735" y="2447349"/>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B60CE22B-D09A-C6A0-B83E-6A91AE232C27}"/>
                </a:ext>
              </a:extLst>
            </p:cNvPr>
            <p:cNvSpPr/>
            <p:nvPr/>
          </p:nvSpPr>
          <p:spPr>
            <a:xfrm>
              <a:off x="5833625" y="2447349"/>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2" name="Rechteck 11">
              <a:extLst>
                <a:ext uri="{FF2B5EF4-FFF2-40B4-BE49-F238E27FC236}">
                  <a16:creationId xmlns:a16="http://schemas.microsoft.com/office/drawing/2014/main" id="{ACE2D6C0-FFAF-E0F0-ED96-17B3BEDFE974}"/>
                </a:ext>
              </a:extLst>
            </p:cNvPr>
            <p:cNvSpPr/>
            <p:nvPr/>
          </p:nvSpPr>
          <p:spPr>
            <a:xfrm>
              <a:off x="7593782" y="2447349"/>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AE8029A1-D902-4834-9ACA-270DBF7615BD}"/>
                </a:ext>
              </a:extLst>
            </p:cNvPr>
            <p:cNvSpPr/>
            <p:nvPr/>
          </p:nvSpPr>
          <p:spPr>
            <a:xfrm>
              <a:off x="4070735" y="4410650"/>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4" name="Rechteck 13">
              <a:extLst>
                <a:ext uri="{FF2B5EF4-FFF2-40B4-BE49-F238E27FC236}">
                  <a16:creationId xmlns:a16="http://schemas.microsoft.com/office/drawing/2014/main" id="{FFD3877E-A61E-8F30-89EE-F1D90B28C218}"/>
                </a:ext>
              </a:extLst>
            </p:cNvPr>
            <p:cNvSpPr/>
            <p:nvPr/>
          </p:nvSpPr>
          <p:spPr>
            <a:xfrm>
              <a:off x="5833625" y="4410650"/>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5" name="Rechteck 14">
              <a:extLst>
                <a:ext uri="{FF2B5EF4-FFF2-40B4-BE49-F238E27FC236}">
                  <a16:creationId xmlns:a16="http://schemas.microsoft.com/office/drawing/2014/main" id="{411AE1AA-9D61-AF5E-C11A-2E9E919CD229}"/>
                </a:ext>
              </a:extLst>
            </p:cNvPr>
            <p:cNvSpPr/>
            <p:nvPr/>
          </p:nvSpPr>
          <p:spPr>
            <a:xfrm>
              <a:off x="7593782" y="4410650"/>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6" name="Rechteck 15">
              <a:extLst>
                <a:ext uri="{FF2B5EF4-FFF2-40B4-BE49-F238E27FC236}">
                  <a16:creationId xmlns:a16="http://schemas.microsoft.com/office/drawing/2014/main" id="{B70F32DC-E0C9-76E0-AE45-1E4B2BF33244}"/>
                </a:ext>
              </a:extLst>
            </p:cNvPr>
            <p:cNvSpPr/>
            <p:nvPr/>
          </p:nvSpPr>
          <p:spPr>
            <a:xfrm>
              <a:off x="2308937" y="484049"/>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7" name="Rechteck 16">
              <a:extLst>
                <a:ext uri="{FF2B5EF4-FFF2-40B4-BE49-F238E27FC236}">
                  <a16:creationId xmlns:a16="http://schemas.microsoft.com/office/drawing/2014/main" id="{6B18F8BC-6209-D0C5-8950-38D90A31CFE6}"/>
                </a:ext>
              </a:extLst>
            </p:cNvPr>
            <p:cNvSpPr/>
            <p:nvPr/>
          </p:nvSpPr>
          <p:spPr>
            <a:xfrm>
              <a:off x="547687" y="484049"/>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8" name="Rechteck 17">
              <a:extLst>
                <a:ext uri="{FF2B5EF4-FFF2-40B4-BE49-F238E27FC236}">
                  <a16:creationId xmlns:a16="http://schemas.microsoft.com/office/drawing/2014/main" id="{42C3A4B0-DD16-5D19-6048-7DF6699384B4}"/>
                </a:ext>
              </a:extLst>
            </p:cNvPr>
            <p:cNvSpPr/>
            <p:nvPr/>
          </p:nvSpPr>
          <p:spPr>
            <a:xfrm>
              <a:off x="4070735" y="484049"/>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E35448C6-9DA4-CE44-D827-803C1328FDF9}"/>
                </a:ext>
              </a:extLst>
            </p:cNvPr>
            <p:cNvSpPr/>
            <p:nvPr/>
          </p:nvSpPr>
          <p:spPr>
            <a:xfrm>
              <a:off x="5833625" y="484049"/>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20" name="Rechteck 19">
              <a:extLst>
                <a:ext uri="{FF2B5EF4-FFF2-40B4-BE49-F238E27FC236}">
                  <a16:creationId xmlns:a16="http://schemas.microsoft.com/office/drawing/2014/main" id="{8D49E034-71AB-3CB3-8F51-FB6C915F8CC4}"/>
                </a:ext>
              </a:extLst>
            </p:cNvPr>
            <p:cNvSpPr/>
            <p:nvPr/>
          </p:nvSpPr>
          <p:spPr>
            <a:xfrm>
              <a:off x="7593782" y="484049"/>
              <a:ext cx="1763437" cy="1963300"/>
            </a:xfrm>
            <a:prstGeom prst="rect">
              <a:avLst/>
            </a:prstGeom>
            <a:solidFill>
              <a:srgbClr val="E3D1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pic>
          <p:nvPicPr>
            <p:cNvPr id="21" name="Grafik 20">
              <a:extLst>
                <a:ext uri="{FF2B5EF4-FFF2-40B4-BE49-F238E27FC236}">
                  <a16:creationId xmlns:a16="http://schemas.microsoft.com/office/drawing/2014/main" id="{C036F4E3-7FB6-8D66-8FEB-90660168A746}"/>
                </a:ext>
              </a:extLst>
            </p:cNvPr>
            <p:cNvPicPr/>
            <p:nvPr/>
          </p:nvPicPr>
          <p:blipFill>
            <a:blip r:embed="rId2">
              <a:extLst>
                <a:ext uri="{28A0092B-C50C-407E-A947-70E740481C1C}">
                  <a14:useLocalDpi xmlns:a14="http://schemas.microsoft.com/office/drawing/2010/main" val="0"/>
                </a:ext>
              </a:extLst>
            </a:blip>
            <a:stretch>
              <a:fillRect/>
            </a:stretch>
          </p:blipFill>
          <p:spPr>
            <a:xfrm>
              <a:off x="709405" y="745699"/>
              <a:ext cx="1440000" cy="1440000"/>
            </a:xfrm>
            <a:prstGeom prst="rect">
              <a:avLst/>
            </a:prstGeom>
            <a:effectLst/>
          </p:spPr>
        </p:pic>
        <p:pic>
          <p:nvPicPr>
            <p:cNvPr id="22" name="Grafik 21">
              <a:extLst>
                <a:ext uri="{FF2B5EF4-FFF2-40B4-BE49-F238E27FC236}">
                  <a16:creationId xmlns:a16="http://schemas.microsoft.com/office/drawing/2014/main" id="{BE19AEF9-BB73-AA5D-3F7D-52D215700D7E}"/>
                </a:ext>
              </a:extLst>
            </p:cNvPr>
            <p:cNvPicPr/>
            <p:nvPr/>
          </p:nvPicPr>
          <p:blipFill>
            <a:blip r:embed="rId2">
              <a:extLst>
                <a:ext uri="{28A0092B-C50C-407E-A947-70E740481C1C}">
                  <a14:useLocalDpi xmlns:a14="http://schemas.microsoft.com/office/drawing/2010/main" val="0"/>
                </a:ext>
              </a:extLst>
            </a:blip>
            <a:stretch>
              <a:fillRect/>
            </a:stretch>
          </p:blipFill>
          <p:spPr>
            <a:xfrm>
              <a:off x="2470655" y="745699"/>
              <a:ext cx="1440000" cy="1440000"/>
            </a:xfrm>
            <a:prstGeom prst="rect">
              <a:avLst/>
            </a:prstGeom>
            <a:effectLst/>
          </p:spPr>
        </p:pic>
        <p:pic>
          <p:nvPicPr>
            <p:cNvPr id="23" name="Grafik 22">
              <a:extLst>
                <a:ext uri="{FF2B5EF4-FFF2-40B4-BE49-F238E27FC236}">
                  <a16:creationId xmlns:a16="http://schemas.microsoft.com/office/drawing/2014/main" id="{867BB49B-72E3-70D8-70C6-B16281BE940D}"/>
                </a:ext>
              </a:extLst>
            </p:cNvPr>
            <p:cNvPicPr/>
            <p:nvPr/>
          </p:nvPicPr>
          <p:blipFill>
            <a:blip r:embed="rId2">
              <a:extLst>
                <a:ext uri="{28A0092B-C50C-407E-A947-70E740481C1C}">
                  <a14:useLocalDpi xmlns:a14="http://schemas.microsoft.com/office/drawing/2010/main" val="0"/>
                </a:ext>
              </a:extLst>
            </a:blip>
            <a:stretch>
              <a:fillRect/>
            </a:stretch>
          </p:blipFill>
          <p:spPr>
            <a:xfrm>
              <a:off x="4232453" y="745699"/>
              <a:ext cx="1440000" cy="1440000"/>
            </a:xfrm>
            <a:prstGeom prst="rect">
              <a:avLst/>
            </a:prstGeom>
            <a:effectLst/>
          </p:spPr>
        </p:pic>
        <p:pic>
          <p:nvPicPr>
            <p:cNvPr id="24" name="Grafik 23">
              <a:extLst>
                <a:ext uri="{FF2B5EF4-FFF2-40B4-BE49-F238E27FC236}">
                  <a16:creationId xmlns:a16="http://schemas.microsoft.com/office/drawing/2014/main" id="{769BE312-3D9D-6A78-BDD3-BC9280BD5520}"/>
                </a:ext>
              </a:extLst>
            </p:cNvPr>
            <p:cNvPicPr/>
            <p:nvPr/>
          </p:nvPicPr>
          <p:blipFill>
            <a:blip r:embed="rId2">
              <a:extLst>
                <a:ext uri="{28A0092B-C50C-407E-A947-70E740481C1C}">
                  <a14:useLocalDpi xmlns:a14="http://schemas.microsoft.com/office/drawing/2010/main" val="0"/>
                </a:ext>
              </a:extLst>
            </a:blip>
            <a:stretch>
              <a:fillRect/>
            </a:stretch>
          </p:blipFill>
          <p:spPr>
            <a:xfrm>
              <a:off x="5995343" y="745699"/>
              <a:ext cx="1440000" cy="1440000"/>
            </a:xfrm>
            <a:prstGeom prst="rect">
              <a:avLst/>
            </a:prstGeom>
            <a:effectLst/>
          </p:spPr>
        </p:pic>
        <p:pic>
          <p:nvPicPr>
            <p:cNvPr id="25" name="Grafik 24">
              <a:extLst>
                <a:ext uri="{FF2B5EF4-FFF2-40B4-BE49-F238E27FC236}">
                  <a16:creationId xmlns:a16="http://schemas.microsoft.com/office/drawing/2014/main" id="{CA67758B-FC60-65E9-864C-F5D2420DC239}"/>
                </a:ext>
              </a:extLst>
            </p:cNvPr>
            <p:cNvPicPr/>
            <p:nvPr/>
          </p:nvPicPr>
          <p:blipFill>
            <a:blip r:embed="rId2">
              <a:extLst>
                <a:ext uri="{28A0092B-C50C-407E-A947-70E740481C1C}">
                  <a14:useLocalDpi xmlns:a14="http://schemas.microsoft.com/office/drawing/2010/main" val="0"/>
                </a:ext>
              </a:extLst>
            </a:blip>
            <a:stretch>
              <a:fillRect/>
            </a:stretch>
          </p:blipFill>
          <p:spPr>
            <a:xfrm>
              <a:off x="7755500" y="745699"/>
              <a:ext cx="1440000" cy="1440000"/>
            </a:xfrm>
            <a:prstGeom prst="rect">
              <a:avLst/>
            </a:prstGeom>
            <a:effectLst/>
          </p:spPr>
        </p:pic>
        <p:pic>
          <p:nvPicPr>
            <p:cNvPr id="26" name="Grafik 25">
              <a:extLst>
                <a:ext uri="{FF2B5EF4-FFF2-40B4-BE49-F238E27FC236}">
                  <a16:creationId xmlns:a16="http://schemas.microsoft.com/office/drawing/2014/main" id="{4FC8D1A2-D8F7-AE56-C05D-9AD8BF7DE458}"/>
                </a:ext>
              </a:extLst>
            </p:cNvPr>
            <p:cNvPicPr/>
            <p:nvPr/>
          </p:nvPicPr>
          <p:blipFill>
            <a:blip r:embed="rId2">
              <a:extLst>
                <a:ext uri="{28A0092B-C50C-407E-A947-70E740481C1C}">
                  <a14:useLocalDpi xmlns:a14="http://schemas.microsoft.com/office/drawing/2010/main" val="0"/>
                </a:ext>
              </a:extLst>
            </a:blip>
            <a:stretch>
              <a:fillRect/>
            </a:stretch>
          </p:blipFill>
          <p:spPr>
            <a:xfrm>
              <a:off x="709405" y="2708999"/>
              <a:ext cx="1440000" cy="1440000"/>
            </a:xfrm>
            <a:prstGeom prst="rect">
              <a:avLst/>
            </a:prstGeom>
            <a:effectLst/>
          </p:spPr>
        </p:pic>
        <p:pic>
          <p:nvPicPr>
            <p:cNvPr id="27" name="Grafik 26">
              <a:extLst>
                <a:ext uri="{FF2B5EF4-FFF2-40B4-BE49-F238E27FC236}">
                  <a16:creationId xmlns:a16="http://schemas.microsoft.com/office/drawing/2014/main" id="{56431B7A-0608-A151-3B1B-00B5D234E584}"/>
                </a:ext>
              </a:extLst>
            </p:cNvPr>
            <p:cNvPicPr/>
            <p:nvPr/>
          </p:nvPicPr>
          <p:blipFill>
            <a:blip r:embed="rId2">
              <a:extLst>
                <a:ext uri="{28A0092B-C50C-407E-A947-70E740481C1C}">
                  <a14:useLocalDpi xmlns:a14="http://schemas.microsoft.com/office/drawing/2010/main" val="0"/>
                </a:ext>
              </a:extLst>
            </a:blip>
            <a:stretch>
              <a:fillRect/>
            </a:stretch>
          </p:blipFill>
          <p:spPr>
            <a:xfrm>
              <a:off x="2470655" y="2708999"/>
              <a:ext cx="1440000" cy="1440000"/>
            </a:xfrm>
            <a:prstGeom prst="rect">
              <a:avLst/>
            </a:prstGeom>
            <a:effectLst/>
          </p:spPr>
        </p:pic>
        <p:pic>
          <p:nvPicPr>
            <p:cNvPr id="28" name="Grafik 27">
              <a:extLst>
                <a:ext uri="{FF2B5EF4-FFF2-40B4-BE49-F238E27FC236}">
                  <a16:creationId xmlns:a16="http://schemas.microsoft.com/office/drawing/2014/main" id="{BFCD611A-5477-40E5-273A-8E37426FF64E}"/>
                </a:ext>
              </a:extLst>
            </p:cNvPr>
            <p:cNvPicPr/>
            <p:nvPr/>
          </p:nvPicPr>
          <p:blipFill>
            <a:blip r:embed="rId2">
              <a:extLst>
                <a:ext uri="{28A0092B-C50C-407E-A947-70E740481C1C}">
                  <a14:useLocalDpi xmlns:a14="http://schemas.microsoft.com/office/drawing/2010/main" val="0"/>
                </a:ext>
              </a:extLst>
            </a:blip>
            <a:stretch>
              <a:fillRect/>
            </a:stretch>
          </p:blipFill>
          <p:spPr>
            <a:xfrm>
              <a:off x="4232453" y="2708999"/>
              <a:ext cx="1440000" cy="1440000"/>
            </a:xfrm>
            <a:prstGeom prst="rect">
              <a:avLst/>
            </a:prstGeom>
            <a:effectLst/>
          </p:spPr>
        </p:pic>
        <p:pic>
          <p:nvPicPr>
            <p:cNvPr id="29" name="Grafik 28">
              <a:extLst>
                <a:ext uri="{FF2B5EF4-FFF2-40B4-BE49-F238E27FC236}">
                  <a16:creationId xmlns:a16="http://schemas.microsoft.com/office/drawing/2014/main" id="{120152DC-755B-4ED8-BE86-2ABF809B8611}"/>
                </a:ext>
              </a:extLst>
            </p:cNvPr>
            <p:cNvPicPr/>
            <p:nvPr/>
          </p:nvPicPr>
          <p:blipFill>
            <a:blip r:embed="rId2">
              <a:extLst>
                <a:ext uri="{28A0092B-C50C-407E-A947-70E740481C1C}">
                  <a14:useLocalDpi xmlns:a14="http://schemas.microsoft.com/office/drawing/2010/main" val="0"/>
                </a:ext>
              </a:extLst>
            </a:blip>
            <a:stretch>
              <a:fillRect/>
            </a:stretch>
          </p:blipFill>
          <p:spPr>
            <a:xfrm>
              <a:off x="5995343" y="2708999"/>
              <a:ext cx="1440000" cy="1440000"/>
            </a:xfrm>
            <a:prstGeom prst="rect">
              <a:avLst/>
            </a:prstGeom>
            <a:effectLst/>
          </p:spPr>
        </p:pic>
        <p:pic>
          <p:nvPicPr>
            <p:cNvPr id="30" name="Grafik 29">
              <a:extLst>
                <a:ext uri="{FF2B5EF4-FFF2-40B4-BE49-F238E27FC236}">
                  <a16:creationId xmlns:a16="http://schemas.microsoft.com/office/drawing/2014/main" id="{A8631527-95DF-2E21-5E10-BE496C4BD1C7}"/>
                </a:ext>
              </a:extLst>
            </p:cNvPr>
            <p:cNvPicPr/>
            <p:nvPr/>
          </p:nvPicPr>
          <p:blipFill>
            <a:blip r:embed="rId2">
              <a:extLst>
                <a:ext uri="{28A0092B-C50C-407E-A947-70E740481C1C}">
                  <a14:useLocalDpi xmlns:a14="http://schemas.microsoft.com/office/drawing/2010/main" val="0"/>
                </a:ext>
              </a:extLst>
            </a:blip>
            <a:stretch>
              <a:fillRect/>
            </a:stretch>
          </p:blipFill>
          <p:spPr>
            <a:xfrm>
              <a:off x="7755500" y="2708999"/>
              <a:ext cx="1440000" cy="1440000"/>
            </a:xfrm>
            <a:prstGeom prst="rect">
              <a:avLst/>
            </a:prstGeom>
            <a:effectLst/>
          </p:spPr>
        </p:pic>
        <p:pic>
          <p:nvPicPr>
            <p:cNvPr id="31" name="Grafik 30">
              <a:extLst>
                <a:ext uri="{FF2B5EF4-FFF2-40B4-BE49-F238E27FC236}">
                  <a16:creationId xmlns:a16="http://schemas.microsoft.com/office/drawing/2014/main" id="{3444CFC9-B733-3493-45DC-31A5462B055B}"/>
                </a:ext>
              </a:extLst>
            </p:cNvPr>
            <p:cNvPicPr/>
            <p:nvPr/>
          </p:nvPicPr>
          <p:blipFill>
            <a:blip r:embed="rId2">
              <a:extLst>
                <a:ext uri="{28A0092B-C50C-407E-A947-70E740481C1C}">
                  <a14:useLocalDpi xmlns:a14="http://schemas.microsoft.com/office/drawing/2010/main" val="0"/>
                </a:ext>
              </a:extLst>
            </a:blip>
            <a:stretch>
              <a:fillRect/>
            </a:stretch>
          </p:blipFill>
          <p:spPr>
            <a:xfrm>
              <a:off x="709405" y="4672300"/>
              <a:ext cx="1440000" cy="1440000"/>
            </a:xfrm>
            <a:prstGeom prst="rect">
              <a:avLst/>
            </a:prstGeom>
            <a:effectLst/>
          </p:spPr>
        </p:pic>
        <p:pic>
          <p:nvPicPr>
            <p:cNvPr id="32" name="Grafik 31">
              <a:extLst>
                <a:ext uri="{FF2B5EF4-FFF2-40B4-BE49-F238E27FC236}">
                  <a16:creationId xmlns:a16="http://schemas.microsoft.com/office/drawing/2014/main" id="{CB856676-8E45-EB14-3948-740DA4F7A524}"/>
                </a:ext>
              </a:extLst>
            </p:cNvPr>
            <p:cNvPicPr/>
            <p:nvPr/>
          </p:nvPicPr>
          <p:blipFill>
            <a:blip r:embed="rId2">
              <a:extLst>
                <a:ext uri="{28A0092B-C50C-407E-A947-70E740481C1C}">
                  <a14:useLocalDpi xmlns:a14="http://schemas.microsoft.com/office/drawing/2010/main" val="0"/>
                </a:ext>
              </a:extLst>
            </a:blip>
            <a:stretch>
              <a:fillRect/>
            </a:stretch>
          </p:blipFill>
          <p:spPr>
            <a:xfrm>
              <a:off x="2470655" y="4672300"/>
              <a:ext cx="1440000" cy="1440000"/>
            </a:xfrm>
            <a:prstGeom prst="rect">
              <a:avLst/>
            </a:prstGeom>
            <a:effectLst/>
          </p:spPr>
        </p:pic>
        <p:pic>
          <p:nvPicPr>
            <p:cNvPr id="33" name="Grafik 32">
              <a:extLst>
                <a:ext uri="{FF2B5EF4-FFF2-40B4-BE49-F238E27FC236}">
                  <a16:creationId xmlns:a16="http://schemas.microsoft.com/office/drawing/2014/main" id="{DD0C7FF6-681A-02E9-0F9E-FFED9D4877A3}"/>
                </a:ext>
              </a:extLst>
            </p:cNvPr>
            <p:cNvPicPr/>
            <p:nvPr/>
          </p:nvPicPr>
          <p:blipFill>
            <a:blip r:embed="rId2">
              <a:extLst>
                <a:ext uri="{28A0092B-C50C-407E-A947-70E740481C1C}">
                  <a14:useLocalDpi xmlns:a14="http://schemas.microsoft.com/office/drawing/2010/main" val="0"/>
                </a:ext>
              </a:extLst>
            </a:blip>
            <a:stretch>
              <a:fillRect/>
            </a:stretch>
          </p:blipFill>
          <p:spPr>
            <a:xfrm>
              <a:off x="4232453" y="4672300"/>
              <a:ext cx="1440000" cy="1440000"/>
            </a:xfrm>
            <a:prstGeom prst="rect">
              <a:avLst/>
            </a:prstGeom>
            <a:effectLst/>
          </p:spPr>
        </p:pic>
        <p:pic>
          <p:nvPicPr>
            <p:cNvPr id="34" name="Grafik 33">
              <a:extLst>
                <a:ext uri="{FF2B5EF4-FFF2-40B4-BE49-F238E27FC236}">
                  <a16:creationId xmlns:a16="http://schemas.microsoft.com/office/drawing/2014/main" id="{FA1BDFE2-ED15-3B07-EBA2-3AB6255AB1EB}"/>
                </a:ext>
              </a:extLst>
            </p:cNvPr>
            <p:cNvPicPr/>
            <p:nvPr/>
          </p:nvPicPr>
          <p:blipFill>
            <a:blip r:embed="rId2">
              <a:extLst>
                <a:ext uri="{28A0092B-C50C-407E-A947-70E740481C1C}">
                  <a14:useLocalDpi xmlns:a14="http://schemas.microsoft.com/office/drawing/2010/main" val="0"/>
                </a:ext>
              </a:extLst>
            </a:blip>
            <a:stretch>
              <a:fillRect/>
            </a:stretch>
          </p:blipFill>
          <p:spPr>
            <a:xfrm>
              <a:off x="5995343" y="4672300"/>
              <a:ext cx="1440000" cy="1440000"/>
            </a:xfrm>
            <a:prstGeom prst="rect">
              <a:avLst/>
            </a:prstGeom>
            <a:effectLst/>
          </p:spPr>
        </p:pic>
        <p:pic>
          <p:nvPicPr>
            <p:cNvPr id="35" name="Grafik 34">
              <a:extLst>
                <a:ext uri="{FF2B5EF4-FFF2-40B4-BE49-F238E27FC236}">
                  <a16:creationId xmlns:a16="http://schemas.microsoft.com/office/drawing/2014/main" id="{079427B7-2E81-6BCD-BA3A-BEF64FB24A2C}"/>
                </a:ext>
              </a:extLst>
            </p:cNvPr>
            <p:cNvPicPr/>
            <p:nvPr/>
          </p:nvPicPr>
          <p:blipFill>
            <a:blip r:embed="rId2">
              <a:extLst>
                <a:ext uri="{28A0092B-C50C-407E-A947-70E740481C1C}">
                  <a14:useLocalDpi xmlns:a14="http://schemas.microsoft.com/office/drawing/2010/main" val="0"/>
                </a:ext>
              </a:extLst>
            </a:blip>
            <a:stretch>
              <a:fillRect/>
            </a:stretch>
          </p:blipFill>
          <p:spPr>
            <a:xfrm>
              <a:off x="7755500" y="4672300"/>
              <a:ext cx="1440000" cy="1440000"/>
            </a:xfrm>
            <a:prstGeom prst="rect">
              <a:avLst/>
            </a:prstGeom>
            <a:effectLst/>
          </p:spPr>
        </p:pic>
      </p:grpSp>
      <p:pic>
        <p:nvPicPr>
          <p:cNvPr id="67" name="Grafik 66">
            <a:extLst>
              <a:ext uri="{FF2B5EF4-FFF2-40B4-BE49-F238E27FC236}">
                <a16:creationId xmlns:a16="http://schemas.microsoft.com/office/drawing/2014/main" id="{D7E9E4AD-1C61-F104-1CFF-2BE06E430ACC}"/>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951402" y="777173"/>
            <a:ext cx="583073" cy="583073"/>
          </a:xfrm>
          <a:prstGeom prst="rect">
            <a:avLst/>
          </a:prstGeom>
        </p:spPr>
      </p:pic>
    </p:spTree>
    <p:extLst>
      <p:ext uri="{BB962C8B-B14F-4D97-AF65-F5344CB8AC3E}">
        <p14:creationId xmlns:p14="http://schemas.microsoft.com/office/powerpoint/2010/main" val="1400320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e 14/1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I-e 14/15</a:t>
            </a:r>
          </a:p>
        </p:txBody>
      </p:sp>
      <p:grpSp>
        <p:nvGrpSpPr>
          <p:cNvPr id="36" name="Gruppieren 35">
            <a:extLst>
              <a:ext uri="{FF2B5EF4-FFF2-40B4-BE49-F238E27FC236}">
                <a16:creationId xmlns:a16="http://schemas.microsoft.com/office/drawing/2014/main" id="{2236D46E-2D9B-5816-70F3-C88F69F17F6C}"/>
              </a:ext>
            </a:extLst>
          </p:cNvPr>
          <p:cNvGrpSpPr/>
          <p:nvPr userDrawn="1"/>
        </p:nvGrpSpPr>
        <p:grpSpPr>
          <a:xfrm rot="16200000">
            <a:off x="-336910" y="2927266"/>
            <a:ext cx="8280000" cy="5561514"/>
            <a:chOff x="544407" y="484049"/>
            <a:chExt cx="8812812" cy="5889900"/>
          </a:xfrm>
          <a:solidFill>
            <a:schemeClr val="accent4"/>
          </a:solidFill>
        </p:grpSpPr>
        <p:sp>
          <p:nvSpPr>
            <p:cNvPr id="37" name="Rechteck 36">
              <a:extLst>
                <a:ext uri="{FF2B5EF4-FFF2-40B4-BE49-F238E27FC236}">
                  <a16:creationId xmlns:a16="http://schemas.microsoft.com/office/drawing/2014/main" id="{5C10888D-1E90-75C3-F82A-A8BE54DF2C65}"/>
                </a:ext>
              </a:extLst>
            </p:cNvPr>
            <p:cNvSpPr/>
            <p:nvPr/>
          </p:nvSpPr>
          <p:spPr>
            <a:xfrm>
              <a:off x="2308937" y="2447349"/>
              <a:ext cx="1763437" cy="196330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38" name="Rechteck 37">
              <a:extLst>
                <a:ext uri="{FF2B5EF4-FFF2-40B4-BE49-F238E27FC236}">
                  <a16:creationId xmlns:a16="http://schemas.microsoft.com/office/drawing/2014/main" id="{95076F56-E03C-F8E0-7BBC-778D859100C7}"/>
                </a:ext>
              </a:extLst>
            </p:cNvPr>
            <p:cNvSpPr/>
            <p:nvPr/>
          </p:nvSpPr>
          <p:spPr>
            <a:xfrm>
              <a:off x="547687" y="2447349"/>
              <a:ext cx="1763437" cy="196330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39" name="Rechteck 38">
              <a:extLst>
                <a:ext uri="{FF2B5EF4-FFF2-40B4-BE49-F238E27FC236}">
                  <a16:creationId xmlns:a16="http://schemas.microsoft.com/office/drawing/2014/main" id="{14B72E80-E459-2756-633B-F8CC497448E5}"/>
                </a:ext>
              </a:extLst>
            </p:cNvPr>
            <p:cNvSpPr/>
            <p:nvPr/>
          </p:nvSpPr>
          <p:spPr>
            <a:xfrm>
              <a:off x="4070735" y="2447349"/>
              <a:ext cx="1763437" cy="196330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40" name="Rechteck 39">
              <a:extLst>
                <a:ext uri="{FF2B5EF4-FFF2-40B4-BE49-F238E27FC236}">
                  <a16:creationId xmlns:a16="http://schemas.microsoft.com/office/drawing/2014/main" id="{4B08973F-4629-8948-9A80-0134E5B4C1C3}"/>
                </a:ext>
              </a:extLst>
            </p:cNvPr>
            <p:cNvSpPr/>
            <p:nvPr/>
          </p:nvSpPr>
          <p:spPr>
            <a:xfrm>
              <a:off x="5833625" y="2447349"/>
              <a:ext cx="1763437" cy="196330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41" name="Rechteck 40">
              <a:extLst>
                <a:ext uri="{FF2B5EF4-FFF2-40B4-BE49-F238E27FC236}">
                  <a16:creationId xmlns:a16="http://schemas.microsoft.com/office/drawing/2014/main" id="{CD8DFE86-AD85-6207-03E6-D1BFECDCD0D1}"/>
                </a:ext>
              </a:extLst>
            </p:cNvPr>
            <p:cNvSpPr/>
            <p:nvPr/>
          </p:nvSpPr>
          <p:spPr>
            <a:xfrm>
              <a:off x="7593782" y="2447349"/>
              <a:ext cx="1763437" cy="196330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42" name="Rechteck 41">
              <a:extLst>
                <a:ext uri="{FF2B5EF4-FFF2-40B4-BE49-F238E27FC236}">
                  <a16:creationId xmlns:a16="http://schemas.microsoft.com/office/drawing/2014/main" id="{D8897B78-673D-700C-A5CB-4D72377A6D5D}"/>
                </a:ext>
              </a:extLst>
            </p:cNvPr>
            <p:cNvSpPr/>
            <p:nvPr/>
          </p:nvSpPr>
          <p:spPr>
            <a:xfrm>
              <a:off x="2308937" y="484049"/>
              <a:ext cx="1763437" cy="196330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43" name="Rechteck 42">
              <a:extLst>
                <a:ext uri="{FF2B5EF4-FFF2-40B4-BE49-F238E27FC236}">
                  <a16:creationId xmlns:a16="http://schemas.microsoft.com/office/drawing/2014/main" id="{E49D3BE3-A98A-8FE7-AE2A-CF10239048AD}"/>
                </a:ext>
              </a:extLst>
            </p:cNvPr>
            <p:cNvSpPr/>
            <p:nvPr/>
          </p:nvSpPr>
          <p:spPr>
            <a:xfrm>
              <a:off x="547687" y="484049"/>
              <a:ext cx="1763437" cy="196330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44" name="Rechteck 43">
              <a:extLst>
                <a:ext uri="{FF2B5EF4-FFF2-40B4-BE49-F238E27FC236}">
                  <a16:creationId xmlns:a16="http://schemas.microsoft.com/office/drawing/2014/main" id="{2F2F5E7B-510D-8F3A-BF0B-43705F86D8C7}"/>
                </a:ext>
              </a:extLst>
            </p:cNvPr>
            <p:cNvSpPr/>
            <p:nvPr/>
          </p:nvSpPr>
          <p:spPr>
            <a:xfrm>
              <a:off x="4070735" y="484049"/>
              <a:ext cx="1763437" cy="196330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45" name="Rechteck 44">
              <a:extLst>
                <a:ext uri="{FF2B5EF4-FFF2-40B4-BE49-F238E27FC236}">
                  <a16:creationId xmlns:a16="http://schemas.microsoft.com/office/drawing/2014/main" id="{19BBAA83-72A2-FC0C-8EE1-F413B51FCD97}"/>
                </a:ext>
              </a:extLst>
            </p:cNvPr>
            <p:cNvSpPr/>
            <p:nvPr/>
          </p:nvSpPr>
          <p:spPr>
            <a:xfrm>
              <a:off x="5833625" y="484049"/>
              <a:ext cx="1763437" cy="196330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46" name="Rechteck 45">
              <a:extLst>
                <a:ext uri="{FF2B5EF4-FFF2-40B4-BE49-F238E27FC236}">
                  <a16:creationId xmlns:a16="http://schemas.microsoft.com/office/drawing/2014/main" id="{BEBA042A-7447-3187-E086-458280953A4A}"/>
                </a:ext>
              </a:extLst>
            </p:cNvPr>
            <p:cNvSpPr/>
            <p:nvPr/>
          </p:nvSpPr>
          <p:spPr>
            <a:xfrm>
              <a:off x="7593782" y="484049"/>
              <a:ext cx="1763437" cy="196330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pic>
          <p:nvPicPr>
            <p:cNvPr id="47" name="Grafik 46">
              <a:extLst>
                <a:ext uri="{FF2B5EF4-FFF2-40B4-BE49-F238E27FC236}">
                  <a16:creationId xmlns:a16="http://schemas.microsoft.com/office/drawing/2014/main" id="{9849D3BF-07D5-C818-8F7B-AC3E768190D6}"/>
                </a:ext>
              </a:extLst>
            </p:cNvPr>
            <p:cNvPicPr/>
            <p:nvPr/>
          </p:nvPicPr>
          <p:blipFill>
            <a:blip r:embed="rId2">
              <a:extLst>
                <a:ext uri="{28A0092B-C50C-407E-A947-70E740481C1C}">
                  <a14:useLocalDpi xmlns:a14="http://schemas.microsoft.com/office/drawing/2010/main" val="0"/>
                </a:ext>
              </a:extLst>
            </a:blip>
            <a:stretch>
              <a:fillRect/>
            </a:stretch>
          </p:blipFill>
          <p:spPr>
            <a:xfrm>
              <a:off x="709405" y="745699"/>
              <a:ext cx="1440000" cy="1440000"/>
            </a:xfrm>
            <a:prstGeom prst="rect">
              <a:avLst/>
            </a:prstGeom>
            <a:grpFill/>
            <a:effectLst/>
          </p:spPr>
        </p:pic>
        <p:pic>
          <p:nvPicPr>
            <p:cNvPr id="48" name="Grafik 47">
              <a:extLst>
                <a:ext uri="{FF2B5EF4-FFF2-40B4-BE49-F238E27FC236}">
                  <a16:creationId xmlns:a16="http://schemas.microsoft.com/office/drawing/2014/main" id="{AB9FDA1C-810C-5482-CC8E-D00AAE80FBE0}"/>
                </a:ext>
              </a:extLst>
            </p:cNvPr>
            <p:cNvPicPr/>
            <p:nvPr/>
          </p:nvPicPr>
          <p:blipFill>
            <a:blip r:embed="rId2">
              <a:extLst>
                <a:ext uri="{28A0092B-C50C-407E-A947-70E740481C1C}">
                  <a14:useLocalDpi xmlns:a14="http://schemas.microsoft.com/office/drawing/2010/main" val="0"/>
                </a:ext>
              </a:extLst>
            </a:blip>
            <a:stretch>
              <a:fillRect/>
            </a:stretch>
          </p:blipFill>
          <p:spPr>
            <a:xfrm>
              <a:off x="2470655" y="745699"/>
              <a:ext cx="1440000" cy="1440000"/>
            </a:xfrm>
            <a:prstGeom prst="rect">
              <a:avLst/>
            </a:prstGeom>
            <a:grpFill/>
            <a:effectLst/>
          </p:spPr>
        </p:pic>
        <p:pic>
          <p:nvPicPr>
            <p:cNvPr id="49" name="Grafik 48">
              <a:extLst>
                <a:ext uri="{FF2B5EF4-FFF2-40B4-BE49-F238E27FC236}">
                  <a16:creationId xmlns:a16="http://schemas.microsoft.com/office/drawing/2014/main" id="{12A8FB6F-8F7D-0133-8902-195E17BE5852}"/>
                </a:ext>
              </a:extLst>
            </p:cNvPr>
            <p:cNvPicPr/>
            <p:nvPr/>
          </p:nvPicPr>
          <p:blipFill>
            <a:blip r:embed="rId2">
              <a:extLst>
                <a:ext uri="{28A0092B-C50C-407E-A947-70E740481C1C}">
                  <a14:useLocalDpi xmlns:a14="http://schemas.microsoft.com/office/drawing/2010/main" val="0"/>
                </a:ext>
              </a:extLst>
            </a:blip>
            <a:stretch>
              <a:fillRect/>
            </a:stretch>
          </p:blipFill>
          <p:spPr>
            <a:xfrm>
              <a:off x="4232453" y="745699"/>
              <a:ext cx="1440000" cy="1440000"/>
            </a:xfrm>
            <a:prstGeom prst="rect">
              <a:avLst/>
            </a:prstGeom>
            <a:grpFill/>
            <a:effectLst/>
          </p:spPr>
        </p:pic>
        <p:pic>
          <p:nvPicPr>
            <p:cNvPr id="50" name="Grafik 49">
              <a:extLst>
                <a:ext uri="{FF2B5EF4-FFF2-40B4-BE49-F238E27FC236}">
                  <a16:creationId xmlns:a16="http://schemas.microsoft.com/office/drawing/2014/main" id="{C83AB202-3F8B-01EC-0C67-37200C04412C}"/>
                </a:ext>
              </a:extLst>
            </p:cNvPr>
            <p:cNvPicPr/>
            <p:nvPr/>
          </p:nvPicPr>
          <p:blipFill>
            <a:blip r:embed="rId2">
              <a:extLst>
                <a:ext uri="{28A0092B-C50C-407E-A947-70E740481C1C}">
                  <a14:useLocalDpi xmlns:a14="http://schemas.microsoft.com/office/drawing/2010/main" val="0"/>
                </a:ext>
              </a:extLst>
            </a:blip>
            <a:stretch>
              <a:fillRect/>
            </a:stretch>
          </p:blipFill>
          <p:spPr>
            <a:xfrm>
              <a:off x="5995343" y="745699"/>
              <a:ext cx="1440000" cy="1440000"/>
            </a:xfrm>
            <a:prstGeom prst="rect">
              <a:avLst/>
            </a:prstGeom>
            <a:grpFill/>
            <a:effectLst/>
          </p:spPr>
        </p:pic>
        <p:pic>
          <p:nvPicPr>
            <p:cNvPr id="51" name="Grafik 50">
              <a:extLst>
                <a:ext uri="{FF2B5EF4-FFF2-40B4-BE49-F238E27FC236}">
                  <a16:creationId xmlns:a16="http://schemas.microsoft.com/office/drawing/2014/main" id="{A309FEAB-447A-AC8B-5681-9299BE01C702}"/>
                </a:ext>
              </a:extLst>
            </p:cNvPr>
            <p:cNvPicPr/>
            <p:nvPr/>
          </p:nvPicPr>
          <p:blipFill>
            <a:blip r:embed="rId2">
              <a:extLst>
                <a:ext uri="{28A0092B-C50C-407E-A947-70E740481C1C}">
                  <a14:useLocalDpi xmlns:a14="http://schemas.microsoft.com/office/drawing/2010/main" val="0"/>
                </a:ext>
              </a:extLst>
            </a:blip>
            <a:stretch>
              <a:fillRect/>
            </a:stretch>
          </p:blipFill>
          <p:spPr>
            <a:xfrm>
              <a:off x="7755500" y="745699"/>
              <a:ext cx="1440000" cy="1440000"/>
            </a:xfrm>
            <a:prstGeom prst="rect">
              <a:avLst/>
            </a:prstGeom>
            <a:grpFill/>
            <a:effectLst/>
          </p:spPr>
        </p:pic>
        <p:pic>
          <p:nvPicPr>
            <p:cNvPr id="52" name="Grafik 51">
              <a:extLst>
                <a:ext uri="{FF2B5EF4-FFF2-40B4-BE49-F238E27FC236}">
                  <a16:creationId xmlns:a16="http://schemas.microsoft.com/office/drawing/2014/main" id="{6C4F56B0-231B-DF68-1F51-CD1FF6B1E238}"/>
                </a:ext>
              </a:extLst>
            </p:cNvPr>
            <p:cNvPicPr/>
            <p:nvPr/>
          </p:nvPicPr>
          <p:blipFill>
            <a:blip r:embed="rId2">
              <a:extLst>
                <a:ext uri="{28A0092B-C50C-407E-A947-70E740481C1C}">
                  <a14:useLocalDpi xmlns:a14="http://schemas.microsoft.com/office/drawing/2010/main" val="0"/>
                </a:ext>
              </a:extLst>
            </a:blip>
            <a:stretch>
              <a:fillRect/>
            </a:stretch>
          </p:blipFill>
          <p:spPr>
            <a:xfrm>
              <a:off x="709405" y="2708999"/>
              <a:ext cx="1440000" cy="1440000"/>
            </a:xfrm>
            <a:prstGeom prst="rect">
              <a:avLst/>
            </a:prstGeom>
            <a:grpFill/>
            <a:effectLst/>
          </p:spPr>
        </p:pic>
        <p:pic>
          <p:nvPicPr>
            <p:cNvPr id="53" name="Grafik 52">
              <a:extLst>
                <a:ext uri="{FF2B5EF4-FFF2-40B4-BE49-F238E27FC236}">
                  <a16:creationId xmlns:a16="http://schemas.microsoft.com/office/drawing/2014/main" id="{D3E35FA2-A482-B2AD-8A9E-75C47840E34D}"/>
                </a:ext>
              </a:extLst>
            </p:cNvPr>
            <p:cNvPicPr/>
            <p:nvPr/>
          </p:nvPicPr>
          <p:blipFill>
            <a:blip r:embed="rId2">
              <a:extLst>
                <a:ext uri="{28A0092B-C50C-407E-A947-70E740481C1C}">
                  <a14:useLocalDpi xmlns:a14="http://schemas.microsoft.com/office/drawing/2010/main" val="0"/>
                </a:ext>
              </a:extLst>
            </a:blip>
            <a:stretch>
              <a:fillRect/>
            </a:stretch>
          </p:blipFill>
          <p:spPr>
            <a:xfrm>
              <a:off x="2470655" y="2708999"/>
              <a:ext cx="1440000" cy="1440000"/>
            </a:xfrm>
            <a:prstGeom prst="rect">
              <a:avLst/>
            </a:prstGeom>
            <a:grpFill/>
            <a:effectLst/>
          </p:spPr>
        </p:pic>
        <p:pic>
          <p:nvPicPr>
            <p:cNvPr id="54" name="Grafik 53">
              <a:extLst>
                <a:ext uri="{FF2B5EF4-FFF2-40B4-BE49-F238E27FC236}">
                  <a16:creationId xmlns:a16="http://schemas.microsoft.com/office/drawing/2014/main" id="{AFA0CFC1-7FBC-7973-C892-53685A601400}"/>
                </a:ext>
              </a:extLst>
            </p:cNvPr>
            <p:cNvPicPr/>
            <p:nvPr/>
          </p:nvPicPr>
          <p:blipFill>
            <a:blip r:embed="rId2">
              <a:extLst>
                <a:ext uri="{28A0092B-C50C-407E-A947-70E740481C1C}">
                  <a14:useLocalDpi xmlns:a14="http://schemas.microsoft.com/office/drawing/2010/main" val="0"/>
                </a:ext>
              </a:extLst>
            </a:blip>
            <a:stretch>
              <a:fillRect/>
            </a:stretch>
          </p:blipFill>
          <p:spPr>
            <a:xfrm>
              <a:off x="4232453" y="2708999"/>
              <a:ext cx="1440000" cy="1440000"/>
            </a:xfrm>
            <a:prstGeom prst="rect">
              <a:avLst/>
            </a:prstGeom>
            <a:grpFill/>
            <a:effectLst/>
          </p:spPr>
        </p:pic>
        <p:pic>
          <p:nvPicPr>
            <p:cNvPr id="55" name="Grafik 54">
              <a:extLst>
                <a:ext uri="{FF2B5EF4-FFF2-40B4-BE49-F238E27FC236}">
                  <a16:creationId xmlns:a16="http://schemas.microsoft.com/office/drawing/2014/main" id="{D99D0879-FE93-FDC3-BA6B-023BEAD60CBD}"/>
                </a:ext>
              </a:extLst>
            </p:cNvPr>
            <p:cNvPicPr/>
            <p:nvPr/>
          </p:nvPicPr>
          <p:blipFill>
            <a:blip r:embed="rId2">
              <a:extLst>
                <a:ext uri="{28A0092B-C50C-407E-A947-70E740481C1C}">
                  <a14:useLocalDpi xmlns:a14="http://schemas.microsoft.com/office/drawing/2010/main" val="0"/>
                </a:ext>
              </a:extLst>
            </a:blip>
            <a:stretch>
              <a:fillRect/>
            </a:stretch>
          </p:blipFill>
          <p:spPr>
            <a:xfrm>
              <a:off x="5995343" y="2708999"/>
              <a:ext cx="1440000" cy="1440000"/>
            </a:xfrm>
            <a:prstGeom prst="rect">
              <a:avLst/>
            </a:prstGeom>
            <a:grpFill/>
            <a:effectLst/>
          </p:spPr>
        </p:pic>
        <p:pic>
          <p:nvPicPr>
            <p:cNvPr id="56" name="Grafik 55">
              <a:extLst>
                <a:ext uri="{FF2B5EF4-FFF2-40B4-BE49-F238E27FC236}">
                  <a16:creationId xmlns:a16="http://schemas.microsoft.com/office/drawing/2014/main" id="{04EA143C-B983-2A3E-604F-A8455C4705C7}"/>
                </a:ext>
              </a:extLst>
            </p:cNvPr>
            <p:cNvPicPr/>
            <p:nvPr/>
          </p:nvPicPr>
          <p:blipFill>
            <a:blip r:embed="rId2">
              <a:extLst>
                <a:ext uri="{28A0092B-C50C-407E-A947-70E740481C1C}">
                  <a14:useLocalDpi xmlns:a14="http://schemas.microsoft.com/office/drawing/2010/main" val="0"/>
                </a:ext>
              </a:extLst>
            </a:blip>
            <a:stretch>
              <a:fillRect/>
            </a:stretch>
          </p:blipFill>
          <p:spPr>
            <a:xfrm>
              <a:off x="7755500" y="2708999"/>
              <a:ext cx="1440000" cy="1440000"/>
            </a:xfrm>
            <a:prstGeom prst="rect">
              <a:avLst/>
            </a:prstGeom>
            <a:grpFill/>
            <a:effectLst/>
          </p:spPr>
        </p:pic>
        <p:sp>
          <p:nvSpPr>
            <p:cNvPr id="57" name="Rechteck 56">
              <a:extLst>
                <a:ext uri="{FF2B5EF4-FFF2-40B4-BE49-F238E27FC236}">
                  <a16:creationId xmlns:a16="http://schemas.microsoft.com/office/drawing/2014/main" id="{76B1FB43-8B4A-76DA-DE58-7D90B75994EB}"/>
                </a:ext>
              </a:extLst>
            </p:cNvPr>
            <p:cNvSpPr/>
            <p:nvPr/>
          </p:nvSpPr>
          <p:spPr>
            <a:xfrm>
              <a:off x="2305657" y="4410649"/>
              <a:ext cx="1763437" cy="196330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58" name="Rechteck 57">
              <a:extLst>
                <a:ext uri="{FF2B5EF4-FFF2-40B4-BE49-F238E27FC236}">
                  <a16:creationId xmlns:a16="http://schemas.microsoft.com/office/drawing/2014/main" id="{F9947E72-881C-5993-91D3-34B5E4041088}"/>
                </a:ext>
              </a:extLst>
            </p:cNvPr>
            <p:cNvSpPr/>
            <p:nvPr/>
          </p:nvSpPr>
          <p:spPr>
            <a:xfrm>
              <a:off x="544407" y="4410649"/>
              <a:ext cx="1763437" cy="196330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59" name="Rechteck 58">
              <a:extLst>
                <a:ext uri="{FF2B5EF4-FFF2-40B4-BE49-F238E27FC236}">
                  <a16:creationId xmlns:a16="http://schemas.microsoft.com/office/drawing/2014/main" id="{69B62213-B3DD-30E2-C965-9F15F6491A48}"/>
                </a:ext>
              </a:extLst>
            </p:cNvPr>
            <p:cNvSpPr/>
            <p:nvPr/>
          </p:nvSpPr>
          <p:spPr>
            <a:xfrm>
              <a:off x="4067455" y="4410649"/>
              <a:ext cx="1763437" cy="196330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60" name="Rechteck 59">
              <a:extLst>
                <a:ext uri="{FF2B5EF4-FFF2-40B4-BE49-F238E27FC236}">
                  <a16:creationId xmlns:a16="http://schemas.microsoft.com/office/drawing/2014/main" id="{225B4B54-3232-CAEA-4130-2E3CA2992342}"/>
                </a:ext>
              </a:extLst>
            </p:cNvPr>
            <p:cNvSpPr/>
            <p:nvPr/>
          </p:nvSpPr>
          <p:spPr>
            <a:xfrm>
              <a:off x="5830345" y="4410649"/>
              <a:ext cx="1763437" cy="196330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61" name="Rechteck 60">
              <a:extLst>
                <a:ext uri="{FF2B5EF4-FFF2-40B4-BE49-F238E27FC236}">
                  <a16:creationId xmlns:a16="http://schemas.microsoft.com/office/drawing/2014/main" id="{8A5BEAF8-050F-0DCE-2072-B12D9664D94E}"/>
                </a:ext>
              </a:extLst>
            </p:cNvPr>
            <p:cNvSpPr/>
            <p:nvPr/>
          </p:nvSpPr>
          <p:spPr>
            <a:xfrm>
              <a:off x="7590502" y="4410649"/>
              <a:ext cx="1763437" cy="1963300"/>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pic>
          <p:nvPicPr>
            <p:cNvPr id="62" name="Grafik 61">
              <a:extLst>
                <a:ext uri="{FF2B5EF4-FFF2-40B4-BE49-F238E27FC236}">
                  <a16:creationId xmlns:a16="http://schemas.microsoft.com/office/drawing/2014/main" id="{1452865D-0572-2881-DB94-EA7CB1698334}"/>
                </a:ext>
              </a:extLst>
            </p:cNvPr>
            <p:cNvPicPr/>
            <p:nvPr/>
          </p:nvPicPr>
          <p:blipFill>
            <a:blip r:embed="rId2">
              <a:extLst>
                <a:ext uri="{28A0092B-C50C-407E-A947-70E740481C1C}">
                  <a14:useLocalDpi xmlns:a14="http://schemas.microsoft.com/office/drawing/2010/main" val="0"/>
                </a:ext>
              </a:extLst>
            </a:blip>
            <a:stretch>
              <a:fillRect/>
            </a:stretch>
          </p:blipFill>
          <p:spPr>
            <a:xfrm>
              <a:off x="706125" y="4672299"/>
              <a:ext cx="1440000" cy="1440000"/>
            </a:xfrm>
            <a:prstGeom prst="rect">
              <a:avLst/>
            </a:prstGeom>
            <a:grpFill/>
            <a:effectLst/>
          </p:spPr>
        </p:pic>
        <p:pic>
          <p:nvPicPr>
            <p:cNvPr id="63" name="Grafik 62">
              <a:extLst>
                <a:ext uri="{FF2B5EF4-FFF2-40B4-BE49-F238E27FC236}">
                  <a16:creationId xmlns:a16="http://schemas.microsoft.com/office/drawing/2014/main" id="{548D7B78-B189-A45C-EDDA-8A7C076DFF04}"/>
                </a:ext>
              </a:extLst>
            </p:cNvPr>
            <p:cNvPicPr/>
            <p:nvPr/>
          </p:nvPicPr>
          <p:blipFill>
            <a:blip r:embed="rId2">
              <a:extLst>
                <a:ext uri="{28A0092B-C50C-407E-A947-70E740481C1C}">
                  <a14:useLocalDpi xmlns:a14="http://schemas.microsoft.com/office/drawing/2010/main" val="0"/>
                </a:ext>
              </a:extLst>
            </a:blip>
            <a:stretch>
              <a:fillRect/>
            </a:stretch>
          </p:blipFill>
          <p:spPr>
            <a:xfrm>
              <a:off x="2467375" y="4672299"/>
              <a:ext cx="1440000" cy="1440000"/>
            </a:xfrm>
            <a:prstGeom prst="rect">
              <a:avLst/>
            </a:prstGeom>
            <a:grpFill/>
            <a:effectLst/>
          </p:spPr>
        </p:pic>
        <p:pic>
          <p:nvPicPr>
            <p:cNvPr id="64" name="Grafik 63">
              <a:extLst>
                <a:ext uri="{FF2B5EF4-FFF2-40B4-BE49-F238E27FC236}">
                  <a16:creationId xmlns:a16="http://schemas.microsoft.com/office/drawing/2014/main" id="{82E30FB3-9AC9-3792-887F-9F7A13FC72DD}"/>
                </a:ext>
              </a:extLst>
            </p:cNvPr>
            <p:cNvPicPr/>
            <p:nvPr/>
          </p:nvPicPr>
          <p:blipFill>
            <a:blip r:embed="rId2">
              <a:extLst>
                <a:ext uri="{28A0092B-C50C-407E-A947-70E740481C1C}">
                  <a14:useLocalDpi xmlns:a14="http://schemas.microsoft.com/office/drawing/2010/main" val="0"/>
                </a:ext>
              </a:extLst>
            </a:blip>
            <a:stretch>
              <a:fillRect/>
            </a:stretch>
          </p:blipFill>
          <p:spPr>
            <a:xfrm>
              <a:off x="4229173" y="4672299"/>
              <a:ext cx="1440000" cy="1440000"/>
            </a:xfrm>
            <a:prstGeom prst="rect">
              <a:avLst/>
            </a:prstGeom>
            <a:grpFill/>
            <a:effectLst/>
          </p:spPr>
        </p:pic>
        <p:pic>
          <p:nvPicPr>
            <p:cNvPr id="65" name="Grafik 64">
              <a:extLst>
                <a:ext uri="{FF2B5EF4-FFF2-40B4-BE49-F238E27FC236}">
                  <a16:creationId xmlns:a16="http://schemas.microsoft.com/office/drawing/2014/main" id="{DD469AB5-9DC3-0AD5-A45F-EDB977D1CE57}"/>
                </a:ext>
              </a:extLst>
            </p:cNvPr>
            <p:cNvPicPr/>
            <p:nvPr/>
          </p:nvPicPr>
          <p:blipFill>
            <a:blip r:embed="rId2">
              <a:extLst>
                <a:ext uri="{28A0092B-C50C-407E-A947-70E740481C1C}">
                  <a14:useLocalDpi xmlns:a14="http://schemas.microsoft.com/office/drawing/2010/main" val="0"/>
                </a:ext>
              </a:extLst>
            </a:blip>
            <a:stretch>
              <a:fillRect/>
            </a:stretch>
          </p:blipFill>
          <p:spPr>
            <a:xfrm>
              <a:off x="5992063" y="4672299"/>
              <a:ext cx="1440000" cy="1440000"/>
            </a:xfrm>
            <a:prstGeom prst="rect">
              <a:avLst/>
            </a:prstGeom>
            <a:grpFill/>
            <a:effectLst/>
          </p:spPr>
        </p:pic>
        <p:pic>
          <p:nvPicPr>
            <p:cNvPr id="66" name="Grafik 65">
              <a:extLst>
                <a:ext uri="{FF2B5EF4-FFF2-40B4-BE49-F238E27FC236}">
                  <a16:creationId xmlns:a16="http://schemas.microsoft.com/office/drawing/2014/main" id="{E96728A3-571E-2973-0643-997794647289}"/>
                </a:ext>
              </a:extLst>
            </p:cNvPr>
            <p:cNvPicPr/>
            <p:nvPr/>
          </p:nvPicPr>
          <p:blipFill>
            <a:blip r:embed="rId2">
              <a:extLst>
                <a:ext uri="{28A0092B-C50C-407E-A947-70E740481C1C}">
                  <a14:useLocalDpi xmlns:a14="http://schemas.microsoft.com/office/drawing/2010/main" val="0"/>
                </a:ext>
              </a:extLst>
            </a:blip>
            <a:stretch>
              <a:fillRect/>
            </a:stretch>
          </p:blipFill>
          <p:spPr>
            <a:xfrm>
              <a:off x="7752220" y="4672299"/>
              <a:ext cx="1440000" cy="1440000"/>
            </a:xfrm>
            <a:prstGeom prst="rect">
              <a:avLst/>
            </a:prstGeom>
            <a:grpFill/>
            <a:effectLst/>
          </p:spPr>
        </p:pic>
      </p:grpSp>
      <p:pic>
        <p:nvPicPr>
          <p:cNvPr id="67" name="Grafik 66">
            <a:extLst>
              <a:ext uri="{FF2B5EF4-FFF2-40B4-BE49-F238E27FC236}">
                <a16:creationId xmlns:a16="http://schemas.microsoft.com/office/drawing/2014/main" id="{2023E53B-C31D-0AB3-2E53-2EC81C3085A4}"/>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951402" y="777173"/>
            <a:ext cx="583073" cy="583073"/>
          </a:xfrm>
          <a:prstGeom prst="rect">
            <a:avLst/>
          </a:prstGeom>
        </p:spPr>
      </p:pic>
    </p:spTree>
    <p:extLst>
      <p:ext uri="{BB962C8B-B14F-4D97-AF65-F5344CB8AC3E}">
        <p14:creationId xmlns:p14="http://schemas.microsoft.com/office/powerpoint/2010/main" val="2714538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e 15/1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I-e 15/15</a:t>
            </a:r>
          </a:p>
        </p:txBody>
      </p:sp>
      <p:grpSp>
        <p:nvGrpSpPr>
          <p:cNvPr id="3" name="Gruppieren 2">
            <a:extLst>
              <a:ext uri="{FF2B5EF4-FFF2-40B4-BE49-F238E27FC236}">
                <a16:creationId xmlns:a16="http://schemas.microsoft.com/office/drawing/2014/main" id="{5B77A49B-8E60-12DD-1CE9-712F6734B670}"/>
              </a:ext>
            </a:extLst>
          </p:cNvPr>
          <p:cNvGrpSpPr/>
          <p:nvPr userDrawn="1"/>
        </p:nvGrpSpPr>
        <p:grpSpPr>
          <a:xfrm rot="16200000">
            <a:off x="-336911" y="2924183"/>
            <a:ext cx="8280000" cy="5561516"/>
            <a:chOff x="547687" y="484049"/>
            <a:chExt cx="8809532" cy="5889901"/>
          </a:xfrm>
        </p:grpSpPr>
        <p:sp>
          <p:nvSpPr>
            <p:cNvPr id="6" name="Rechteck 5">
              <a:extLst>
                <a:ext uri="{FF2B5EF4-FFF2-40B4-BE49-F238E27FC236}">
                  <a16:creationId xmlns:a16="http://schemas.microsoft.com/office/drawing/2014/main" id="{8AA3B858-2BB0-5E38-0362-45A10889C9C3}"/>
                </a:ext>
              </a:extLst>
            </p:cNvPr>
            <p:cNvSpPr/>
            <p:nvPr/>
          </p:nvSpPr>
          <p:spPr>
            <a:xfrm>
              <a:off x="2308937" y="484049"/>
              <a:ext cx="1763437" cy="1963300"/>
            </a:xfrm>
            <a:prstGeom prst="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7" name="Rechteck 6">
              <a:extLst>
                <a:ext uri="{FF2B5EF4-FFF2-40B4-BE49-F238E27FC236}">
                  <a16:creationId xmlns:a16="http://schemas.microsoft.com/office/drawing/2014/main" id="{96F1311E-1968-FC82-C26F-6D3D6F642023}"/>
                </a:ext>
              </a:extLst>
            </p:cNvPr>
            <p:cNvSpPr/>
            <p:nvPr/>
          </p:nvSpPr>
          <p:spPr>
            <a:xfrm>
              <a:off x="547687" y="484049"/>
              <a:ext cx="1763437" cy="1963300"/>
            </a:xfrm>
            <a:prstGeom prst="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8" name="Rechteck 7">
              <a:extLst>
                <a:ext uri="{FF2B5EF4-FFF2-40B4-BE49-F238E27FC236}">
                  <a16:creationId xmlns:a16="http://schemas.microsoft.com/office/drawing/2014/main" id="{8A52D055-EBEB-A220-0B5A-070ECB65C86E}"/>
                </a:ext>
              </a:extLst>
            </p:cNvPr>
            <p:cNvSpPr/>
            <p:nvPr/>
          </p:nvSpPr>
          <p:spPr>
            <a:xfrm>
              <a:off x="4070735" y="484049"/>
              <a:ext cx="1763437" cy="1963300"/>
            </a:xfrm>
            <a:prstGeom prst="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9" name="Rechteck 8">
              <a:extLst>
                <a:ext uri="{FF2B5EF4-FFF2-40B4-BE49-F238E27FC236}">
                  <a16:creationId xmlns:a16="http://schemas.microsoft.com/office/drawing/2014/main" id="{49A7A5EB-4B59-352B-44E0-28EDB454C712}"/>
                </a:ext>
              </a:extLst>
            </p:cNvPr>
            <p:cNvSpPr/>
            <p:nvPr/>
          </p:nvSpPr>
          <p:spPr>
            <a:xfrm>
              <a:off x="5833625" y="484049"/>
              <a:ext cx="1763437" cy="1963300"/>
            </a:xfrm>
            <a:prstGeom prst="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0" name="Rechteck 9">
              <a:extLst>
                <a:ext uri="{FF2B5EF4-FFF2-40B4-BE49-F238E27FC236}">
                  <a16:creationId xmlns:a16="http://schemas.microsoft.com/office/drawing/2014/main" id="{C883C1A2-47CE-063F-772A-62BDE7CCE013}"/>
                </a:ext>
              </a:extLst>
            </p:cNvPr>
            <p:cNvSpPr/>
            <p:nvPr/>
          </p:nvSpPr>
          <p:spPr>
            <a:xfrm>
              <a:off x="7593782" y="484049"/>
              <a:ext cx="1763437" cy="1963300"/>
            </a:xfrm>
            <a:prstGeom prst="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pic>
          <p:nvPicPr>
            <p:cNvPr id="11" name="Grafik 10">
              <a:extLst>
                <a:ext uri="{FF2B5EF4-FFF2-40B4-BE49-F238E27FC236}">
                  <a16:creationId xmlns:a16="http://schemas.microsoft.com/office/drawing/2014/main" id="{9B73F89F-C024-8041-AF5F-8FA1B3D91805}"/>
                </a:ext>
              </a:extLst>
            </p:cNvPr>
            <p:cNvPicPr/>
            <p:nvPr/>
          </p:nvPicPr>
          <p:blipFill>
            <a:blip r:embed="rId2">
              <a:extLst>
                <a:ext uri="{28A0092B-C50C-407E-A947-70E740481C1C}">
                  <a14:useLocalDpi xmlns:a14="http://schemas.microsoft.com/office/drawing/2010/main" val="0"/>
                </a:ext>
              </a:extLst>
            </a:blip>
            <a:stretch>
              <a:fillRect/>
            </a:stretch>
          </p:blipFill>
          <p:spPr>
            <a:xfrm>
              <a:off x="709405" y="745699"/>
              <a:ext cx="1440000" cy="1440000"/>
            </a:xfrm>
            <a:prstGeom prst="rect">
              <a:avLst/>
            </a:prstGeom>
            <a:solidFill>
              <a:schemeClr val="accent4"/>
            </a:solidFill>
            <a:effectLst/>
          </p:spPr>
        </p:pic>
        <p:pic>
          <p:nvPicPr>
            <p:cNvPr id="12" name="Grafik 11">
              <a:extLst>
                <a:ext uri="{FF2B5EF4-FFF2-40B4-BE49-F238E27FC236}">
                  <a16:creationId xmlns:a16="http://schemas.microsoft.com/office/drawing/2014/main" id="{FD719BAA-AEE1-1149-07FC-FAC3813D368C}"/>
                </a:ext>
              </a:extLst>
            </p:cNvPr>
            <p:cNvPicPr/>
            <p:nvPr/>
          </p:nvPicPr>
          <p:blipFill>
            <a:blip r:embed="rId2">
              <a:extLst>
                <a:ext uri="{28A0092B-C50C-407E-A947-70E740481C1C}">
                  <a14:useLocalDpi xmlns:a14="http://schemas.microsoft.com/office/drawing/2010/main" val="0"/>
                </a:ext>
              </a:extLst>
            </a:blip>
            <a:stretch>
              <a:fillRect/>
            </a:stretch>
          </p:blipFill>
          <p:spPr>
            <a:xfrm>
              <a:off x="2470655" y="745699"/>
              <a:ext cx="1440000" cy="1440000"/>
            </a:xfrm>
            <a:prstGeom prst="rect">
              <a:avLst/>
            </a:prstGeom>
            <a:effectLst/>
          </p:spPr>
        </p:pic>
        <p:pic>
          <p:nvPicPr>
            <p:cNvPr id="13" name="Grafik 12">
              <a:extLst>
                <a:ext uri="{FF2B5EF4-FFF2-40B4-BE49-F238E27FC236}">
                  <a16:creationId xmlns:a16="http://schemas.microsoft.com/office/drawing/2014/main" id="{D6B8E7B8-0226-B2CB-1F29-B6E800CB8692}"/>
                </a:ext>
              </a:extLst>
            </p:cNvPr>
            <p:cNvPicPr/>
            <p:nvPr/>
          </p:nvPicPr>
          <p:blipFill>
            <a:blip r:embed="rId2">
              <a:extLst>
                <a:ext uri="{28A0092B-C50C-407E-A947-70E740481C1C}">
                  <a14:useLocalDpi xmlns:a14="http://schemas.microsoft.com/office/drawing/2010/main" val="0"/>
                </a:ext>
              </a:extLst>
            </a:blip>
            <a:stretch>
              <a:fillRect/>
            </a:stretch>
          </p:blipFill>
          <p:spPr>
            <a:xfrm>
              <a:off x="4232453" y="745699"/>
              <a:ext cx="1440000" cy="1440000"/>
            </a:xfrm>
            <a:prstGeom prst="rect">
              <a:avLst/>
            </a:prstGeom>
            <a:effectLst/>
          </p:spPr>
        </p:pic>
        <p:pic>
          <p:nvPicPr>
            <p:cNvPr id="14" name="Grafik 13">
              <a:extLst>
                <a:ext uri="{FF2B5EF4-FFF2-40B4-BE49-F238E27FC236}">
                  <a16:creationId xmlns:a16="http://schemas.microsoft.com/office/drawing/2014/main" id="{86AF2D2A-C038-25E6-FB37-1964EE2C71F1}"/>
                </a:ext>
              </a:extLst>
            </p:cNvPr>
            <p:cNvPicPr/>
            <p:nvPr/>
          </p:nvPicPr>
          <p:blipFill>
            <a:blip r:embed="rId2">
              <a:extLst>
                <a:ext uri="{28A0092B-C50C-407E-A947-70E740481C1C}">
                  <a14:useLocalDpi xmlns:a14="http://schemas.microsoft.com/office/drawing/2010/main" val="0"/>
                </a:ext>
              </a:extLst>
            </a:blip>
            <a:stretch>
              <a:fillRect/>
            </a:stretch>
          </p:blipFill>
          <p:spPr>
            <a:xfrm>
              <a:off x="5995343" y="745699"/>
              <a:ext cx="1440000" cy="1440000"/>
            </a:xfrm>
            <a:prstGeom prst="rect">
              <a:avLst/>
            </a:prstGeom>
            <a:effectLst/>
          </p:spPr>
        </p:pic>
        <p:pic>
          <p:nvPicPr>
            <p:cNvPr id="15" name="Grafik 14">
              <a:extLst>
                <a:ext uri="{FF2B5EF4-FFF2-40B4-BE49-F238E27FC236}">
                  <a16:creationId xmlns:a16="http://schemas.microsoft.com/office/drawing/2014/main" id="{C503301D-55E3-738D-988C-1DAC72E15A25}"/>
                </a:ext>
              </a:extLst>
            </p:cNvPr>
            <p:cNvPicPr/>
            <p:nvPr/>
          </p:nvPicPr>
          <p:blipFill>
            <a:blip r:embed="rId2">
              <a:extLst>
                <a:ext uri="{28A0092B-C50C-407E-A947-70E740481C1C}">
                  <a14:useLocalDpi xmlns:a14="http://schemas.microsoft.com/office/drawing/2010/main" val="0"/>
                </a:ext>
              </a:extLst>
            </a:blip>
            <a:stretch>
              <a:fillRect/>
            </a:stretch>
          </p:blipFill>
          <p:spPr>
            <a:xfrm>
              <a:off x="7755500" y="745699"/>
              <a:ext cx="1440000" cy="1440000"/>
            </a:xfrm>
            <a:prstGeom prst="rect">
              <a:avLst/>
            </a:prstGeom>
            <a:effectLst/>
          </p:spPr>
        </p:pic>
        <p:sp>
          <p:nvSpPr>
            <p:cNvPr id="16" name="Rechteck 15">
              <a:extLst>
                <a:ext uri="{FF2B5EF4-FFF2-40B4-BE49-F238E27FC236}">
                  <a16:creationId xmlns:a16="http://schemas.microsoft.com/office/drawing/2014/main" id="{EB312C84-6C78-4899-26B5-6690A1259310}"/>
                </a:ext>
              </a:extLst>
            </p:cNvPr>
            <p:cNvSpPr/>
            <p:nvPr/>
          </p:nvSpPr>
          <p:spPr>
            <a:xfrm>
              <a:off x="2308937" y="4410650"/>
              <a:ext cx="1763437" cy="19633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7" name="Rechteck 16">
              <a:extLst>
                <a:ext uri="{FF2B5EF4-FFF2-40B4-BE49-F238E27FC236}">
                  <a16:creationId xmlns:a16="http://schemas.microsoft.com/office/drawing/2014/main" id="{C405E14C-B4FD-2B42-7B02-694F551AAE90}"/>
                </a:ext>
              </a:extLst>
            </p:cNvPr>
            <p:cNvSpPr/>
            <p:nvPr/>
          </p:nvSpPr>
          <p:spPr>
            <a:xfrm>
              <a:off x="547687" y="4410650"/>
              <a:ext cx="1763437" cy="19633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8" name="Rechteck 17">
              <a:extLst>
                <a:ext uri="{FF2B5EF4-FFF2-40B4-BE49-F238E27FC236}">
                  <a16:creationId xmlns:a16="http://schemas.microsoft.com/office/drawing/2014/main" id="{7872B54D-7502-4741-6740-55473D4D78ED}"/>
                </a:ext>
              </a:extLst>
            </p:cNvPr>
            <p:cNvSpPr/>
            <p:nvPr/>
          </p:nvSpPr>
          <p:spPr>
            <a:xfrm>
              <a:off x="4070735" y="4410650"/>
              <a:ext cx="1763437" cy="19633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9BECF0D6-EAA5-2D09-877D-BB582B0B6411}"/>
                </a:ext>
              </a:extLst>
            </p:cNvPr>
            <p:cNvSpPr/>
            <p:nvPr/>
          </p:nvSpPr>
          <p:spPr>
            <a:xfrm>
              <a:off x="5833625" y="4410650"/>
              <a:ext cx="1763437" cy="19633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20" name="Rechteck 19">
              <a:extLst>
                <a:ext uri="{FF2B5EF4-FFF2-40B4-BE49-F238E27FC236}">
                  <a16:creationId xmlns:a16="http://schemas.microsoft.com/office/drawing/2014/main" id="{72FE40A6-D4D0-8722-639E-B262D5D743C9}"/>
                </a:ext>
              </a:extLst>
            </p:cNvPr>
            <p:cNvSpPr/>
            <p:nvPr/>
          </p:nvSpPr>
          <p:spPr>
            <a:xfrm>
              <a:off x="7593782" y="4410650"/>
              <a:ext cx="1763437" cy="19633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pic>
          <p:nvPicPr>
            <p:cNvPr id="21" name="Grafik 20" descr="Ein Bild, das Text enthält.&#10;&#10;Automatisch generierte Beschreibung">
              <a:extLst>
                <a:ext uri="{FF2B5EF4-FFF2-40B4-BE49-F238E27FC236}">
                  <a16:creationId xmlns:a16="http://schemas.microsoft.com/office/drawing/2014/main" id="{7AE89ADB-78BB-DD2E-3446-1D19D5793A24}"/>
                </a:ext>
              </a:extLst>
            </p:cNvPr>
            <p:cNvPicPr/>
            <p:nvPr/>
          </p:nvPicPr>
          <p:blipFill>
            <a:blip r:embed="rId3">
              <a:extLst>
                <a:ext uri="{28A0092B-C50C-407E-A947-70E740481C1C}">
                  <a14:useLocalDpi xmlns:a14="http://schemas.microsoft.com/office/drawing/2010/main" val="0"/>
                </a:ext>
              </a:extLst>
            </a:blip>
            <a:stretch>
              <a:fillRect/>
            </a:stretch>
          </p:blipFill>
          <p:spPr>
            <a:xfrm>
              <a:off x="709405" y="4672300"/>
              <a:ext cx="1440000" cy="1440000"/>
            </a:xfrm>
            <a:prstGeom prst="rect">
              <a:avLst/>
            </a:prstGeom>
            <a:effectLst/>
          </p:spPr>
        </p:pic>
        <p:pic>
          <p:nvPicPr>
            <p:cNvPr id="22" name="Grafik 21" descr="Ein Bild, das Text enthält.&#10;&#10;Automatisch generierte Beschreibung">
              <a:extLst>
                <a:ext uri="{FF2B5EF4-FFF2-40B4-BE49-F238E27FC236}">
                  <a16:creationId xmlns:a16="http://schemas.microsoft.com/office/drawing/2014/main" id="{C19C26EB-DDB5-77A1-B6B7-7BC699458E62}"/>
                </a:ext>
              </a:extLst>
            </p:cNvPr>
            <p:cNvPicPr/>
            <p:nvPr/>
          </p:nvPicPr>
          <p:blipFill>
            <a:blip r:embed="rId3">
              <a:extLst>
                <a:ext uri="{28A0092B-C50C-407E-A947-70E740481C1C}">
                  <a14:useLocalDpi xmlns:a14="http://schemas.microsoft.com/office/drawing/2010/main" val="0"/>
                </a:ext>
              </a:extLst>
            </a:blip>
            <a:stretch>
              <a:fillRect/>
            </a:stretch>
          </p:blipFill>
          <p:spPr>
            <a:xfrm>
              <a:off x="2470655" y="4672300"/>
              <a:ext cx="1440000" cy="1440000"/>
            </a:xfrm>
            <a:prstGeom prst="rect">
              <a:avLst/>
            </a:prstGeom>
            <a:effectLst/>
          </p:spPr>
        </p:pic>
        <p:pic>
          <p:nvPicPr>
            <p:cNvPr id="23" name="Grafik 22" descr="Ein Bild, das Text enthält.&#10;&#10;Automatisch generierte Beschreibung">
              <a:extLst>
                <a:ext uri="{FF2B5EF4-FFF2-40B4-BE49-F238E27FC236}">
                  <a16:creationId xmlns:a16="http://schemas.microsoft.com/office/drawing/2014/main" id="{70533183-BF28-AC8C-2BB3-6A083E5AE2B3}"/>
                </a:ext>
              </a:extLst>
            </p:cNvPr>
            <p:cNvPicPr/>
            <p:nvPr/>
          </p:nvPicPr>
          <p:blipFill>
            <a:blip r:embed="rId3">
              <a:extLst>
                <a:ext uri="{28A0092B-C50C-407E-A947-70E740481C1C}">
                  <a14:useLocalDpi xmlns:a14="http://schemas.microsoft.com/office/drawing/2010/main" val="0"/>
                </a:ext>
              </a:extLst>
            </a:blip>
            <a:stretch>
              <a:fillRect/>
            </a:stretch>
          </p:blipFill>
          <p:spPr>
            <a:xfrm>
              <a:off x="4232453" y="4672300"/>
              <a:ext cx="1440000" cy="1440000"/>
            </a:xfrm>
            <a:prstGeom prst="rect">
              <a:avLst/>
            </a:prstGeom>
            <a:effectLst/>
          </p:spPr>
        </p:pic>
        <p:pic>
          <p:nvPicPr>
            <p:cNvPr id="24" name="Grafik 23" descr="Ein Bild, das Text enthält.&#10;&#10;Automatisch generierte Beschreibung">
              <a:extLst>
                <a:ext uri="{FF2B5EF4-FFF2-40B4-BE49-F238E27FC236}">
                  <a16:creationId xmlns:a16="http://schemas.microsoft.com/office/drawing/2014/main" id="{E8F15FC6-1EE9-27AB-3520-C66EEADA632B}"/>
                </a:ext>
              </a:extLst>
            </p:cNvPr>
            <p:cNvPicPr/>
            <p:nvPr/>
          </p:nvPicPr>
          <p:blipFill>
            <a:blip r:embed="rId3">
              <a:extLst>
                <a:ext uri="{28A0092B-C50C-407E-A947-70E740481C1C}">
                  <a14:useLocalDpi xmlns:a14="http://schemas.microsoft.com/office/drawing/2010/main" val="0"/>
                </a:ext>
              </a:extLst>
            </a:blip>
            <a:stretch>
              <a:fillRect/>
            </a:stretch>
          </p:blipFill>
          <p:spPr>
            <a:xfrm>
              <a:off x="5995343" y="4672300"/>
              <a:ext cx="1440000" cy="1440000"/>
            </a:xfrm>
            <a:prstGeom prst="rect">
              <a:avLst/>
            </a:prstGeom>
            <a:effectLst/>
          </p:spPr>
        </p:pic>
        <p:pic>
          <p:nvPicPr>
            <p:cNvPr id="25" name="Grafik 24" descr="Ein Bild, das Text enthält.&#10;&#10;Automatisch generierte Beschreibung">
              <a:extLst>
                <a:ext uri="{FF2B5EF4-FFF2-40B4-BE49-F238E27FC236}">
                  <a16:creationId xmlns:a16="http://schemas.microsoft.com/office/drawing/2014/main" id="{DBC061A8-6CD3-2C09-2B12-0D5BED3DB7F9}"/>
                </a:ext>
              </a:extLst>
            </p:cNvPr>
            <p:cNvPicPr/>
            <p:nvPr/>
          </p:nvPicPr>
          <p:blipFill>
            <a:blip r:embed="rId3">
              <a:extLst>
                <a:ext uri="{28A0092B-C50C-407E-A947-70E740481C1C}">
                  <a14:useLocalDpi xmlns:a14="http://schemas.microsoft.com/office/drawing/2010/main" val="0"/>
                </a:ext>
              </a:extLst>
            </a:blip>
            <a:stretch>
              <a:fillRect/>
            </a:stretch>
          </p:blipFill>
          <p:spPr>
            <a:xfrm>
              <a:off x="7755500" y="4672300"/>
              <a:ext cx="1440000" cy="1440000"/>
            </a:xfrm>
            <a:prstGeom prst="rect">
              <a:avLst/>
            </a:prstGeom>
            <a:effectLst/>
          </p:spPr>
        </p:pic>
        <p:sp>
          <p:nvSpPr>
            <p:cNvPr id="26" name="Rechteck 25">
              <a:extLst>
                <a:ext uri="{FF2B5EF4-FFF2-40B4-BE49-F238E27FC236}">
                  <a16:creationId xmlns:a16="http://schemas.microsoft.com/office/drawing/2014/main" id="{9CB27FEF-5E27-8E4A-129C-61612CA0433C}"/>
                </a:ext>
              </a:extLst>
            </p:cNvPr>
            <p:cNvSpPr/>
            <p:nvPr/>
          </p:nvSpPr>
          <p:spPr>
            <a:xfrm>
              <a:off x="2308937" y="2447349"/>
              <a:ext cx="1763437" cy="19633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27" name="Rechteck 26">
              <a:extLst>
                <a:ext uri="{FF2B5EF4-FFF2-40B4-BE49-F238E27FC236}">
                  <a16:creationId xmlns:a16="http://schemas.microsoft.com/office/drawing/2014/main" id="{0222C5CF-0679-78C6-6428-D5345F36079D}"/>
                </a:ext>
              </a:extLst>
            </p:cNvPr>
            <p:cNvSpPr/>
            <p:nvPr/>
          </p:nvSpPr>
          <p:spPr>
            <a:xfrm>
              <a:off x="547687" y="2447349"/>
              <a:ext cx="1763437" cy="19633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28" name="Rechteck 27">
              <a:extLst>
                <a:ext uri="{FF2B5EF4-FFF2-40B4-BE49-F238E27FC236}">
                  <a16:creationId xmlns:a16="http://schemas.microsoft.com/office/drawing/2014/main" id="{ACFDC703-9726-9CE4-259F-5EDD29882DCA}"/>
                </a:ext>
              </a:extLst>
            </p:cNvPr>
            <p:cNvSpPr/>
            <p:nvPr/>
          </p:nvSpPr>
          <p:spPr>
            <a:xfrm>
              <a:off x="4070735" y="2447349"/>
              <a:ext cx="1763437" cy="19633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29" name="Rechteck 28">
              <a:extLst>
                <a:ext uri="{FF2B5EF4-FFF2-40B4-BE49-F238E27FC236}">
                  <a16:creationId xmlns:a16="http://schemas.microsoft.com/office/drawing/2014/main" id="{B2C8E413-72A6-6B1B-9A18-398AC33A310B}"/>
                </a:ext>
              </a:extLst>
            </p:cNvPr>
            <p:cNvSpPr/>
            <p:nvPr/>
          </p:nvSpPr>
          <p:spPr>
            <a:xfrm>
              <a:off x="5833625" y="2447349"/>
              <a:ext cx="1763437" cy="19633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sp>
          <p:nvSpPr>
            <p:cNvPr id="30" name="Rechteck 29">
              <a:extLst>
                <a:ext uri="{FF2B5EF4-FFF2-40B4-BE49-F238E27FC236}">
                  <a16:creationId xmlns:a16="http://schemas.microsoft.com/office/drawing/2014/main" id="{77970D78-ECBF-B237-241A-5DA0874E3B79}"/>
                </a:ext>
              </a:extLst>
            </p:cNvPr>
            <p:cNvSpPr/>
            <p:nvPr/>
          </p:nvSpPr>
          <p:spPr>
            <a:xfrm>
              <a:off x="7593782" y="2447349"/>
              <a:ext cx="1763437" cy="1963300"/>
            </a:xfrm>
            <a:prstGeom prst="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helvetica" panose="020B0604020202020204" pitchFamily="34" charset="0"/>
                <a:cs typeface="helvetica" panose="020B0604020202020204" pitchFamily="34" charset="0"/>
              </a:endParaRPr>
            </a:p>
          </p:txBody>
        </p:sp>
        <p:pic>
          <p:nvPicPr>
            <p:cNvPr id="31" name="Grafik 30" descr="Ein Bild, das Text enthält.&#10;&#10;Automatisch generierte Beschreibung">
              <a:extLst>
                <a:ext uri="{FF2B5EF4-FFF2-40B4-BE49-F238E27FC236}">
                  <a16:creationId xmlns:a16="http://schemas.microsoft.com/office/drawing/2014/main" id="{B85A6A16-5F7E-C3A0-852E-54CBCB10AE77}"/>
                </a:ext>
              </a:extLst>
            </p:cNvPr>
            <p:cNvPicPr/>
            <p:nvPr/>
          </p:nvPicPr>
          <p:blipFill>
            <a:blip r:embed="rId3">
              <a:extLst>
                <a:ext uri="{28A0092B-C50C-407E-A947-70E740481C1C}">
                  <a14:useLocalDpi xmlns:a14="http://schemas.microsoft.com/office/drawing/2010/main" val="0"/>
                </a:ext>
              </a:extLst>
            </a:blip>
            <a:stretch>
              <a:fillRect/>
            </a:stretch>
          </p:blipFill>
          <p:spPr>
            <a:xfrm>
              <a:off x="709405" y="2708999"/>
              <a:ext cx="1440000" cy="1440000"/>
            </a:xfrm>
            <a:prstGeom prst="rect">
              <a:avLst/>
            </a:prstGeom>
            <a:effectLst/>
          </p:spPr>
        </p:pic>
        <p:pic>
          <p:nvPicPr>
            <p:cNvPr id="32" name="Grafik 31" descr="Ein Bild, das Text enthält.&#10;&#10;Automatisch generierte Beschreibung">
              <a:extLst>
                <a:ext uri="{FF2B5EF4-FFF2-40B4-BE49-F238E27FC236}">
                  <a16:creationId xmlns:a16="http://schemas.microsoft.com/office/drawing/2014/main" id="{6A7CC71C-181A-5E0E-CCE8-49D913D706F4}"/>
                </a:ext>
              </a:extLst>
            </p:cNvPr>
            <p:cNvPicPr/>
            <p:nvPr/>
          </p:nvPicPr>
          <p:blipFill>
            <a:blip r:embed="rId3">
              <a:extLst>
                <a:ext uri="{28A0092B-C50C-407E-A947-70E740481C1C}">
                  <a14:useLocalDpi xmlns:a14="http://schemas.microsoft.com/office/drawing/2010/main" val="0"/>
                </a:ext>
              </a:extLst>
            </a:blip>
            <a:stretch>
              <a:fillRect/>
            </a:stretch>
          </p:blipFill>
          <p:spPr>
            <a:xfrm>
              <a:off x="2470655" y="2708999"/>
              <a:ext cx="1440000" cy="1440000"/>
            </a:xfrm>
            <a:prstGeom prst="rect">
              <a:avLst/>
            </a:prstGeom>
            <a:effectLst/>
          </p:spPr>
        </p:pic>
        <p:pic>
          <p:nvPicPr>
            <p:cNvPr id="33" name="Grafik 32" descr="Ein Bild, das Text enthält.&#10;&#10;Automatisch generierte Beschreibung">
              <a:extLst>
                <a:ext uri="{FF2B5EF4-FFF2-40B4-BE49-F238E27FC236}">
                  <a16:creationId xmlns:a16="http://schemas.microsoft.com/office/drawing/2014/main" id="{5A1F6426-DBC6-68CC-FFC0-5E5EAD835DAF}"/>
                </a:ext>
              </a:extLst>
            </p:cNvPr>
            <p:cNvPicPr/>
            <p:nvPr/>
          </p:nvPicPr>
          <p:blipFill>
            <a:blip r:embed="rId3">
              <a:extLst>
                <a:ext uri="{28A0092B-C50C-407E-A947-70E740481C1C}">
                  <a14:useLocalDpi xmlns:a14="http://schemas.microsoft.com/office/drawing/2010/main" val="0"/>
                </a:ext>
              </a:extLst>
            </a:blip>
            <a:stretch>
              <a:fillRect/>
            </a:stretch>
          </p:blipFill>
          <p:spPr>
            <a:xfrm>
              <a:off x="4232453" y="2708999"/>
              <a:ext cx="1440000" cy="1440000"/>
            </a:xfrm>
            <a:prstGeom prst="rect">
              <a:avLst/>
            </a:prstGeom>
            <a:effectLst/>
          </p:spPr>
        </p:pic>
        <p:pic>
          <p:nvPicPr>
            <p:cNvPr id="34" name="Grafik 33" descr="Ein Bild, das Text enthält.&#10;&#10;Automatisch generierte Beschreibung">
              <a:extLst>
                <a:ext uri="{FF2B5EF4-FFF2-40B4-BE49-F238E27FC236}">
                  <a16:creationId xmlns:a16="http://schemas.microsoft.com/office/drawing/2014/main" id="{A4C6D3AC-42E8-D7EB-9554-E253F5512DE7}"/>
                </a:ext>
              </a:extLst>
            </p:cNvPr>
            <p:cNvPicPr/>
            <p:nvPr/>
          </p:nvPicPr>
          <p:blipFill>
            <a:blip r:embed="rId3">
              <a:extLst>
                <a:ext uri="{28A0092B-C50C-407E-A947-70E740481C1C}">
                  <a14:useLocalDpi xmlns:a14="http://schemas.microsoft.com/office/drawing/2010/main" val="0"/>
                </a:ext>
              </a:extLst>
            </a:blip>
            <a:stretch>
              <a:fillRect/>
            </a:stretch>
          </p:blipFill>
          <p:spPr>
            <a:xfrm>
              <a:off x="5995343" y="2708999"/>
              <a:ext cx="1440000" cy="1440000"/>
            </a:xfrm>
            <a:prstGeom prst="rect">
              <a:avLst/>
            </a:prstGeom>
            <a:effectLst/>
          </p:spPr>
        </p:pic>
        <p:pic>
          <p:nvPicPr>
            <p:cNvPr id="35" name="Grafik 34" descr="Ein Bild, das Text enthält.&#10;&#10;Automatisch generierte Beschreibung">
              <a:extLst>
                <a:ext uri="{FF2B5EF4-FFF2-40B4-BE49-F238E27FC236}">
                  <a16:creationId xmlns:a16="http://schemas.microsoft.com/office/drawing/2014/main" id="{DF5C4B13-3E4B-B964-ED47-A945108BF27A}"/>
                </a:ext>
              </a:extLst>
            </p:cNvPr>
            <p:cNvPicPr/>
            <p:nvPr/>
          </p:nvPicPr>
          <p:blipFill>
            <a:blip r:embed="rId3">
              <a:extLst>
                <a:ext uri="{28A0092B-C50C-407E-A947-70E740481C1C}">
                  <a14:useLocalDpi xmlns:a14="http://schemas.microsoft.com/office/drawing/2010/main" val="0"/>
                </a:ext>
              </a:extLst>
            </a:blip>
            <a:stretch>
              <a:fillRect/>
            </a:stretch>
          </p:blipFill>
          <p:spPr>
            <a:xfrm>
              <a:off x="7755500" y="2708999"/>
              <a:ext cx="1440000" cy="1440000"/>
            </a:xfrm>
            <a:prstGeom prst="rect">
              <a:avLst/>
            </a:prstGeom>
            <a:effectLst/>
          </p:spPr>
        </p:pic>
      </p:grpSp>
      <p:pic>
        <p:nvPicPr>
          <p:cNvPr id="36" name="Grafik 35">
            <a:extLst>
              <a:ext uri="{FF2B5EF4-FFF2-40B4-BE49-F238E27FC236}">
                <a16:creationId xmlns:a16="http://schemas.microsoft.com/office/drawing/2014/main" id="{02656A4A-06A3-C9E5-209D-FD26B6873EA8}"/>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5951402" y="777173"/>
            <a:ext cx="583073" cy="583073"/>
          </a:xfrm>
          <a:prstGeom prst="rect">
            <a:avLst/>
          </a:prstGeom>
        </p:spPr>
      </p:pic>
    </p:spTree>
    <p:extLst>
      <p:ext uri="{BB962C8B-B14F-4D97-AF65-F5344CB8AC3E}">
        <p14:creationId xmlns:p14="http://schemas.microsoft.com/office/powerpoint/2010/main" val="2807119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2/4">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3A3B832-652D-C944-FA92-5C150DB49328}"/>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führen Sie Ihre Schülerinnen und Schüler mit wenigen Fragen und kuriosen Fakten an das Thema Inflation heran. Ausgehend von der bislang stärksten Inflation der Menschheitsgeschichte nähern Sie sich der aktuellen Inflation in Deutschland. Diesen Baustein können Sie gut für den Unterrichtseinstieg nutzen.</a:t>
            </a:r>
          </a:p>
        </p:txBody>
      </p:sp>
      <p:sp>
        <p:nvSpPr>
          <p:cNvPr id="9" name="Rechteck 8">
            <a:extLst>
              <a:ext uri="{FF2B5EF4-FFF2-40B4-BE49-F238E27FC236}">
                <a16:creationId xmlns:a16="http://schemas.microsoft.com/office/drawing/2014/main" id="{F6D885EC-A22B-3BB2-2BAE-27E02C85C778}"/>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1: Quiz zur Inflation</a:t>
            </a:r>
          </a:p>
          <a:p>
            <a:r>
              <a:rPr lang="de-DE" sz="1200" b="1" dirty="0">
                <a:solidFill>
                  <a:schemeClr val="tx1"/>
                </a:solidFill>
                <a:latin typeface="Helvetica" panose="020B0604020202020204" pitchFamily="34" charset="0"/>
                <a:cs typeface="Helvetica" panose="020B0604020202020204" pitchFamily="34" charset="0"/>
              </a:rPr>
              <a:t>10 Minuten | Unterrichtseinstieg</a:t>
            </a:r>
          </a:p>
          <a:p>
            <a:endParaRPr lang="de-DE" sz="12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59AEC7F8-CA36-E65E-3543-418F3746A484}"/>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Bausteine der Einheit</a:t>
            </a:r>
            <a:endParaRPr lang="de-DE" sz="1400" dirty="0">
              <a:solidFill>
                <a:schemeClr val="tx1"/>
              </a:solidFill>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80EE6847-4BA4-4F37-0053-01752B80BA23}"/>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5B14E262-7848-31B0-81FD-8807EAB9F992}"/>
              </a:ext>
            </a:extLst>
          </p:cNvPr>
          <p:cNvSpPr/>
          <p:nvPr userDrawn="1"/>
        </p:nvSpPr>
        <p:spPr>
          <a:xfrm>
            <a:off x="1781031" y="3542292"/>
            <a:ext cx="670472" cy="360187"/>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I-1</a:t>
            </a:r>
          </a:p>
        </p:txBody>
      </p:sp>
      <p:sp>
        <p:nvSpPr>
          <p:cNvPr id="18" name="Rechteck 17">
            <a:extLst>
              <a:ext uri="{FF2B5EF4-FFF2-40B4-BE49-F238E27FC236}">
                <a16:creationId xmlns:a16="http://schemas.microsoft.com/office/drawing/2014/main" id="{C3AFD97B-D706-C0FB-62F4-40B00AB96C69}"/>
              </a:ext>
            </a:extLst>
          </p:cNvPr>
          <p:cNvSpPr/>
          <p:nvPr userDrawn="1"/>
        </p:nvSpPr>
        <p:spPr>
          <a:xfrm>
            <a:off x="2545991" y="6171861"/>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erarbeiten sich Ihre Schülerinnen und Schüler eigenständig in Partnerarbeit eine Definition von Inflation und ihre wesentlichen Ursachen am Beispiel einer Kugel Eis. Grundlage bilden kurze, den Arbeitsblättern angehängte Texte, wodurch Sie diesen Baustein auch analog im Unterricht einsetzen können. </a:t>
            </a:r>
            <a:endParaRPr lang="de-DE" sz="1200" i="1" dirty="0">
              <a:solidFill>
                <a:schemeClr val="tx1"/>
              </a:solidFill>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37803F57-3605-E2CF-C4FF-D1318C2CFC4D}"/>
              </a:ext>
            </a:extLst>
          </p:cNvPr>
          <p:cNvSpPr/>
          <p:nvPr userDrawn="1"/>
        </p:nvSpPr>
        <p:spPr>
          <a:xfrm>
            <a:off x="1020525" y="5510627"/>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2: Definition und Ursachen von Inflation</a:t>
            </a:r>
          </a:p>
          <a:p>
            <a:r>
              <a:rPr lang="de-DE" sz="1200" b="1" dirty="0">
                <a:solidFill>
                  <a:schemeClr val="tx1"/>
                </a:solidFill>
                <a:latin typeface="Helvetica" panose="020B0604020202020204" pitchFamily="34" charset="0"/>
                <a:cs typeface="Helvetica" panose="020B0604020202020204" pitchFamily="34" charset="0"/>
              </a:rPr>
              <a:t>15 Minuten | Erarbeitung</a:t>
            </a:r>
          </a:p>
        </p:txBody>
      </p:sp>
      <p:sp>
        <p:nvSpPr>
          <p:cNvPr id="22" name="Rechteck 21">
            <a:extLst>
              <a:ext uri="{FF2B5EF4-FFF2-40B4-BE49-F238E27FC236}">
                <a16:creationId xmlns:a16="http://schemas.microsoft.com/office/drawing/2014/main" id="{A1484A13-0112-DF9A-9248-F230349BEF5A}"/>
              </a:ext>
            </a:extLst>
          </p:cNvPr>
          <p:cNvSpPr/>
          <p:nvPr userDrawn="1"/>
        </p:nvSpPr>
        <p:spPr>
          <a:xfrm>
            <a:off x="1020525" y="7761169"/>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23" name="Rechteck: abgerundete Ecken 22">
            <a:extLst>
              <a:ext uri="{FF2B5EF4-FFF2-40B4-BE49-F238E27FC236}">
                <a16:creationId xmlns:a16="http://schemas.microsoft.com/office/drawing/2014/main" id="{9E0090A7-49B4-A309-2630-C25EFD437829}"/>
              </a:ext>
            </a:extLst>
          </p:cNvPr>
          <p:cNvSpPr/>
          <p:nvPr userDrawn="1"/>
        </p:nvSpPr>
        <p:spPr>
          <a:xfrm>
            <a:off x="1778695" y="7698844"/>
            <a:ext cx="670472" cy="360187"/>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I-2</a:t>
            </a:r>
          </a:p>
        </p:txBody>
      </p:sp>
      <p:sp>
        <p:nvSpPr>
          <p:cNvPr id="26" name="Rechteck: abgerundete Ecken 25">
            <a:extLst>
              <a:ext uri="{FF2B5EF4-FFF2-40B4-BE49-F238E27FC236}">
                <a16:creationId xmlns:a16="http://schemas.microsoft.com/office/drawing/2014/main" id="{3AF60B87-6AD7-72CC-5E22-0670480F8516}"/>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7" name="Rechteck: abgerundete Ecken 26">
            <a:extLst>
              <a:ext uri="{FF2B5EF4-FFF2-40B4-BE49-F238E27FC236}">
                <a16:creationId xmlns:a16="http://schemas.microsoft.com/office/drawing/2014/main" id="{0E514834-5F8A-9ED0-FE3F-9D481EC97E43}"/>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2/4</a:t>
            </a:r>
          </a:p>
        </p:txBody>
      </p:sp>
      <p:pic>
        <p:nvPicPr>
          <p:cNvPr id="4" name="Grafik 3">
            <a:extLst>
              <a:ext uri="{FF2B5EF4-FFF2-40B4-BE49-F238E27FC236}">
                <a16:creationId xmlns:a16="http://schemas.microsoft.com/office/drawing/2014/main" id="{7B535950-FE04-CB41-3E4D-6220D13292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157" y="2022225"/>
            <a:ext cx="1451010" cy="1431664"/>
          </a:xfrm>
          <a:prstGeom prst="rect">
            <a:avLst/>
          </a:prstGeom>
        </p:spPr>
      </p:pic>
      <p:pic>
        <p:nvPicPr>
          <p:cNvPr id="7" name="Grafik 6">
            <a:extLst>
              <a:ext uri="{FF2B5EF4-FFF2-40B4-BE49-F238E27FC236}">
                <a16:creationId xmlns:a16="http://schemas.microsoft.com/office/drawing/2014/main" id="{C7229AFE-8290-31C4-42BD-CB74BA42CE3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0525" y="6178370"/>
            <a:ext cx="1428641" cy="1428641"/>
          </a:xfrm>
          <a:prstGeom prst="rect">
            <a:avLst/>
          </a:prstGeom>
        </p:spPr>
      </p:pic>
      <p:sp>
        <p:nvSpPr>
          <p:cNvPr id="20" name="Rechteck: abgerundete Ecken 19">
            <a:extLst>
              <a:ext uri="{FF2B5EF4-FFF2-40B4-BE49-F238E27FC236}">
                <a16:creationId xmlns:a16="http://schemas.microsoft.com/office/drawing/2014/main" id="{54945DDD-F36F-E544-7D34-0BC4F03F9566}"/>
              </a:ext>
            </a:extLst>
          </p:cNvPr>
          <p:cNvSpPr/>
          <p:nvPr userDrawn="1"/>
        </p:nvSpPr>
        <p:spPr>
          <a:xfrm>
            <a:off x="2495406" y="7703062"/>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I-c</a:t>
            </a:r>
          </a:p>
        </p:txBody>
      </p:sp>
    </p:spTree>
    <p:extLst>
      <p:ext uri="{BB962C8B-B14F-4D97-AF65-F5344CB8AC3E}">
        <p14:creationId xmlns:p14="http://schemas.microsoft.com/office/powerpoint/2010/main" val="396253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3/4">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3A3B832-652D-C944-FA92-5C150DB49328}"/>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Kern dieses Bausteins bilden aktuelle Statistiken zur Inflation in Deutschland (und, je nach Kenntnisstand Ihrer Schülerinnen und Schüler, in der Eurozone). In Partner-arbeit recherchieren die Lernenden eigenständig, wie sich die Preise entwickelt haben, welche Preise gestiegen und welche gesunken sind. Diese Erarbeitung können Sie im Unterricht durchführen (technische Ausstattung voraus-gesetzt) oder als Hausaufgabe erledigen lassen.</a:t>
            </a:r>
          </a:p>
        </p:txBody>
      </p:sp>
      <p:sp>
        <p:nvSpPr>
          <p:cNvPr id="9" name="Rechteck 8">
            <a:extLst>
              <a:ext uri="{FF2B5EF4-FFF2-40B4-BE49-F238E27FC236}">
                <a16:creationId xmlns:a16="http://schemas.microsoft.com/office/drawing/2014/main" id="{F6D885EC-A22B-3BB2-2BAE-27E02C85C778}"/>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3: Aktuelle Inflation</a:t>
            </a:r>
          </a:p>
          <a:p>
            <a:r>
              <a:rPr lang="de-DE" sz="1200" b="1" dirty="0">
                <a:solidFill>
                  <a:schemeClr val="tx1"/>
                </a:solidFill>
                <a:latin typeface="Helvetica" panose="020B0604020202020204" pitchFamily="34" charset="0"/>
                <a:cs typeface="Helvetica" panose="020B0604020202020204" pitchFamily="34" charset="0"/>
              </a:rPr>
              <a:t>20 Minuten | Erarbeitung oder Hausaufgabe</a:t>
            </a:r>
          </a:p>
          <a:p>
            <a:endParaRPr lang="de-DE" sz="12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59AEC7F8-CA36-E65E-3543-418F3746A484}"/>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Bausteine der Einheit</a:t>
            </a:r>
            <a:endParaRPr lang="de-DE" sz="1400" dirty="0">
              <a:solidFill>
                <a:schemeClr val="tx1"/>
              </a:solidFill>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80EE6847-4BA4-4F37-0053-01752B80BA23}"/>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5B14E262-7848-31B0-81FD-8807EAB9F992}"/>
              </a:ext>
            </a:extLst>
          </p:cNvPr>
          <p:cNvSpPr/>
          <p:nvPr userDrawn="1"/>
        </p:nvSpPr>
        <p:spPr>
          <a:xfrm>
            <a:off x="1781031" y="3542292"/>
            <a:ext cx="670472" cy="360187"/>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I-3</a:t>
            </a:r>
          </a:p>
        </p:txBody>
      </p:sp>
      <p:sp>
        <p:nvSpPr>
          <p:cNvPr id="15" name="Rechteck: abgerundete Ecken 14">
            <a:extLst>
              <a:ext uri="{FF2B5EF4-FFF2-40B4-BE49-F238E27FC236}">
                <a16:creationId xmlns:a16="http://schemas.microsoft.com/office/drawing/2014/main" id="{668FBB89-980F-D4A3-D1D8-E3C528431B82}"/>
              </a:ext>
            </a:extLst>
          </p:cNvPr>
          <p:cNvSpPr/>
          <p:nvPr userDrawn="1"/>
        </p:nvSpPr>
        <p:spPr>
          <a:xfrm>
            <a:off x="2495406" y="3544401"/>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I-c</a:t>
            </a:r>
          </a:p>
        </p:txBody>
      </p:sp>
      <p:sp>
        <p:nvSpPr>
          <p:cNvPr id="18" name="Rechteck 17">
            <a:extLst>
              <a:ext uri="{FF2B5EF4-FFF2-40B4-BE49-F238E27FC236}">
                <a16:creationId xmlns:a16="http://schemas.microsoft.com/office/drawing/2014/main" id="{C3AFD97B-D706-C0FB-62F4-40B00AB96C69}"/>
              </a:ext>
            </a:extLst>
          </p:cNvPr>
          <p:cNvSpPr/>
          <p:nvPr userDrawn="1"/>
        </p:nvSpPr>
        <p:spPr>
          <a:xfrm>
            <a:off x="2545991" y="6171861"/>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lernen Ihre Schülerinnen und Schüler, dass sich die Inflation auf jeden Einzelnen unterschiedlich auswirkt, je nach persönlichem Konsumverhalten. Mithilfe des Inflationsrechners vom Statistischen Bundesamt ermitteln die Lernenden die individuelle Inflationsrate für insgesamt vier Personas. Im Anschluss formulieren sie Ratschläge, mit denen sich die Auswirkungen der Inflation beeinflussen lassen. </a:t>
            </a:r>
            <a:endParaRPr lang="de-DE" sz="1200" i="1" dirty="0">
              <a:solidFill>
                <a:schemeClr val="tx1"/>
              </a:solidFill>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37803F57-3605-E2CF-C4FF-D1318C2CFC4D}"/>
              </a:ext>
            </a:extLst>
          </p:cNvPr>
          <p:cNvSpPr/>
          <p:nvPr userDrawn="1"/>
        </p:nvSpPr>
        <p:spPr>
          <a:xfrm>
            <a:off x="1020525" y="5510627"/>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4: Persönliche Inflation</a:t>
            </a:r>
          </a:p>
          <a:p>
            <a:r>
              <a:rPr lang="de-DE" sz="1200" b="1" dirty="0">
                <a:solidFill>
                  <a:schemeClr val="tx1"/>
                </a:solidFill>
                <a:latin typeface="Helvetica" panose="020B0604020202020204" pitchFamily="34" charset="0"/>
                <a:cs typeface="Helvetica" panose="020B0604020202020204" pitchFamily="34" charset="0"/>
              </a:rPr>
              <a:t>45 Minuten | Erarbeitung</a:t>
            </a:r>
          </a:p>
        </p:txBody>
      </p:sp>
      <p:sp>
        <p:nvSpPr>
          <p:cNvPr id="22" name="Rechteck 21">
            <a:extLst>
              <a:ext uri="{FF2B5EF4-FFF2-40B4-BE49-F238E27FC236}">
                <a16:creationId xmlns:a16="http://schemas.microsoft.com/office/drawing/2014/main" id="{A1484A13-0112-DF9A-9248-F230349BEF5A}"/>
              </a:ext>
            </a:extLst>
          </p:cNvPr>
          <p:cNvSpPr/>
          <p:nvPr userDrawn="1"/>
        </p:nvSpPr>
        <p:spPr>
          <a:xfrm>
            <a:off x="1020525" y="7761169"/>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23" name="Rechteck: abgerundete Ecken 22">
            <a:extLst>
              <a:ext uri="{FF2B5EF4-FFF2-40B4-BE49-F238E27FC236}">
                <a16:creationId xmlns:a16="http://schemas.microsoft.com/office/drawing/2014/main" id="{9E0090A7-49B4-A309-2630-C25EFD437829}"/>
              </a:ext>
            </a:extLst>
          </p:cNvPr>
          <p:cNvSpPr/>
          <p:nvPr userDrawn="1"/>
        </p:nvSpPr>
        <p:spPr>
          <a:xfrm>
            <a:off x="1778695" y="7698844"/>
            <a:ext cx="670472" cy="360187"/>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I-4</a:t>
            </a:r>
          </a:p>
        </p:txBody>
      </p:sp>
      <p:sp>
        <p:nvSpPr>
          <p:cNvPr id="26" name="Rechteck: abgerundete Ecken 25">
            <a:extLst>
              <a:ext uri="{FF2B5EF4-FFF2-40B4-BE49-F238E27FC236}">
                <a16:creationId xmlns:a16="http://schemas.microsoft.com/office/drawing/2014/main" id="{3AF60B87-6AD7-72CC-5E22-0670480F8516}"/>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7" name="Rechteck: abgerundete Ecken 26">
            <a:extLst>
              <a:ext uri="{FF2B5EF4-FFF2-40B4-BE49-F238E27FC236}">
                <a16:creationId xmlns:a16="http://schemas.microsoft.com/office/drawing/2014/main" id="{0E514834-5F8A-9ED0-FE3F-9D481EC97E43}"/>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3/4</a:t>
            </a:r>
          </a:p>
        </p:txBody>
      </p:sp>
      <p:sp>
        <p:nvSpPr>
          <p:cNvPr id="20" name="Rechteck: abgerundete Ecken 19">
            <a:extLst>
              <a:ext uri="{FF2B5EF4-FFF2-40B4-BE49-F238E27FC236}">
                <a16:creationId xmlns:a16="http://schemas.microsoft.com/office/drawing/2014/main" id="{C854E5C7-1EE0-8225-1010-399505982267}"/>
              </a:ext>
            </a:extLst>
          </p:cNvPr>
          <p:cNvSpPr/>
          <p:nvPr userDrawn="1"/>
        </p:nvSpPr>
        <p:spPr>
          <a:xfrm>
            <a:off x="2495406" y="7707249"/>
            <a:ext cx="670472" cy="360187"/>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I-5</a:t>
            </a:r>
          </a:p>
        </p:txBody>
      </p:sp>
      <p:sp>
        <p:nvSpPr>
          <p:cNvPr id="24" name="Rechteck: abgerundete Ecken 23">
            <a:extLst>
              <a:ext uri="{FF2B5EF4-FFF2-40B4-BE49-F238E27FC236}">
                <a16:creationId xmlns:a16="http://schemas.microsoft.com/office/drawing/2014/main" id="{6EAF52DB-FBE6-1337-11B8-96567CC2E5B0}"/>
              </a:ext>
            </a:extLst>
          </p:cNvPr>
          <p:cNvSpPr/>
          <p:nvPr userDrawn="1"/>
        </p:nvSpPr>
        <p:spPr>
          <a:xfrm>
            <a:off x="3207337" y="7709870"/>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I-c</a:t>
            </a:r>
          </a:p>
        </p:txBody>
      </p:sp>
      <p:pic>
        <p:nvPicPr>
          <p:cNvPr id="25" name="Grafik 24">
            <a:extLst>
              <a:ext uri="{FF2B5EF4-FFF2-40B4-BE49-F238E27FC236}">
                <a16:creationId xmlns:a16="http://schemas.microsoft.com/office/drawing/2014/main" id="{B1175F5E-7773-1849-2135-7F4D41F6FB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861" y="6178370"/>
            <a:ext cx="1426588" cy="1426588"/>
          </a:xfrm>
          <a:prstGeom prst="rect">
            <a:avLst/>
          </a:prstGeom>
        </p:spPr>
      </p:pic>
      <p:pic>
        <p:nvPicPr>
          <p:cNvPr id="29" name="Grafik 28">
            <a:extLst>
              <a:ext uri="{FF2B5EF4-FFF2-40B4-BE49-F238E27FC236}">
                <a16:creationId xmlns:a16="http://schemas.microsoft.com/office/drawing/2014/main" id="{A311964F-7D8F-D79A-5AC3-A3B2D358385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368" y="2028328"/>
            <a:ext cx="1432799" cy="1432799"/>
          </a:xfrm>
          <a:prstGeom prst="rect">
            <a:avLst/>
          </a:prstGeom>
        </p:spPr>
      </p:pic>
    </p:spTree>
    <p:extLst>
      <p:ext uri="{BB962C8B-B14F-4D97-AF65-F5344CB8AC3E}">
        <p14:creationId xmlns:p14="http://schemas.microsoft.com/office/powerpoint/2010/main" val="263165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4/4">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49175D27-F2C7-C8CB-607D-B48B9625DCAA}"/>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Rollenspiel, das Sie als Einstieg in den Unterricht oder auch zur Vertiefung nutzen können, erleben Ihre Schülerinnen und Schüler, wie Inflation entsteht und wie sie sich auswirkt und selbst verstärkt (zum Beispiel durch die Lohn-Preis-Spirale). Das Spiel erfordert etwas Druck- und Schnittaufwand. Dieser lohnt sich aber, wenn Sie das Spiel häufiger im Unterricht einsetzen möchten.</a:t>
            </a:r>
          </a:p>
        </p:txBody>
      </p:sp>
      <p:sp>
        <p:nvSpPr>
          <p:cNvPr id="12" name="Rechteck 11">
            <a:extLst>
              <a:ext uri="{FF2B5EF4-FFF2-40B4-BE49-F238E27FC236}">
                <a16:creationId xmlns:a16="http://schemas.microsoft.com/office/drawing/2014/main" id="{99DE7ECC-2279-AA93-980C-F4B438D6EC51}"/>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5: Rollenspiel „Weltraumtourismus“</a:t>
            </a:r>
          </a:p>
          <a:p>
            <a:r>
              <a:rPr lang="de-DE" sz="1200" b="1" dirty="0">
                <a:solidFill>
                  <a:schemeClr val="tx1"/>
                </a:solidFill>
                <a:latin typeface="Helvetica" panose="020B0604020202020204" pitchFamily="34" charset="0"/>
                <a:cs typeface="Helvetica" panose="020B0604020202020204" pitchFamily="34" charset="0"/>
              </a:rPr>
              <a:t>30 Minuten | Unterrichtseinstieg (Alternative) oder Vertiefung</a:t>
            </a:r>
          </a:p>
        </p:txBody>
      </p:sp>
      <p:sp>
        <p:nvSpPr>
          <p:cNvPr id="13" name="Rechteck 12">
            <a:extLst>
              <a:ext uri="{FF2B5EF4-FFF2-40B4-BE49-F238E27FC236}">
                <a16:creationId xmlns:a16="http://schemas.microsoft.com/office/drawing/2014/main" id="{4C640C89-3C9D-7CBC-D5F6-6D2C8DAE714A}"/>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BE4C58BD-93F7-38B1-3361-28CC8EA505AE}"/>
              </a:ext>
            </a:extLst>
          </p:cNvPr>
          <p:cNvSpPr/>
          <p:nvPr userDrawn="1"/>
        </p:nvSpPr>
        <p:spPr>
          <a:xfrm>
            <a:off x="1781031" y="3542292"/>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I-d</a:t>
            </a:r>
          </a:p>
        </p:txBody>
      </p:sp>
      <p:sp>
        <p:nvSpPr>
          <p:cNvPr id="22" name="Rechteck: abgerundete Ecken 21">
            <a:extLst>
              <a:ext uri="{FF2B5EF4-FFF2-40B4-BE49-F238E27FC236}">
                <a16:creationId xmlns:a16="http://schemas.microsoft.com/office/drawing/2014/main" id="{4CC62417-225F-3E94-A8AD-0280EF8A6F6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3" name="Rechteck: abgerundete Ecken 22">
            <a:extLst>
              <a:ext uri="{FF2B5EF4-FFF2-40B4-BE49-F238E27FC236}">
                <a16:creationId xmlns:a16="http://schemas.microsoft.com/office/drawing/2014/main" id="{9CFB0225-AF0E-E002-BDED-2B66A8F11F5B}"/>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4/4</a:t>
            </a:r>
          </a:p>
        </p:txBody>
      </p:sp>
      <p:grpSp>
        <p:nvGrpSpPr>
          <p:cNvPr id="24" name="Gruppieren 23">
            <a:extLst>
              <a:ext uri="{FF2B5EF4-FFF2-40B4-BE49-F238E27FC236}">
                <a16:creationId xmlns:a16="http://schemas.microsoft.com/office/drawing/2014/main" id="{D7DCBD81-104B-DB1A-03C3-FE7E9B9B7756}"/>
              </a:ext>
            </a:extLst>
          </p:cNvPr>
          <p:cNvGrpSpPr>
            <a:grpSpLocks/>
          </p:cNvGrpSpPr>
          <p:nvPr userDrawn="1"/>
        </p:nvGrpSpPr>
        <p:grpSpPr>
          <a:xfrm>
            <a:off x="1031300" y="10073302"/>
            <a:ext cx="1069511" cy="253546"/>
            <a:chOff x="4740892" y="3380559"/>
            <a:chExt cx="716795" cy="169928"/>
          </a:xfrm>
        </p:grpSpPr>
        <p:pic>
          <p:nvPicPr>
            <p:cNvPr id="25" name="Grafik 24">
              <a:extLst>
                <a:ext uri="{FF2B5EF4-FFF2-40B4-BE49-F238E27FC236}">
                  <a16:creationId xmlns:a16="http://schemas.microsoft.com/office/drawing/2014/main" id="{8227A222-8DDA-5889-1219-7E3A225E26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26" name="Textfeld 25">
              <a:extLst>
                <a:ext uri="{FF2B5EF4-FFF2-40B4-BE49-F238E27FC236}">
                  <a16:creationId xmlns:a16="http://schemas.microsoft.com/office/drawing/2014/main" id="{201B3F6E-9A33-AFAC-96A7-8E213418D010}"/>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pic>
        <p:nvPicPr>
          <p:cNvPr id="5" name="Grafik 4">
            <a:extLst>
              <a:ext uri="{FF2B5EF4-FFF2-40B4-BE49-F238E27FC236}">
                <a16:creationId xmlns:a16="http://schemas.microsoft.com/office/drawing/2014/main" id="{937CEE06-FD42-CFD5-B1D3-D1342487F47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8109" y="2015012"/>
            <a:ext cx="1433097" cy="1433097"/>
          </a:xfrm>
          <a:prstGeom prst="rect">
            <a:avLst/>
          </a:prstGeom>
        </p:spPr>
      </p:pic>
      <p:sp>
        <p:nvSpPr>
          <p:cNvPr id="6" name="Rechteck: abgerundete Ecken 5">
            <a:extLst>
              <a:ext uri="{FF2B5EF4-FFF2-40B4-BE49-F238E27FC236}">
                <a16:creationId xmlns:a16="http://schemas.microsoft.com/office/drawing/2014/main" id="{C5E91734-7F11-8772-433A-1BB24BDED253}"/>
              </a:ext>
            </a:extLst>
          </p:cNvPr>
          <p:cNvSpPr/>
          <p:nvPr userDrawn="1"/>
        </p:nvSpPr>
        <p:spPr>
          <a:xfrm>
            <a:off x="2495406" y="3544401"/>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I-e</a:t>
            </a:r>
          </a:p>
        </p:txBody>
      </p:sp>
    </p:spTree>
    <p:extLst>
      <p:ext uri="{BB962C8B-B14F-4D97-AF65-F5344CB8AC3E}">
        <p14:creationId xmlns:p14="http://schemas.microsoft.com/office/powerpoint/2010/main" val="395814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a 1/3">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C8C6178-CB57-D842-EBAA-662E7A672424}"/>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Allgemeine Informationen</a:t>
            </a:r>
            <a:endParaRPr lang="de-DE" sz="1400" dirty="0">
              <a:solidFill>
                <a:schemeClr val="tx1"/>
              </a:solidFill>
              <a:latin typeface="Helvetica" panose="020B0604020202020204" pitchFamily="34" charset="0"/>
              <a:cs typeface="Helvetica" panose="020B0604020202020204" pitchFamily="34" charset="0"/>
            </a:endParaRPr>
          </a:p>
        </p:txBody>
      </p:sp>
      <p:sp>
        <p:nvSpPr>
          <p:cNvPr id="7" name="Rechteck 6">
            <a:extLst>
              <a:ext uri="{FF2B5EF4-FFF2-40B4-BE49-F238E27FC236}">
                <a16:creationId xmlns:a16="http://schemas.microsoft.com/office/drawing/2014/main" id="{4F8215C2-A12A-8C12-F32D-DEB75F8F19FE}"/>
              </a:ext>
            </a:extLst>
          </p:cNvPr>
          <p:cNvSpPr/>
          <p:nvPr userDrawn="1"/>
        </p:nvSpPr>
        <p:spPr>
          <a:xfrm>
            <a:off x="1020525" y="1790285"/>
            <a:ext cx="5513950" cy="935893"/>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Dauer der Einheit:</a:t>
            </a:r>
            <a:r>
              <a:rPr lang="de-DE" sz="1200" dirty="0">
                <a:solidFill>
                  <a:schemeClr val="tx1"/>
                </a:solidFill>
                <a:latin typeface="Helvetica" panose="020B0604020202020204" pitchFamily="34" charset="0"/>
                <a:cs typeface="Helvetica" panose="020B0604020202020204" pitchFamily="34" charset="0"/>
              </a:rPr>
              <a:t>		90 Min. (flexibel teil- und kürzbar)</a:t>
            </a:r>
          </a:p>
          <a:p>
            <a:r>
              <a:rPr lang="de-DE" sz="1200" b="1" dirty="0">
                <a:solidFill>
                  <a:schemeClr val="tx1"/>
                </a:solidFill>
                <a:latin typeface="Helvetica" panose="020B0604020202020204" pitchFamily="34" charset="0"/>
                <a:cs typeface="Helvetica" panose="020B0604020202020204" pitchFamily="34" charset="0"/>
              </a:rPr>
              <a:t>Jahrgangsstufen:</a:t>
            </a:r>
            <a:r>
              <a:rPr lang="de-DE" sz="1200" dirty="0">
                <a:solidFill>
                  <a:schemeClr val="tx1"/>
                </a:solidFill>
                <a:latin typeface="Helvetica" panose="020B0604020202020204" pitchFamily="34" charset="0"/>
                <a:cs typeface="Helvetica" panose="020B0604020202020204" pitchFamily="34" charset="0"/>
              </a:rPr>
              <a:t>		ab Klasse 7</a:t>
            </a:r>
          </a:p>
          <a:p>
            <a:r>
              <a:rPr lang="de-DE" sz="1200" b="1" dirty="0">
                <a:solidFill>
                  <a:schemeClr val="tx1"/>
                </a:solidFill>
                <a:latin typeface="Helvetica" panose="020B0604020202020204" pitchFamily="34" charset="0"/>
                <a:cs typeface="Helvetica" panose="020B0604020202020204" pitchFamily="34" charset="0"/>
              </a:rPr>
              <a:t>Schulformen:</a:t>
            </a:r>
            <a:r>
              <a:rPr lang="de-DE" sz="1200" dirty="0">
                <a:solidFill>
                  <a:schemeClr val="tx1"/>
                </a:solidFill>
                <a:latin typeface="Helvetica" panose="020B0604020202020204" pitchFamily="34" charset="0"/>
                <a:cs typeface="Helvetica" panose="020B0604020202020204" pitchFamily="34" charset="0"/>
              </a:rPr>
              <a:t>		alle weiterführenden Schulen</a:t>
            </a:r>
          </a:p>
          <a:p>
            <a:r>
              <a:rPr lang="de-DE" sz="1200" b="1" dirty="0">
                <a:solidFill>
                  <a:schemeClr val="tx1"/>
                </a:solidFill>
                <a:latin typeface="Helvetica" panose="020B0604020202020204" pitchFamily="34" charset="0"/>
                <a:cs typeface="Helvetica" panose="020B0604020202020204" pitchFamily="34" charset="0"/>
              </a:rPr>
              <a:t>Fächerbezug:</a:t>
            </a:r>
            <a:r>
              <a:rPr lang="de-DE" sz="1200" dirty="0">
                <a:solidFill>
                  <a:schemeClr val="tx1"/>
                </a:solidFill>
                <a:latin typeface="Helvetica" panose="020B0604020202020204" pitchFamily="34" charset="0"/>
                <a:cs typeface="Helvetica" panose="020B0604020202020204" pitchFamily="34" charset="0"/>
              </a:rPr>
              <a:t>		Wirtschaftsunterricht</a:t>
            </a:r>
          </a:p>
        </p:txBody>
      </p:sp>
      <p:sp>
        <p:nvSpPr>
          <p:cNvPr id="9" name="Rechteck: abgerundete Ecken 8">
            <a:extLst>
              <a:ext uri="{FF2B5EF4-FFF2-40B4-BE49-F238E27FC236}">
                <a16:creationId xmlns:a16="http://schemas.microsoft.com/office/drawing/2014/main" id="{C43682D1-B20F-C7F3-4910-E62D142EE08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A8A02B5F-1106-82B3-187F-DEC7D65D2958}"/>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Übersicht zur Einheit „Inflation“</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AF922BB2-96C1-2640-0273-8D67FAEFAEC7}"/>
              </a:ext>
            </a:extLst>
          </p:cNvPr>
          <p:cNvSpPr/>
          <p:nvPr userDrawn="1"/>
        </p:nvSpPr>
        <p:spPr>
          <a:xfrm>
            <a:off x="1041162" y="299515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Inhaltliche Relevanz des Themas</a:t>
            </a:r>
            <a:endParaRPr lang="de-DE" sz="1400" dirty="0">
              <a:solidFill>
                <a:schemeClr val="tx1"/>
              </a:solidFill>
              <a:latin typeface="Helvetica" panose="020B0604020202020204" pitchFamily="34" charset="0"/>
              <a:cs typeface="Helvetica" panose="020B0604020202020204" pitchFamily="34" charset="0"/>
            </a:endParaRPr>
          </a:p>
        </p:txBody>
      </p:sp>
      <p:sp>
        <p:nvSpPr>
          <p:cNvPr id="12" name="Rechteck 11">
            <a:extLst>
              <a:ext uri="{FF2B5EF4-FFF2-40B4-BE49-F238E27FC236}">
                <a16:creationId xmlns:a16="http://schemas.microsoft.com/office/drawing/2014/main" id="{929FCC91-37E8-2D89-DC99-588CB187258E}"/>
              </a:ext>
            </a:extLst>
          </p:cNvPr>
          <p:cNvSpPr/>
          <p:nvPr userDrawn="1"/>
        </p:nvSpPr>
        <p:spPr>
          <a:xfrm>
            <a:off x="1041162" y="3317650"/>
            <a:ext cx="5523669" cy="2017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Nach Jahren niedriger Inflation sind die Verbraucherpreise infolge von Corona und Ukrainekrieg deutlich und auch für die Schülerinnen und Schüler spürbar gestiegen. Junge Menschen mit niedrigen Einnahmen sind von steigenden Preisen oft besonders betroffen.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Mit dieser Einheit lernen Ihre Schülerinnen und Schüler nicht nur, was Inflation bedeutet und wie sie entsteht, sondern auch, was sie für jeden Einzelnen bedeutet und wie sich ihr begegnen lässt.</a:t>
            </a:r>
          </a:p>
        </p:txBody>
      </p:sp>
      <p:sp>
        <p:nvSpPr>
          <p:cNvPr id="13" name="Textfeld 12">
            <a:extLst>
              <a:ext uri="{FF2B5EF4-FFF2-40B4-BE49-F238E27FC236}">
                <a16:creationId xmlns:a16="http://schemas.microsoft.com/office/drawing/2014/main" id="{276B0635-8F1B-0F02-55DA-EBF547986CFA}"/>
              </a:ext>
            </a:extLst>
          </p:cNvPr>
          <p:cNvSpPr txBox="1"/>
          <p:nvPr userDrawn="1"/>
        </p:nvSpPr>
        <p:spPr>
          <a:xfrm>
            <a:off x="1061800" y="5382094"/>
            <a:ext cx="5523668" cy="975203"/>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Fachlich-inhaltlich: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Für dieses Modul sind keine inhaltlichen Vorkenntnisse aufseiten der Schülerinnen und Schüler erforderlich.</a:t>
            </a:r>
          </a:p>
          <a:p>
            <a:pPr marL="0" lvl="0" indent="0">
              <a:lnSpc>
                <a:spcPct val="107000"/>
              </a:lnSpc>
              <a:buFont typeface="Symbol" panose="05050102010706020507" pitchFamily="18" charset="2"/>
              <a:buNone/>
            </a:pP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Methodisch:</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 Schülerinnen und Schüler benötigen sichere Kenntnisse im Umgang mit digitalen Medien sowie mit Tablet oder PC.</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4" name="Rechteck 13">
            <a:extLst>
              <a:ext uri="{FF2B5EF4-FFF2-40B4-BE49-F238E27FC236}">
                <a16:creationId xmlns:a16="http://schemas.microsoft.com/office/drawing/2014/main" id="{4BD61786-43E2-06D2-A5D4-3051EC942D39}"/>
              </a:ext>
            </a:extLst>
          </p:cNvPr>
          <p:cNvSpPr/>
          <p:nvPr userDrawn="1"/>
        </p:nvSpPr>
        <p:spPr>
          <a:xfrm>
            <a:off x="1041162" y="5056013"/>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Vorkenntnisse</a:t>
            </a:r>
            <a:endParaRPr lang="de-DE" sz="1400" dirty="0">
              <a:solidFill>
                <a:schemeClr val="tx1"/>
              </a:solidFill>
              <a:latin typeface="Helvetica" panose="020B0604020202020204" pitchFamily="34" charset="0"/>
              <a:cs typeface="Helvetica" panose="020B0604020202020204" pitchFamily="34" charset="0"/>
            </a:endParaRPr>
          </a:p>
        </p:txBody>
      </p:sp>
      <p:sp>
        <p:nvSpPr>
          <p:cNvPr id="15" name="Textfeld 14">
            <a:extLst>
              <a:ext uri="{FF2B5EF4-FFF2-40B4-BE49-F238E27FC236}">
                <a16:creationId xmlns:a16="http://schemas.microsoft.com/office/drawing/2014/main" id="{875F091C-B285-ADF1-1F1A-7299881A244F}"/>
              </a:ext>
            </a:extLst>
          </p:cNvPr>
          <p:cNvSpPr txBox="1"/>
          <p:nvPr userDrawn="1"/>
        </p:nvSpPr>
        <p:spPr>
          <a:xfrm>
            <a:off x="1061799" y="6950816"/>
            <a:ext cx="5513949" cy="777585"/>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Für die Durchführung benötigen Sie </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Laptop oder PC plus </a:t>
            </a:r>
            <a:r>
              <a:rPr lang="de-DE" sz="1200" b="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Beamer</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oder eine vergleichbare Präsentationsmöglichkeit. Für die Gruppenarbeiten sind teilweise </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Tablets, Laptops oder PCs mit Internetzugang für die Schülerinnen und Schüler</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erforderlich.</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6" name="Rechteck 15">
            <a:extLst>
              <a:ext uri="{FF2B5EF4-FFF2-40B4-BE49-F238E27FC236}">
                <a16:creationId xmlns:a16="http://schemas.microsoft.com/office/drawing/2014/main" id="{5AF08036-7B2F-C8EB-0AB6-3385D6A4E19E}"/>
              </a:ext>
            </a:extLst>
          </p:cNvPr>
          <p:cNvSpPr/>
          <p:nvPr userDrawn="1"/>
        </p:nvSpPr>
        <p:spPr>
          <a:xfrm>
            <a:off x="1041162" y="6620353"/>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technische Ausstattung</a:t>
            </a:r>
            <a:endParaRPr lang="de-DE" sz="1400" dirty="0">
              <a:solidFill>
                <a:schemeClr val="tx1"/>
              </a:solidFill>
              <a:latin typeface="Helvetica" panose="020B0604020202020204" pitchFamily="34" charset="0"/>
              <a:cs typeface="Helvetica" panose="020B0604020202020204" pitchFamily="34" charset="0"/>
            </a:endParaRPr>
          </a:p>
        </p:txBody>
      </p:sp>
      <p:grpSp>
        <p:nvGrpSpPr>
          <p:cNvPr id="17" name="Gruppieren 16">
            <a:extLst>
              <a:ext uri="{FF2B5EF4-FFF2-40B4-BE49-F238E27FC236}">
                <a16:creationId xmlns:a16="http://schemas.microsoft.com/office/drawing/2014/main" id="{A4ABC4E2-ADD4-D6EB-FFC5-9D005021D1E8}"/>
              </a:ext>
            </a:extLst>
          </p:cNvPr>
          <p:cNvGrpSpPr>
            <a:grpSpLocks/>
          </p:cNvGrpSpPr>
          <p:nvPr userDrawn="1"/>
        </p:nvGrpSpPr>
        <p:grpSpPr>
          <a:xfrm>
            <a:off x="1031300" y="10073302"/>
            <a:ext cx="1069511" cy="253546"/>
            <a:chOff x="4740892" y="3380559"/>
            <a:chExt cx="716795" cy="169928"/>
          </a:xfrm>
        </p:grpSpPr>
        <p:pic>
          <p:nvPicPr>
            <p:cNvPr id="18" name="Grafik 17">
              <a:extLst>
                <a:ext uri="{FF2B5EF4-FFF2-40B4-BE49-F238E27FC236}">
                  <a16:creationId xmlns:a16="http://schemas.microsoft.com/office/drawing/2014/main" id="{98A17369-3E42-997D-222E-783B2043C3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19" name="Textfeld 18">
              <a:extLst>
                <a:ext uri="{FF2B5EF4-FFF2-40B4-BE49-F238E27FC236}">
                  <a16:creationId xmlns:a16="http://schemas.microsoft.com/office/drawing/2014/main" id="{0F35FB5D-48BD-3723-72C7-368B6874CC9A}"/>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2" name="Rechteck: abgerundete Ecken 1">
            <a:extLst>
              <a:ext uri="{FF2B5EF4-FFF2-40B4-BE49-F238E27FC236}">
                <a16:creationId xmlns:a16="http://schemas.microsoft.com/office/drawing/2014/main" id="{AD1CAE5C-29ED-7D56-0D38-F65F6B734220}"/>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I-a 1/3</a:t>
            </a:r>
          </a:p>
        </p:txBody>
      </p:sp>
    </p:spTree>
    <p:extLst>
      <p:ext uri="{BB962C8B-B14F-4D97-AF65-F5344CB8AC3E}">
        <p14:creationId xmlns:p14="http://schemas.microsoft.com/office/powerpoint/2010/main" val="2956458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I-a 2/3">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215F60BC-218B-B98C-2CD0-0385B3FACE2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79A267CA-5BAB-D3DD-1338-0108C95DD759}"/>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Lernziele und Kompetenzen</a:t>
            </a:r>
            <a:endParaRPr lang="de-DE" sz="1400" dirty="0">
              <a:solidFill>
                <a:schemeClr val="tx1"/>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C7BEF658-889C-5331-2715-0A287BA208B8}"/>
              </a:ext>
            </a:extLst>
          </p:cNvPr>
          <p:cNvSpPr/>
          <p:nvPr userDrawn="1"/>
        </p:nvSpPr>
        <p:spPr>
          <a:xfrm>
            <a:off x="1041162" y="1336245"/>
            <a:ext cx="5523669" cy="83418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In diesem Modul erwerben bzw. stärken die Schülerinnen und Schüler folgende Kompetenzen.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Sachkompetenz: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den Begriff „Inflation“ definieren und die Entstehung von Inflation erklären.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erklären, wo die aktuelle Inflationsrate liegt und wie sie zustande gekommen ist.</a:t>
            </a:r>
            <a:br>
              <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Methodenkompetenz: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Daten zur Inflation ordnen, analysieren und auswerten.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Informationen aus Texten extrahieren und anwenden.</a:t>
            </a:r>
            <a:br>
              <a:rPr lang="de-DE" sz="1200" dirty="0">
                <a:solidFill>
                  <a:srgbClr val="243039"/>
                </a:solidFill>
                <a:latin typeface="Inter" panose="020B0502030000000004" pitchFamily="34" charset="0"/>
                <a:ea typeface="Calibri" panose="020F0502020204030204" pitchFamily="34" charset="0"/>
                <a:cs typeface="Times New Roman" panose="02020603050405020304" pitchFamily="18" charset="0"/>
              </a:rPr>
            </a:b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Urteilskompetenz: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beurteilen, ob jemand mehr oder weniger von der Inflation betroffen ist.</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gezielt Maßnahmen anwenden oder vorschlagen, um die Folgen der Inflation abzumildern oder ihnen entgegenzuwirken.</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Selbst- und Sozialkompetenz: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sich in Zweier- bzw. Dreierteams organisieren, Arbeitsaufgaben untereinander verteilen und Ergebnisse eigenständig miteinander abgleichen.</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Medienkompetenz:</a:t>
            </a:r>
          </a:p>
          <a:p>
            <a:pPr marL="342900" lvl="0" indent="-342900" algn="l" defTabSz="457200" rtl="0" eaLnBrk="1" latinLnBrk="0" hangingPunct="1">
              <a:lnSpc>
                <a:spcPct val="107000"/>
              </a:lnSpc>
              <a:spcAft>
                <a:spcPts val="0"/>
              </a:spcAft>
              <a:buFont typeface="Symbol" panose="05050102010706020507" pitchFamily="18" charset="2"/>
              <a:buChar char=""/>
            </a:pPr>
            <a:r>
              <a:rPr lang="de-DE" sz="1200"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Informationen aus digitalen Medien auswerten.</a:t>
            </a:r>
          </a:p>
          <a:p>
            <a:pPr marL="342900" lvl="0" indent="-342900" algn="l" defTabSz="457200" rtl="0" eaLnBrk="1" latinLnBrk="0" hangingPunct="1">
              <a:lnSpc>
                <a:spcPct val="107000"/>
              </a:lnSpc>
              <a:spcAft>
                <a:spcPts val="0"/>
              </a:spcAft>
              <a:buFont typeface="Symbol" panose="05050102010706020507" pitchFamily="18" charset="2"/>
              <a:buChar char=""/>
            </a:pPr>
            <a:endParaRPr lang="de-DE" sz="1200"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defTabSz="457200" rtl="0" eaLnBrk="1" latinLnBrk="0" hangingPunct="1">
              <a:lnSpc>
                <a:spcPct val="107000"/>
              </a:lnSpc>
              <a:spcAft>
                <a:spcPts val="0"/>
              </a:spcAft>
              <a:buFont typeface="Symbol" panose="05050102010706020507" pitchFamily="18" charset="2"/>
              <a:buChar char=""/>
            </a:pPr>
            <a:r>
              <a:rPr lang="de-DE" sz="1200"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digitale Werkzeuge anwenden.</a:t>
            </a:r>
          </a:p>
        </p:txBody>
      </p:sp>
      <p:sp>
        <p:nvSpPr>
          <p:cNvPr id="3" name="Rechteck: abgerundete Ecken 2">
            <a:extLst>
              <a:ext uri="{FF2B5EF4-FFF2-40B4-BE49-F238E27FC236}">
                <a16:creationId xmlns:a16="http://schemas.microsoft.com/office/drawing/2014/main" id="{E2553D25-6CB9-3B1D-F4FB-4DC35FB97FC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I-a 2/3</a:t>
            </a:r>
          </a:p>
        </p:txBody>
      </p:sp>
    </p:spTree>
    <p:extLst>
      <p:ext uri="{BB962C8B-B14F-4D97-AF65-F5344CB8AC3E}">
        <p14:creationId xmlns:p14="http://schemas.microsoft.com/office/powerpoint/2010/main" val="201963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a 3/3">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31FAEE97-A6C6-C7C5-6832-2B1AFEBBF62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3" name="Rechteck 12">
            <a:extLst>
              <a:ext uri="{FF2B5EF4-FFF2-40B4-BE49-F238E27FC236}">
                <a16:creationId xmlns:a16="http://schemas.microsoft.com/office/drawing/2014/main" id="{5C0F2ED2-AF50-3EF3-827E-E18FA76435CA}"/>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Hintergrundinformationen</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55371B92-ECC9-B5B1-ACBB-9AA9E922C089}"/>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I-a 3/3</a:t>
            </a:r>
          </a:p>
        </p:txBody>
      </p:sp>
      <p:grpSp>
        <p:nvGrpSpPr>
          <p:cNvPr id="3" name="Gruppieren 2">
            <a:extLst>
              <a:ext uri="{FF2B5EF4-FFF2-40B4-BE49-F238E27FC236}">
                <a16:creationId xmlns:a16="http://schemas.microsoft.com/office/drawing/2014/main" id="{3A727F07-6600-CEEB-37C7-C7C53C08D966}"/>
              </a:ext>
            </a:extLst>
          </p:cNvPr>
          <p:cNvGrpSpPr>
            <a:grpSpLocks/>
          </p:cNvGrpSpPr>
          <p:nvPr userDrawn="1"/>
        </p:nvGrpSpPr>
        <p:grpSpPr>
          <a:xfrm>
            <a:off x="1051562" y="3572949"/>
            <a:ext cx="5523669" cy="2561961"/>
            <a:chOff x="1008103" y="5345906"/>
            <a:chExt cx="5523669" cy="2561961"/>
          </a:xfrm>
        </p:grpSpPr>
        <p:sp>
          <p:nvSpPr>
            <p:cNvPr id="4" name="Rechteck 3">
              <a:extLst>
                <a:ext uri="{FF2B5EF4-FFF2-40B4-BE49-F238E27FC236}">
                  <a16:creationId xmlns:a16="http://schemas.microsoft.com/office/drawing/2014/main" id="{B481163A-1A0B-F654-7AF7-9B49C071DDB1}"/>
                </a:ext>
              </a:extLst>
            </p:cNvPr>
            <p:cNvSpPr>
              <a:spLocks/>
            </p:cNvSpPr>
            <p:nvPr/>
          </p:nvSpPr>
          <p:spPr>
            <a:xfrm>
              <a:off x="1008103" y="5345906"/>
              <a:ext cx="5523669" cy="2561961"/>
            </a:xfrm>
            <a:prstGeom prst="rect">
              <a:avLst/>
            </a:prstGeom>
            <a:solidFill>
              <a:schemeClr val="bg1"/>
            </a:solidFill>
            <a:ln>
              <a:solidFill>
                <a:schemeClr val="bg2"/>
              </a:solidFill>
            </a:ln>
            <a:effectLst>
              <a:outerShdw blurRad="50800" dist="381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3668CFA6-4137-C93E-4034-8D404CE82C9C}"/>
                </a:ext>
              </a:extLst>
            </p:cNvPr>
            <p:cNvSpPr>
              <a:spLocks/>
            </p:cNvSpPr>
            <p:nvPr/>
          </p:nvSpPr>
          <p:spPr>
            <a:xfrm>
              <a:off x="3555552" y="5465650"/>
              <a:ext cx="2917408" cy="16249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Unterrichtseinheit „Geldanlage“</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Dauer: </a:t>
              </a:r>
              <a:r>
                <a:rPr lang="nb-NO" sz="1200" dirty="0">
                  <a:solidFill>
                    <a:schemeClr val="tx1"/>
                  </a:solidFill>
                  <a:latin typeface="Helvetica" panose="020B0604020202020204" pitchFamily="34" charset="0"/>
                  <a:cs typeface="Helvetica" panose="020B0604020202020204" pitchFamily="34" charset="0"/>
                </a:rPr>
                <a:t>45 + 90 Min. (flexibel teilbar)</a:t>
              </a:r>
              <a:endParaRPr lang="de-DE" sz="1200" dirty="0">
                <a:solidFill>
                  <a:schemeClr val="tx1"/>
                </a:solidFill>
                <a:latin typeface="Helvetica" panose="020B0604020202020204" pitchFamily="34" charset="0"/>
                <a:cs typeface="Helvetica" panose="020B0604020202020204" pitchFamily="34" charset="0"/>
              </a:endParaRP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Jahrgangsstufen: ab Klasse 9</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Schulformen: alle weiterführenden Schulen</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Fächer: Wirtschaftsunterricht</a:t>
              </a:r>
            </a:p>
          </p:txBody>
        </p:sp>
      </p:grpSp>
      <p:sp>
        <p:nvSpPr>
          <p:cNvPr id="12" name="Rechteck 11">
            <a:extLst>
              <a:ext uri="{FF2B5EF4-FFF2-40B4-BE49-F238E27FC236}">
                <a16:creationId xmlns:a16="http://schemas.microsoft.com/office/drawing/2014/main" id="{FDFEB977-489F-8911-98DB-46A063DC7396}"/>
              </a:ext>
            </a:extLst>
          </p:cNvPr>
          <p:cNvSpPr>
            <a:spLocks/>
          </p:cNvSpPr>
          <p:nvPr userDrawn="1"/>
        </p:nvSpPr>
        <p:spPr>
          <a:xfrm>
            <a:off x="1041162" y="3209095"/>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Weitere Unterrichtseinheiten</a:t>
            </a:r>
            <a:endParaRPr lang="de-DE" sz="1400" dirty="0">
              <a:solidFill>
                <a:schemeClr val="tx1"/>
              </a:solidFill>
              <a:latin typeface="Helvetica" panose="020B0604020202020204" pitchFamily="34" charset="0"/>
              <a:cs typeface="Helvetica" panose="020B0604020202020204" pitchFamily="34" charset="0"/>
            </a:endParaRPr>
          </a:p>
        </p:txBody>
      </p:sp>
      <p:sp>
        <p:nvSpPr>
          <p:cNvPr id="20" name="Rechteck: abgerundete Ecken 19">
            <a:extLst>
              <a:ext uri="{FF2B5EF4-FFF2-40B4-BE49-F238E27FC236}">
                <a16:creationId xmlns:a16="http://schemas.microsoft.com/office/drawing/2014/main" id="{790F6B71-A767-C308-2BF6-7188BA92DA75}"/>
              </a:ext>
            </a:extLst>
          </p:cNvPr>
          <p:cNvSpPr/>
          <p:nvPr userDrawn="1"/>
        </p:nvSpPr>
        <p:spPr>
          <a:xfrm>
            <a:off x="1188023" y="3722945"/>
            <a:ext cx="2242937" cy="2242800"/>
          </a:xfrm>
          <a:prstGeom prst="roundRect">
            <a:avLst>
              <a:gd name="adj" fmla="val 5908"/>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729F8FA6-C011-3985-04B3-A83D6EBF4B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0528" y="4190999"/>
            <a:ext cx="1365090" cy="1642790"/>
          </a:xfrm>
          <a:prstGeom prst="rect">
            <a:avLst/>
          </a:prstGeom>
        </p:spPr>
      </p:pic>
      <p:pic>
        <p:nvPicPr>
          <p:cNvPr id="21" name="Grafik 20" descr="Ein Bild, das Text, Logo, Schrift, Markenzeichen enthält.&#10;&#10;Automatisch generierte Beschreibung">
            <a:extLst>
              <a:ext uri="{FF2B5EF4-FFF2-40B4-BE49-F238E27FC236}">
                <a16:creationId xmlns:a16="http://schemas.microsoft.com/office/drawing/2014/main" id="{054428EC-139D-9A89-6A5F-736847B9517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 t="302" r="772" b="302"/>
          <a:stretch/>
        </p:blipFill>
        <p:spPr>
          <a:xfrm>
            <a:off x="1280109" y="3830468"/>
            <a:ext cx="720838" cy="721062"/>
          </a:xfrm>
          <a:prstGeom prst="ellipse">
            <a:avLst/>
          </a:prstGeom>
          <a:ln>
            <a:solidFill>
              <a:schemeClr val="bg1"/>
            </a:solidFill>
          </a:ln>
        </p:spPr>
      </p:pic>
    </p:spTree>
    <p:extLst>
      <p:ext uri="{BB962C8B-B14F-4D97-AF65-F5344CB8AC3E}">
        <p14:creationId xmlns:p14="http://schemas.microsoft.com/office/powerpoint/2010/main" val="41241734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22AB5874-0970-7E53-2E40-8D1FCCEDCD26}"/>
              </a:ext>
            </a:extLst>
          </p:cNvPr>
          <p:cNvGrpSpPr>
            <a:grpSpLocks/>
          </p:cNvGrpSpPr>
          <p:nvPr userDrawn="1"/>
        </p:nvGrpSpPr>
        <p:grpSpPr>
          <a:xfrm>
            <a:off x="1031300" y="10073302"/>
            <a:ext cx="1069511" cy="253546"/>
            <a:chOff x="4740892" y="3380559"/>
            <a:chExt cx="716795" cy="169928"/>
          </a:xfrm>
        </p:grpSpPr>
        <p:pic>
          <p:nvPicPr>
            <p:cNvPr id="8" name="Grafik 7">
              <a:extLst>
                <a:ext uri="{FF2B5EF4-FFF2-40B4-BE49-F238E27FC236}">
                  <a16:creationId xmlns:a16="http://schemas.microsoft.com/office/drawing/2014/main" id="{7CF051FD-DEE3-07C3-6FF2-BDE10AABD878}"/>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4842151" y="3420042"/>
              <a:ext cx="615536" cy="90000"/>
            </a:xfrm>
            <a:prstGeom prst="rect">
              <a:avLst/>
            </a:prstGeom>
          </p:spPr>
        </p:pic>
        <p:sp>
          <p:nvSpPr>
            <p:cNvPr id="9" name="Textfeld 8">
              <a:extLst>
                <a:ext uri="{FF2B5EF4-FFF2-40B4-BE49-F238E27FC236}">
                  <a16:creationId xmlns:a16="http://schemas.microsoft.com/office/drawing/2014/main" id="{D622B3A8-7A30-7424-BDD9-015259918A58}"/>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Tree>
    <p:extLst>
      <p:ext uri="{BB962C8B-B14F-4D97-AF65-F5344CB8AC3E}">
        <p14:creationId xmlns:p14="http://schemas.microsoft.com/office/powerpoint/2010/main" val="2436609279"/>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78" r:id="rId5"/>
    <p:sldLayoutId id="2147483665" r:id="rId6"/>
    <p:sldLayoutId id="2147483666" r:id="rId7"/>
    <p:sldLayoutId id="2147483667" r:id="rId8"/>
    <p:sldLayoutId id="2147483668" r:id="rId9"/>
    <p:sldLayoutId id="2147483669" r:id="rId10"/>
    <p:sldLayoutId id="2147483670" r:id="rId11"/>
    <p:sldLayoutId id="2147483679" r:id="rId12"/>
    <p:sldLayoutId id="2147483673" r:id="rId13"/>
    <p:sldLayoutId id="2147483675" r:id="rId14"/>
    <p:sldLayoutId id="2147483680" r:id="rId15"/>
    <p:sldLayoutId id="2147483676" r:id="rId16"/>
    <p:sldLayoutId id="2147483677" r:id="rId17"/>
    <p:sldLayoutId id="2147483674" r:id="rId18"/>
    <p:sldLayoutId id="2147483681" r:id="rId19"/>
    <p:sldLayoutId id="2147483682" r:id="rId20"/>
    <p:sldLayoutId id="2147483683" r:id="rId21"/>
    <p:sldLayoutId id="2147483684" r:id="rId22"/>
    <p:sldLayoutId id="2147483685" r:id="rId23"/>
    <p:sldLayoutId id="2147483686" r:id="rId24"/>
    <p:sldLayoutId id="2147483687"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info@finanztip.schule" TargetMode="External"/><Relationship Id="rId2" Type="http://schemas.openxmlformats.org/officeDocument/2006/relationships/hyperlink" Target="https://www.finanztip.schul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verbraucherbildung.de/materialkompass/unterrichtsmaterial-inflation-0"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finanztip.de/inflation/" TargetMode="External"/><Relationship Id="rId2" Type="http://schemas.openxmlformats.org/officeDocument/2006/relationships/hyperlink" Target="https://www.finanztip.schule/unterrichtsmaterial/geldanlage/" TargetMode="External"/><Relationship Id="rId1" Type="http://schemas.openxmlformats.org/officeDocument/2006/relationships/slideLayout" Target="../slideLayouts/slideLayout9.xml"/><Relationship Id="rId6" Type="http://schemas.openxmlformats.org/officeDocument/2006/relationships/hyperlink" Target="https://www.euro-area-statistics.org/digital-publication/statistics-insights-inflation/index.html?lang=de" TargetMode="External"/><Relationship Id="rId5" Type="http://schemas.openxmlformats.org/officeDocument/2006/relationships/hyperlink" Target="https://www.destatis.de/DE/Themen/Wirtschaft/Preise/Verbraucherpreisindex/_inhalt.html" TargetMode="External"/><Relationship Id="rId4" Type="http://schemas.openxmlformats.org/officeDocument/2006/relationships/hyperlink" Target="https://www.bpb.de/kurz-knapp/lexika/lexikon-der-wirtschaft/19723/infl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46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85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65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65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27A79C2C-B012-0EA7-C246-2FD9A3D502B9}"/>
              </a:ext>
            </a:extLst>
          </p:cNvPr>
          <p:cNvSpPr>
            <a:spLocks noGrp="1" noRot="1" noMove="1" noResize="1" noEditPoints="1" noAdjustHandles="1" noChangeArrowheads="1" noChangeShapeType="1"/>
          </p:cNvSpPr>
          <p:nvPr/>
        </p:nvSpPr>
        <p:spPr>
          <a:xfrm>
            <a:off x="1002905" y="8711984"/>
            <a:ext cx="5513950" cy="1382776"/>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rmAutofit fontScale="9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tx2"/>
                </a:solidFill>
                <a:effectLst/>
                <a:uLnTx/>
                <a:uFillTx/>
                <a:latin typeface="Ink Free" panose="03080402000500000000" pitchFamily="66" charset="0"/>
                <a:ea typeface="Inter" panose="020B0502030000000004" pitchFamily="34" charset="0"/>
                <a:cs typeface="helvetica" panose="020B0604020202020204" pitchFamily="34" charset="0"/>
              </a:rPr>
              <a:t>Inflation bedeutet, dass die Preise steigen bzw. wir uns weniger vom gleichen Geldbetrag leisten können (= sinkende Kaufkraft). Im Beispiel wird eine Kugel Eis um 40 Cent teurer. 5 Euro reichen damit nicht mehr für drei, sondern nur für zwei Kugeln.</a:t>
            </a:r>
            <a:endPar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endParaRPr>
          </a:p>
        </p:txBody>
      </p:sp>
    </p:spTree>
    <p:extLst>
      <p:ext uri="{BB962C8B-B14F-4D97-AF65-F5344CB8AC3E}">
        <p14:creationId xmlns:p14="http://schemas.microsoft.com/office/powerpoint/2010/main" val="286952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54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E74333C-ACEC-FAD6-04AD-BF5D8D7C99D9}"/>
              </a:ext>
            </a:extLst>
          </p:cNvPr>
          <p:cNvSpPr>
            <a:spLocks noGrp="1" noRot="1" noMove="1" noResize="1" noEditPoints="1" noAdjustHandles="1" noChangeArrowheads="1" noChangeShapeType="1"/>
          </p:cNvSpPr>
          <p:nvPr/>
        </p:nvSpPr>
        <p:spPr>
          <a:xfrm>
            <a:off x="1004563" y="8931083"/>
            <a:ext cx="5513950" cy="97823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Im gesamten </a:t>
            </a:r>
            <a:r>
              <a:rPr kumimoji="0" lang="de-DE" sz="1600" b="1"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Euroraum</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 lag die Inflationsrate zuletzt bei </a:t>
            </a:r>
            <a:r>
              <a:rPr kumimoji="0" lang="de-DE" sz="1600" b="0" i="0" u="none" strike="noStrike" kern="1200" cap="none" spc="0" normalizeH="0" baseline="0" noProof="0" dirty="0">
                <a:ln>
                  <a:noFill/>
                </a:ln>
                <a:solidFill>
                  <a:schemeClr val="tx2"/>
                </a:solidFill>
                <a:effectLst/>
                <a:uLnTx/>
                <a:uFillTx/>
                <a:latin typeface="Ink Free" panose="03080402000500000000" pitchFamily="66" charset="0"/>
                <a:ea typeface="Inter" panose="020B0502030000000004" pitchFamily="34" charset="0"/>
                <a:cs typeface="helvetica" panose="020B0604020202020204" pitchFamily="34" charset="0"/>
              </a:rPr>
              <a:t>2,8</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 % pro Jahr. </a:t>
            </a:r>
          </a:p>
        </p:txBody>
      </p:sp>
      <p:sp>
        <p:nvSpPr>
          <p:cNvPr id="3" name="Rechteck 2">
            <a:extLst>
              <a:ext uri="{FF2B5EF4-FFF2-40B4-BE49-F238E27FC236}">
                <a16:creationId xmlns:a16="http://schemas.microsoft.com/office/drawing/2014/main" id="{16937AE6-2C00-C698-2733-23ADD87CE128}"/>
              </a:ext>
            </a:extLst>
          </p:cNvPr>
          <p:cNvSpPr>
            <a:spLocks noGrp="1" noRot="1" noMove="1" noResize="1" noEditPoints="1" noAdjustHandles="1" noChangeArrowheads="1" noChangeShapeType="1"/>
          </p:cNvSpPr>
          <p:nvPr/>
        </p:nvSpPr>
        <p:spPr>
          <a:xfrm>
            <a:off x="1004563" y="4587679"/>
            <a:ext cx="5513950" cy="167901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Am </a:t>
            </a:r>
            <a:r>
              <a:rPr kumimoji="0" lang="de-DE" sz="1600" b="1"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wenigsten gestiegen </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bzw. sogar </a:t>
            </a:r>
            <a:r>
              <a:rPr kumimoji="0" lang="de-DE" sz="1600" b="1"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gesunken</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 sind die Preise für</a:t>
            </a:r>
            <a:b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br>
            <a:r>
              <a:rPr kumimoji="0" lang="de-DE" sz="1600" b="0" i="0" u="none" strike="noStrike" kern="1200" cap="none" spc="0" normalizeH="0" baseline="0" noProof="0" dirty="0">
                <a:ln>
                  <a:noFill/>
                </a:ln>
                <a:solidFill>
                  <a:schemeClr val="tx2"/>
                </a:solidFill>
                <a:effectLst/>
                <a:uLnTx/>
                <a:uFillTx/>
                <a:latin typeface="Ink Free" panose="03080402000500000000" pitchFamily="66" charset="0"/>
                <a:ea typeface="Inter" panose="020B0502030000000004" pitchFamily="34" charset="0"/>
                <a:cs typeface="helvetica" panose="020B0604020202020204" pitchFamily="34" charset="0"/>
              </a:rPr>
              <a:t>Kombinierte Personenbeförderungsleistungen </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 </a:t>
            </a:r>
            <a:r>
              <a:rPr kumimoji="0" lang="de-DE" sz="1600" b="0" i="0" u="none" strike="noStrike" kern="1200" cap="none" spc="0" normalizeH="0" baseline="0" noProof="0" dirty="0">
                <a:ln>
                  <a:noFill/>
                </a:ln>
                <a:solidFill>
                  <a:schemeClr val="tx2"/>
                </a:solidFill>
                <a:effectLst/>
                <a:uLnTx/>
                <a:uFillTx/>
                <a:latin typeface="Ink Free" panose="03080402000500000000" pitchFamily="66" charset="0"/>
                <a:ea typeface="Inter" panose="020B0502030000000004" pitchFamily="34" charset="0"/>
                <a:cs typeface="helvetica" panose="020B0604020202020204" pitchFamily="34" charset="0"/>
              </a:rPr>
              <a:t>-23,3 </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a:t>
            </a:r>
            <a:b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br>
            <a:r>
              <a:rPr kumimoji="0" lang="de-DE" sz="1600" b="0" i="0" u="none" strike="noStrike" kern="1200" cap="none" spc="0" normalizeH="0" baseline="0" noProof="0" dirty="0">
                <a:ln>
                  <a:noFill/>
                </a:ln>
                <a:solidFill>
                  <a:schemeClr val="tx2"/>
                </a:solidFill>
                <a:effectLst/>
                <a:uLnTx/>
                <a:uFillTx/>
                <a:latin typeface="Ink Free" panose="03080402000500000000" pitchFamily="66" charset="0"/>
                <a:ea typeface="Inter" panose="020B0502030000000004" pitchFamily="34" charset="0"/>
                <a:cs typeface="helvetica" panose="020B0604020202020204" pitchFamily="34" charset="0"/>
              </a:rPr>
              <a:t>Heizöl, einschl. Betriebskosten</a:t>
            </a:r>
            <a:r>
              <a:rPr kumimoji="0" lang="de-DE" sz="1600" b="0" i="0" u="none" strike="noStrike" kern="1200" cap="none" spc="0" normalizeH="0" baseline="0" noProof="0" dirty="0">
                <a:ln>
                  <a:noFill/>
                </a:ln>
                <a:solidFill>
                  <a:schemeClr val="tx2"/>
                </a:solidFill>
                <a:effectLst/>
                <a:uLnTx/>
                <a:uFillTx/>
                <a:latin typeface="helvetica" panose="020B0604020202020204" pitchFamily="34" charset="0"/>
                <a:ea typeface="Inter" panose="020B0502030000000004" pitchFamily="34" charset="0"/>
                <a:cs typeface="helvetica" panose="020B0604020202020204" pitchFamily="34" charset="0"/>
              </a:rPr>
              <a:t> </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-14,3 </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 und</a:t>
            </a:r>
            <a:b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br>
            <a:r>
              <a:rPr kumimoji="0" lang="de-DE" sz="1600" b="0" i="0" u="none" strike="noStrike" kern="1200" cap="none" spc="0" normalizeH="0" baseline="0" noProof="0" dirty="0">
                <a:ln>
                  <a:noFill/>
                </a:ln>
                <a:solidFill>
                  <a:schemeClr val="tx2"/>
                </a:solidFill>
                <a:effectLst/>
                <a:uLnTx/>
                <a:uFillTx/>
                <a:latin typeface="Ink Free" panose="03080402000500000000" pitchFamily="66" charset="0"/>
                <a:ea typeface="Inter" panose="020B0502030000000004" pitchFamily="34" charset="0"/>
                <a:cs typeface="helvetica" panose="020B0604020202020204" pitchFamily="34" charset="0"/>
              </a:rPr>
              <a:t>Feste Brennstoffe </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-13,9 </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 </a:t>
            </a:r>
          </a:p>
        </p:txBody>
      </p:sp>
      <p:sp>
        <p:nvSpPr>
          <p:cNvPr id="4" name="Rechteck 3">
            <a:extLst>
              <a:ext uri="{FF2B5EF4-FFF2-40B4-BE49-F238E27FC236}">
                <a16:creationId xmlns:a16="http://schemas.microsoft.com/office/drawing/2014/main" id="{4B733E2F-C6D4-AA73-E6A4-D91296523130}"/>
              </a:ext>
            </a:extLst>
          </p:cNvPr>
          <p:cNvSpPr>
            <a:spLocks noGrp="1" noRot="1" noMove="1" noResize="1" noEditPoints="1" noAdjustHandles="1" noChangeArrowheads="1" noChangeShapeType="1"/>
          </p:cNvSpPr>
          <p:nvPr/>
        </p:nvSpPr>
        <p:spPr>
          <a:xfrm>
            <a:off x="1004563" y="2739013"/>
            <a:ext cx="5513950" cy="167901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rmAutofit/>
          </a:bodyPr>
          <a:lstStyle/>
          <a:p>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Am </a:t>
            </a:r>
            <a:r>
              <a:rPr lang="de-DE" sz="1600" b="1" dirty="0">
                <a:solidFill>
                  <a:schemeClr val="tx1"/>
                </a:solidFill>
                <a:latin typeface="helvetica" panose="020B0604020202020204" pitchFamily="34" charset="0"/>
                <a:ea typeface="Inter" panose="020B0502030000000004" pitchFamily="34" charset="0"/>
                <a:cs typeface="helvetica" panose="020B0604020202020204" pitchFamily="34" charset="0"/>
              </a:rPr>
              <a:t>stärksten</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gestiegen sind die Preise für </a:t>
            </a:r>
            <a:b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Versicherungsdienstleistungen für den Verkehr </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+22,8</a:t>
            </a:r>
            <a:r>
              <a:rPr lang="de-DE" sz="1600" dirty="0">
                <a:solidFill>
                  <a:schemeClr val="tx2"/>
                </a:solidFill>
                <a:latin typeface="helvetica" panose="020B0604020202020204" pitchFamily="34" charset="0"/>
                <a:ea typeface="Inter" panose="020B0502030000000004" pitchFamily="34" charset="0"/>
                <a:cs typeface="helvetica" panose="020B0604020202020204" pitchFamily="34" charset="0"/>
              </a:rPr>
              <a:t> </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a:t>
            </a:r>
            <a:b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Fernwärme u. a. </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+13,3</a:t>
            </a:r>
            <a:r>
              <a:rPr lang="de-DE" sz="1600" dirty="0">
                <a:solidFill>
                  <a:schemeClr val="tx2"/>
                </a:solidFill>
                <a:latin typeface="helvetica" panose="020B0604020202020204" pitchFamily="34" charset="0"/>
                <a:ea typeface="Inter" panose="020B0502030000000004" pitchFamily="34" charset="0"/>
                <a:cs typeface="helvetica" panose="020B0604020202020204" pitchFamily="34" charset="0"/>
              </a:rPr>
              <a:t> </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und</a:t>
            </a:r>
            <a:b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Mineralwasser, Limonaden, Säfte </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+12,0</a:t>
            </a:r>
            <a:r>
              <a:rPr lang="de-DE" sz="1600" dirty="0">
                <a:solidFill>
                  <a:schemeClr val="tx2"/>
                </a:solidFill>
                <a:latin typeface="helvetica" panose="020B0604020202020204" pitchFamily="34" charset="0"/>
                <a:ea typeface="Inter" panose="020B0502030000000004" pitchFamily="34" charset="0"/>
                <a:cs typeface="helvetica" panose="020B0604020202020204" pitchFamily="34" charset="0"/>
              </a:rPr>
              <a:t> </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a:t>
            </a:r>
          </a:p>
        </p:txBody>
      </p:sp>
      <p:sp>
        <p:nvSpPr>
          <p:cNvPr id="5" name="Rechteck 4">
            <a:extLst>
              <a:ext uri="{FF2B5EF4-FFF2-40B4-BE49-F238E27FC236}">
                <a16:creationId xmlns:a16="http://schemas.microsoft.com/office/drawing/2014/main" id="{3A771107-715B-34A4-350E-91BB1929689A}"/>
              </a:ext>
            </a:extLst>
          </p:cNvPr>
          <p:cNvSpPr>
            <a:spLocks noGrp="1" noRot="1" noMove="1" noResize="1" noEditPoints="1" noAdjustHandles="1" noChangeArrowheads="1" noChangeShapeType="1"/>
          </p:cNvSpPr>
          <p:nvPr/>
        </p:nvSpPr>
        <p:spPr>
          <a:xfrm>
            <a:off x="1004563" y="1497350"/>
            <a:ext cx="5513950" cy="107201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Im Monat </a:t>
            </a:r>
            <a:r>
              <a:rPr kumimoji="0" lang="de-DE" sz="1600" b="0" i="0" u="none" strike="noStrike" kern="1200" cap="none" spc="0" normalizeH="0" baseline="0" noProof="0" dirty="0">
                <a:ln>
                  <a:noFill/>
                </a:ln>
                <a:solidFill>
                  <a:schemeClr val="tx2"/>
                </a:solidFill>
                <a:effectLst/>
                <a:uLnTx/>
                <a:uFillTx/>
                <a:latin typeface="Ink Free" panose="03080402000500000000" pitchFamily="66" charset="0"/>
                <a:ea typeface="Inter" panose="020B0502030000000004" pitchFamily="34" charset="0"/>
                <a:cs typeface="helvetica" panose="020B0604020202020204" pitchFamily="34" charset="0"/>
              </a:rPr>
              <a:t>Januar 2024 </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lag die </a:t>
            </a:r>
            <a:r>
              <a:rPr kumimoji="0" lang="de-DE" sz="1600" b="1"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Inflationsrate in Deutschland</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 bei </a:t>
            </a:r>
            <a:r>
              <a:rPr kumimoji="0" lang="de-DE" sz="1600" b="0" i="0" u="none" strike="noStrike" kern="1200" cap="none" spc="0" normalizeH="0" baseline="0" noProof="0" dirty="0">
                <a:ln>
                  <a:noFill/>
                </a:ln>
                <a:solidFill>
                  <a:schemeClr val="tx2"/>
                </a:solidFill>
                <a:effectLst/>
                <a:uLnTx/>
                <a:uFillTx/>
                <a:latin typeface="Ink Free" panose="03080402000500000000" pitchFamily="66" charset="0"/>
                <a:ea typeface="Inter" panose="020B0502030000000004" pitchFamily="34" charset="0"/>
                <a:cs typeface="helvetica" panose="020B0604020202020204" pitchFamily="34" charset="0"/>
              </a:rPr>
              <a:t>2,9</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 % pro Jahr. </a:t>
            </a:r>
            <a:r>
              <a:rPr kumimoji="0" lang="de-DE" sz="1600" b="0" i="0" u="none" strike="noStrike" kern="1200" cap="none" spc="0" normalizeH="0" baseline="0" noProof="0" dirty="0">
                <a:ln>
                  <a:noFill/>
                </a:ln>
                <a:solidFill>
                  <a:schemeClr val="tx2"/>
                </a:solidFill>
                <a:effectLst/>
                <a:uLnTx/>
                <a:uFillTx/>
                <a:latin typeface="Ink Free" panose="03080402000500000000" pitchFamily="66" charset="0"/>
                <a:ea typeface="Inter" panose="020B0502030000000004" pitchFamily="34" charset="0"/>
                <a:cs typeface="helvetica" panose="020B0604020202020204" pitchFamily="34" charset="0"/>
              </a:rPr>
              <a:t>(HVPI: 3,1 % p. a.)</a:t>
            </a:r>
          </a:p>
        </p:txBody>
      </p:sp>
    </p:spTree>
    <p:extLst>
      <p:ext uri="{BB962C8B-B14F-4D97-AF65-F5344CB8AC3E}">
        <p14:creationId xmlns:p14="http://schemas.microsoft.com/office/powerpoint/2010/main" val="1012455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E7C0425-61B3-B7F7-4F23-A209902878FF}"/>
              </a:ext>
            </a:extLst>
          </p:cNvPr>
          <p:cNvSpPr>
            <a:spLocks noGrp="1" noRot="1" noMove="1" noResize="1" noEditPoints="1" noAdjustHandles="1" noChangeArrowheads="1" noChangeShapeType="1"/>
          </p:cNvSpPr>
          <p:nvPr/>
        </p:nvSpPr>
        <p:spPr>
          <a:xfrm>
            <a:off x="1020525" y="6436345"/>
            <a:ext cx="5513950" cy="3472972"/>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rmAutofit/>
          </a:bodyPr>
          <a:lstStyle/>
          <a:p>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Im gesamten </a:t>
            </a:r>
            <a:r>
              <a:rPr lang="de-DE" sz="1600" b="1" dirty="0">
                <a:solidFill>
                  <a:schemeClr val="tx1"/>
                </a:solidFill>
                <a:latin typeface="helvetica" panose="020B0604020202020204" pitchFamily="34" charset="0"/>
                <a:ea typeface="Inter" panose="020B0502030000000004" pitchFamily="34" charset="0"/>
                <a:cs typeface="helvetica" panose="020B0604020202020204" pitchFamily="34" charset="0"/>
              </a:rPr>
              <a:t>Euroraum</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lag die Inflationsrate zuletzt bei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2,8</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 pro Jahr.</a:t>
            </a:r>
          </a:p>
          <a:p>
            <a:endPar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Die </a:t>
            </a:r>
            <a:r>
              <a:rPr lang="de-DE" sz="1600" b="1" dirty="0">
                <a:solidFill>
                  <a:schemeClr val="tx1"/>
                </a:solidFill>
                <a:latin typeface="helvetica" panose="020B0604020202020204" pitchFamily="34" charset="0"/>
                <a:ea typeface="Inter" panose="020B0502030000000004" pitchFamily="34" charset="0"/>
                <a:cs typeface="helvetica" panose="020B0604020202020204" pitchFamily="34" charset="0"/>
              </a:rPr>
              <a:t>Länder mit den höchsten Inflationsraten </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waren </a:t>
            </a:r>
            <a:b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Estland</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5,0</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a:t>
            </a:r>
            <a:b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Kroatien</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4,8</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 und</a:t>
            </a:r>
            <a:b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Polen</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4,5</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a:t>
            </a:r>
          </a:p>
          <a:p>
            <a:endPar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endParaRPr>
          </a:p>
          <a:p>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In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Dänemark</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0,9</a:t>
            </a:r>
            <a:r>
              <a:rPr lang="de-DE" sz="1600" dirty="0">
                <a:solidFill>
                  <a:schemeClr val="tx2"/>
                </a:solidFill>
                <a:latin typeface="helvetica" panose="020B0604020202020204" pitchFamily="34" charset="0"/>
                <a:ea typeface="Inter" panose="020B0502030000000004" pitchFamily="34" charset="0"/>
                <a:cs typeface="helvetica" panose="020B0604020202020204" pitchFamily="34" charset="0"/>
              </a:rPr>
              <a:t> </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a:t>
            </a:r>
            <a:b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Italien</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0,9</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 und</a:t>
            </a:r>
            <a:b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Lettland</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1,1</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 wurden die </a:t>
            </a:r>
            <a:r>
              <a:rPr lang="de-DE" sz="1600" b="1" dirty="0">
                <a:solidFill>
                  <a:schemeClr val="tx1"/>
                </a:solidFill>
                <a:latin typeface="helvetica" panose="020B0604020202020204" pitchFamily="34" charset="0"/>
                <a:ea typeface="Inter" panose="020B0502030000000004" pitchFamily="34" charset="0"/>
                <a:cs typeface="helvetica" panose="020B0604020202020204" pitchFamily="34" charset="0"/>
              </a:rPr>
              <a:t>niedrigsten Raten </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gemessen.</a:t>
            </a:r>
          </a:p>
        </p:txBody>
      </p:sp>
      <p:sp>
        <p:nvSpPr>
          <p:cNvPr id="10" name="Rechteck 9">
            <a:extLst>
              <a:ext uri="{FF2B5EF4-FFF2-40B4-BE49-F238E27FC236}">
                <a16:creationId xmlns:a16="http://schemas.microsoft.com/office/drawing/2014/main" id="{E0E20436-4A62-C66F-3291-9492CE202101}"/>
              </a:ext>
            </a:extLst>
          </p:cNvPr>
          <p:cNvSpPr>
            <a:spLocks noGrp="1" noRot="1" noMove="1" noResize="1" noEditPoints="1" noAdjustHandles="1" noChangeArrowheads="1" noChangeShapeType="1"/>
          </p:cNvSpPr>
          <p:nvPr/>
        </p:nvSpPr>
        <p:spPr>
          <a:xfrm>
            <a:off x="1004563" y="4587679"/>
            <a:ext cx="5513950" cy="167901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Am </a:t>
            </a:r>
            <a:r>
              <a:rPr kumimoji="0" lang="de-DE" sz="1600" b="1"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wenigsten gestiegen </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bzw. sogar </a:t>
            </a:r>
            <a:r>
              <a:rPr kumimoji="0" lang="de-DE" sz="1600" b="1"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gesunken</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 sind die Preise für</a:t>
            </a:r>
            <a:b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br>
            <a:r>
              <a:rPr kumimoji="0" lang="de-DE" sz="1600" b="0" i="0" u="none" strike="noStrike" kern="1200" cap="none" spc="0" normalizeH="0" baseline="0" noProof="0" dirty="0">
                <a:ln>
                  <a:noFill/>
                </a:ln>
                <a:solidFill>
                  <a:schemeClr val="tx2"/>
                </a:solidFill>
                <a:effectLst/>
                <a:uLnTx/>
                <a:uFillTx/>
                <a:latin typeface="Ink Free" panose="03080402000500000000" pitchFamily="66" charset="0"/>
                <a:ea typeface="Inter" panose="020B0502030000000004" pitchFamily="34" charset="0"/>
                <a:cs typeface="helvetica" panose="020B0604020202020204" pitchFamily="34" charset="0"/>
              </a:rPr>
              <a:t>Kombinierte Personenbeförderungsleistungen </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 </a:t>
            </a:r>
            <a:r>
              <a:rPr kumimoji="0" lang="de-DE" sz="1600" b="0" i="0" u="none" strike="noStrike" kern="1200" cap="none" spc="0" normalizeH="0" baseline="0" noProof="0" dirty="0">
                <a:ln>
                  <a:noFill/>
                </a:ln>
                <a:solidFill>
                  <a:schemeClr val="tx2"/>
                </a:solidFill>
                <a:effectLst/>
                <a:uLnTx/>
                <a:uFillTx/>
                <a:latin typeface="Ink Free" panose="03080402000500000000" pitchFamily="66" charset="0"/>
                <a:ea typeface="Inter" panose="020B0502030000000004" pitchFamily="34" charset="0"/>
                <a:cs typeface="helvetica" panose="020B0604020202020204" pitchFamily="34" charset="0"/>
              </a:rPr>
              <a:t>-23,3 </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a:t>
            </a:r>
            <a:b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br>
            <a:r>
              <a:rPr kumimoji="0" lang="de-DE" sz="1600" b="0" i="0" u="none" strike="noStrike" kern="1200" cap="none" spc="0" normalizeH="0" baseline="0" noProof="0" dirty="0">
                <a:ln>
                  <a:noFill/>
                </a:ln>
                <a:solidFill>
                  <a:schemeClr val="tx2"/>
                </a:solidFill>
                <a:effectLst/>
                <a:uLnTx/>
                <a:uFillTx/>
                <a:latin typeface="Ink Free" panose="03080402000500000000" pitchFamily="66" charset="0"/>
                <a:ea typeface="Inter" panose="020B0502030000000004" pitchFamily="34" charset="0"/>
                <a:cs typeface="helvetica" panose="020B0604020202020204" pitchFamily="34" charset="0"/>
              </a:rPr>
              <a:t>Heizöl, einschl. Betriebskosten</a:t>
            </a:r>
            <a:r>
              <a:rPr kumimoji="0" lang="de-DE" sz="1600" b="0" i="0" u="none" strike="noStrike" kern="1200" cap="none" spc="0" normalizeH="0" baseline="0" noProof="0" dirty="0">
                <a:ln>
                  <a:noFill/>
                </a:ln>
                <a:solidFill>
                  <a:schemeClr val="tx2"/>
                </a:solidFill>
                <a:effectLst/>
                <a:uLnTx/>
                <a:uFillTx/>
                <a:latin typeface="helvetica" panose="020B0604020202020204" pitchFamily="34" charset="0"/>
                <a:ea typeface="Inter" panose="020B0502030000000004" pitchFamily="34" charset="0"/>
                <a:cs typeface="helvetica" panose="020B0604020202020204" pitchFamily="34" charset="0"/>
              </a:rPr>
              <a:t> </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-14,3 </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 und</a:t>
            </a:r>
            <a:b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br>
            <a:r>
              <a:rPr kumimoji="0" lang="de-DE" sz="1600" b="0" i="0" u="none" strike="noStrike" kern="1200" cap="none" spc="0" normalizeH="0" baseline="0" noProof="0" dirty="0">
                <a:ln>
                  <a:noFill/>
                </a:ln>
                <a:solidFill>
                  <a:schemeClr val="tx2"/>
                </a:solidFill>
                <a:effectLst/>
                <a:uLnTx/>
                <a:uFillTx/>
                <a:latin typeface="Ink Free" panose="03080402000500000000" pitchFamily="66" charset="0"/>
                <a:ea typeface="Inter" panose="020B0502030000000004" pitchFamily="34" charset="0"/>
                <a:cs typeface="helvetica" panose="020B0604020202020204" pitchFamily="34" charset="0"/>
              </a:rPr>
              <a:t>Feste Brennstoffe </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-13,9 </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 </a:t>
            </a:r>
          </a:p>
        </p:txBody>
      </p:sp>
      <p:sp>
        <p:nvSpPr>
          <p:cNvPr id="11" name="Rechteck 10">
            <a:extLst>
              <a:ext uri="{FF2B5EF4-FFF2-40B4-BE49-F238E27FC236}">
                <a16:creationId xmlns:a16="http://schemas.microsoft.com/office/drawing/2014/main" id="{B020BF8F-1F96-4E13-814C-A162FE71F9C0}"/>
              </a:ext>
            </a:extLst>
          </p:cNvPr>
          <p:cNvSpPr>
            <a:spLocks noGrp="1" noRot="1" noMove="1" noResize="1" noEditPoints="1" noAdjustHandles="1" noChangeArrowheads="1" noChangeShapeType="1"/>
          </p:cNvSpPr>
          <p:nvPr/>
        </p:nvSpPr>
        <p:spPr>
          <a:xfrm>
            <a:off x="1004563" y="2739013"/>
            <a:ext cx="5513950" cy="167901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rmAutofit/>
          </a:bodyPr>
          <a:lstStyle/>
          <a:p>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Am </a:t>
            </a:r>
            <a:r>
              <a:rPr lang="de-DE" sz="1600" b="1" dirty="0">
                <a:solidFill>
                  <a:schemeClr val="tx1"/>
                </a:solidFill>
                <a:latin typeface="helvetica" panose="020B0604020202020204" pitchFamily="34" charset="0"/>
                <a:ea typeface="Inter" panose="020B0502030000000004" pitchFamily="34" charset="0"/>
                <a:cs typeface="helvetica" panose="020B0604020202020204" pitchFamily="34" charset="0"/>
              </a:rPr>
              <a:t>stärksten</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gestiegen sind die Preise für </a:t>
            </a:r>
            <a:b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Versicherungsdienstleistungen für den Verkehr </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+22,8</a:t>
            </a:r>
            <a:r>
              <a:rPr lang="de-DE" sz="1600" dirty="0">
                <a:solidFill>
                  <a:schemeClr val="tx2"/>
                </a:solidFill>
                <a:latin typeface="helvetica" panose="020B0604020202020204" pitchFamily="34" charset="0"/>
                <a:ea typeface="Inter" panose="020B0502030000000004" pitchFamily="34" charset="0"/>
                <a:cs typeface="helvetica" panose="020B0604020202020204" pitchFamily="34" charset="0"/>
              </a:rPr>
              <a:t> </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a:t>
            </a:r>
            <a:b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Fernwärme u. a. </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+13,3</a:t>
            </a:r>
            <a:r>
              <a:rPr lang="de-DE" sz="1600" dirty="0">
                <a:solidFill>
                  <a:schemeClr val="tx2"/>
                </a:solidFill>
                <a:latin typeface="helvetica" panose="020B0604020202020204" pitchFamily="34" charset="0"/>
                <a:ea typeface="Inter" panose="020B0502030000000004" pitchFamily="34" charset="0"/>
                <a:cs typeface="helvetica" panose="020B0604020202020204" pitchFamily="34" charset="0"/>
              </a:rPr>
              <a:t> </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und</a:t>
            </a:r>
            <a:b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b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Mineralwasser, Limonaden, Säfte </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+12,0</a:t>
            </a:r>
            <a:r>
              <a:rPr lang="de-DE" sz="1600" dirty="0">
                <a:solidFill>
                  <a:schemeClr val="tx2"/>
                </a:solidFill>
                <a:latin typeface="helvetica" panose="020B0604020202020204" pitchFamily="34" charset="0"/>
                <a:ea typeface="Inter" panose="020B0502030000000004" pitchFamily="34" charset="0"/>
                <a:cs typeface="helvetica" panose="020B0604020202020204" pitchFamily="34" charset="0"/>
              </a:rPr>
              <a:t> </a:t>
            </a:r>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 </a:t>
            </a:r>
          </a:p>
        </p:txBody>
      </p:sp>
      <p:sp>
        <p:nvSpPr>
          <p:cNvPr id="12" name="Rechteck 11">
            <a:extLst>
              <a:ext uri="{FF2B5EF4-FFF2-40B4-BE49-F238E27FC236}">
                <a16:creationId xmlns:a16="http://schemas.microsoft.com/office/drawing/2014/main" id="{B91174C3-4C54-308F-1C1A-BF7A2C2475A4}"/>
              </a:ext>
            </a:extLst>
          </p:cNvPr>
          <p:cNvSpPr>
            <a:spLocks noGrp="1" noRot="1" noMove="1" noResize="1" noEditPoints="1" noAdjustHandles="1" noChangeArrowheads="1" noChangeShapeType="1"/>
          </p:cNvSpPr>
          <p:nvPr/>
        </p:nvSpPr>
        <p:spPr>
          <a:xfrm>
            <a:off x="1004563" y="1497350"/>
            <a:ext cx="5513950" cy="107201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Im Monat </a:t>
            </a:r>
            <a:r>
              <a:rPr kumimoji="0" lang="de-DE" sz="1600" b="0" i="0" u="none" strike="noStrike" kern="1200" cap="none" spc="0" normalizeH="0" baseline="0" noProof="0" dirty="0">
                <a:ln>
                  <a:noFill/>
                </a:ln>
                <a:solidFill>
                  <a:schemeClr val="tx2"/>
                </a:solidFill>
                <a:effectLst/>
                <a:uLnTx/>
                <a:uFillTx/>
                <a:latin typeface="Ink Free" panose="03080402000500000000" pitchFamily="66" charset="0"/>
                <a:ea typeface="Inter" panose="020B0502030000000004" pitchFamily="34" charset="0"/>
                <a:cs typeface="helvetica" panose="020B0604020202020204" pitchFamily="34" charset="0"/>
              </a:rPr>
              <a:t>Januar 2024 </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lag die </a:t>
            </a:r>
            <a:r>
              <a:rPr kumimoji="0" lang="de-DE" sz="1600" b="1"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Inflationsrate in Deutschland</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 bei </a:t>
            </a:r>
            <a:r>
              <a:rPr kumimoji="0" lang="de-DE" sz="1600" b="0" i="0" u="none" strike="noStrike" kern="1200" cap="none" spc="0" normalizeH="0" baseline="0" noProof="0" dirty="0">
                <a:ln>
                  <a:noFill/>
                </a:ln>
                <a:solidFill>
                  <a:schemeClr val="tx2"/>
                </a:solidFill>
                <a:effectLst/>
                <a:uLnTx/>
                <a:uFillTx/>
                <a:latin typeface="Ink Free" panose="03080402000500000000" pitchFamily="66" charset="0"/>
                <a:ea typeface="Inter" panose="020B0502030000000004" pitchFamily="34" charset="0"/>
                <a:cs typeface="helvetica" panose="020B0604020202020204" pitchFamily="34" charset="0"/>
              </a:rPr>
              <a:t>2,9</a:t>
            </a:r>
            <a:r>
              <a:rPr kumimoji="0" lang="de-DE" sz="1600" b="0" i="0" u="none" strike="noStrike" kern="1200" cap="none" spc="0" normalizeH="0" baseline="0" noProof="0" dirty="0">
                <a:ln>
                  <a:noFill/>
                </a:ln>
                <a:solidFill>
                  <a:srgbClr val="243039"/>
                </a:solidFill>
                <a:effectLst/>
                <a:uLnTx/>
                <a:uFillTx/>
                <a:latin typeface="helvetica" panose="020B0604020202020204" pitchFamily="34" charset="0"/>
                <a:ea typeface="Inter" panose="020B0502030000000004" pitchFamily="34" charset="0"/>
                <a:cs typeface="helvetica" panose="020B0604020202020204" pitchFamily="34" charset="0"/>
              </a:rPr>
              <a:t> % pro Jahr. </a:t>
            </a:r>
            <a:r>
              <a:rPr kumimoji="0" lang="de-DE" sz="1600" b="0" i="0" u="none" strike="noStrike" kern="1200" cap="none" spc="0" normalizeH="0" baseline="0" noProof="0" dirty="0">
                <a:ln>
                  <a:noFill/>
                </a:ln>
                <a:solidFill>
                  <a:schemeClr val="tx2"/>
                </a:solidFill>
                <a:effectLst/>
                <a:uLnTx/>
                <a:uFillTx/>
                <a:latin typeface="Ink Free" panose="03080402000500000000" pitchFamily="66" charset="0"/>
                <a:ea typeface="Inter" panose="020B0502030000000004" pitchFamily="34" charset="0"/>
                <a:cs typeface="helvetica" panose="020B0604020202020204" pitchFamily="34" charset="0"/>
              </a:rPr>
              <a:t>(HVPI: 3,1 % p. a.)</a:t>
            </a:r>
          </a:p>
        </p:txBody>
      </p:sp>
    </p:spTree>
    <p:extLst>
      <p:ext uri="{BB962C8B-B14F-4D97-AF65-F5344CB8AC3E}">
        <p14:creationId xmlns:p14="http://schemas.microsoft.com/office/powerpoint/2010/main" val="3121506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le 3">
            <a:extLst>
              <a:ext uri="{FF2B5EF4-FFF2-40B4-BE49-F238E27FC236}">
                <a16:creationId xmlns:a16="http://schemas.microsoft.com/office/drawing/2014/main" id="{6E9CBFA5-3A56-8908-8B50-ABCC79EBA005}"/>
              </a:ext>
            </a:extLst>
          </p:cNvPr>
          <p:cNvGraphicFramePr>
            <a:graphicFrameLocks/>
          </p:cNvGraphicFramePr>
          <p:nvPr>
            <p:extLst>
              <p:ext uri="{D42A27DB-BD31-4B8C-83A1-F6EECF244321}">
                <p14:modId xmlns:p14="http://schemas.microsoft.com/office/powerpoint/2010/main" val="1655774714"/>
              </p:ext>
            </p:extLst>
          </p:nvPr>
        </p:nvGraphicFramePr>
        <p:xfrm>
          <a:off x="1020524" y="2246947"/>
          <a:ext cx="5513951" cy="7122699"/>
        </p:xfrm>
        <a:graphic>
          <a:graphicData uri="http://schemas.openxmlformats.org/drawingml/2006/table">
            <a:tbl>
              <a:tblPr firstRow="1" bandRow="1">
                <a:tableStyleId>{69CF1AB2-1976-4502-BF36-3FF5EA218861}</a:tableStyleId>
              </a:tblPr>
              <a:tblGrid>
                <a:gridCol w="1837983">
                  <a:extLst>
                    <a:ext uri="{9D8B030D-6E8A-4147-A177-3AD203B41FA5}">
                      <a16:colId xmlns:a16="http://schemas.microsoft.com/office/drawing/2014/main" val="1697369739"/>
                    </a:ext>
                  </a:extLst>
                </a:gridCol>
                <a:gridCol w="918992">
                  <a:extLst>
                    <a:ext uri="{9D8B030D-6E8A-4147-A177-3AD203B41FA5}">
                      <a16:colId xmlns:a16="http://schemas.microsoft.com/office/drawing/2014/main" val="1450189684"/>
                    </a:ext>
                  </a:extLst>
                </a:gridCol>
                <a:gridCol w="918992">
                  <a:extLst>
                    <a:ext uri="{9D8B030D-6E8A-4147-A177-3AD203B41FA5}">
                      <a16:colId xmlns:a16="http://schemas.microsoft.com/office/drawing/2014/main" val="3419788690"/>
                    </a:ext>
                  </a:extLst>
                </a:gridCol>
                <a:gridCol w="918992">
                  <a:extLst>
                    <a:ext uri="{9D8B030D-6E8A-4147-A177-3AD203B41FA5}">
                      <a16:colId xmlns:a16="http://schemas.microsoft.com/office/drawing/2014/main" val="1965514250"/>
                    </a:ext>
                  </a:extLst>
                </a:gridCol>
                <a:gridCol w="918992">
                  <a:extLst>
                    <a:ext uri="{9D8B030D-6E8A-4147-A177-3AD203B41FA5}">
                      <a16:colId xmlns:a16="http://schemas.microsoft.com/office/drawing/2014/main" val="735958619"/>
                    </a:ext>
                  </a:extLst>
                </a:gridCol>
              </a:tblGrid>
              <a:tr h="664785">
                <a:tc>
                  <a:txBody>
                    <a:bodyPr/>
                    <a:lstStyle/>
                    <a:p>
                      <a:endParaRPr lang="de-DE" sz="1200" b="1" dirty="0">
                        <a:latin typeface="helvetica" panose="020B0604020202020204" pitchFamily="34" charset="0"/>
                        <a:ea typeface="Inter" panose="020B0502030000000004" pitchFamily="34" charset="0"/>
                        <a:cs typeface="helvetica" panose="020B0604020202020204" pitchFamily="34" charset="0"/>
                      </a:endParaRP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r>
                        <a:rPr lang="de-DE" sz="1200" b="1" dirty="0">
                          <a:latin typeface="helvetica" panose="020B0604020202020204" pitchFamily="34" charset="0"/>
                          <a:ea typeface="Inter" panose="020B0502030000000004" pitchFamily="34" charset="0"/>
                          <a:cs typeface="helvetica" panose="020B0604020202020204" pitchFamily="34" charset="0"/>
                        </a:rPr>
                        <a:t>Martin </a:t>
                      </a:r>
                      <a:r>
                        <a:rPr lang="de-DE" sz="1200" b="1" dirty="0" err="1">
                          <a:latin typeface="helvetica" panose="020B0604020202020204" pitchFamily="34" charset="0"/>
                          <a:ea typeface="Inter" panose="020B0502030000000004" pitchFamily="34" charset="0"/>
                          <a:cs typeface="helvetica" panose="020B0604020202020204" pitchFamily="34" charset="0"/>
                        </a:rPr>
                        <a:t>Odoa</a:t>
                      </a:r>
                      <a:endParaRPr lang="de-DE" sz="1200" b="1" dirty="0">
                        <a:latin typeface="helvetica" panose="020B0604020202020204" pitchFamily="34" charset="0"/>
                        <a:ea typeface="Inter" panose="020B0502030000000004" pitchFamily="34" charset="0"/>
                        <a:cs typeface="helvetica" panose="020B0604020202020204" pitchFamily="34" charset="0"/>
                      </a:endParaRPr>
                    </a:p>
                  </a:txBody>
                  <a:tcPr anchor="ct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r>
                        <a:rPr lang="de-DE" sz="1200" b="1" dirty="0">
                          <a:latin typeface="helvetica" panose="020B0604020202020204" pitchFamily="34" charset="0"/>
                          <a:ea typeface="Inter" panose="020B0502030000000004" pitchFamily="34" charset="0"/>
                          <a:cs typeface="helvetica" panose="020B0604020202020204" pitchFamily="34" charset="0"/>
                        </a:rPr>
                        <a:t>Lien &amp; Sebastian Graf</a:t>
                      </a:r>
                    </a:p>
                  </a:txBody>
                  <a:tcPr anchor="ct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r>
                        <a:rPr lang="de-DE" sz="1200" b="1" dirty="0">
                          <a:latin typeface="helvetica" panose="020B0604020202020204" pitchFamily="34" charset="0"/>
                          <a:ea typeface="Inter" panose="020B0502030000000004" pitchFamily="34" charset="0"/>
                          <a:cs typeface="helvetica" panose="020B0604020202020204" pitchFamily="34" charset="0"/>
                        </a:rPr>
                        <a:t>Familie Wächter</a:t>
                      </a:r>
                    </a:p>
                  </a:txBody>
                  <a:tcPr anchor="ct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r>
                        <a:rPr lang="de-DE" sz="1200" b="1" dirty="0">
                          <a:latin typeface="helvetica" panose="020B0604020202020204" pitchFamily="34" charset="0"/>
                          <a:ea typeface="Inter" panose="020B0502030000000004" pitchFamily="34" charset="0"/>
                          <a:cs typeface="helvetica" panose="020B0604020202020204" pitchFamily="34" charset="0"/>
                        </a:rPr>
                        <a:t>Marlene Zimmer-mann</a:t>
                      </a:r>
                    </a:p>
                  </a:txBody>
                  <a:tcPr anchor="ct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extLst>
                  <a:ext uri="{0D108BD9-81ED-4DB2-BD59-A6C34878D82A}">
                    <a16:rowId xmlns:a16="http://schemas.microsoft.com/office/drawing/2014/main" val="713135995"/>
                  </a:ext>
                </a:extLst>
              </a:tr>
              <a:tr h="284908">
                <a:tc>
                  <a:txBody>
                    <a:bodyPr/>
                    <a:lstStyle/>
                    <a:p>
                      <a:r>
                        <a:rPr lang="de-DE" sz="1200">
                          <a:latin typeface="helvetica" panose="020B0604020202020204" pitchFamily="34" charset="0"/>
                          <a:ea typeface="Inter" panose="020B0502030000000004" pitchFamily="34" charset="0"/>
                          <a:cs typeface="helvetica" panose="020B0604020202020204" pitchFamily="34" charset="0"/>
                        </a:rPr>
                        <a:t>Gesamtausgaben</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1.050 €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2.900 €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4.000 €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1.200 €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extLst>
                  <a:ext uri="{0D108BD9-81ED-4DB2-BD59-A6C34878D82A}">
                    <a16:rowId xmlns:a16="http://schemas.microsoft.com/office/drawing/2014/main" val="470602127"/>
                  </a:ext>
                </a:extLst>
              </a:tr>
              <a:tr h="284908">
                <a:tc>
                  <a:txBody>
                    <a:bodyPr/>
                    <a:lstStyle/>
                    <a:p>
                      <a:r>
                        <a:rPr lang="de-DE" sz="1200" dirty="0">
                          <a:latin typeface="helvetica" panose="020B0604020202020204" pitchFamily="34" charset="0"/>
                          <a:ea typeface="Inter" panose="020B0502030000000004" pitchFamily="34" charset="0"/>
                          <a:cs typeface="helvetica" panose="020B0604020202020204" pitchFamily="34" charset="0"/>
                        </a:rPr>
                        <a:t>Nahrungsmittel</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170 €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240 €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480 €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190 €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extLst>
                  <a:ext uri="{0D108BD9-81ED-4DB2-BD59-A6C34878D82A}">
                    <a16:rowId xmlns:a16="http://schemas.microsoft.com/office/drawing/2014/main" val="521667590"/>
                  </a:ext>
                </a:extLst>
              </a:tr>
              <a:tr h="284908">
                <a:tc>
                  <a:txBody>
                    <a:bodyPr/>
                    <a:lstStyle/>
                    <a:p>
                      <a:r>
                        <a:rPr lang="de-DE" sz="1200" dirty="0">
                          <a:latin typeface="helvetica" panose="020B0604020202020204" pitchFamily="34" charset="0"/>
                          <a:ea typeface="Inter" panose="020B0502030000000004" pitchFamily="34" charset="0"/>
                          <a:cs typeface="helvetica" panose="020B0604020202020204" pitchFamily="34" charset="0"/>
                        </a:rPr>
                        <a:t>Alkohol</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15 €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50 €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extLst>
                  <a:ext uri="{0D108BD9-81ED-4DB2-BD59-A6C34878D82A}">
                    <a16:rowId xmlns:a16="http://schemas.microsoft.com/office/drawing/2014/main" val="1437618231"/>
                  </a:ext>
                </a:extLst>
              </a:tr>
              <a:tr h="284908">
                <a:tc>
                  <a:txBody>
                    <a:bodyPr/>
                    <a:lstStyle/>
                    <a:p>
                      <a:r>
                        <a:rPr lang="de-DE" sz="1200">
                          <a:latin typeface="helvetica" panose="020B0604020202020204" pitchFamily="34" charset="0"/>
                          <a:ea typeface="Inter" panose="020B0502030000000004" pitchFamily="34" charset="0"/>
                          <a:cs typeface="helvetica" panose="020B0604020202020204" pitchFamily="34" charset="0"/>
                        </a:rPr>
                        <a:t>Restaurants und Cafés</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15 €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200 €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120 €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25 €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extLst>
                  <a:ext uri="{0D108BD9-81ED-4DB2-BD59-A6C34878D82A}">
                    <a16:rowId xmlns:a16="http://schemas.microsoft.com/office/drawing/2014/main" val="3928614406"/>
                  </a:ext>
                </a:extLst>
              </a:tr>
              <a:tr h="284908">
                <a:tc>
                  <a:txBody>
                    <a:bodyPr/>
                    <a:lstStyle/>
                    <a:p>
                      <a:r>
                        <a:rPr lang="de-DE" sz="1200">
                          <a:latin typeface="helvetica" panose="020B0604020202020204" pitchFamily="34" charset="0"/>
                          <a:ea typeface="Inter" panose="020B0502030000000004" pitchFamily="34" charset="0"/>
                          <a:cs typeface="helvetica" panose="020B0604020202020204" pitchFamily="34" charset="0"/>
                        </a:rPr>
                        <a:t>Nettokaltmiete</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375 €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580 €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370 €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extLst>
                  <a:ext uri="{0D108BD9-81ED-4DB2-BD59-A6C34878D82A}">
                    <a16:rowId xmlns:a16="http://schemas.microsoft.com/office/drawing/2014/main" val="1051376894"/>
                  </a:ext>
                </a:extLst>
              </a:tr>
              <a:tr h="284908">
                <a:tc>
                  <a:txBody>
                    <a:bodyPr/>
                    <a:lstStyle/>
                    <a:p>
                      <a:r>
                        <a:rPr lang="de-DE" sz="1200">
                          <a:latin typeface="helvetica" panose="020B0604020202020204" pitchFamily="34" charset="0"/>
                          <a:ea typeface="Inter" panose="020B0502030000000004" pitchFamily="34" charset="0"/>
                          <a:cs typeface="helvetica" panose="020B0604020202020204" pitchFamily="34" charset="0"/>
                        </a:rPr>
                        <a:t>Gas</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45 €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90 €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20 €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95 €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extLst>
                  <a:ext uri="{0D108BD9-81ED-4DB2-BD59-A6C34878D82A}">
                    <a16:rowId xmlns:a16="http://schemas.microsoft.com/office/drawing/2014/main" val="230345374"/>
                  </a:ext>
                </a:extLst>
              </a:tr>
              <a:tr h="284908">
                <a:tc>
                  <a:txBody>
                    <a:bodyPr/>
                    <a:lstStyle/>
                    <a:p>
                      <a:r>
                        <a:rPr lang="de-DE" sz="1200">
                          <a:latin typeface="helvetica" panose="020B0604020202020204" pitchFamily="34" charset="0"/>
                          <a:ea typeface="Inter" panose="020B0502030000000004" pitchFamily="34" charset="0"/>
                          <a:cs typeface="helvetica" panose="020B0604020202020204" pitchFamily="34" charset="0"/>
                        </a:rPr>
                        <a:t>Heizöl</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extLst>
                  <a:ext uri="{0D108BD9-81ED-4DB2-BD59-A6C34878D82A}">
                    <a16:rowId xmlns:a16="http://schemas.microsoft.com/office/drawing/2014/main" val="4023734742"/>
                  </a:ext>
                </a:extLst>
              </a:tr>
              <a:tr h="284908">
                <a:tc>
                  <a:txBody>
                    <a:bodyPr/>
                    <a:lstStyle/>
                    <a:p>
                      <a:r>
                        <a:rPr lang="de-DE" sz="1200">
                          <a:latin typeface="helvetica" panose="020B0604020202020204" pitchFamily="34" charset="0"/>
                          <a:ea typeface="Inter" panose="020B0502030000000004" pitchFamily="34" charset="0"/>
                          <a:cs typeface="helvetica" panose="020B0604020202020204" pitchFamily="34" charset="0"/>
                        </a:rPr>
                        <a:t>Strom</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35 €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85 €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20 €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70 €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extLst>
                  <a:ext uri="{0D108BD9-81ED-4DB2-BD59-A6C34878D82A}">
                    <a16:rowId xmlns:a16="http://schemas.microsoft.com/office/drawing/2014/main" val="2460694649"/>
                  </a:ext>
                </a:extLst>
              </a:tr>
              <a:tr h="284908">
                <a:tc>
                  <a:txBody>
                    <a:bodyPr/>
                    <a:lstStyle/>
                    <a:p>
                      <a:r>
                        <a:rPr lang="de-DE" sz="1200">
                          <a:latin typeface="helvetica" panose="020B0604020202020204" pitchFamily="34" charset="0"/>
                          <a:ea typeface="Inter" panose="020B0502030000000004" pitchFamily="34" charset="0"/>
                          <a:cs typeface="helvetica" panose="020B0604020202020204" pitchFamily="34" charset="0"/>
                        </a:rPr>
                        <a:t>Kraftstoffe</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540 €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350 €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extLst>
                  <a:ext uri="{0D108BD9-81ED-4DB2-BD59-A6C34878D82A}">
                    <a16:rowId xmlns:a16="http://schemas.microsoft.com/office/drawing/2014/main" val="77591786"/>
                  </a:ext>
                </a:extLst>
              </a:tr>
              <a:tr h="284908">
                <a:tc>
                  <a:txBody>
                    <a:bodyPr/>
                    <a:lstStyle/>
                    <a:p>
                      <a:r>
                        <a:rPr lang="de-DE" sz="1200" dirty="0">
                          <a:latin typeface="helvetica" panose="020B0604020202020204" pitchFamily="34" charset="0"/>
                          <a:ea typeface="Inter" panose="020B0502030000000004" pitchFamily="34" charset="0"/>
                          <a:cs typeface="helvetica" panose="020B0604020202020204" pitchFamily="34" charset="0"/>
                        </a:rPr>
                        <a:t>Autokauf</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extLst>
                  <a:ext uri="{0D108BD9-81ED-4DB2-BD59-A6C34878D82A}">
                    <a16:rowId xmlns:a16="http://schemas.microsoft.com/office/drawing/2014/main" val="544716325"/>
                  </a:ext>
                </a:extLst>
              </a:tr>
              <a:tr h="474846">
                <a:tc>
                  <a:txBody>
                    <a:bodyPr/>
                    <a:lstStyle/>
                    <a:p>
                      <a:r>
                        <a:rPr lang="de-DE" sz="1200">
                          <a:latin typeface="helvetica" panose="020B0604020202020204" pitchFamily="34" charset="0"/>
                          <a:ea typeface="Inter" panose="020B0502030000000004" pitchFamily="34" charset="0"/>
                          <a:cs typeface="helvetica" panose="020B0604020202020204" pitchFamily="34" charset="0"/>
                        </a:rPr>
                        <a:t>Öffentliche Verkehrsmittel</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80 €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58 €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40 €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extLst>
                  <a:ext uri="{0D108BD9-81ED-4DB2-BD59-A6C34878D82A}">
                    <a16:rowId xmlns:a16="http://schemas.microsoft.com/office/drawing/2014/main" val="3127348209"/>
                  </a:ext>
                </a:extLst>
              </a:tr>
              <a:tr h="284908">
                <a:tc>
                  <a:txBody>
                    <a:bodyPr/>
                    <a:lstStyle/>
                    <a:p>
                      <a:r>
                        <a:rPr lang="de-DE" sz="1200" dirty="0">
                          <a:latin typeface="helvetica" panose="020B0604020202020204" pitchFamily="34" charset="0"/>
                          <a:ea typeface="Inter" panose="020B0502030000000004" pitchFamily="34" charset="0"/>
                          <a:cs typeface="helvetica" panose="020B0604020202020204" pitchFamily="34" charset="0"/>
                        </a:rPr>
                        <a:t>Freizeit &amp; Kultur</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110 €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150 €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520 €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50 €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extLst>
                  <a:ext uri="{0D108BD9-81ED-4DB2-BD59-A6C34878D82A}">
                    <a16:rowId xmlns:a16="http://schemas.microsoft.com/office/drawing/2014/main" val="1504866416"/>
                  </a:ext>
                </a:extLst>
              </a:tr>
              <a:tr h="284908">
                <a:tc>
                  <a:txBody>
                    <a:bodyPr/>
                    <a:lstStyle/>
                    <a:p>
                      <a:r>
                        <a:rPr lang="de-DE" sz="1200">
                          <a:latin typeface="helvetica" panose="020B0604020202020204" pitchFamily="34" charset="0"/>
                          <a:ea typeface="Inter" panose="020B0502030000000004" pitchFamily="34" charset="0"/>
                          <a:cs typeface="helvetica" panose="020B0604020202020204" pitchFamily="34" charset="0"/>
                        </a:rPr>
                        <a:t>Pauschalreisen</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150 €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250 €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extLst>
                  <a:ext uri="{0D108BD9-81ED-4DB2-BD59-A6C34878D82A}">
                    <a16:rowId xmlns:a16="http://schemas.microsoft.com/office/drawing/2014/main" val="2020455962"/>
                  </a:ext>
                </a:extLst>
              </a:tr>
              <a:tr h="284908">
                <a:tc>
                  <a:txBody>
                    <a:bodyPr/>
                    <a:lstStyle/>
                    <a:p>
                      <a:r>
                        <a:rPr lang="de-DE" sz="1200">
                          <a:latin typeface="helvetica" panose="020B0604020202020204" pitchFamily="34" charset="0"/>
                          <a:ea typeface="Inter" panose="020B0502030000000004" pitchFamily="34" charset="0"/>
                          <a:cs typeface="helvetica" panose="020B0604020202020204" pitchFamily="34" charset="0"/>
                        </a:rPr>
                        <a:t>Bekleidung</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15 €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170 €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250 €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50 €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extLst>
                  <a:ext uri="{0D108BD9-81ED-4DB2-BD59-A6C34878D82A}">
                    <a16:rowId xmlns:a16="http://schemas.microsoft.com/office/drawing/2014/main" val="2307525523"/>
                  </a:ext>
                </a:extLst>
              </a:tr>
              <a:tr h="284908">
                <a:tc>
                  <a:txBody>
                    <a:bodyPr/>
                    <a:lstStyle/>
                    <a:p>
                      <a:r>
                        <a:rPr lang="de-DE" sz="1200">
                          <a:latin typeface="helvetica" panose="020B0604020202020204" pitchFamily="34" charset="0"/>
                          <a:ea typeface="Inter" panose="020B0502030000000004" pitchFamily="34" charset="0"/>
                          <a:cs typeface="helvetica" panose="020B0604020202020204" pitchFamily="34" charset="0"/>
                        </a:rPr>
                        <a:t>Telekommunikation</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35 €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55 €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70 €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40 €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extLst>
                  <a:ext uri="{0D108BD9-81ED-4DB2-BD59-A6C34878D82A}">
                    <a16:rowId xmlns:a16="http://schemas.microsoft.com/office/drawing/2014/main" val="1312760065"/>
                  </a:ext>
                </a:extLst>
              </a:tr>
              <a:tr h="284908">
                <a:tc>
                  <a:txBody>
                    <a:bodyPr/>
                    <a:lstStyle/>
                    <a:p>
                      <a:r>
                        <a:rPr lang="de-DE" sz="1200" dirty="0">
                          <a:latin typeface="helvetica" panose="020B0604020202020204" pitchFamily="34" charset="0"/>
                          <a:ea typeface="Inter" panose="020B0502030000000004" pitchFamily="34" charset="0"/>
                          <a:cs typeface="helvetica" panose="020B0604020202020204" pitchFamily="34" charset="0"/>
                        </a:rPr>
                        <a:t>Elektrogeräte</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15 €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40 €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100 €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extLst>
                  <a:ext uri="{0D108BD9-81ED-4DB2-BD59-A6C34878D82A}">
                    <a16:rowId xmlns:a16="http://schemas.microsoft.com/office/drawing/2014/main" val="2017156485"/>
                  </a:ext>
                </a:extLst>
              </a:tr>
              <a:tr h="284908">
                <a:tc>
                  <a:txBody>
                    <a:bodyPr/>
                    <a:lstStyle/>
                    <a:p>
                      <a:r>
                        <a:rPr lang="de-DE" sz="1200" dirty="0">
                          <a:latin typeface="helvetica" panose="020B0604020202020204" pitchFamily="34" charset="0"/>
                          <a:ea typeface="Inter" panose="020B0502030000000004" pitchFamily="34" charset="0"/>
                          <a:cs typeface="helvetica" panose="020B0604020202020204" pitchFamily="34" charset="0"/>
                        </a:rPr>
                        <a:t>Körperpflege</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15 €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60 €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120 €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30 €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extLst>
                  <a:ext uri="{0D108BD9-81ED-4DB2-BD59-A6C34878D82A}">
                    <a16:rowId xmlns:a16="http://schemas.microsoft.com/office/drawing/2014/main" val="1140924910"/>
                  </a:ext>
                </a:extLst>
              </a:tr>
              <a:tr h="284908">
                <a:tc>
                  <a:txBody>
                    <a:bodyPr/>
                    <a:lstStyle/>
                    <a:p>
                      <a:r>
                        <a:rPr lang="de-DE" sz="1200" dirty="0">
                          <a:latin typeface="helvetica" panose="020B0604020202020204" pitchFamily="34" charset="0"/>
                          <a:ea typeface="Inter" panose="020B0502030000000004" pitchFamily="34" charset="0"/>
                          <a:cs typeface="helvetica" panose="020B0604020202020204" pitchFamily="34" charset="0"/>
                        </a:rPr>
                        <a:t>Gesundheit</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15 €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60 €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210 €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120 €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extLst>
                  <a:ext uri="{0D108BD9-81ED-4DB2-BD59-A6C34878D82A}">
                    <a16:rowId xmlns:a16="http://schemas.microsoft.com/office/drawing/2014/main" val="114205095"/>
                  </a:ext>
                </a:extLst>
              </a:tr>
              <a:tr h="284908">
                <a:tc>
                  <a:txBody>
                    <a:bodyPr/>
                    <a:lstStyle/>
                    <a:p>
                      <a:r>
                        <a:rPr lang="de-DE" sz="1200" dirty="0">
                          <a:latin typeface="helvetica" panose="020B0604020202020204" pitchFamily="34" charset="0"/>
                          <a:ea typeface="Inter" panose="020B0502030000000004" pitchFamily="34" charset="0"/>
                          <a:cs typeface="helvetica" panose="020B0604020202020204" pitchFamily="34" charset="0"/>
                        </a:rPr>
                        <a:t>Tabakwaren</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a:latin typeface="Ink Free" panose="03080402000500000000" pitchFamily="66" charset="0"/>
                          <a:ea typeface="Inter" panose="020B0502030000000004" pitchFamily="34" charset="0"/>
                          <a:cs typeface="Inter" panose="020B0502030000000004" pitchFamily="34" charset="0"/>
                        </a:rPr>
                        <a:t>60 €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extLst>
                  <a:ext uri="{0D108BD9-81ED-4DB2-BD59-A6C34878D82A}">
                    <a16:rowId xmlns:a16="http://schemas.microsoft.com/office/drawing/2014/main" val="1360747196"/>
                  </a:ext>
                </a:extLst>
              </a:tr>
              <a:tr h="284908">
                <a:tc>
                  <a:txBody>
                    <a:bodyPr/>
                    <a:lstStyle/>
                    <a:p>
                      <a:r>
                        <a:rPr lang="de-DE" sz="1200" dirty="0">
                          <a:latin typeface="helvetica" panose="020B0604020202020204" pitchFamily="34" charset="0"/>
                          <a:ea typeface="Inter" panose="020B0502030000000004" pitchFamily="34" charset="0"/>
                          <a:cs typeface="helvetica" panose="020B0604020202020204" pitchFamily="34" charset="0"/>
                        </a:rPr>
                        <a:t>Rest</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110 €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430 €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1.372 €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a:r>
                        <a:rPr lang="de-DE" sz="1200" dirty="0">
                          <a:latin typeface="Ink Free" panose="03080402000500000000" pitchFamily="66" charset="0"/>
                          <a:ea typeface="Inter" panose="020B0502030000000004" pitchFamily="34" charset="0"/>
                          <a:cs typeface="Inter" panose="020B0502030000000004" pitchFamily="34" charset="0"/>
                        </a:rPr>
                        <a:t>120 €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226341944"/>
                  </a:ext>
                </a:extLst>
              </a:tr>
              <a:tr h="284908">
                <a:tc>
                  <a:txBody>
                    <a:bodyPr/>
                    <a:lstStyle/>
                    <a:p>
                      <a:r>
                        <a:rPr lang="de-DE" sz="1200" b="1" dirty="0">
                          <a:latin typeface="helvetica" panose="020B0604020202020204" pitchFamily="34" charset="0"/>
                          <a:ea typeface="Inter" panose="020B0502030000000004" pitchFamily="34" charset="0"/>
                          <a:cs typeface="helvetica" panose="020B0604020202020204" pitchFamily="34" charset="0"/>
                        </a:rPr>
                        <a:t>Pers. Inflationsrate</a:t>
                      </a:r>
                    </a:p>
                  </a:txBody>
                  <a:tcPr>
                    <a:lnL w="12700" cap="flat" cmpd="sng" algn="ctr">
                      <a:solidFill>
                        <a:srgbClr val="ECEEF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rgbClr val="FFFFFF"/>
                    </a:solidFill>
                  </a:tcPr>
                </a:tc>
                <a:tc>
                  <a:txBody>
                    <a:bodyPr/>
                    <a:lstStyle/>
                    <a:p>
                      <a:pPr algn="r"/>
                      <a:endParaRPr lang="de-DE" sz="1200" b="1" dirty="0">
                        <a:latin typeface="Ink Free" panose="03080402000500000000" pitchFamily="66" charset="0"/>
                        <a:ea typeface="Inter" panose="020B0502030000000004" pitchFamily="34" charset="0"/>
                        <a:cs typeface="Inter" panose="020B05020300000000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algn="r"/>
                      <a:endParaRPr lang="de-DE" sz="1200" b="1" dirty="0">
                        <a:latin typeface="Ink Free" panose="03080402000500000000" pitchFamily="66" charset="0"/>
                        <a:ea typeface="Inter" panose="020B0502030000000004" pitchFamily="34" charset="0"/>
                        <a:cs typeface="Inter" panose="020B05020300000000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algn="r"/>
                      <a:endParaRPr lang="de-DE" sz="1200" b="1" dirty="0">
                        <a:latin typeface="Ink Free" panose="03080402000500000000" pitchFamily="66" charset="0"/>
                        <a:ea typeface="Inter" panose="020B0502030000000004" pitchFamily="34" charset="0"/>
                        <a:cs typeface="Inter" panose="020B05020300000000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algn="r"/>
                      <a:endParaRPr lang="de-DE" sz="1200" b="1" dirty="0">
                        <a:latin typeface="Ink Free" panose="03080402000500000000" pitchFamily="66" charset="0"/>
                        <a:ea typeface="Inter" panose="020B0502030000000004" pitchFamily="34" charset="0"/>
                        <a:cs typeface="Inter" panose="020B05020300000000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400088158"/>
                  </a:ext>
                </a:extLst>
              </a:tr>
              <a:tr h="284908">
                <a:tc>
                  <a:txBody>
                    <a:bodyPr/>
                    <a:lstStyle/>
                    <a:p>
                      <a:r>
                        <a:rPr lang="de-DE" sz="1200" b="0" i="1" dirty="0">
                          <a:latin typeface="helvetica" panose="020B0604020202020204" pitchFamily="34" charset="0"/>
                          <a:ea typeface="Inter" panose="020B0502030000000004" pitchFamily="34" charset="0"/>
                          <a:cs typeface="helvetica" panose="020B0604020202020204" pitchFamily="34" charset="0"/>
                        </a:rPr>
                        <a:t>Beispiel Januar 2024</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rgbClr val="ECEEF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b="0" i="1" dirty="0">
                          <a:latin typeface="helvetica" panose="020B0604020202020204" pitchFamily="34" charset="0"/>
                          <a:ea typeface="Inter" panose="020B0502030000000004" pitchFamily="34" charset="0"/>
                          <a:cs typeface="helvetica" panose="020B0604020202020204" pitchFamily="34" charset="0"/>
                        </a:rPr>
                        <a:t>1,8 %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b="0" i="1" dirty="0">
                          <a:latin typeface="helvetica" panose="020B0604020202020204" pitchFamily="34" charset="0"/>
                          <a:ea typeface="Inter" panose="020B0502030000000004" pitchFamily="34" charset="0"/>
                          <a:cs typeface="helvetica" panose="020B0604020202020204" pitchFamily="34" charset="0"/>
                        </a:rPr>
                        <a:t>2,9 %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b="0" i="1" dirty="0">
                          <a:latin typeface="helvetica" panose="020B0604020202020204" pitchFamily="34" charset="0"/>
                          <a:ea typeface="Inter" panose="020B0502030000000004" pitchFamily="34" charset="0"/>
                          <a:cs typeface="helvetica" panose="020B0604020202020204" pitchFamily="34" charset="0"/>
                        </a:rPr>
                        <a:t>3,5 %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tc>
                  <a:txBody>
                    <a:bodyPr/>
                    <a:lstStyle/>
                    <a:p>
                      <a:pPr algn="r"/>
                      <a:r>
                        <a:rPr lang="de-DE" sz="1200" b="0" i="1" dirty="0">
                          <a:latin typeface="helvetica" panose="020B0604020202020204" pitchFamily="34" charset="0"/>
                          <a:ea typeface="Inter" panose="020B0502030000000004" pitchFamily="34" charset="0"/>
                          <a:cs typeface="helvetica" panose="020B0604020202020204" pitchFamily="34" charset="0"/>
                        </a:rPr>
                        <a:t>2,1 %</a:t>
                      </a:r>
                    </a:p>
                  </a:txBody>
                  <a:tcPr>
                    <a:lnL w="12700" cap="flat" cmpd="sng" algn="ctr">
                      <a:solidFill>
                        <a:srgbClr val="ECEEF2"/>
                      </a:solidFill>
                      <a:prstDash val="solid"/>
                      <a:round/>
                      <a:headEnd type="none" w="med" len="med"/>
                      <a:tailEnd type="none" w="med" len="med"/>
                    </a:lnL>
                    <a:lnR w="12700" cap="flat" cmpd="sng" algn="ctr">
                      <a:solidFill>
                        <a:srgbClr val="ECEEF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ECEEF2"/>
                      </a:solidFill>
                      <a:prstDash val="solid"/>
                      <a:round/>
                      <a:headEnd type="none" w="med" len="med"/>
                      <a:tailEnd type="none" w="med" len="med"/>
                    </a:lnB>
                    <a:solidFill>
                      <a:schemeClr val="bg2"/>
                    </a:solidFill>
                  </a:tcPr>
                </a:tc>
                <a:extLst>
                  <a:ext uri="{0D108BD9-81ED-4DB2-BD59-A6C34878D82A}">
                    <a16:rowId xmlns:a16="http://schemas.microsoft.com/office/drawing/2014/main" val="2630713554"/>
                  </a:ext>
                </a:extLst>
              </a:tr>
            </a:tbl>
          </a:graphicData>
        </a:graphic>
      </p:graphicFrame>
    </p:spTree>
    <p:extLst>
      <p:ext uri="{BB962C8B-B14F-4D97-AF65-F5344CB8AC3E}">
        <p14:creationId xmlns:p14="http://schemas.microsoft.com/office/powerpoint/2010/main" val="566316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a:extLst>
              <a:ext uri="{FF2B5EF4-FFF2-40B4-BE49-F238E27FC236}">
                <a16:creationId xmlns:a16="http://schemas.microsoft.com/office/drawing/2014/main" id="{D063D406-1E05-F3A6-B494-8568BAEDCA68}"/>
              </a:ext>
            </a:extLst>
          </p:cNvPr>
          <p:cNvSpPr>
            <a:spLocks noGrp="1" noRot="1" noMove="1" noResize="1" noEditPoints="1" noAdjustHandles="1" noChangeArrowheads="1" noChangeShapeType="1"/>
          </p:cNvSpPr>
          <p:nvPr/>
        </p:nvSpPr>
        <p:spPr>
          <a:xfrm rot="15594090">
            <a:off x="1678928" y="1781935"/>
            <a:ext cx="1518458" cy="151845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Einnahmen erhöhen (z. B. Gebrauchtes verkaufen, Nebenjob)</a:t>
            </a:r>
          </a:p>
        </p:txBody>
      </p:sp>
      <p:grpSp>
        <p:nvGrpSpPr>
          <p:cNvPr id="34" name="Gruppieren 33">
            <a:extLst>
              <a:ext uri="{FF2B5EF4-FFF2-40B4-BE49-F238E27FC236}">
                <a16:creationId xmlns:a16="http://schemas.microsoft.com/office/drawing/2014/main" id="{5C680871-7A1F-D659-5DE4-6EBE3C220BE4}"/>
              </a:ext>
            </a:extLst>
          </p:cNvPr>
          <p:cNvGrpSpPr>
            <a:grpSpLocks noGrp="1" noUngrp="1" noRot="1" noMove="1" noResize="1"/>
          </p:cNvGrpSpPr>
          <p:nvPr/>
        </p:nvGrpSpPr>
        <p:grpSpPr>
          <a:xfrm rot="16200000">
            <a:off x="1707453" y="2620224"/>
            <a:ext cx="147984" cy="158873"/>
            <a:chOff x="3654627" y="3061677"/>
            <a:chExt cx="572178" cy="614284"/>
          </a:xfrm>
          <a:solidFill>
            <a:schemeClr val="tx2"/>
          </a:solidFill>
          <a:effectLst>
            <a:outerShdw blurRad="50800" dist="38100" dir="2700000" algn="tl" rotWithShape="0">
              <a:prstClr val="black">
                <a:alpha val="40000"/>
              </a:prstClr>
            </a:outerShdw>
          </a:effectLst>
        </p:grpSpPr>
        <p:sp>
          <p:nvSpPr>
            <p:cNvPr id="35" name="Ellipse 34">
              <a:extLst>
                <a:ext uri="{FF2B5EF4-FFF2-40B4-BE49-F238E27FC236}">
                  <a16:creationId xmlns:a16="http://schemas.microsoft.com/office/drawing/2014/main" id="{854AEAA5-E449-7376-A055-25AE29719858}"/>
                </a:ext>
              </a:extLst>
            </p:cNvPr>
            <p:cNvSpPr>
              <a:spLocks noGrp="1" noRot="1" noMove="1" noResize="1" noEditPoints="1" noAdjustHandles="1" noChangeArrowheads="1" noChangeShapeType="1"/>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36" name="Ellipse 35">
              <a:extLst>
                <a:ext uri="{FF2B5EF4-FFF2-40B4-BE49-F238E27FC236}">
                  <a16:creationId xmlns:a16="http://schemas.microsoft.com/office/drawing/2014/main" id="{433CE28B-7853-5481-1F59-C6639FBCBB58}"/>
                </a:ext>
              </a:extLst>
            </p:cNvPr>
            <p:cNvSpPr>
              <a:spLocks noGrp="1" noRot="1" noMove="1" noResize="1" noEditPoints="1" noAdjustHandles="1" noChangeArrowheads="1" noChangeShapeType="1"/>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37" name="Ellipse 36">
              <a:extLst>
                <a:ext uri="{FF2B5EF4-FFF2-40B4-BE49-F238E27FC236}">
                  <a16:creationId xmlns:a16="http://schemas.microsoft.com/office/drawing/2014/main" id="{17963D42-F9B9-472C-636E-118BEFD5ED03}"/>
                </a:ext>
              </a:extLst>
            </p:cNvPr>
            <p:cNvSpPr>
              <a:spLocks noGrp="1" noRot="1" noMove="1" noResize="1" noEditPoints="1" noAdjustHandles="1" noChangeArrowheads="1" noChangeShapeType="1"/>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sp>
        <p:nvSpPr>
          <p:cNvPr id="38" name="Rechteck 37">
            <a:extLst>
              <a:ext uri="{FF2B5EF4-FFF2-40B4-BE49-F238E27FC236}">
                <a16:creationId xmlns:a16="http://schemas.microsoft.com/office/drawing/2014/main" id="{70D9634B-EC36-8D33-B4B5-6CBCB624C3BE}"/>
              </a:ext>
            </a:extLst>
          </p:cNvPr>
          <p:cNvSpPr>
            <a:spLocks noGrp="1" noRot="1" noMove="1" noResize="1" noEditPoints="1" noAdjustHandles="1" noChangeArrowheads="1" noChangeShapeType="1"/>
          </p:cNvSpPr>
          <p:nvPr/>
        </p:nvSpPr>
        <p:spPr>
          <a:xfrm rot="16977468">
            <a:off x="1065962" y="8241493"/>
            <a:ext cx="1518458" cy="151845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Geld gewinnbringend anlegen</a:t>
            </a:r>
          </a:p>
        </p:txBody>
      </p:sp>
      <p:grpSp>
        <p:nvGrpSpPr>
          <p:cNvPr id="39" name="Gruppieren 38">
            <a:extLst>
              <a:ext uri="{FF2B5EF4-FFF2-40B4-BE49-F238E27FC236}">
                <a16:creationId xmlns:a16="http://schemas.microsoft.com/office/drawing/2014/main" id="{22BBCE26-C542-3594-954E-555FA8672C9D}"/>
              </a:ext>
            </a:extLst>
          </p:cNvPr>
          <p:cNvGrpSpPr>
            <a:grpSpLocks noGrp="1" noUngrp="1" noRot="1" noMove="1" noResize="1"/>
          </p:cNvGrpSpPr>
          <p:nvPr/>
        </p:nvGrpSpPr>
        <p:grpSpPr>
          <a:xfrm rot="17583378">
            <a:off x="1084871" y="8809930"/>
            <a:ext cx="147984" cy="158873"/>
            <a:chOff x="3654627" y="3061677"/>
            <a:chExt cx="572178" cy="614284"/>
          </a:xfrm>
          <a:solidFill>
            <a:schemeClr val="tx2"/>
          </a:solidFill>
          <a:effectLst>
            <a:outerShdw blurRad="50800" dist="38100" dir="2700000" algn="tl" rotWithShape="0">
              <a:prstClr val="black">
                <a:alpha val="40000"/>
              </a:prstClr>
            </a:outerShdw>
          </a:effectLst>
        </p:grpSpPr>
        <p:sp>
          <p:nvSpPr>
            <p:cNvPr id="40" name="Ellipse 39">
              <a:extLst>
                <a:ext uri="{FF2B5EF4-FFF2-40B4-BE49-F238E27FC236}">
                  <a16:creationId xmlns:a16="http://schemas.microsoft.com/office/drawing/2014/main" id="{C61DA248-CCE9-67E7-3039-0CE259721808}"/>
                </a:ext>
              </a:extLst>
            </p:cNvPr>
            <p:cNvSpPr>
              <a:spLocks noGrp="1" noRot="1" noMove="1" noResize="1" noEditPoints="1" noAdjustHandles="1" noChangeArrowheads="1" noChangeShapeType="1"/>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41" name="Ellipse 40">
              <a:extLst>
                <a:ext uri="{FF2B5EF4-FFF2-40B4-BE49-F238E27FC236}">
                  <a16:creationId xmlns:a16="http://schemas.microsoft.com/office/drawing/2014/main" id="{FC796753-EE15-94D5-089E-4A16AC6A9C72}"/>
                </a:ext>
              </a:extLst>
            </p:cNvPr>
            <p:cNvSpPr>
              <a:spLocks noGrp="1" noRot="1" noMove="1" noResize="1" noEditPoints="1" noAdjustHandles="1" noChangeArrowheads="1" noChangeShapeType="1"/>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42" name="Ellipse 41">
              <a:extLst>
                <a:ext uri="{FF2B5EF4-FFF2-40B4-BE49-F238E27FC236}">
                  <a16:creationId xmlns:a16="http://schemas.microsoft.com/office/drawing/2014/main" id="{8312BA78-B1FF-8FC8-E87E-6F0401029BCC}"/>
                </a:ext>
              </a:extLst>
            </p:cNvPr>
            <p:cNvSpPr>
              <a:spLocks noGrp="1" noRot="1" noMove="1" noResize="1" noEditPoints="1" noAdjustHandles="1" noChangeArrowheads="1" noChangeShapeType="1"/>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sp>
        <p:nvSpPr>
          <p:cNvPr id="43" name="Rechteck 42">
            <a:extLst>
              <a:ext uri="{FF2B5EF4-FFF2-40B4-BE49-F238E27FC236}">
                <a16:creationId xmlns:a16="http://schemas.microsoft.com/office/drawing/2014/main" id="{C0E35CF8-67D8-F7B7-2813-E5E96193FE35}"/>
              </a:ext>
            </a:extLst>
          </p:cNvPr>
          <p:cNvSpPr>
            <a:spLocks noGrp="1" noRot="1" noMove="1" noResize="1" noEditPoints="1" noAdjustHandles="1" noChangeArrowheads="1" noChangeShapeType="1"/>
          </p:cNvSpPr>
          <p:nvPr/>
        </p:nvSpPr>
        <p:spPr>
          <a:xfrm rot="15931891" flipH="1">
            <a:off x="4485555" y="3464122"/>
            <a:ext cx="1518458" cy="151845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Selbst machen (z. B. kochen statt ins Restaurant gehen)</a:t>
            </a:r>
          </a:p>
        </p:txBody>
      </p:sp>
      <p:grpSp>
        <p:nvGrpSpPr>
          <p:cNvPr id="44" name="Gruppieren 43">
            <a:extLst>
              <a:ext uri="{FF2B5EF4-FFF2-40B4-BE49-F238E27FC236}">
                <a16:creationId xmlns:a16="http://schemas.microsoft.com/office/drawing/2014/main" id="{0EF2F9F9-204C-AFA7-8C7A-E2F32E3FEB7F}"/>
              </a:ext>
            </a:extLst>
          </p:cNvPr>
          <p:cNvGrpSpPr>
            <a:grpSpLocks noGrp="1" noUngrp="1" noRot="1" noMove="1" noResize="1"/>
          </p:cNvGrpSpPr>
          <p:nvPr/>
        </p:nvGrpSpPr>
        <p:grpSpPr>
          <a:xfrm rot="15325981" flipH="1">
            <a:off x="4495326" y="4155684"/>
            <a:ext cx="147984" cy="158873"/>
            <a:chOff x="3654627" y="3061677"/>
            <a:chExt cx="572178" cy="614284"/>
          </a:xfrm>
          <a:solidFill>
            <a:schemeClr val="tx2"/>
          </a:solidFill>
          <a:effectLst>
            <a:outerShdw blurRad="50800" dist="38100" dir="2700000" algn="tl" rotWithShape="0">
              <a:prstClr val="black">
                <a:alpha val="40000"/>
              </a:prstClr>
            </a:outerShdw>
          </a:effectLst>
        </p:grpSpPr>
        <p:sp>
          <p:nvSpPr>
            <p:cNvPr id="45" name="Ellipse 44">
              <a:extLst>
                <a:ext uri="{FF2B5EF4-FFF2-40B4-BE49-F238E27FC236}">
                  <a16:creationId xmlns:a16="http://schemas.microsoft.com/office/drawing/2014/main" id="{148A8211-8D20-7D4A-37AE-02A27DF351DD}"/>
                </a:ext>
              </a:extLst>
            </p:cNvPr>
            <p:cNvSpPr>
              <a:spLocks noGrp="1" noRot="1" noMove="1" noResize="1" noEditPoints="1" noAdjustHandles="1" noChangeArrowheads="1" noChangeShapeType="1"/>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46" name="Ellipse 45">
              <a:extLst>
                <a:ext uri="{FF2B5EF4-FFF2-40B4-BE49-F238E27FC236}">
                  <a16:creationId xmlns:a16="http://schemas.microsoft.com/office/drawing/2014/main" id="{5B74B552-B5F6-909D-1DA7-BDD81C493174}"/>
                </a:ext>
              </a:extLst>
            </p:cNvPr>
            <p:cNvSpPr>
              <a:spLocks noGrp="1" noRot="1" noMove="1" noResize="1" noEditPoints="1" noAdjustHandles="1" noChangeArrowheads="1" noChangeShapeType="1"/>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47" name="Ellipse 46">
              <a:extLst>
                <a:ext uri="{FF2B5EF4-FFF2-40B4-BE49-F238E27FC236}">
                  <a16:creationId xmlns:a16="http://schemas.microsoft.com/office/drawing/2014/main" id="{F9FDF469-407F-A4C1-E7C2-6A54C5B7E2F7}"/>
                </a:ext>
              </a:extLst>
            </p:cNvPr>
            <p:cNvSpPr>
              <a:spLocks noGrp="1" noRot="1" noMove="1" noResize="1" noEditPoints="1" noAdjustHandles="1" noChangeArrowheads="1" noChangeShapeType="1"/>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sp>
        <p:nvSpPr>
          <p:cNvPr id="48" name="Rechteck 47">
            <a:extLst>
              <a:ext uri="{FF2B5EF4-FFF2-40B4-BE49-F238E27FC236}">
                <a16:creationId xmlns:a16="http://schemas.microsoft.com/office/drawing/2014/main" id="{384D3484-20E6-4237-9E16-BA57EEB5A522}"/>
              </a:ext>
            </a:extLst>
          </p:cNvPr>
          <p:cNvSpPr>
            <a:spLocks noGrp="1" noRot="1" noMove="1" noResize="1" noEditPoints="1" noAdjustHandles="1" noChangeArrowheads="1" noChangeShapeType="1"/>
          </p:cNvSpPr>
          <p:nvPr/>
        </p:nvSpPr>
        <p:spPr>
          <a:xfrm rot="16424619" flipH="1">
            <a:off x="2722639" y="3466238"/>
            <a:ext cx="1518458" cy="151845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Selbst machen (z. B. kochen statt ins Restaurant gehen)</a:t>
            </a:r>
          </a:p>
        </p:txBody>
      </p:sp>
      <p:grpSp>
        <p:nvGrpSpPr>
          <p:cNvPr id="49" name="Gruppieren 48">
            <a:extLst>
              <a:ext uri="{FF2B5EF4-FFF2-40B4-BE49-F238E27FC236}">
                <a16:creationId xmlns:a16="http://schemas.microsoft.com/office/drawing/2014/main" id="{48ADB0CA-6EA7-F3D9-432D-3D9D76760A2D}"/>
              </a:ext>
            </a:extLst>
          </p:cNvPr>
          <p:cNvGrpSpPr>
            <a:grpSpLocks noGrp="1" noUngrp="1" noRot="1" noMove="1" noResize="1"/>
          </p:cNvGrpSpPr>
          <p:nvPr/>
        </p:nvGrpSpPr>
        <p:grpSpPr>
          <a:xfrm rot="15818709" flipH="1">
            <a:off x="2737655" y="4061197"/>
            <a:ext cx="147984" cy="158873"/>
            <a:chOff x="3654627" y="3061677"/>
            <a:chExt cx="572178" cy="614284"/>
          </a:xfrm>
          <a:solidFill>
            <a:schemeClr val="tx2"/>
          </a:solidFill>
          <a:effectLst>
            <a:outerShdw blurRad="50800" dist="38100" dir="2700000" algn="tl" rotWithShape="0">
              <a:prstClr val="black">
                <a:alpha val="40000"/>
              </a:prstClr>
            </a:outerShdw>
          </a:effectLst>
        </p:grpSpPr>
        <p:sp>
          <p:nvSpPr>
            <p:cNvPr id="50" name="Ellipse 49">
              <a:extLst>
                <a:ext uri="{FF2B5EF4-FFF2-40B4-BE49-F238E27FC236}">
                  <a16:creationId xmlns:a16="http://schemas.microsoft.com/office/drawing/2014/main" id="{5F9B3274-EF9E-C784-F0C0-532C9A353382}"/>
                </a:ext>
              </a:extLst>
            </p:cNvPr>
            <p:cNvSpPr>
              <a:spLocks noGrp="1" noRot="1" noMove="1" noResize="1" noEditPoints="1" noAdjustHandles="1" noChangeArrowheads="1" noChangeShapeType="1"/>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51" name="Ellipse 50">
              <a:extLst>
                <a:ext uri="{FF2B5EF4-FFF2-40B4-BE49-F238E27FC236}">
                  <a16:creationId xmlns:a16="http://schemas.microsoft.com/office/drawing/2014/main" id="{C6113E9E-1C8B-9C69-88E6-FF37A7BFBD10}"/>
                </a:ext>
              </a:extLst>
            </p:cNvPr>
            <p:cNvSpPr>
              <a:spLocks noGrp="1" noRot="1" noMove="1" noResize="1" noEditPoints="1" noAdjustHandles="1" noChangeArrowheads="1" noChangeShapeType="1"/>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52" name="Ellipse 51">
              <a:extLst>
                <a:ext uri="{FF2B5EF4-FFF2-40B4-BE49-F238E27FC236}">
                  <a16:creationId xmlns:a16="http://schemas.microsoft.com/office/drawing/2014/main" id="{2E66AC82-3FF1-DA02-DEF7-D7A6B1342BE6}"/>
                </a:ext>
              </a:extLst>
            </p:cNvPr>
            <p:cNvSpPr>
              <a:spLocks noGrp="1" noRot="1" noMove="1" noResize="1" noEditPoints="1" noAdjustHandles="1" noChangeArrowheads="1" noChangeShapeType="1"/>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sp>
        <p:nvSpPr>
          <p:cNvPr id="53" name="Rechteck 52">
            <a:extLst>
              <a:ext uri="{FF2B5EF4-FFF2-40B4-BE49-F238E27FC236}">
                <a16:creationId xmlns:a16="http://schemas.microsoft.com/office/drawing/2014/main" id="{E3D92AC8-4B06-AFD0-BA78-1DFB18FEA112}"/>
              </a:ext>
            </a:extLst>
          </p:cNvPr>
          <p:cNvSpPr>
            <a:spLocks noGrp="1" noRot="1" noMove="1" noResize="1" noEditPoints="1" noAdjustHandles="1" noChangeArrowheads="1" noChangeShapeType="1"/>
          </p:cNvSpPr>
          <p:nvPr/>
        </p:nvSpPr>
        <p:spPr>
          <a:xfrm rot="15825524">
            <a:off x="5043658" y="1700564"/>
            <a:ext cx="1518458" cy="151845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a:t>
            </a:r>
          </a:p>
        </p:txBody>
      </p:sp>
      <p:grpSp>
        <p:nvGrpSpPr>
          <p:cNvPr id="54" name="Gruppieren 53">
            <a:extLst>
              <a:ext uri="{FF2B5EF4-FFF2-40B4-BE49-F238E27FC236}">
                <a16:creationId xmlns:a16="http://schemas.microsoft.com/office/drawing/2014/main" id="{7612933C-FC74-20CB-71C9-2CA0602D9868}"/>
              </a:ext>
            </a:extLst>
          </p:cNvPr>
          <p:cNvGrpSpPr>
            <a:grpSpLocks noGrp="1" noUngrp="1" noRot="1" noMove="1" noResize="1"/>
          </p:cNvGrpSpPr>
          <p:nvPr/>
        </p:nvGrpSpPr>
        <p:grpSpPr>
          <a:xfrm rot="16431434">
            <a:off x="5063008" y="2494317"/>
            <a:ext cx="147984" cy="158873"/>
            <a:chOff x="3654627" y="3061677"/>
            <a:chExt cx="572178" cy="614284"/>
          </a:xfrm>
          <a:solidFill>
            <a:schemeClr val="tx2"/>
          </a:solidFill>
          <a:effectLst>
            <a:outerShdw blurRad="50800" dist="38100" dir="2700000" algn="tl" rotWithShape="0">
              <a:prstClr val="black">
                <a:alpha val="40000"/>
              </a:prstClr>
            </a:outerShdw>
          </a:effectLst>
        </p:grpSpPr>
        <p:sp>
          <p:nvSpPr>
            <p:cNvPr id="55" name="Ellipse 54">
              <a:extLst>
                <a:ext uri="{FF2B5EF4-FFF2-40B4-BE49-F238E27FC236}">
                  <a16:creationId xmlns:a16="http://schemas.microsoft.com/office/drawing/2014/main" id="{E7C0B986-CC1B-F2DC-F041-C00BDAAE2A5B}"/>
                </a:ext>
              </a:extLst>
            </p:cNvPr>
            <p:cNvSpPr>
              <a:spLocks noGrp="1" noRot="1" noMove="1" noResize="1" noEditPoints="1" noAdjustHandles="1" noChangeArrowheads="1" noChangeShapeType="1"/>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56" name="Ellipse 55">
              <a:extLst>
                <a:ext uri="{FF2B5EF4-FFF2-40B4-BE49-F238E27FC236}">
                  <a16:creationId xmlns:a16="http://schemas.microsoft.com/office/drawing/2014/main" id="{0E567E18-99AD-012A-D7EE-0205B585C9CB}"/>
                </a:ext>
              </a:extLst>
            </p:cNvPr>
            <p:cNvSpPr>
              <a:spLocks noGrp="1" noRot="1" noMove="1" noResize="1" noEditPoints="1" noAdjustHandles="1" noChangeArrowheads="1" noChangeShapeType="1"/>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57" name="Ellipse 56">
              <a:extLst>
                <a:ext uri="{FF2B5EF4-FFF2-40B4-BE49-F238E27FC236}">
                  <a16:creationId xmlns:a16="http://schemas.microsoft.com/office/drawing/2014/main" id="{438686DA-E9F3-6850-090D-03ACAC68A7F9}"/>
                </a:ext>
              </a:extLst>
            </p:cNvPr>
            <p:cNvSpPr>
              <a:spLocks noGrp="1" noRot="1" noMove="1" noResize="1" noEditPoints="1" noAdjustHandles="1" noChangeArrowheads="1" noChangeShapeType="1"/>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sp>
        <p:nvSpPr>
          <p:cNvPr id="58" name="Rechteck 57">
            <a:extLst>
              <a:ext uri="{FF2B5EF4-FFF2-40B4-BE49-F238E27FC236}">
                <a16:creationId xmlns:a16="http://schemas.microsoft.com/office/drawing/2014/main" id="{ED50703D-0E19-3F25-0A68-BF7CD5577C6A}"/>
              </a:ext>
            </a:extLst>
          </p:cNvPr>
          <p:cNvSpPr>
            <a:spLocks noGrp="1" noRot="1" noMove="1" noResize="1" noEditPoints="1" noAdjustHandles="1" noChangeArrowheads="1" noChangeShapeType="1"/>
          </p:cNvSpPr>
          <p:nvPr/>
        </p:nvSpPr>
        <p:spPr>
          <a:xfrm rot="16985425" flipH="1">
            <a:off x="3318749" y="1497350"/>
            <a:ext cx="1518458" cy="151845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Verbrauch reduzieren (z. B. weniger heizen)</a:t>
            </a:r>
          </a:p>
        </p:txBody>
      </p:sp>
      <p:grpSp>
        <p:nvGrpSpPr>
          <p:cNvPr id="59" name="Gruppieren 58">
            <a:extLst>
              <a:ext uri="{FF2B5EF4-FFF2-40B4-BE49-F238E27FC236}">
                <a16:creationId xmlns:a16="http://schemas.microsoft.com/office/drawing/2014/main" id="{497879CE-35D7-BD04-AC1F-25D3B8255A64}"/>
              </a:ext>
            </a:extLst>
          </p:cNvPr>
          <p:cNvGrpSpPr>
            <a:grpSpLocks noGrp="1" noUngrp="1" noRot="1" noMove="1" noResize="1"/>
          </p:cNvGrpSpPr>
          <p:nvPr/>
        </p:nvGrpSpPr>
        <p:grpSpPr>
          <a:xfrm rot="16379515" flipH="1">
            <a:off x="3356440" y="1984584"/>
            <a:ext cx="147984" cy="158873"/>
            <a:chOff x="3654627" y="3061677"/>
            <a:chExt cx="572178" cy="614284"/>
          </a:xfrm>
          <a:solidFill>
            <a:schemeClr val="tx2"/>
          </a:solidFill>
          <a:effectLst>
            <a:outerShdw blurRad="50800" dist="38100" dir="2700000" algn="tl" rotWithShape="0">
              <a:prstClr val="black">
                <a:alpha val="40000"/>
              </a:prstClr>
            </a:outerShdw>
          </a:effectLst>
        </p:grpSpPr>
        <p:sp>
          <p:nvSpPr>
            <p:cNvPr id="60" name="Ellipse 59">
              <a:extLst>
                <a:ext uri="{FF2B5EF4-FFF2-40B4-BE49-F238E27FC236}">
                  <a16:creationId xmlns:a16="http://schemas.microsoft.com/office/drawing/2014/main" id="{144558BE-8953-D279-5D64-D3C8D9F51E60}"/>
                </a:ext>
              </a:extLst>
            </p:cNvPr>
            <p:cNvSpPr>
              <a:spLocks noGrp="1" noRot="1" noMove="1" noResize="1" noEditPoints="1" noAdjustHandles="1" noChangeArrowheads="1" noChangeShapeType="1"/>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61" name="Ellipse 60">
              <a:extLst>
                <a:ext uri="{FF2B5EF4-FFF2-40B4-BE49-F238E27FC236}">
                  <a16:creationId xmlns:a16="http://schemas.microsoft.com/office/drawing/2014/main" id="{8A3039C7-2643-FCC7-7C61-31E40069A27B}"/>
                </a:ext>
              </a:extLst>
            </p:cNvPr>
            <p:cNvSpPr>
              <a:spLocks noGrp="1" noRot="1" noMove="1" noResize="1" noEditPoints="1" noAdjustHandles="1" noChangeArrowheads="1" noChangeShapeType="1"/>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62" name="Ellipse 61">
              <a:extLst>
                <a:ext uri="{FF2B5EF4-FFF2-40B4-BE49-F238E27FC236}">
                  <a16:creationId xmlns:a16="http://schemas.microsoft.com/office/drawing/2014/main" id="{783D20E7-49DC-0F0F-7F30-6D983B617D24}"/>
                </a:ext>
              </a:extLst>
            </p:cNvPr>
            <p:cNvSpPr>
              <a:spLocks noGrp="1" noRot="1" noMove="1" noResize="1" noEditPoints="1" noAdjustHandles="1" noChangeArrowheads="1" noChangeShapeType="1"/>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sp>
        <p:nvSpPr>
          <p:cNvPr id="63" name="Rechteck 62">
            <a:extLst>
              <a:ext uri="{FF2B5EF4-FFF2-40B4-BE49-F238E27FC236}">
                <a16:creationId xmlns:a16="http://schemas.microsoft.com/office/drawing/2014/main" id="{FC8225A0-B06C-2EDA-8BFC-74B213E57D5F}"/>
              </a:ext>
            </a:extLst>
          </p:cNvPr>
          <p:cNvSpPr>
            <a:spLocks noGrp="1" noRot="1" noMove="1" noResize="1" noEditPoints="1" noAdjustHandles="1" noChangeArrowheads="1" noChangeShapeType="1"/>
          </p:cNvSpPr>
          <p:nvPr/>
        </p:nvSpPr>
        <p:spPr>
          <a:xfrm rot="15931891" flipH="1">
            <a:off x="1919878" y="6593354"/>
            <a:ext cx="1518458" cy="151845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Preise vergleichen</a:t>
            </a:r>
          </a:p>
        </p:txBody>
      </p:sp>
      <p:grpSp>
        <p:nvGrpSpPr>
          <p:cNvPr id="64" name="Gruppieren 63">
            <a:extLst>
              <a:ext uri="{FF2B5EF4-FFF2-40B4-BE49-F238E27FC236}">
                <a16:creationId xmlns:a16="http://schemas.microsoft.com/office/drawing/2014/main" id="{D4E85252-C33D-B869-5E48-AC040E375783}"/>
              </a:ext>
            </a:extLst>
          </p:cNvPr>
          <p:cNvGrpSpPr>
            <a:grpSpLocks noGrp="1" noUngrp="1" noRot="1" noMove="1" noResize="1"/>
          </p:cNvGrpSpPr>
          <p:nvPr/>
        </p:nvGrpSpPr>
        <p:grpSpPr>
          <a:xfrm rot="15325981" flipH="1">
            <a:off x="1929649" y="7284916"/>
            <a:ext cx="147984" cy="158873"/>
            <a:chOff x="3654627" y="3061677"/>
            <a:chExt cx="572178" cy="614284"/>
          </a:xfrm>
          <a:solidFill>
            <a:schemeClr val="tx2"/>
          </a:solidFill>
          <a:effectLst>
            <a:outerShdw blurRad="50800" dist="38100" dir="2700000" algn="tl" rotWithShape="0">
              <a:prstClr val="black">
                <a:alpha val="40000"/>
              </a:prstClr>
            </a:outerShdw>
          </a:effectLst>
        </p:grpSpPr>
        <p:sp>
          <p:nvSpPr>
            <p:cNvPr id="65" name="Ellipse 64">
              <a:extLst>
                <a:ext uri="{FF2B5EF4-FFF2-40B4-BE49-F238E27FC236}">
                  <a16:creationId xmlns:a16="http://schemas.microsoft.com/office/drawing/2014/main" id="{9115E0DD-8B04-A8D7-7A6F-6E5D72B89AE0}"/>
                </a:ext>
              </a:extLst>
            </p:cNvPr>
            <p:cNvSpPr>
              <a:spLocks noGrp="1" noRot="1" noMove="1" noResize="1" noEditPoints="1" noAdjustHandles="1" noChangeArrowheads="1" noChangeShapeType="1"/>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66" name="Ellipse 65">
              <a:extLst>
                <a:ext uri="{FF2B5EF4-FFF2-40B4-BE49-F238E27FC236}">
                  <a16:creationId xmlns:a16="http://schemas.microsoft.com/office/drawing/2014/main" id="{7CED51AD-9008-7B99-D1CF-C5C931C25D40}"/>
                </a:ext>
              </a:extLst>
            </p:cNvPr>
            <p:cNvSpPr>
              <a:spLocks noGrp="1" noRot="1" noMove="1" noResize="1" noEditPoints="1" noAdjustHandles="1" noChangeArrowheads="1" noChangeShapeType="1"/>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67" name="Ellipse 66">
              <a:extLst>
                <a:ext uri="{FF2B5EF4-FFF2-40B4-BE49-F238E27FC236}">
                  <a16:creationId xmlns:a16="http://schemas.microsoft.com/office/drawing/2014/main" id="{16763EF9-B63C-EAAB-74F4-E6B2A616A85F}"/>
                </a:ext>
              </a:extLst>
            </p:cNvPr>
            <p:cNvSpPr>
              <a:spLocks noGrp="1" noRot="1" noMove="1" noResize="1" noEditPoints="1" noAdjustHandles="1" noChangeArrowheads="1" noChangeShapeType="1"/>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sp>
        <p:nvSpPr>
          <p:cNvPr id="68" name="Rechteck 67">
            <a:extLst>
              <a:ext uri="{FF2B5EF4-FFF2-40B4-BE49-F238E27FC236}">
                <a16:creationId xmlns:a16="http://schemas.microsoft.com/office/drawing/2014/main" id="{29FFE76C-2506-A685-73E1-69BA3D2678D6}"/>
              </a:ext>
            </a:extLst>
          </p:cNvPr>
          <p:cNvSpPr>
            <a:spLocks noGrp="1" noRot="1" noMove="1" noResize="1" noEditPoints="1" noAdjustHandles="1" noChangeArrowheads="1" noChangeShapeType="1"/>
          </p:cNvSpPr>
          <p:nvPr/>
        </p:nvSpPr>
        <p:spPr>
          <a:xfrm rot="16250821">
            <a:off x="2735332" y="8048348"/>
            <a:ext cx="1518458" cy="151845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Haushaltsbuch führen (und eigene Inflation berechnen)</a:t>
            </a:r>
          </a:p>
        </p:txBody>
      </p:sp>
      <p:grpSp>
        <p:nvGrpSpPr>
          <p:cNvPr id="69" name="Gruppieren 68">
            <a:extLst>
              <a:ext uri="{FF2B5EF4-FFF2-40B4-BE49-F238E27FC236}">
                <a16:creationId xmlns:a16="http://schemas.microsoft.com/office/drawing/2014/main" id="{F62AB93F-689A-31D9-2A76-8148762393AA}"/>
              </a:ext>
            </a:extLst>
          </p:cNvPr>
          <p:cNvGrpSpPr>
            <a:grpSpLocks noGrp="1" noUngrp="1" noRot="1" noMove="1" noResize="1"/>
          </p:cNvGrpSpPr>
          <p:nvPr/>
        </p:nvGrpSpPr>
        <p:grpSpPr>
          <a:xfrm rot="16856731">
            <a:off x="2745708" y="8759060"/>
            <a:ext cx="147984" cy="158873"/>
            <a:chOff x="3654627" y="3061677"/>
            <a:chExt cx="572178" cy="614284"/>
          </a:xfrm>
          <a:solidFill>
            <a:schemeClr val="tx2"/>
          </a:solidFill>
          <a:effectLst>
            <a:outerShdw blurRad="50800" dist="38100" dir="2700000" algn="tl" rotWithShape="0">
              <a:prstClr val="black">
                <a:alpha val="40000"/>
              </a:prstClr>
            </a:outerShdw>
          </a:effectLst>
        </p:grpSpPr>
        <p:sp>
          <p:nvSpPr>
            <p:cNvPr id="70" name="Ellipse 69">
              <a:extLst>
                <a:ext uri="{FF2B5EF4-FFF2-40B4-BE49-F238E27FC236}">
                  <a16:creationId xmlns:a16="http://schemas.microsoft.com/office/drawing/2014/main" id="{F3380616-4D88-2C17-22D6-D2551E43A296}"/>
                </a:ext>
              </a:extLst>
            </p:cNvPr>
            <p:cNvSpPr>
              <a:spLocks noGrp="1" noRot="1" noMove="1" noResize="1" noEditPoints="1" noAdjustHandles="1" noChangeArrowheads="1" noChangeShapeType="1"/>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71" name="Ellipse 70">
              <a:extLst>
                <a:ext uri="{FF2B5EF4-FFF2-40B4-BE49-F238E27FC236}">
                  <a16:creationId xmlns:a16="http://schemas.microsoft.com/office/drawing/2014/main" id="{E2374201-6D7B-BC7E-A896-14FAF4ACFDB9}"/>
                </a:ext>
              </a:extLst>
            </p:cNvPr>
            <p:cNvSpPr>
              <a:spLocks noGrp="1" noRot="1" noMove="1" noResize="1" noEditPoints="1" noAdjustHandles="1" noChangeArrowheads="1" noChangeShapeType="1"/>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72" name="Ellipse 71">
              <a:extLst>
                <a:ext uri="{FF2B5EF4-FFF2-40B4-BE49-F238E27FC236}">
                  <a16:creationId xmlns:a16="http://schemas.microsoft.com/office/drawing/2014/main" id="{FBB5AEA5-3C80-56D9-A05D-E6D0C924C616}"/>
                </a:ext>
              </a:extLst>
            </p:cNvPr>
            <p:cNvSpPr>
              <a:spLocks noGrp="1" noRot="1" noMove="1" noResize="1" noEditPoints="1" noAdjustHandles="1" noChangeArrowheads="1" noChangeShapeType="1"/>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sp>
        <p:nvSpPr>
          <p:cNvPr id="73" name="Rechteck 72">
            <a:extLst>
              <a:ext uri="{FF2B5EF4-FFF2-40B4-BE49-F238E27FC236}">
                <a16:creationId xmlns:a16="http://schemas.microsoft.com/office/drawing/2014/main" id="{860647EA-9054-D7E1-F8D6-9EC9C895B870}"/>
              </a:ext>
            </a:extLst>
          </p:cNvPr>
          <p:cNvSpPr>
            <a:spLocks noGrp="1" noRot="1" noMove="1" noResize="1" noEditPoints="1" noAdjustHandles="1" noChangeArrowheads="1" noChangeShapeType="1"/>
          </p:cNvSpPr>
          <p:nvPr/>
        </p:nvSpPr>
        <p:spPr>
          <a:xfrm rot="15594090">
            <a:off x="989596" y="5162176"/>
            <a:ext cx="1518458" cy="151845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Gebraucht statt neu kaufen</a:t>
            </a:r>
          </a:p>
        </p:txBody>
      </p:sp>
      <p:grpSp>
        <p:nvGrpSpPr>
          <p:cNvPr id="74" name="Gruppieren 73">
            <a:extLst>
              <a:ext uri="{FF2B5EF4-FFF2-40B4-BE49-F238E27FC236}">
                <a16:creationId xmlns:a16="http://schemas.microsoft.com/office/drawing/2014/main" id="{6DD23077-EE6E-4B17-6D73-E7C5B07D8CD2}"/>
              </a:ext>
            </a:extLst>
          </p:cNvPr>
          <p:cNvGrpSpPr>
            <a:grpSpLocks noGrp="1" noUngrp="1" noRot="1" noMove="1" noResize="1"/>
          </p:cNvGrpSpPr>
          <p:nvPr/>
        </p:nvGrpSpPr>
        <p:grpSpPr>
          <a:xfrm rot="16200000">
            <a:off x="1018120" y="6000466"/>
            <a:ext cx="147984" cy="158873"/>
            <a:chOff x="3654627" y="3061677"/>
            <a:chExt cx="572178" cy="614284"/>
          </a:xfrm>
          <a:solidFill>
            <a:schemeClr val="tx2"/>
          </a:solidFill>
          <a:effectLst>
            <a:outerShdw blurRad="50800" dist="38100" dir="2700000" algn="tl" rotWithShape="0">
              <a:prstClr val="black">
                <a:alpha val="40000"/>
              </a:prstClr>
            </a:outerShdw>
          </a:effectLst>
        </p:grpSpPr>
        <p:sp>
          <p:nvSpPr>
            <p:cNvPr id="75" name="Ellipse 74">
              <a:extLst>
                <a:ext uri="{FF2B5EF4-FFF2-40B4-BE49-F238E27FC236}">
                  <a16:creationId xmlns:a16="http://schemas.microsoft.com/office/drawing/2014/main" id="{6AF3F3B0-7846-C536-A7E9-5D3A212925C4}"/>
                </a:ext>
              </a:extLst>
            </p:cNvPr>
            <p:cNvSpPr>
              <a:spLocks noGrp="1" noRot="1" noMove="1" noResize="1" noEditPoints="1" noAdjustHandles="1" noChangeArrowheads="1" noChangeShapeType="1"/>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76" name="Ellipse 75">
              <a:extLst>
                <a:ext uri="{FF2B5EF4-FFF2-40B4-BE49-F238E27FC236}">
                  <a16:creationId xmlns:a16="http://schemas.microsoft.com/office/drawing/2014/main" id="{ECF548D4-96C2-2CB3-B32A-0593252D3FB2}"/>
                </a:ext>
              </a:extLst>
            </p:cNvPr>
            <p:cNvSpPr>
              <a:spLocks noGrp="1" noRot="1" noMove="1" noResize="1" noEditPoints="1" noAdjustHandles="1" noChangeArrowheads="1" noChangeShapeType="1"/>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77" name="Ellipse 76">
              <a:extLst>
                <a:ext uri="{FF2B5EF4-FFF2-40B4-BE49-F238E27FC236}">
                  <a16:creationId xmlns:a16="http://schemas.microsoft.com/office/drawing/2014/main" id="{F45B74A8-4BAD-7284-2586-641E961C2BA1}"/>
                </a:ext>
              </a:extLst>
            </p:cNvPr>
            <p:cNvSpPr>
              <a:spLocks noGrp="1" noRot="1" noMove="1" noResize="1" noEditPoints="1" noAdjustHandles="1" noChangeArrowheads="1" noChangeShapeType="1"/>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sp>
        <p:nvSpPr>
          <p:cNvPr id="78" name="Rechteck 77">
            <a:extLst>
              <a:ext uri="{FF2B5EF4-FFF2-40B4-BE49-F238E27FC236}">
                <a16:creationId xmlns:a16="http://schemas.microsoft.com/office/drawing/2014/main" id="{F8933BC3-C158-874E-F2E8-FB8D43C5C48E}"/>
              </a:ext>
            </a:extLst>
          </p:cNvPr>
          <p:cNvSpPr>
            <a:spLocks noGrp="1" noRot="1" noMove="1" noResize="1" noEditPoints="1" noAdjustHandles="1" noChangeArrowheads="1" noChangeShapeType="1"/>
          </p:cNvSpPr>
          <p:nvPr/>
        </p:nvSpPr>
        <p:spPr>
          <a:xfrm rot="16389184" flipH="1">
            <a:off x="919517" y="3423565"/>
            <a:ext cx="1518458" cy="151845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Eigene Ausgaben kontrollieren und senken (z. B. Abos kündigen)</a:t>
            </a:r>
          </a:p>
        </p:txBody>
      </p:sp>
      <p:grpSp>
        <p:nvGrpSpPr>
          <p:cNvPr id="79" name="Gruppieren 78">
            <a:extLst>
              <a:ext uri="{FF2B5EF4-FFF2-40B4-BE49-F238E27FC236}">
                <a16:creationId xmlns:a16="http://schemas.microsoft.com/office/drawing/2014/main" id="{F8E63E2F-12A2-6748-AFF3-BD119EAB328F}"/>
              </a:ext>
            </a:extLst>
          </p:cNvPr>
          <p:cNvGrpSpPr>
            <a:grpSpLocks noGrp="1" noUngrp="1" noRot="1" noMove="1" noResize="1"/>
          </p:cNvGrpSpPr>
          <p:nvPr/>
        </p:nvGrpSpPr>
        <p:grpSpPr>
          <a:xfrm rot="15783274" flipH="1">
            <a:off x="933694" y="4025436"/>
            <a:ext cx="147984" cy="158873"/>
            <a:chOff x="3654627" y="3061677"/>
            <a:chExt cx="572178" cy="614284"/>
          </a:xfrm>
          <a:solidFill>
            <a:schemeClr val="tx2"/>
          </a:solidFill>
          <a:effectLst>
            <a:outerShdw blurRad="50800" dist="38100" dir="2700000" algn="tl" rotWithShape="0">
              <a:prstClr val="black">
                <a:alpha val="40000"/>
              </a:prstClr>
            </a:outerShdw>
          </a:effectLst>
        </p:grpSpPr>
        <p:sp>
          <p:nvSpPr>
            <p:cNvPr id="80" name="Ellipse 79">
              <a:extLst>
                <a:ext uri="{FF2B5EF4-FFF2-40B4-BE49-F238E27FC236}">
                  <a16:creationId xmlns:a16="http://schemas.microsoft.com/office/drawing/2014/main" id="{0075E2ED-334B-DC87-B55E-B58107302D29}"/>
                </a:ext>
              </a:extLst>
            </p:cNvPr>
            <p:cNvSpPr>
              <a:spLocks noGrp="1" noRot="1" noMove="1" noResize="1" noEditPoints="1" noAdjustHandles="1" noChangeArrowheads="1" noChangeShapeType="1"/>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81" name="Ellipse 80">
              <a:extLst>
                <a:ext uri="{FF2B5EF4-FFF2-40B4-BE49-F238E27FC236}">
                  <a16:creationId xmlns:a16="http://schemas.microsoft.com/office/drawing/2014/main" id="{9D643E1D-449A-C108-6AB9-76324483D07F}"/>
                </a:ext>
              </a:extLst>
            </p:cNvPr>
            <p:cNvSpPr>
              <a:spLocks noGrp="1" noRot="1" noMove="1" noResize="1" noEditPoints="1" noAdjustHandles="1" noChangeArrowheads="1" noChangeShapeType="1"/>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82" name="Ellipse 81">
              <a:extLst>
                <a:ext uri="{FF2B5EF4-FFF2-40B4-BE49-F238E27FC236}">
                  <a16:creationId xmlns:a16="http://schemas.microsoft.com/office/drawing/2014/main" id="{30A1EF80-947C-75ED-C6B7-E2BE228FCC5F}"/>
                </a:ext>
              </a:extLst>
            </p:cNvPr>
            <p:cNvSpPr>
              <a:spLocks noGrp="1" noRot="1" noMove="1" noResize="1" noEditPoints="1" noAdjustHandles="1" noChangeArrowheads="1" noChangeShapeType="1"/>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sp>
        <p:nvSpPr>
          <p:cNvPr id="83" name="Rechteck 82">
            <a:extLst>
              <a:ext uri="{FF2B5EF4-FFF2-40B4-BE49-F238E27FC236}">
                <a16:creationId xmlns:a16="http://schemas.microsoft.com/office/drawing/2014/main" id="{DBEA391D-0574-5904-2288-5F575F5FC2AB}"/>
              </a:ext>
            </a:extLst>
          </p:cNvPr>
          <p:cNvSpPr>
            <a:spLocks noGrp="1" noRot="1" noMove="1" noResize="1" noEditPoints="1" noAdjustHandles="1" noChangeArrowheads="1" noChangeShapeType="1"/>
          </p:cNvSpPr>
          <p:nvPr/>
        </p:nvSpPr>
        <p:spPr>
          <a:xfrm rot="17318494" flipH="1">
            <a:off x="2970318" y="5221263"/>
            <a:ext cx="1518458" cy="1518458"/>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Günstigere Alternative wählen (z. B. Leitungs- statt Mineralwasser)</a:t>
            </a:r>
          </a:p>
        </p:txBody>
      </p:sp>
      <p:grpSp>
        <p:nvGrpSpPr>
          <p:cNvPr id="84" name="Gruppieren 83">
            <a:extLst>
              <a:ext uri="{FF2B5EF4-FFF2-40B4-BE49-F238E27FC236}">
                <a16:creationId xmlns:a16="http://schemas.microsoft.com/office/drawing/2014/main" id="{86A73222-3F96-F6EE-49EC-0738159FC97C}"/>
              </a:ext>
            </a:extLst>
          </p:cNvPr>
          <p:cNvGrpSpPr>
            <a:grpSpLocks noGrp="1" noUngrp="1" noRot="1" noMove="1" noResize="1"/>
          </p:cNvGrpSpPr>
          <p:nvPr/>
        </p:nvGrpSpPr>
        <p:grpSpPr>
          <a:xfrm rot="16712584" flipH="1">
            <a:off x="3029674" y="5646762"/>
            <a:ext cx="147984" cy="158873"/>
            <a:chOff x="3654627" y="3061677"/>
            <a:chExt cx="572178" cy="614284"/>
          </a:xfrm>
          <a:solidFill>
            <a:schemeClr val="tx2"/>
          </a:solidFill>
          <a:effectLst>
            <a:outerShdw blurRad="50800" dist="38100" dir="2700000" algn="tl" rotWithShape="0">
              <a:prstClr val="black">
                <a:alpha val="40000"/>
              </a:prstClr>
            </a:outerShdw>
          </a:effectLst>
        </p:grpSpPr>
        <p:sp>
          <p:nvSpPr>
            <p:cNvPr id="85" name="Ellipse 84">
              <a:extLst>
                <a:ext uri="{FF2B5EF4-FFF2-40B4-BE49-F238E27FC236}">
                  <a16:creationId xmlns:a16="http://schemas.microsoft.com/office/drawing/2014/main" id="{D9A02929-13AD-F5D8-706E-8BD60673F994}"/>
                </a:ext>
              </a:extLst>
            </p:cNvPr>
            <p:cNvSpPr>
              <a:spLocks noGrp="1" noRot="1" noMove="1" noResize="1" noEditPoints="1" noAdjustHandles="1" noChangeArrowheads="1" noChangeShapeType="1"/>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86" name="Ellipse 85">
              <a:extLst>
                <a:ext uri="{FF2B5EF4-FFF2-40B4-BE49-F238E27FC236}">
                  <a16:creationId xmlns:a16="http://schemas.microsoft.com/office/drawing/2014/main" id="{1B841965-4439-AF1F-FECD-959CD006FD39}"/>
                </a:ext>
              </a:extLst>
            </p:cNvPr>
            <p:cNvSpPr>
              <a:spLocks noGrp="1" noRot="1" noMove="1" noResize="1" noEditPoints="1" noAdjustHandles="1" noChangeArrowheads="1" noChangeShapeType="1"/>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87" name="Ellipse 86">
              <a:extLst>
                <a:ext uri="{FF2B5EF4-FFF2-40B4-BE49-F238E27FC236}">
                  <a16:creationId xmlns:a16="http://schemas.microsoft.com/office/drawing/2014/main" id="{DA71F85B-9B2A-3611-306B-8F1CBA5CB772}"/>
                </a:ext>
              </a:extLst>
            </p:cNvPr>
            <p:cNvSpPr>
              <a:spLocks noGrp="1" noRot="1" noMove="1" noResize="1" noEditPoints="1" noAdjustHandles="1" noChangeArrowheads="1" noChangeShapeType="1"/>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spTree>
    <p:extLst>
      <p:ext uri="{BB962C8B-B14F-4D97-AF65-F5344CB8AC3E}">
        <p14:creationId xmlns:p14="http://schemas.microsoft.com/office/powerpoint/2010/main" val="2911112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224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A30A8B0-E598-3349-5932-BF652B319E20}"/>
              </a:ext>
            </a:extLst>
          </p:cNvPr>
          <p:cNvSpPr>
            <a:spLocks noGrp="1" noRot="1" noMove="1" noResize="1" noEditPoints="1" noAdjustHandles="1" noChangeArrowheads="1" noChangeShapeType="1"/>
          </p:cNvSpPr>
          <p:nvPr/>
        </p:nvSpPr>
        <p:spPr>
          <a:xfrm>
            <a:off x="3565450" y="1318948"/>
            <a:ext cx="2917408" cy="25654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Diese Materialien werden Ihnen von Finanztip Schule – der Bildungsinitiative der Finanztip Stiftung – zur Verfügung gestellt.</a:t>
            </a:r>
            <a:endParaRPr lang="de-DE" sz="1200" dirty="0">
              <a:effectLst/>
              <a:latin typeface="Inter" panose="020B05020300000000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Weitere kostenlose Unterrichts-materialien finden Sie unter </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hlinkClick r:id="rId2"/>
              </a:rPr>
              <a:t>www.finanztip.schule</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Wir danken Ihnen, dass Sie sich mit uns gemeinsam für mehr Finanzbildung an deutschen Schulen einsetzen!</a:t>
            </a:r>
            <a:endParaRPr lang="de-DE" sz="1200" dirty="0"/>
          </a:p>
        </p:txBody>
      </p:sp>
      <p:sp>
        <p:nvSpPr>
          <p:cNvPr id="4" name="Rechteck 3">
            <a:extLst>
              <a:ext uri="{FF2B5EF4-FFF2-40B4-BE49-F238E27FC236}">
                <a16:creationId xmlns:a16="http://schemas.microsoft.com/office/drawing/2014/main" id="{0937492E-2155-A95D-C91F-819B4800C43D}"/>
              </a:ext>
            </a:extLst>
          </p:cNvPr>
          <p:cNvSpPr>
            <a:spLocks noGrp="1" noRot="1" noMove="1" noResize="1" noEditPoints="1" noAdjustHandles="1" noChangeArrowheads="1" noChangeShapeType="1"/>
          </p:cNvSpPr>
          <p:nvPr/>
        </p:nvSpPr>
        <p:spPr>
          <a:xfrm>
            <a:off x="1018184" y="4501442"/>
            <a:ext cx="5516286" cy="4734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dirty="0">
                <a:solidFill>
                  <a:schemeClr val="tx1"/>
                </a:solidFill>
                <a:latin typeface="Helvetica" panose="020B0604020202020204" pitchFamily="34" charset="0"/>
                <a:cs typeface="Helvetica" panose="020B0604020202020204" pitchFamily="34" charset="0"/>
              </a:rPr>
              <a:t>Bei Fragen, Anregungen, Lob oder Kritik steht Ihnen das Team von Finanztip Schule gern per Mail zur Verfügung: </a:t>
            </a:r>
            <a:r>
              <a:rPr lang="de-DE" sz="1200" dirty="0" err="1">
                <a:solidFill>
                  <a:schemeClr val="tx1"/>
                </a:solidFill>
                <a:latin typeface="Helvetica" panose="020B0604020202020204" pitchFamily="34" charset="0"/>
                <a:cs typeface="Helvetica" panose="020B0604020202020204" pitchFamily="34" charset="0"/>
                <a:hlinkClick r:id="rId3"/>
              </a:rPr>
              <a:t>info@finanztip.schule</a:t>
            </a:r>
            <a:r>
              <a:rPr lang="de-DE" sz="1200" dirty="0">
                <a:solidFill>
                  <a:schemeClr val="tx1"/>
                </a:solidFill>
                <a:latin typeface="Helvetica" panose="020B0604020202020204" pitchFamily="34" charset="0"/>
                <a:cs typeface="Helvetica" panose="020B0604020202020204" pitchFamily="34" charset="0"/>
              </a:rPr>
              <a:t>.</a:t>
            </a:r>
          </a:p>
          <a:p>
            <a:endParaRPr lang="de-DE" sz="1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42671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826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133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308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131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5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33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486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002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913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19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666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382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422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179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11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267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436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820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931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738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0A9B3B9-11D6-D00A-C31A-992E17C2FC2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
        <p:nvSpPr>
          <p:cNvPr id="3" name="Rechteck 2">
            <a:extLst>
              <a:ext uri="{FF2B5EF4-FFF2-40B4-BE49-F238E27FC236}">
                <a16:creationId xmlns:a16="http://schemas.microsoft.com/office/drawing/2014/main" id="{85C027A4-2806-8708-41DC-96BAC4B62C5E}"/>
              </a:ext>
            </a:extLst>
          </p:cNvPr>
          <p:cNvSpPr>
            <a:spLocks noGrp="1" noRot="1" noMove="1" noResize="1" noEditPoints="1" noAdjustHandles="1" noChangeArrowheads="1" noChangeShapeType="1"/>
          </p:cNvSpPr>
          <p:nvPr/>
        </p:nvSpPr>
        <p:spPr>
          <a:xfrm>
            <a:off x="1020525" y="8207369"/>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67510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F82F34-0E58-B2A6-54E0-61D7F10CB1B0}"/>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
        <p:nvSpPr>
          <p:cNvPr id="3" name="Rechteck 2">
            <a:extLst>
              <a:ext uri="{FF2B5EF4-FFF2-40B4-BE49-F238E27FC236}">
                <a16:creationId xmlns:a16="http://schemas.microsoft.com/office/drawing/2014/main" id="{B3B9E091-A9DA-1FBA-6D6D-9445F07605A9}"/>
              </a:ext>
            </a:extLst>
          </p:cNvPr>
          <p:cNvSpPr>
            <a:spLocks noGrp="1" noRot="1" noMove="1" noResize="1" noEditPoints="1" noAdjustHandles="1" noChangeArrowheads="1" noChangeShapeType="1"/>
          </p:cNvSpPr>
          <p:nvPr/>
        </p:nvSpPr>
        <p:spPr>
          <a:xfrm>
            <a:off x="1020525" y="8207369"/>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103521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9EE36CF-D6F6-BCFB-1A82-1A2E6A79527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
        <p:nvSpPr>
          <p:cNvPr id="4" name="Textfeld 3">
            <a:extLst>
              <a:ext uri="{FF2B5EF4-FFF2-40B4-BE49-F238E27FC236}">
                <a16:creationId xmlns:a16="http://schemas.microsoft.com/office/drawing/2014/main" id="{2B96C3BB-C607-B433-65CD-8508A08EDAC1}"/>
              </a:ext>
            </a:extLst>
          </p:cNvPr>
          <p:cNvSpPr txBox="1">
            <a:spLocks noGrp="1" noRot="1" noMove="1" noResize="1" noEditPoints="1" noAdjustHandles="1" noChangeArrowheads="1" noChangeShapeType="1"/>
          </p:cNvSpPr>
          <p:nvPr/>
        </p:nvSpPr>
        <p:spPr>
          <a:xfrm>
            <a:off x="1022860" y="5622836"/>
            <a:ext cx="5513949" cy="1569660"/>
          </a:xfrm>
          <a:prstGeom prst="rect">
            <a:avLst/>
          </a:prstGeom>
          <a:solidFill>
            <a:schemeClr val="bg2"/>
          </a:solidFill>
        </p:spPr>
        <p:txBody>
          <a:bodyPr wrap="square">
            <a:spAutoFit/>
          </a:bodyPr>
          <a:lstStyle/>
          <a:p>
            <a:r>
              <a:rPr lang="de-DE" sz="1200" b="1" i="0" dirty="0">
                <a:solidFill>
                  <a:srgbClr val="372E2C"/>
                </a:solidFill>
                <a:effectLst/>
                <a:latin typeface="helvetica" panose="020B0604020202020204" pitchFamily="34" charset="0"/>
                <a:cs typeface="helvetica" panose="020B0604020202020204" pitchFamily="34" charset="0"/>
              </a:rPr>
              <a:t>Übrigens: </a:t>
            </a:r>
            <a:r>
              <a:rPr lang="de-DE" sz="1200" b="0" i="0" dirty="0">
                <a:solidFill>
                  <a:srgbClr val="372E2C"/>
                </a:solidFill>
                <a:effectLst/>
                <a:latin typeface="helvetica" panose="020B0604020202020204" pitchFamily="34" charset="0"/>
                <a:cs typeface="helvetica" panose="020B0604020202020204" pitchFamily="34" charset="0"/>
              </a:rPr>
              <a:t>Die Bildungsexperten vom Materialkompass des Verbraucherzentrale Bundesverbandes (VZBV) haben das Material geprüft und empfehlen die Umsetzung des Rollenspieles: </a:t>
            </a:r>
          </a:p>
          <a:p>
            <a:endParaRPr lang="de-DE" sz="1200" dirty="0">
              <a:solidFill>
                <a:srgbClr val="372E2C"/>
              </a:solidFill>
              <a:latin typeface="helvetica" panose="020B0604020202020204" pitchFamily="34" charset="0"/>
              <a:cs typeface="helvetica" panose="020B0604020202020204" pitchFamily="34" charset="0"/>
            </a:endParaRPr>
          </a:p>
          <a:p>
            <a:r>
              <a:rPr lang="de-DE" sz="1200" b="0" i="1" dirty="0">
                <a:solidFill>
                  <a:srgbClr val="372E2C"/>
                </a:solidFill>
                <a:effectLst/>
                <a:latin typeface="helvetica" panose="020B0604020202020204" pitchFamily="34" charset="0"/>
                <a:cs typeface="helvetica" panose="020B0604020202020204" pitchFamily="34" charset="0"/>
              </a:rPr>
              <a:t>„Das Rollenspiel, das als Zusatzmaterial gedacht ist, ist für die Förderung dieser Kompetenzbereiche sehr zu empfehlen.“</a:t>
            </a:r>
            <a:endParaRPr lang="de-DE" sz="1200" b="0" dirty="0">
              <a:solidFill>
                <a:srgbClr val="372E2C"/>
              </a:solidFill>
              <a:effectLst/>
              <a:latin typeface="helvetica" panose="020B0604020202020204" pitchFamily="34" charset="0"/>
              <a:cs typeface="helvetica" panose="020B0604020202020204" pitchFamily="34" charset="0"/>
            </a:endParaRPr>
          </a:p>
          <a:p>
            <a:endParaRPr lang="de-DE" sz="1200" i="1" dirty="0">
              <a:solidFill>
                <a:srgbClr val="372E2C"/>
              </a:solidFill>
              <a:latin typeface="helvetica" panose="020B0604020202020204" pitchFamily="34" charset="0"/>
              <a:cs typeface="helvetica" panose="020B0604020202020204" pitchFamily="34" charset="0"/>
            </a:endParaRPr>
          </a:p>
          <a:p>
            <a:r>
              <a:rPr lang="de-DE" sz="1200" b="0" dirty="0">
                <a:solidFill>
                  <a:srgbClr val="372E2C"/>
                </a:solidFill>
                <a:effectLst/>
                <a:latin typeface="helvetica" panose="020B0604020202020204" pitchFamily="34" charset="0"/>
                <a:cs typeface="helvetica" panose="020B0604020202020204" pitchFamily="34" charset="0"/>
              </a:rPr>
              <a:t>Hier gelangen Sie zur Beurteilung: </a:t>
            </a:r>
            <a:r>
              <a:rPr lang="de-DE" sz="1200" b="0" dirty="0">
                <a:solidFill>
                  <a:srgbClr val="372E2C"/>
                </a:solidFill>
                <a:effectLst/>
                <a:latin typeface="helvetica" panose="020B0604020202020204" pitchFamily="34" charset="0"/>
                <a:cs typeface="helvetica" panose="020B0604020202020204" pitchFamily="34" charset="0"/>
                <a:hlinkClick r:id="rId2"/>
              </a:rPr>
              <a:t>Beurteilung der Einheit „Inflation“</a:t>
            </a:r>
            <a:endParaRPr lang="de-DE" sz="1200" b="0" dirty="0">
              <a:solidFill>
                <a:srgbClr val="372E2C"/>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25103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79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76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abgerundete Ecken 13">
            <a:hlinkClick r:id="rId2"/>
            <a:extLst>
              <a:ext uri="{FF2B5EF4-FFF2-40B4-BE49-F238E27FC236}">
                <a16:creationId xmlns:a16="http://schemas.microsoft.com/office/drawing/2014/main" id="{2F9D9EE6-DBDE-C944-9EDB-FFE29422F507}"/>
              </a:ext>
            </a:extLst>
          </p:cNvPr>
          <p:cNvSpPr>
            <a:spLocks/>
          </p:cNvSpPr>
          <p:nvPr/>
        </p:nvSpPr>
        <p:spPr>
          <a:xfrm>
            <a:off x="3657133" y="5466083"/>
            <a:ext cx="1857676" cy="446754"/>
          </a:xfrm>
          <a:prstGeom prst="roundRect">
            <a:avLst>
              <a:gd name="adj" fmla="val 50000"/>
            </a:avLst>
          </a:prstGeom>
          <a:solidFill>
            <a:srgbClr val="434E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zur Unterrichtseinheit</a:t>
            </a:r>
          </a:p>
        </p:txBody>
      </p:sp>
      <p:sp>
        <p:nvSpPr>
          <p:cNvPr id="15" name="Rechteck 14">
            <a:extLst>
              <a:ext uri="{FF2B5EF4-FFF2-40B4-BE49-F238E27FC236}">
                <a16:creationId xmlns:a16="http://schemas.microsoft.com/office/drawing/2014/main" id="{D5F044FF-21E2-ECBF-FD57-6C97DC5C231E}"/>
              </a:ext>
            </a:extLst>
          </p:cNvPr>
          <p:cNvSpPr>
            <a:spLocks noGrp="1" noRot="1" noMove="1" noResize="1" noEditPoints="1" noAdjustHandles="1" noChangeArrowheads="1" noChangeShapeType="1"/>
          </p:cNvSpPr>
          <p:nvPr/>
        </p:nvSpPr>
        <p:spPr>
          <a:xfrm>
            <a:off x="1041162" y="1336245"/>
            <a:ext cx="5523669" cy="16355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Wenn Sie sich vorab noch eingehender über das Thema Inflation informieren möchten, empfehlen wir Ihnen die folgenden Seiten:</a:t>
            </a:r>
          </a:p>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hlinkClick r:id="rId3"/>
              </a:rPr>
              <a:t>Überblick über das Thema im Finanztip-Ratgeber</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hlinkClick r:id="rId4"/>
              </a:rPr>
              <a:t>„Inflation“ im Lexikon der Wirtschaft, Bundeszentrale für politische Bildung</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hlinkClick r:id="rId5"/>
              </a:rPr>
              <a:t>Themenseite zur Inflation in Deutschland, Statistisches Bundesamt</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hlinkClick r:id="rId6"/>
              </a:rPr>
              <a:t>Digitales Informationsheft zur Inflation in der Eurozone, Eurostat</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488821042"/>
      </p:ext>
    </p:extLst>
  </p:cSld>
  <p:clrMapOvr>
    <a:masterClrMapping/>
  </p:clrMapOvr>
</p:sld>
</file>

<file path=ppt/theme/theme1.xml><?xml version="1.0" encoding="utf-8"?>
<a:theme xmlns:a="http://schemas.openxmlformats.org/drawingml/2006/main" name="Office">
  <a:themeElements>
    <a:clrScheme name="Finanztip">
      <a:dk1>
        <a:srgbClr val="243039"/>
      </a:dk1>
      <a:lt1>
        <a:srgbClr val="FFFFFF"/>
      </a:lt1>
      <a:dk2>
        <a:srgbClr val="FC6E44"/>
      </a:dk2>
      <a:lt2>
        <a:srgbClr val="F5F5F5"/>
      </a:lt2>
      <a:accent1>
        <a:srgbClr val="CCF6E5"/>
      </a:accent1>
      <a:accent2>
        <a:srgbClr val="EBB5C5"/>
      </a:accent2>
      <a:accent3>
        <a:srgbClr val="54183E"/>
      </a:accent3>
      <a:accent4>
        <a:srgbClr val="CDE9FF"/>
      </a:accent4>
      <a:accent5>
        <a:srgbClr val="FAB347"/>
      </a:accent5>
      <a:accent6>
        <a:srgbClr val="006E78"/>
      </a:accent6>
      <a:hlink>
        <a:srgbClr val="243039"/>
      </a:hlink>
      <a:folHlink>
        <a:srgbClr val="243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8BA7B89BE078A48A6AD3D2A71A87705" ma:contentTypeVersion="16" ma:contentTypeDescription="Ein neues Dokument erstellen." ma:contentTypeScope="" ma:versionID="90396efd7769842602e8a7d9fb1a44c4">
  <xsd:schema xmlns:xsd="http://www.w3.org/2001/XMLSchema" xmlns:xs="http://www.w3.org/2001/XMLSchema" xmlns:p="http://schemas.microsoft.com/office/2006/metadata/properties" xmlns:ns2="14e3e585-18c1-444e-a2b2-7bdbe51b187b" xmlns:ns3="436f5ecc-5095-4337-8a5c-a427a102b955" targetNamespace="http://schemas.microsoft.com/office/2006/metadata/properties" ma:root="true" ma:fieldsID="87cfb989a3765ed6db2cba152cf9779f" ns2:_="" ns3:_="">
    <xsd:import namespace="14e3e585-18c1-444e-a2b2-7bdbe51b187b"/>
    <xsd:import namespace="436f5ecc-5095-4337-8a5c-a427a102b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3e585-18c1-444e-a2b2-7bdbe51b1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716ac760-1a2c-4294-b1ae-1042d39305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f5ecc-5095-4337-8a5c-a427a102b9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d20f98-f235-4af3-b20d-66000ab2e8a4}" ma:internalName="TaxCatchAll" ma:showField="CatchAllData" ma:web="436f5ecc-5095-4337-8a5c-a427a102b9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CE5B99-457F-4BB0-A90D-8B356CF19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e3e585-18c1-444e-a2b2-7bdbe51b187b"/>
    <ds:schemaRef ds:uri="436f5ecc-5095-4337-8a5c-a427a102b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AA0A14-3720-484D-8A65-D3E8BA67F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817</Words>
  <Application>Microsoft Office PowerPoint</Application>
  <PresentationFormat>Benutzerdefiniert</PresentationFormat>
  <Paragraphs>154</Paragraphs>
  <Slides>38</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38</vt:i4>
      </vt:variant>
    </vt:vector>
  </HeadingPairs>
  <TitlesOfParts>
    <vt:vector size="48" baseType="lpstr">
      <vt:lpstr>Arial</vt:lpstr>
      <vt:lpstr>Calibri</vt:lpstr>
      <vt:lpstr>Dreaming Outloud Script Pro</vt:lpstr>
      <vt:lpstr>GT America Rg</vt:lpstr>
      <vt:lpstr>Helvetica</vt:lpstr>
      <vt:lpstr>Helvetica</vt:lpstr>
      <vt:lpstr>Ink Free</vt:lpstr>
      <vt:lpstr>Inter</vt:lpstr>
      <vt:lpstr>Symbol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Franziska Händschel</dc:creator>
  <cp:lastModifiedBy>Franziska Händschel</cp:lastModifiedBy>
  <cp:revision>3</cp:revision>
  <dcterms:created xsi:type="dcterms:W3CDTF">2024-01-22T12:43:56Z</dcterms:created>
  <dcterms:modified xsi:type="dcterms:W3CDTF">2024-03-06T16:47:02Z</dcterms:modified>
</cp:coreProperties>
</file>