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sldIdLst>
    <p:sldId id="268" r:id="rId4"/>
    <p:sldId id="258" r:id="rId5"/>
    <p:sldId id="269" r:id="rId6"/>
    <p:sldId id="270" r:id="rId7"/>
    <p:sldId id="256" r:id="rId8"/>
    <p:sldId id="271" r:id="rId9"/>
    <p:sldId id="272" r:id="rId10"/>
    <p:sldId id="273" r:id="rId11"/>
    <p:sldId id="274" r:id="rId12"/>
    <p:sldId id="275" r:id="rId13"/>
    <p:sldId id="278" r:id="rId14"/>
    <p:sldId id="280" r:id="rId15"/>
    <p:sldId id="281" r:id="rId16"/>
    <p:sldId id="282" r:id="rId17"/>
    <p:sldId id="283" r:id="rId18"/>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D3FF"/>
    <a:srgbClr val="434EDF"/>
    <a:srgbClr val="B8ED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BC7354-FD20-41B9-8768-84B187A2513A}" v="2" dt="2024-03-06T12:07:57.41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9613" autoAdjust="0"/>
    <p:restoredTop sz="94660"/>
  </p:normalViewPr>
  <p:slideViewPr>
    <p:cSldViewPr snapToGrid="0">
      <p:cViewPr>
        <p:scale>
          <a:sx n="400" d="100"/>
          <a:sy n="400" d="100"/>
        </p:scale>
        <p:origin x="-964" y="-54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ziska Händschel" userId="e2149472-3187-4d00-b16a-a19eff6fc04a" providerId="ADAL" clId="{C1BC7354-FD20-41B9-8768-84B187A2513A}"/>
    <pc:docChg chg="custSel modMainMaster">
      <pc:chgData name="Franziska Händschel" userId="e2149472-3187-4d00-b16a-a19eff6fc04a" providerId="ADAL" clId="{C1BC7354-FD20-41B9-8768-84B187A2513A}" dt="2024-03-06T12:07:57.414" v="5"/>
      <pc:docMkLst>
        <pc:docMk/>
      </pc:docMkLst>
      <pc:sldMasterChg chg="modSldLayout">
        <pc:chgData name="Franziska Händschel" userId="e2149472-3187-4d00-b16a-a19eff6fc04a" providerId="ADAL" clId="{C1BC7354-FD20-41B9-8768-84B187A2513A}" dt="2024-03-06T12:07:57.414" v="5"/>
        <pc:sldMasterMkLst>
          <pc:docMk/>
          <pc:sldMasterMk cId="2436609279" sldId="2147483660"/>
        </pc:sldMasterMkLst>
        <pc:sldLayoutChg chg="addSp modSp mod">
          <pc:chgData name="Franziska Händschel" userId="e2149472-3187-4d00-b16a-a19eff6fc04a" providerId="ADAL" clId="{C1BC7354-FD20-41B9-8768-84B187A2513A}" dt="2024-03-06T10:18:28.361" v="2" actId="167"/>
          <pc:sldLayoutMkLst>
            <pc:docMk/>
            <pc:sldMasterMk cId="2436609279" sldId="2147483660"/>
            <pc:sldLayoutMk cId="576979586" sldId="2147483662"/>
          </pc:sldLayoutMkLst>
          <pc:spChg chg="add mod ord">
            <ac:chgData name="Franziska Händschel" userId="e2149472-3187-4d00-b16a-a19eff6fc04a" providerId="ADAL" clId="{C1BC7354-FD20-41B9-8768-84B187A2513A}" dt="2024-03-06T10:18:28.361" v="2" actId="167"/>
            <ac:spMkLst>
              <pc:docMk/>
              <pc:sldMasterMk cId="2436609279" sldId="2147483660"/>
              <pc:sldLayoutMk cId="576979586" sldId="2147483662"/>
              <ac:spMk id="3" creationId="{24266711-714C-5C04-E8BF-105A41E14CE1}"/>
            </ac:spMkLst>
          </pc:spChg>
        </pc:sldLayoutChg>
        <pc:sldLayoutChg chg="addSp delSp modSp mod">
          <pc:chgData name="Franziska Händschel" userId="e2149472-3187-4d00-b16a-a19eff6fc04a" providerId="ADAL" clId="{C1BC7354-FD20-41B9-8768-84B187A2513A}" dt="2024-03-06T12:07:57.414" v="5"/>
          <pc:sldLayoutMkLst>
            <pc:docMk/>
            <pc:sldMasterMk cId="2436609279" sldId="2147483660"/>
            <pc:sldLayoutMk cId="3958149729" sldId="2147483665"/>
          </pc:sldLayoutMkLst>
          <pc:picChg chg="add mod">
            <ac:chgData name="Franziska Händschel" userId="e2149472-3187-4d00-b16a-a19eff6fc04a" providerId="ADAL" clId="{C1BC7354-FD20-41B9-8768-84B187A2513A}" dt="2024-03-06T12:07:57.414" v="5"/>
            <ac:picMkLst>
              <pc:docMk/>
              <pc:sldMasterMk cId="2436609279" sldId="2147483660"/>
              <pc:sldLayoutMk cId="3958149729" sldId="2147483665"/>
              <ac:picMk id="2" creationId="{027F3AA2-B09B-F288-DCDC-064F33C8A6CA}"/>
            </ac:picMkLst>
          </pc:picChg>
          <pc:picChg chg="del">
            <ac:chgData name="Franziska Händschel" userId="e2149472-3187-4d00-b16a-a19eff6fc04a" providerId="ADAL" clId="{C1BC7354-FD20-41B9-8768-84B187A2513A}" dt="2024-03-06T12:07:55.241" v="3" actId="21"/>
            <ac:picMkLst>
              <pc:docMk/>
              <pc:sldMasterMk cId="2436609279" sldId="2147483660"/>
              <pc:sldLayoutMk cId="3958149729" sldId="2147483665"/>
              <ac:picMk id="3" creationId="{027F3AA2-B09B-F288-DCDC-064F33C8A6CA}"/>
            </ac:picMkLst>
          </pc:picChg>
          <pc:picChg chg="del">
            <ac:chgData name="Franziska Händschel" userId="e2149472-3187-4d00-b16a-a19eff6fc04a" providerId="ADAL" clId="{C1BC7354-FD20-41B9-8768-84B187A2513A}" dt="2024-03-06T12:07:57.123" v="4" actId="478"/>
            <ac:picMkLst>
              <pc:docMk/>
              <pc:sldMasterMk cId="2436609279" sldId="2147483660"/>
              <pc:sldLayoutMk cId="3958149729" sldId="2147483665"/>
              <ac:picMk id="17" creationId="{388F23DB-6A95-D452-34FC-F89CD10F9A02}"/>
            </ac:picMkLst>
          </pc:picChg>
        </pc:sldLayoutChg>
      </pc:sldMasterChg>
    </pc:docChg>
  </pc:docChgLst>
  <pc:docChgLst>
    <pc:chgData name="Franziska Händschel" userId="e2149472-3187-4d00-b16a-a19eff6fc04a" providerId="ADAL" clId="{87045483-3FC5-48AE-BD4F-6C4DC2AB9B2D}"/>
    <pc:docChg chg="undo redo custSel addSld delSld modSld sldOrd modMainMaster">
      <pc:chgData name="Franziska Händschel" userId="e2149472-3187-4d00-b16a-a19eff6fc04a" providerId="ADAL" clId="{87045483-3FC5-48AE-BD4F-6C4DC2AB9B2D}" dt="2024-01-31T14:04:52.080" v="1804" actId="20577"/>
      <pc:docMkLst>
        <pc:docMk/>
      </pc:docMkLst>
      <pc:sldChg chg="del">
        <pc:chgData name="Franziska Händschel" userId="e2149472-3187-4d00-b16a-a19eff6fc04a" providerId="ADAL" clId="{87045483-3FC5-48AE-BD4F-6C4DC2AB9B2D}" dt="2024-01-30T10:31:23.550" v="293" actId="47"/>
        <pc:sldMkLst>
          <pc:docMk/>
          <pc:sldMk cId="3651887730" sldId="257"/>
        </pc:sldMkLst>
      </pc:sldChg>
      <pc:sldChg chg="add del setBg">
        <pc:chgData name="Franziska Händschel" userId="e2149472-3187-4d00-b16a-a19eff6fc04a" providerId="ADAL" clId="{87045483-3FC5-48AE-BD4F-6C4DC2AB9B2D}" dt="2024-01-30T10:13:11.342" v="102"/>
        <pc:sldMkLst>
          <pc:docMk/>
          <pc:sldMk cId="657237983" sldId="264"/>
        </pc:sldMkLst>
      </pc:sldChg>
      <pc:sldChg chg="addSp delSp modSp mod">
        <pc:chgData name="Franziska Händschel" userId="e2149472-3187-4d00-b16a-a19eff6fc04a" providerId="ADAL" clId="{87045483-3FC5-48AE-BD4F-6C4DC2AB9B2D}" dt="2024-01-30T09:57:27.813" v="10" actId="21"/>
        <pc:sldMkLst>
          <pc:docMk/>
          <pc:sldMk cId="3007467789" sldId="268"/>
        </pc:sldMkLst>
        <pc:spChg chg="add del mod">
          <ac:chgData name="Franziska Händschel" userId="e2149472-3187-4d00-b16a-a19eff6fc04a" providerId="ADAL" clId="{87045483-3FC5-48AE-BD4F-6C4DC2AB9B2D}" dt="2024-01-30T09:57:07.838" v="4" actId="21"/>
          <ac:spMkLst>
            <pc:docMk/>
            <pc:sldMk cId="3007467789" sldId="268"/>
            <ac:spMk id="2" creationId="{E5BC0BF8-88FE-D0DB-78F0-0EBF56CD491A}"/>
          </ac:spMkLst>
        </pc:spChg>
        <pc:spChg chg="mod">
          <ac:chgData name="Franziska Händschel" userId="e2149472-3187-4d00-b16a-a19eff6fc04a" providerId="ADAL" clId="{87045483-3FC5-48AE-BD4F-6C4DC2AB9B2D}" dt="2024-01-30T09:56:44.406" v="0"/>
          <ac:spMkLst>
            <pc:docMk/>
            <pc:sldMk cId="3007467789" sldId="268"/>
            <ac:spMk id="5" creationId="{9132CBD7-4025-10AB-CBCF-D4EADA8096AE}"/>
          </ac:spMkLst>
        </pc:spChg>
        <pc:grpChg chg="add del mod">
          <ac:chgData name="Franziska Händschel" userId="e2149472-3187-4d00-b16a-a19eff6fc04a" providerId="ADAL" clId="{87045483-3FC5-48AE-BD4F-6C4DC2AB9B2D}" dt="2024-01-30T09:57:00.254" v="3" actId="478"/>
          <ac:grpSpMkLst>
            <pc:docMk/>
            <pc:sldMk cId="3007467789" sldId="268"/>
            <ac:grpSpMk id="3" creationId="{CA8038CD-43B6-28A4-CCB1-9DC4BF09A0E6}"/>
          </ac:grpSpMkLst>
        </pc:grpChg>
        <pc:picChg chg="mod">
          <ac:chgData name="Franziska Händschel" userId="e2149472-3187-4d00-b16a-a19eff6fc04a" providerId="ADAL" clId="{87045483-3FC5-48AE-BD4F-6C4DC2AB9B2D}" dt="2024-01-30T09:56:44.406" v="0"/>
          <ac:picMkLst>
            <pc:docMk/>
            <pc:sldMk cId="3007467789" sldId="268"/>
            <ac:picMk id="4" creationId="{120A7548-91B5-4CC7-BB77-FA5AC26A5499}"/>
          </ac:picMkLst>
        </pc:picChg>
        <pc:picChg chg="add del mod">
          <ac:chgData name="Franziska Händschel" userId="e2149472-3187-4d00-b16a-a19eff6fc04a" providerId="ADAL" clId="{87045483-3FC5-48AE-BD4F-6C4DC2AB9B2D}" dt="2024-01-30T09:57:27.813" v="10" actId="21"/>
          <ac:picMkLst>
            <pc:docMk/>
            <pc:sldMk cId="3007467789" sldId="268"/>
            <ac:picMk id="6" creationId="{13335C46-018A-CEA5-6E04-6B2CC0F1C05F}"/>
          </ac:picMkLst>
        </pc:picChg>
      </pc:sldChg>
      <pc:sldChg chg="addSp delSp modSp mod ord">
        <pc:chgData name="Franziska Händschel" userId="e2149472-3187-4d00-b16a-a19eff6fc04a" providerId="ADAL" clId="{87045483-3FC5-48AE-BD4F-6C4DC2AB9B2D}" dt="2024-01-30T10:13:13.325" v="104" actId="21"/>
        <pc:sldMkLst>
          <pc:docMk/>
          <pc:sldMk cId="1999666063" sldId="269"/>
        </pc:sldMkLst>
        <pc:picChg chg="add del mod">
          <ac:chgData name="Franziska Händschel" userId="e2149472-3187-4d00-b16a-a19eff6fc04a" providerId="ADAL" clId="{87045483-3FC5-48AE-BD4F-6C4DC2AB9B2D}" dt="2024-01-30T10:13:13.325" v="104" actId="21"/>
          <ac:picMkLst>
            <pc:docMk/>
            <pc:sldMk cId="1999666063" sldId="269"/>
            <ac:picMk id="2" creationId="{338117B2-7059-0C39-148E-199182EDD540}"/>
          </ac:picMkLst>
        </pc:picChg>
      </pc:sldChg>
      <pc:sldChg chg="addSp delSp modSp mod">
        <pc:chgData name="Franziska Händschel" userId="e2149472-3187-4d00-b16a-a19eff6fc04a" providerId="ADAL" clId="{87045483-3FC5-48AE-BD4F-6C4DC2AB9B2D}" dt="2024-01-30T10:56:08.820" v="596" actId="478"/>
        <pc:sldMkLst>
          <pc:docMk/>
          <pc:sldMk cId="1239764186" sldId="272"/>
        </pc:sldMkLst>
        <pc:spChg chg="add del mod">
          <ac:chgData name="Franziska Händschel" userId="e2149472-3187-4d00-b16a-a19eff6fc04a" providerId="ADAL" clId="{87045483-3FC5-48AE-BD4F-6C4DC2AB9B2D}" dt="2024-01-30T10:56:08.820" v="596" actId="478"/>
          <ac:spMkLst>
            <pc:docMk/>
            <pc:sldMk cId="1239764186" sldId="272"/>
            <ac:spMk id="2" creationId="{905D7438-C60F-A28C-1B62-E6C8E4F3E99B}"/>
          </ac:spMkLst>
        </pc:spChg>
      </pc:sldChg>
      <pc:sldChg chg="addSp delSp modSp mod">
        <pc:chgData name="Franziska Händschel" userId="e2149472-3187-4d00-b16a-a19eff6fc04a" providerId="ADAL" clId="{87045483-3FC5-48AE-BD4F-6C4DC2AB9B2D}" dt="2024-01-30T10:57:11.371" v="604" actId="34135"/>
        <pc:sldMkLst>
          <pc:docMk/>
          <pc:sldMk cId="1488821042" sldId="273"/>
        </pc:sldMkLst>
        <pc:spChg chg="mod">
          <ac:chgData name="Franziska Händschel" userId="e2149472-3187-4d00-b16a-a19eff6fc04a" providerId="ADAL" clId="{87045483-3FC5-48AE-BD4F-6C4DC2AB9B2D}" dt="2024-01-30T10:55:40.476" v="592"/>
          <ac:spMkLst>
            <pc:docMk/>
            <pc:sldMk cId="1488821042" sldId="273"/>
            <ac:spMk id="3" creationId="{70D9B1C3-02CC-55F2-470A-3C618A849A5A}"/>
          </ac:spMkLst>
        </pc:spChg>
        <pc:spChg chg="mod">
          <ac:chgData name="Franziska Händschel" userId="e2149472-3187-4d00-b16a-a19eff6fc04a" providerId="ADAL" clId="{87045483-3FC5-48AE-BD4F-6C4DC2AB9B2D}" dt="2024-01-30T10:55:40.476" v="592"/>
          <ac:spMkLst>
            <pc:docMk/>
            <pc:sldMk cId="1488821042" sldId="273"/>
            <ac:spMk id="4" creationId="{5E1A4129-2FF5-9F66-73A4-939E01EB6CE9}"/>
          </ac:spMkLst>
        </pc:spChg>
        <pc:spChg chg="add del mod ord">
          <ac:chgData name="Franziska Händschel" userId="e2149472-3187-4d00-b16a-a19eff6fc04a" providerId="ADAL" clId="{87045483-3FC5-48AE-BD4F-6C4DC2AB9B2D}" dt="2024-01-30T10:56:58.625" v="602" actId="21"/>
          <ac:spMkLst>
            <pc:docMk/>
            <pc:sldMk cId="1488821042" sldId="273"/>
            <ac:spMk id="5" creationId="{9A6E4A4A-9FC0-D996-C1B2-40A40768D124}"/>
          </ac:spMkLst>
        </pc:spChg>
        <pc:spChg chg="mod">
          <ac:chgData name="Franziska Händschel" userId="e2149472-3187-4d00-b16a-a19eff6fc04a" providerId="ADAL" clId="{87045483-3FC5-48AE-BD4F-6C4DC2AB9B2D}" dt="2024-01-30T10:57:11.371" v="604" actId="34135"/>
          <ac:spMkLst>
            <pc:docMk/>
            <pc:sldMk cId="1488821042" sldId="273"/>
            <ac:spMk id="14" creationId="{2F9D9EE6-DBDE-C944-9EDB-FFE29422F507}"/>
          </ac:spMkLst>
        </pc:spChg>
        <pc:spChg chg="mod">
          <ac:chgData name="Franziska Händschel" userId="e2149472-3187-4d00-b16a-a19eff6fc04a" providerId="ADAL" clId="{87045483-3FC5-48AE-BD4F-6C4DC2AB9B2D}" dt="2024-01-30T10:57:11.371" v="604" actId="34135"/>
          <ac:spMkLst>
            <pc:docMk/>
            <pc:sldMk cId="1488821042" sldId="273"/>
            <ac:spMk id="15" creationId="{D5F044FF-21E2-ECBF-FD57-6C97DC5C231E}"/>
          </ac:spMkLst>
        </pc:spChg>
        <pc:grpChg chg="add del mod ord">
          <ac:chgData name="Franziska Händschel" userId="e2149472-3187-4d00-b16a-a19eff6fc04a" providerId="ADAL" clId="{87045483-3FC5-48AE-BD4F-6C4DC2AB9B2D}" dt="2024-01-30T10:56:58.625" v="602" actId="21"/>
          <ac:grpSpMkLst>
            <pc:docMk/>
            <pc:sldMk cId="1488821042" sldId="273"/>
            <ac:grpSpMk id="2" creationId="{CC900642-C021-D800-75FA-8183E3B55457}"/>
          </ac:grpSpMkLst>
        </pc:grpChg>
        <pc:picChg chg="add del mod ord">
          <ac:chgData name="Franziska Händschel" userId="e2149472-3187-4d00-b16a-a19eff6fc04a" providerId="ADAL" clId="{87045483-3FC5-48AE-BD4F-6C4DC2AB9B2D}" dt="2024-01-30T10:56:58.625" v="602" actId="21"/>
          <ac:picMkLst>
            <pc:docMk/>
            <pc:sldMk cId="1488821042" sldId="273"/>
            <ac:picMk id="6" creationId="{1A38868F-A01F-045B-86C8-4392051E4450}"/>
          </ac:picMkLst>
        </pc:picChg>
      </pc:sldChg>
      <pc:sldChg chg="addSp delSp modSp mod">
        <pc:chgData name="Franziska Händschel" userId="e2149472-3187-4d00-b16a-a19eff6fc04a" providerId="ADAL" clId="{87045483-3FC5-48AE-BD4F-6C4DC2AB9B2D}" dt="2024-01-30T13:38:09.170" v="1666" actId="34136"/>
        <pc:sldMkLst>
          <pc:docMk/>
          <pc:sldMk cId="3083859578" sldId="274"/>
        </pc:sldMkLst>
        <pc:graphicFrameChg chg="add del mod modGraphic">
          <ac:chgData name="Franziska Händschel" userId="e2149472-3187-4d00-b16a-a19eff6fc04a" providerId="ADAL" clId="{87045483-3FC5-48AE-BD4F-6C4DC2AB9B2D}" dt="2024-01-30T13:36:50.547" v="1655" actId="21"/>
          <ac:graphicFrameMkLst>
            <pc:docMk/>
            <pc:sldMk cId="3083859578" sldId="274"/>
            <ac:graphicFrameMk id="2" creationId="{49224356-82C7-CE39-5B5C-0896A5E293F3}"/>
          </ac:graphicFrameMkLst>
        </pc:graphicFrameChg>
        <pc:graphicFrameChg chg="add mod">
          <ac:chgData name="Franziska Händschel" userId="e2149472-3187-4d00-b16a-a19eff6fc04a" providerId="ADAL" clId="{87045483-3FC5-48AE-BD4F-6C4DC2AB9B2D}" dt="2024-01-30T13:38:09.170" v="1666" actId="34136"/>
          <ac:graphicFrameMkLst>
            <pc:docMk/>
            <pc:sldMk cId="3083859578" sldId="274"/>
            <ac:graphicFrameMk id="3" creationId="{DDB96FE8-A6B7-750A-4085-83A291EC86E5}"/>
          </ac:graphicFrameMkLst>
        </pc:graphicFrameChg>
      </pc:sldChg>
      <pc:sldChg chg="addSp modSp mod">
        <pc:chgData name="Franziska Händschel" userId="e2149472-3187-4d00-b16a-a19eff6fc04a" providerId="ADAL" clId="{87045483-3FC5-48AE-BD4F-6C4DC2AB9B2D}" dt="2024-01-30T13:38:44.155" v="1672" actId="34135"/>
        <pc:sldMkLst>
          <pc:docMk/>
          <pc:sldMk cId="360665750" sldId="275"/>
        </pc:sldMkLst>
        <pc:graphicFrameChg chg="add mod">
          <ac:chgData name="Franziska Händschel" userId="e2149472-3187-4d00-b16a-a19eff6fc04a" providerId="ADAL" clId="{87045483-3FC5-48AE-BD4F-6C4DC2AB9B2D}" dt="2024-01-30T13:38:44.155" v="1672" actId="34135"/>
          <ac:graphicFrameMkLst>
            <pc:docMk/>
            <pc:sldMk cId="360665750" sldId="275"/>
            <ac:graphicFrameMk id="2" creationId="{4993B478-CE14-0A2B-D978-FBDC8DAF26C9}"/>
          </ac:graphicFrameMkLst>
        </pc:graphicFrameChg>
      </pc:sldChg>
      <pc:sldChg chg="del">
        <pc:chgData name="Franziska Händschel" userId="e2149472-3187-4d00-b16a-a19eff6fc04a" providerId="ADAL" clId="{87045483-3FC5-48AE-BD4F-6C4DC2AB9B2D}" dt="2024-01-30T13:21:46.001" v="1467" actId="47"/>
        <pc:sldMkLst>
          <pc:docMk/>
          <pc:sldMk cId="2343513504" sldId="276"/>
        </pc:sldMkLst>
      </pc:sldChg>
      <pc:sldChg chg="del">
        <pc:chgData name="Franziska Händschel" userId="e2149472-3187-4d00-b16a-a19eff6fc04a" providerId="ADAL" clId="{87045483-3FC5-48AE-BD4F-6C4DC2AB9B2D}" dt="2024-01-30T13:21:47.426" v="1468" actId="47"/>
        <pc:sldMkLst>
          <pc:docMk/>
          <pc:sldMk cId="328942836" sldId="277"/>
        </pc:sldMkLst>
      </pc:sldChg>
      <pc:sldChg chg="addSp modSp mod">
        <pc:chgData name="Franziska Händschel" userId="e2149472-3187-4d00-b16a-a19eff6fc04a" providerId="ADAL" clId="{87045483-3FC5-48AE-BD4F-6C4DC2AB9B2D}" dt="2024-01-30T13:40:09.312" v="1684" actId="207"/>
        <pc:sldMkLst>
          <pc:docMk/>
          <pc:sldMk cId="2869529445" sldId="278"/>
        </pc:sldMkLst>
        <pc:spChg chg="add mod">
          <ac:chgData name="Franziska Händschel" userId="e2149472-3187-4d00-b16a-a19eff6fc04a" providerId="ADAL" clId="{87045483-3FC5-48AE-BD4F-6C4DC2AB9B2D}" dt="2024-01-30T13:38:58.831" v="1675" actId="34135"/>
          <ac:spMkLst>
            <pc:docMk/>
            <pc:sldMk cId="2869529445" sldId="278"/>
            <ac:spMk id="2" creationId="{7F48CAEE-027D-0509-0A4D-E77139BB1F6B}"/>
          </ac:spMkLst>
        </pc:spChg>
        <pc:spChg chg="add mod">
          <ac:chgData name="Franziska Händschel" userId="e2149472-3187-4d00-b16a-a19eff6fc04a" providerId="ADAL" clId="{87045483-3FC5-48AE-BD4F-6C4DC2AB9B2D}" dt="2024-01-30T13:38:58.831" v="1675" actId="34135"/>
          <ac:spMkLst>
            <pc:docMk/>
            <pc:sldMk cId="2869529445" sldId="278"/>
            <ac:spMk id="3" creationId="{DD70C9F3-0759-76AE-030F-AAD6152DFFE1}"/>
          </ac:spMkLst>
        </pc:spChg>
        <pc:spChg chg="add mod">
          <ac:chgData name="Franziska Händschel" userId="e2149472-3187-4d00-b16a-a19eff6fc04a" providerId="ADAL" clId="{87045483-3FC5-48AE-BD4F-6C4DC2AB9B2D}" dt="2024-01-30T13:38:58.831" v="1675" actId="34135"/>
          <ac:spMkLst>
            <pc:docMk/>
            <pc:sldMk cId="2869529445" sldId="278"/>
            <ac:spMk id="4" creationId="{FF86A48E-2CA0-59C3-E6B0-35C30CF6B706}"/>
          </ac:spMkLst>
        </pc:spChg>
        <pc:spChg chg="add mod">
          <ac:chgData name="Franziska Händschel" userId="e2149472-3187-4d00-b16a-a19eff6fc04a" providerId="ADAL" clId="{87045483-3FC5-48AE-BD4F-6C4DC2AB9B2D}" dt="2024-01-30T13:38:58.831" v="1675" actId="34135"/>
          <ac:spMkLst>
            <pc:docMk/>
            <pc:sldMk cId="2869529445" sldId="278"/>
            <ac:spMk id="5" creationId="{7EBA0169-9264-706B-0DA8-20ACCB229CE6}"/>
          </ac:spMkLst>
        </pc:spChg>
        <pc:spChg chg="add mod">
          <ac:chgData name="Franziska Händschel" userId="e2149472-3187-4d00-b16a-a19eff6fc04a" providerId="ADAL" clId="{87045483-3FC5-48AE-BD4F-6C4DC2AB9B2D}" dt="2024-01-30T13:38:58.831" v="1675" actId="34135"/>
          <ac:spMkLst>
            <pc:docMk/>
            <pc:sldMk cId="2869529445" sldId="278"/>
            <ac:spMk id="6" creationId="{46E17C0E-C112-957E-EB78-3C1ADA015F2E}"/>
          </ac:spMkLst>
        </pc:spChg>
        <pc:spChg chg="add mod">
          <ac:chgData name="Franziska Händschel" userId="e2149472-3187-4d00-b16a-a19eff6fc04a" providerId="ADAL" clId="{87045483-3FC5-48AE-BD4F-6C4DC2AB9B2D}" dt="2024-01-30T13:38:58.831" v="1675" actId="34135"/>
          <ac:spMkLst>
            <pc:docMk/>
            <pc:sldMk cId="2869529445" sldId="278"/>
            <ac:spMk id="7" creationId="{90B650AD-5A7F-2B3C-7899-340D4147F065}"/>
          </ac:spMkLst>
        </pc:spChg>
        <pc:spChg chg="add mod">
          <ac:chgData name="Franziska Händschel" userId="e2149472-3187-4d00-b16a-a19eff6fc04a" providerId="ADAL" clId="{87045483-3FC5-48AE-BD4F-6C4DC2AB9B2D}" dt="2024-01-30T13:38:58.831" v="1675" actId="34135"/>
          <ac:spMkLst>
            <pc:docMk/>
            <pc:sldMk cId="2869529445" sldId="278"/>
            <ac:spMk id="8" creationId="{30D8B9FC-DB54-75D5-02E2-32905B54DFDE}"/>
          </ac:spMkLst>
        </pc:spChg>
        <pc:spChg chg="add mod">
          <ac:chgData name="Franziska Händschel" userId="e2149472-3187-4d00-b16a-a19eff6fc04a" providerId="ADAL" clId="{87045483-3FC5-48AE-BD4F-6C4DC2AB9B2D}" dt="2024-01-30T13:38:58.831" v="1675" actId="34135"/>
          <ac:spMkLst>
            <pc:docMk/>
            <pc:sldMk cId="2869529445" sldId="278"/>
            <ac:spMk id="9" creationId="{219F77FF-7876-48C4-7AA6-BCF2AA853CCC}"/>
          </ac:spMkLst>
        </pc:spChg>
        <pc:spChg chg="add mod">
          <ac:chgData name="Franziska Händschel" userId="e2149472-3187-4d00-b16a-a19eff6fc04a" providerId="ADAL" clId="{87045483-3FC5-48AE-BD4F-6C4DC2AB9B2D}" dt="2024-01-30T13:38:58.831" v="1675" actId="34135"/>
          <ac:spMkLst>
            <pc:docMk/>
            <pc:sldMk cId="2869529445" sldId="278"/>
            <ac:spMk id="10" creationId="{AF20F66B-4FBA-3016-7563-F2792224678F}"/>
          </ac:spMkLst>
        </pc:spChg>
        <pc:spChg chg="add mod">
          <ac:chgData name="Franziska Händschel" userId="e2149472-3187-4d00-b16a-a19eff6fc04a" providerId="ADAL" clId="{87045483-3FC5-48AE-BD4F-6C4DC2AB9B2D}" dt="2024-01-30T13:38:58.831" v="1675" actId="34135"/>
          <ac:spMkLst>
            <pc:docMk/>
            <pc:sldMk cId="2869529445" sldId="278"/>
            <ac:spMk id="11" creationId="{FEECF4DD-5F7C-8DFC-9C4E-299CA9F857C9}"/>
          </ac:spMkLst>
        </pc:spChg>
        <pc:spChg chg="add mod">
          <ac:chgData name="Franziska Händschel" userId="e2149472-3187-4d00-b16a-a19eff6fc04a" providerId="ADAL" clId="{87045483-3FC5-48AE-BD4F-6C4DC2AB9B2D}" dt="2024-01-30T13:38:58.831" v="1675" actId="34135"/>
          <ac:spMkLst>
            <pc:docMk/>
            <pc:sldMk cId="2869529445" sldId="278"/>
            <ac:spMk id="12" creationId="{9C8ED19D-8653-A54D-548D-CF8934217455}"/>
          </ac:spMkLst>
        </pc:spChg>
        <pc:spChg chg="add mod">
          <ac:chgData name="Franziska Händschel" userId="e2149472-3187-4d00-b16a-a19eff6fc04a" providerId="ADAL" clId="{87045483-3FC5-48AE-BD4F-6C4DC2AB9B2D}" dt="2024-01-30T13:38:58.831" v="1675" actId="34135"/>
          <ac:spMkLst>
            <pc:docMk/>
            <pc:sldMk cId="2869529445" sldId="278"/>
            <ac:spMk id="13" creationId="{0F914212-A4FC-9492-1C89-81E0A21E346C}"/>
          </ac:spMkLst>
        </pc:spChg>
        <pc:spChg chg="add mod">
          <ac:chgData name="Franziska Händschel" userId="e2149472-3187-4d00-b16a-a19eff6fc04a" providerId="ADAL" clId="{87045483-3FC5-48AE-BD4F-6C4DC2AB9B2D}" dt="2024-01-30T13:38:58.831" v="1675" actId="34135"/>
          <ac:spMkLst>
            <pc:docMk/>
            <pc:sldMk cId="2869529445" sldId="278"/>
            <ac:spMk id="14" creationId="{35C6100A-CC1E-8544-65E6-9066094216A4}"/>
          </ac:spMkLst>
        </pc:spChg>
        <pc:spChg chg="add mod">
          <ac:chgData name="Franziska Händschel" userId="e2149472-3187-4d00-b16a-a19eff6fc04a" providerId="ADAL" clId="{87045483-3FC5-48AE-BD4F-6C4DC2AB9B2D}" dt="2024-01-30T13:40:09.312" v="1684" actId="207"/>
          <ac:spMkLst>
            <pc:docMk/>
            <pc:sldMk cId="2869529445" sldId="278"/>
            <ac:spMk id="15" creationId="{18733FEA-85F2-8B9F-2CEF-F40A7BB6DFAA}"/>
          </ac:spMkLst>
        </pc:spChg>
      </pc:sldChg>
      <pc:sldChg chg="del">
        <pc:chgData name="Franziska Händschel" userId="e2149472-3187-4d00-b16a-a19eff6fc04a" providerId="ADAL" clId="{87045483-3FC5-48AE-BD4F-6C4DC2AB9B2D}" dt="2024-01-30T13:36:06.918" v="1651" actId="47"/>
        <pc:sldMkLst>
          <pc:docMk/>
          <pc:sldMk cId="3734964384" sldId="279"/>
        </pc:sldMkLst>
      </pc:sldChg>
      <pc:sldChg chg="del">
        <pc:chgData name="Franziska Händschel" userId="e2149472-3187-4d00-b16a-a19eff6fc04a" providerId="ADAL" clId="{87045483-3FC5-48AE-BD4F-6C4DC2AB9B2D}" dt="2024-01-30T10:31:26.877" v="294" actId="47"/>
        <pc:sldMkLst>
          <pc:docMk/>
          <pc:sldMk cId="1175055306" sldId="280"/>
        </pc:sldMkLst>
      </pc:sldChg>
      <pc:sldChg chg="addSp modSp new mod">
        <pc:chgData name="Franziska Händschel" userId="e2149472-3187-4d00-b16a-a19eff6fc04a" providerId="ADAL" clId="{87045483-3FC5-48AE-BD4F-6C4DC2AB9B2D}" dt="2024-01-30T13:39:22.033" v="1678" actId="34135"/>
        <pc:sldMkLst>
          <pc:docMk/>
          <pc:sldMk cId="1979549056" sldId="280"/>
        </pc:sldMkLst>
        <pc:spChg chg="add mod">
          <ac:chgData name="Franziska Händschel" userId="e2149472-3187-4d00-b16a-a19eff6fc04a" providerId="ADAL" clId="{87045483-3FC5-48AE-BD4F-6C4DC2AB9B2D}" dt="2024-01-30T13:39:22.033" v="1678" actId="34135"/>
          <ac:spMkLst>
            <pc:docMk/>
            <pc:sldMk cId="1979549056" sldId="280"/>
            <ac:spMk id="2" creationId="{65775432-E8D8-6185-54CE-606739F6ECA5}"/>
          </ac:spMkLst>
        </pc:spChg>
        <pc:spChg chg="add mod">
          <ac:chgData name="Franziska Händschel" userId="e2149472-3187-4d00-b16a-a19eff6fc04a" providerId="ADAL" clId="{87045483-3FC5-48AE-BD4F-6C4DC2AB9B2D}" dt="2024-01-30T13:39:22.033" v="1678" actId="34135"/>
          <ac:spMkLst>
            <pc:docMk/>
            <pc:sldMk cId="1979549056" sldId="280"/>
            <ac:spMk id="3" creationId="{595F4072-796B-E829-49D3-2297A4B41A10}"/>
          </ac:spMkLst>
        </pc:spChg>
        <pc:spChg chg="add mod">
          <ac:chgData name="Franziska Händschel" userId="e2149472-3187-4d00-b16a-a19eff6fc04a" providerId="ADAL" clId="{87045483-3FC5-48AE-BD4F-6C4DC2AB9B2D}" dt="2024-01-30T13:39:22.033" v="1678" actId="34135"/>
          <ac:spMkLst>
            <pc:docMk/>
            <pc:sldMk cId="1979549056" sldId="280"/>
            <ac:spMk id="4" creationId="{403F51C4-A6A1-1382-DCF5-731421A75AAE}"/>
          </ac:spMkLst>
        </pc:spChg>
        <pc:spChg chg="add mod">
          <ac:chgData name="Franziska Händschel" userId="e2149472-3187-4d00-b16a-a19eff6fc04a" providerId="ADAL" clId="{87045483-3FC5-48AE-BD4F-6C4DC2AB9B2D}" dt="2024-01-30T13:39:22.033" v="1678" actId="34135"/>
          <ac:spMkLst>
            <pc:docMk/>
            <pc:sldMk cId="1979549056" sldId="280"/>
            <ac:spMk id="5" creationId="{4DFDDA8D-6938-1ECF-2FDF-BE5FC03B034B}"/>
          </ac:spMkLst>
        </pc:spChg>
        <pc:spChg chg="add mod">
          <ac:chgData name="Franziska Händschel" userId="e2149472-3187-4d00-b16a-a19eff6fc04a" providerId="ADAL" clId="{87045483-3FC5-48AE-BD4F-6C4DC2AB9B2D}" dt="2024-01-30T13:39:22.033" v="1678" actId="34135"/>
          <ac:spMkLst>
            <pc:docMk/>
            <pc:sldMk cId="1979549056" sldId="280"/>
            <ac:spMk id="6" creationId="{8461BF1F-4C02-40DA-B33E-79BB0ABD11D1}"/>
          </ac:spMkLst>
        </pc:spChg>
        <pc:spChg chg="add mod">
          <ac:chgData name="Franziska Händschel" userId="e2149472-3187-4d00-b16a-a19eff6fc04a" providerId="ADAL" clId="{87045483-3FC5-48AE-BD4F-6C4DC2AB9B2D}" dt="2024-01-30T13:39:22.033" v="1678" actId="34135"/>
          <ac:spMkLst>
            <pc:docMk/>
            <pc:sldMk cId="1979549056" sldId="280"/>
            <ac:spMk id="7" creationId="{DCF64200-7A6F-7BD8-B98A-605F20C555FF}"/>
          </ac:spMkLst>
        </pc:spChg>
        <pc:spChg chg="add mod">
          <ac:chgData name="Franziska Händschel" userId="e2149472-3187-4d00-b16a-a19eff6fc04a" providerId="ADAL" clId="{87045483-3FC5-48AE-BD4F-6C4DC2AB9B2D}" dt="2024-01-30T13:39:22.033" v="1678" actId="34135"/>
          <ac:spMkLst>
            <pc:docMk/>
            <pc:sldMk cId="1979549056" sldId="280"/>
            <ac:spMk id="8" creationId="{66987C1E-C69B-73D7-8913-605DE5B7E0C0}"/>
          </ac:spMkLst>
        </pc:spChg>
        <pc:spChg chg="add mod">
          <ac:chgData name="Franziska Händschel" userId="e2149472-3187-4d00-b16a-a19eff6fc04a" providerId="ADAL" clId="{87045483-3FC5-48AE-BD4F-6C4DC2AB9B2D}" dt="2024-01-30T13:39:22.033" v="1678" actId="34135"/>
          <ac:spMkLst>
            <pc:docMk/>
            <pc:sldMk cId="1979549056" sldId="280"/>
            <ac:spMk id="9" creationId="{185177A0-5742-5BF5-71FF-E88E68329CF4}"/>
          </ac:spMkLst>
        </pc:spChg>
        <pc:spChg chg="add mod">
          <ac:chgData name="Franziska Händschel" userId="e2149472-3187-4d00-b16a-a19eff6fc04a" providerId="ADAL" clId="{87045483-3FC5-48AE-BD4F-6C4DC2AB9B2D}" dt="2024-01-30T13:39:22.033" v="1678" actId="34135"/>
          <ac:spMkLst>
            <pc:docMk/>
            <pc:sldMk cId="1979549056" sldId="280"/>
            <ac:spMk id="10" creationId="{563C8788-DBE3-F8E0-9294-3E7EA29030C3}"/>
          </ac:spMkLst>
        </pc:spChg>
        <pc:spChg chg="add mod">
          <ac:chgData name="Franziska Händschel" userId="e2149472-3187-4d00-b16a-a19eff6fc04a" providerId="ADAL" clId="{87045483-3FC5-48AE-BD4F-6C4DC2AB9B2D}" dt="2024-01-30T13:39:22.033" v="1678" actId="34135"/>
          <ac:spMkLst>
            <pc:docMk/>
            <pc:sldMk cId="1979549056" sldId="280"/>
            <ac:spMk id="11" creationId="{53CEED68-E7E7-A64D-623F-C6A8E5DC4B68}"/>
          </ac:spMkLst>
        </pc:spChg>
        <pc:spChg chg="add mod">
          <ac:chgData name="Franziska Händschel" userId="e2149472-3187-4d00-b16a-a19eff6fc04a" providerId="ADAL" clId="{87045483-3FC5-48AE-BD4F-6C4DC2AB9B2D}" dt="2024-01-30T13:39:22.033" v="1678" actId="34135"/>
          <ac:spMkLst>
            <pc:docMk/>
            <pc:sldMk cId="1979549056" sldId="280"/>
            <ac:spMk id="12" creationId="{2908D293-0ABB-952A-991C-1417C2D9511E}"/>
          </ac:spMkLst>
        </pc:spChg>
        <pc:spChg chg="add mod">
          <ac:chgData name="Franziska Händschel" userId="e2149472-3187-4d00-b16a-a19eff6fc04a" providerId="ADAL" clId="{87045483-3FC5-48AE-BD4F-6C4DC2AB9B2D}" dt="2024-01-30T13:39:22.033" v="1678" actId="34135"/>
          <ac:spMkLst>
            <pc:docMk/>
            <pc:sldMk cId="1979549056" sldId="280"/>
            <ac:spMk id="13" creationId="{A1519E88-BC22-FE7E-BC9D-C4F31292E1AC}"/>
          </ac:spMkLst>
        </pc:spChg>
        <pc:spChg chg="add mod">
          <ac:chgData name="Franziska Händschel" userId="e2149472-3187-4d00-b16a-a19eff6fc04a" providerId="ADAL" clId="{87045483-3FC5-48AE-BD4F-6C4DC2AB9B2D}" dt="2024-01-30T13:39:22.033" v="1678" actId="34135"/>
          <ac:spMkLst>
            <pc:docMk/>
            <pc:sldMk cId="1979549056" sldId="280"/>
            <ac:spMk id="14" creationId="{7584B8C3-0F91-CA4A-81AA-120E38DA9150}"/>
          </ac:spMkLst>
        </pc:spChg>
        <pc:spChg chg="add mod">
          <ac:chgData name="Franziska Händschel" userId="e2149472-3187-4d00-b16a-a19eff6fc04a" providerId="ADAL" clId="{87045483-3FC5-48AE-BD4F-6C4DC2AB9B2D}" dt="2024-01-30T13:39:22.033" v="1678" actId="34135"/>
          <ac:spMkLst>
            <pc:docMk/>
            <pc:sldMk cId="1979549056" sldId="280"/>
            <ac:spMk id="15" creationId="{8B8AE431-39A8-BD1F-04BF-297CDFF454FF}"/>
          </ac:spMkLst>
        </pc:spChg>
        <pc:spChg chg="add mod">
          <ac:chgData name="Franziska Händschel" userId="e2149472-3187-4d00-b16a-a19eff6fc04a" providerId="ADAL" clId="{87045483-3FC5-48AE-BD4F-6C4DC2AB9B2D}" dt="2024-01-30T13:39:22.033" v="1678" actId="34135"/>
          <ac:spMkLst>
            <pc:docMk/>
            <pc:sldMk cId="1979549056" sldId="280"/>
            <ac:spMk id="16" creationId="{90E6F6CA-1A07-29B7-C92F-5389FBA46A98}"/>
          </ac:spMkLst>
        </pc:spChg>
        <pc:spChg chg="add mod">
          <ac:chgData name="Franziska Händschel" userId="e2149472-3187-4d00-b16a-a19eff6fc04a" providerId="ADAL" clId="{87045483-3FC5-48AE-BD4F-6C4DC2AB9B2D}" dt="2024-01-30T13:39:22.033" v="1678" actId="34135"/>
          <ac:spMkLst>
            <pc:docMk/>
            <pc:sldMk cId="1979549056" sldId="280"/>
            <ac:spMk id="17" creationId="{11730CEC-D008-EDBD-FA30-2432C831D1C8}"/>
          </ac:spMkLst>
        </pc:spChg>
        <pc:spChg chg="add mod">
          <ac:chgData name="Franziska Händschel" userId="e2149472-3187-4d00-b16a-a19eff6fc04a" providerId="ADAL" clId="{87045483-3FC5-48AE-BD4F-6C4DC2AB9B2D}" dt="2024-01-30T13:39:22.033" v="1678" actId="34135"/>
          <ac:spMkLst>
            <pc:docMk/>
            <pc:sldMk cId="1979549056" sldId="280"/>
            <ac:spMk id="18" creationId="{EA3AE88F-70EB-9081-2F84-888844AB36FE}"/>
          </ac:spMkLst>
        </pc:spChg>
        <pc:spChg chg="add mod">
          <ac:chgData name="Franziska Händschel" userId="e2149472-3187-4d00-b16a-a19eff6fc04a" providerId="ADAL" clId="{87045483-3FC5-48AE-BD4F-6C4DC2AB9B2D}" dt="2024-01-30T13:39:22.033" v="1678" actId="34135"/>
          <ac:spMkLst>
            <pc:docMk/>
            <pc:sldMk cId="1979549056" sldId="280"/>
            <ac:spMk id="19" creationId="{9B86D3DE-AF97-B34A-E938-BF80BD01B78B}"/>
          </ac:spMkLst>
        </pc:spChg>
      </pc:sldChg>
      <pc:sldChg chg="del">
        <pc:chgData name="Franziska Händschel" userId="e2149472-3187-4d00-b16a-a19eff6fc04a" providerId="ADAL" clId="{87045483-3FC5-48AE-BD4F-6C4DC2AB9B2D}" dt="2024-01-30T10:31:26.877" v="294" actId="47"/>
        <pc:sldMkLst>
          <pc:docMk/>
          <pc:sldMk cId="1302934801" sldId="281"/>
        </pc:sldMkLst>
      </pc:sldChg>
      <pc:sldChg chg="addSp modSp new mod">
        <pc:chgData name="Franziska Händschel" userId="e2149472-3187-4d00-b16a-a19eff6fc04a" providerId="ADAL" clId="{87045483-3FC5-48AE-BD4F-6C4DC2AB9B2D}" dt="2024-01-30T13:40:01.697" v="1683" actId="34135"/>
        <pc:sldMkLst>
          <pc:docMk/>
          <pc:sldMk cId="3121506263" sldId="281"/>
        </pc:sldMkLst>
        <pc:spChg chg="add mod">
          <ac:chgData name="Franziska Händschel" userId="e2149472-3187-4d00-b16a-a19eff6fc04a" providerId="ADAL" clId="{87045483-3FC5-48AE-BD4F-6C4DC2AB9B2D}" dt="2024-01-30T13:40:01.697" v="1683" actId="34135"/>
          <ac:spMkLst>
            <pc:docMk/>
            <pc:sldMk cId="3121506263" sldId="281"/>
            <ac:spMk id="2" creationId="{9C412DFD-EEBF-336F-D567-01003133CB2B}"/>
          </ac:spMkLst>
        </pc:spChg>
        <pc:spChg chg="add mod">
          <ac:chgData name="Franziska Händschel" userId="e2149472-3187-4d00-b16a-a19eff6fc04a" providerId="ADAL" clId="{87045483-3FC5-48AE-BD4F-6C4DC2AB9B2D}" dt="2024-01-30T13:40:01.697" v="1683" actId="34135"/>
          <ac:spMkLst>
            <pc:docMk/>
            <pc:sldMk cId="3121506263" sldId="281"/>
            <ac:spMk id="3" creationId="{88844532-38B8-35E4-5277-F66D0DBB067B}"/>
          </ac:spMkLst>
        </pc:spChg>
        <pc:spChg chg="add mod">
          <ac:chgData name="Franziska Händschel" userId="e2149472-3187-4d00-b16a-a19eff6fc04a" providerId="ADAL" clId="{87045483-3FC5-48AE-BD4F-6C4DC2AB9B2D}" dt="2024-01-30T13:40:01.697" v="1683" actId="34135"/>
          <ac:spMkLst>
            <pc:docMk/>
            <pc:sldMk cId="3121506263" sldId="281"/>
            <ac:spMk id="4" creationId="{3BC1C188-C818-D0D0-5A85-896E0F4785BE}"/>
          </ac:spMkLst>
        </pc:spChg>
        <pc:spChg chg="add mod">
          <ac:chgData name="Franziska Händschel" userId="e2149472-3187-4d00-b16a-a19eff6fc04a" providerId="ADAL" clId="{87045483-3FC5-48AE-BD4F-6C4DC2AB9B2D}" dt="2024-01-30T13:40:01.697" v="1683" actId="34135"/>
          <ac:spMkLst>
            <pc:docMk/>
            <pc:sldMk cId="3121506263" sldId="281"/>
            <ac:spMk id="5" creationId="{C0AEB26E-657F-9FF5-021D-F84012C7D81E}"/>
          </ac:spMkLst>
        </pc:spChg>
        <pc:spChg chg="add mod">
          <ac:chgData name="Franziska Händschel" userId="e2149472-3187-4d00-b16a-a19eff6fc04a" providerId="ADAL" clId="{87045483-3FC5-48AE-BD4F-6C4DC2AB9B2D}" dt="2024-01-30T13:40:01.697" v="1683" actId="34135"/>
          <ac:spMkLst>
            <pc:docMk/>
            <pc:sldMk cId="3121506263" sldId="281"/>
            <ac:spMk id="6" creationId="{09561AB6-2829-88DC-B93D-056F598D8217}"/>
          </ac:spMkLst>
        </pc:spChg>
        <pc:spChg chg="add mod">
          <ac:chgData name="Franziska Händschel" userId="e2149472-3187-4d00-b16a-a19eff6fc04a" providerId="ADAL" clId="{87045483-3FC5-48AE-BD4F-6C4DC2AB9B2D}" dt="2024-01-30T13:40:01.697" v="1683" actId="34135"/>
          <ac:spMkLst>
            <pc:docMk/>
            <pc:sldMk cId="3121506263" sldId="281"/>
            <ac:spMk id="7" creationId="{F32B21A7-66FA-E425-0EC1-BBF8E7BBC1BD}"/>
          </ac:spMkLst>
        </pc:spChg>
        <pc:spChg chg="add mod">
          <ac:chgData name="Franziska Händschel" userId="e2149472-3187-4d00-b16a-a19eff6fc04a" providerId="ADAL" clId="{87045483-3FC5-48AE-BD4F-6C4DC2AB9B2D}" dt="2024-01-30T13:40:01.697" v="1683" actId="34135"/>
          <ac:spMkLst>
            <pc:docMk/>
            <pc:sldMk cId="3121506263" sldId="281"/>
            <ac:spMk id="8" creationId="{A781F0CB-453A-EFAC-903B-8679E2D98C71}"/>
          </ac:spMkLst>
        </pc:spChg>
      </pc:sldChg>
      <pc:sldChg chg="addSp modSp new mod">
        <pc:chgData name="Franziska Händschel" userId="e2149472-3187-4d00-b16a-a19eff6fc04a" providerId="ADAL" clId="{87045483-3FC5-48AE-BD4F-6C4DC2AB9B2D}" dt="2024-01-30T13:41:05.382" v="1689" actId="207"/>
        <pc:sldMkLst>
          <pc:docMk/>
          <pc:sldMk cId="566316030" sldId="282"/>
        </pc:sldMkLst>
        <pc:spChg chg="mod">
          <ac:chgData name="Franziska Händschel" userId="e2149472-3187-4d00-b16a-a19eff6fc04a" providerId="ADAL" clId="{87045483-3FC5-48AE-BD4F-6C4DC2AB9B2D}" dt="2024-01-30T13:40:57.611" v="1688" actId="34135"/>
          <ac:spMkLst>
            <pc:docMk/>
            <pc:sldMk cId="566316030" sldId="282"/>
            <ac:spMk id="3" creationId="{A4633518-A0A0-E00B-2774-D72560847915}"/>
          </ac:spMkLst>
        </pc:spChg>
        <pc:spChg chg="mod">
          <ac:chgData name="Franziska Händschel" userId="e2149472-3187-4d00-b16a-a19eff6fc04a" providerId="ADAL" clId="{87045483-3FC5-48AE-BD4F-6C4DC2AB9B2D}" dt="2024-01-30T13:40:57.611" v="1688" actId="34135"/>
          <ac:spMkLst>
            <pc:docMk/>
            <pc:sldMk cId="566316030" sldId="282"/>
            <ac:spMk id="4" creationId="{469621CB-8286-C12B-592F-8CA8F65C7C7F}"/>
          </ac:spMkLst>
        </pc:spChg>
        <pc:spChg chg="mod">
          <ac:chgData name="Franziska Händschel" userId="e2149472-3187-4d00-b16a-a19eff6fc04a" providerId="ADAL" clId="{87045483-3FC5-48AE-BD4F-6C4DC2AB9B2D}" dt="2024-01-30T13:40:57.611" v="1688" actId="34135"/>
          <ac:spMkLst>
            <pc:docMk/>
            <pc:sldMk cId="566316030" sldId="282"/>
            <ac:spMk id="5" creationId="{5FB461D1-E31D-A14D-18B1-5B3AF7DD5B54}"/>
          </ac:spMkLst>
        </pc:spChg>
        <pc:spChg chg="mod">
          <ac:chgData name="Franziska Händschel" userId="e2149472-3187-4d00-b16a-a19eff6fc04a" providerId="ADAL" clId="{87045483-3FC5-48AE-BD4F-6C4DC2AB9B2D}" dt="2024-01-30T13:40:57.611" v="1688" actId="34135"/>
          <ac:spMkLst>
            <pc:docMk/>
            <pc:sldMk cId="566316030" sldId="282"/>
            <ac:spMk id="6" creationId="{600209FC-2BB1-8FE0-580D-6842A9257A36}"/>
          </ac:spMkLst>
        </pc:spChg>
        <pc:spChg chg="mod">
          <ac:chgData name="Franziska Händschel" userId="e2149472-3187-4d00-b16a-a19eff6fc04a" providerId="ADAL" clId="{87045483-3FC5-48AE-BD4F-6C4DC2AB9B2D}" dt="2024-01-30T13:40:57.611" v="1688" actId="34135"/>
          <ac:spMkLst>
            <pc:docMk/>
            <pc:sldMk cId="566316030" sldId="282"/>
            <ac:spMk id="7" creationId="{F6AA1332-4A5C-5DF0-1BD2-BB2ADAC8CA95}"/>
          </ac:spMkLst>
        </pc:spChg>
        <pc:spChg chg="mod">
          <ac:chgData name="Franziska Händschel" userId="e2149472-3187-4d00-b16a-a19eff6fc04a" providerId="ADAL" clId="{87045483-3FC5-48AE-BD4F-6C4DC2AB9B2D}" dt="2024-01-30T13:40:57.611" v="1688" actId="34135"/>
          <ac:spMkLst>
            <pc:docMk/>
            <pc:sldMk cId="566316030" sldId="282"/>
            <ac:spMk id="8" creationId="{22380A2D-B98D-5E3A-F3B5-E5E235943FB6}"/>
          </ac:spMkLst>
        </pc:spChg>
        <pc:spChg chg="mod">
          <ac:chgData name="Franziska Händschel" userId="e2149472-3187-4d00-b16a-a19eff6fc04a" providerId="ADAL" clId="{87045483-3FC5-48AE-BD4F-6C4DC2AB9B2D}" dt="2024-01-30T13:40:57.611" v="1688" actId="34135"/>
          <ac:spMkLst>
            <pc:docMk/>
            <pc:sldMk cId="566316030" sldId="282"/>
            <ac:spMk id="9" creationId="{C00FBB1E-D870-3C03-818B-5452559FE3E2}"/>
          </ac:spMkLst>
        </pc:spChg>
        <pc:spChg chg="mod">
          <ac:chgData name="Franziska Händschel" userId="e2149472-3187-4d00-b16a-a19eff6fc04a" providerId="ADAL" clId="{87045483-3FC5-48AE-BD4F-6C4DC2AB9B2D}" dt="2024-01-30T13:40:57.611" v="1688" actId="34135"/>
          <ac:spMkLst>
            <pc:docMk/>
            <pc:sldMk cId="566316030" sldId="282"/>
            <ac:spMk id="10" creationId="{23AD6081-A368-42CB-1A0F-43A4B6C7679C}"/>
          </ac:spMkLst>
        </pc:spChg>
        <pc:spChg chg="mod">
          <ac:chgData name="Franziska Händschel" userId="e2149472-3187-4d00-b16a-a19eff6fc04a" providerId="ADAL" clId="{87045483-3FC5-48AE-BD4F-6C4DC2AB9B2D}" dt="2024-01-30T13:40:57.611" v="1688" actId="34135"/>
          <ac:spMkLst>
            <pc:docMk/>
            <pc:sldMk cId="566316030" sldId="282"/>
            <ac:spMk id="11" creationId="{905E2D90-F5B4-1A87-3FFA-CEE49DA3ADAB}"/>
          </ac:spMkLst>
        </pc:spChg>
        <pc:spChg chg="mod">
          <ac:chgData name="Franziska Händschel" userId="e2149472-3187-4d00-b16a-a19eff6fc04a" providerId="ADAL" clId="{87045483-3FC5-48AE-BD4F-6C4DC2AB9B2D}" dt="2024-01-30T13:40:57.611" v="1688" actId="34135"/>
          <ac:spMkLst>
            <pc:docMk/>
            <pc:sldMk cId="566316030" sldId="282"/>
            <ac:spMk id="12" creationId="{50174C28-6C2F-C9DA-A178-F9E32539BED1}"/>
          </ac:spMkLst>
        </pc:spChg>
        <pc:spChg chg="add mod">
          <ac:chgData name="Franziska Händschel" userId="e2149472-3187-4d00-b16a-a19eff6fc04a" providerId="ADAL" clId="{87045483-3FC5-48AE-BD4F-6C4DC2AB9B2D}" dt="2024-01-30T13:41:05.382" v="1689" actId="207"/>
          <ac:spMkLst>
            <pc:docMk/>
            <pc:sldMk cId="566316030" sldId="282"/>
            <ac:spMk id="13" creationId="{5C94CE48-2957-CE2A-4A63-400AB827F800}"/>
          </ac:spMkLst>
        </pc:spChg>
        <pc:grpChg chg="add mod">
          <ac:chgData name="Franziska Händschel" userId="e2149472-3187-4d00-b16a-a19eff6fc04a" providerId="ADAL" clId="{87045483-3FC5-48AE-BD4F-6C4DC2AB9B2D}" dt="2024-01-30T13:40:57.611" v="1688" actId="34135"/>
          <ac:grpSpMkLst>
            <pc:docMk/>
            <pc:sldMk cId="566316030" sldId="282"/>
            <ac:grpSpMk id="2" creationId="{113D7025-B70D-6F34-B5FE-C7766223E497}"/>
          </ac:grpSpMkLst>
        </pc:grpChg>
        <pc:picChg chg="add mod">
          <ac:chgData name="Franziska Händschel" userId="e2149472-3187-4d00-b16a-a19eff6fc04a" providerId="ADAL" clId="{87045483-3FC5-48AE-BD4F-6C4DC2AB9B2D}" dt="2024-01-30T13:40:57.611" v="1688" actId="34135"/>
          <ac:picMkLst>
            <pc:docMk/>
            <pc:sldMk cId="566316030" sldId="282"/>
            <ac:picMk id="14" creationId="{885C9A8B-7A6E-FC30-2C4F-EC6EAE0B42C4}"/>
          </ac:picMkLst>
        </pc:picChg>
      </pc:sldChg>
      <pc:sldChg chg="del">
        <pc:chgData name="Franziska Händschel" userId="e2149472-3187-4d00-b16a-a19eff6fc04a" providerId="ADAL" clId="{87045483-3FC5-48AE-BD4F-6C4DC2AB9B2D}" dt="2024-01-30T10:31:23.550" v="293" actId="47"/>
        <pc:sldMkLst>
          <pc:docMk/>
          <pc:sldMk cId="760979063" sldId="282"/>
        </pc:sldMkLst>
      </pc:sldChg>
      <pc:sldChg chg="del">
        <pc:chgData name="Franziska Händschel" userId="e2149472-3187-4d00-b16a-a19eff6fc04a" providerId="ADAL" clId="{87045483-3FC5-48AE-BD4F-6C4DC2AB9B2D}" dt="2024-01-30T10:31:23.550" v="293" actId="47"/>
        <pc:sldMkLst>
          <pc:docMk/>
          <pc:sldMk cId="1060836771" sldId="283"/>
        </pc:sldMkLst>
      </pc:sldChg>
      <pc:sldChg chg="addSp modSp new mod modClrScheme chgLayout">
        <pc:chgData name="Franziska Händschel" userId="e2149472-3187-4d00-b16a-a19eff6fc04a" providerId="ADAL" clId="{87045483-3FC5-48AE-BD4F-6C4DC2AB9B2D}" dt="2024-01-30T13:42:58.293" v="1713" actId="207"/>
        <pc:sldMkLst>
          <pc:docMk/>
          <pc:sldMk cId="2911112069" sldId="283"/>
        </pc:sldMkLst>
        <pc:spChg chg="add mod">
          <ac:chgData name="Franziska Händschel" userId="e2149472-3187-4d00-b16a-a19eff6fc04a" providerId="ADAL" clId="{87045483-3FC5-48AE-BD4F-6C4DC2AB9B2D}" dt="2024-01-30T13:42:58.293" v="1713" actId="207"/>
          <ac:spMkLst>
            <pc:docMk/>
            <pc:sldMk cId="2911112069" sldId="283"/>
            <ac:spMk id="2" creationId="{C61E02C6-A211-106B-9F70-BD9B94AD1629}"/>
          </ac:spMkLst>
        </pc:spChg>
        <pc:spChg chg="add mod">
          <ac:chgData name="Franziska Händschel" userId="e2149472-3187-4d00-b16a-a19eff6fc04a" providerId="ADAL" clId="{87045483-3FC5-48AE-BD4F-6C4DC2AB9B2D}" dt="2024-01-30T13:42:58.293" v="1713" actId="207"/>
          <ac:spMkLst>
            <pc:docMk/>
            <pc:sldMk cId="2911112069" sldId="283"/>
            <ac:spMk id="3" creationId="{990D031C-F243-5B72-1D9E-F99AA8B49514}"/>
          </ac:spMkLst>
        </pc:spChg>
        <pc:spChg chg="add mod">
          <ac:chgData name="Franziska Händschel" userId="e2149472-3187-4d00-b16a-a19eff6fc04a" providerId="ADAL" clId="{87045483-3FC5-48AE-BD4F-6C4DC2AB9B2D}" dt="2024-01-30T13:42:58.293" v="1713" actId="207"/>
          <ac:spMkLst>
            <pc:docMk/>
            <pc:sldMk cId="2911112069" sldId="283"/>
            <ac:spMk id="4" creationId="{1A6ADC91-2E4E-B09A-0AE8-5B7D58A7FE0E}"/>
          </ac:spMkLst>
        </pc:spChg>
        <pc:spChg chg="add mod">
          <ac:chgData name="Franziska Händschel" userId="e2149472-3187-4d00-b16a-a19eff6fc04a" providerId="ADAL" clId="{87045483-3FC5-48AE-BD4F-6C4DC2AB9B2D}" dt="2024-01-30T13:42:58.293" v="1713" actId="207"/>
          <ac:spMkLst>
            <pc:docMk/>
            <pc:sldMk cId="2911112069" sldId="283"/>
            <ac:spMk id="5" creationId="{8EDD6266-1433-CBCC-7638-AD33BC145F0D}"/>
          </ac:spMkLst>
        </pc:spChg>
        <pc:spChg chg="mod">
          <ac:chgData name="Franziska Händschel" userId="e2149472-3187-4d00-b16a-a19eff6fc04a" providerId="ADAL" clId="{87045483-3FC5-48AE-BD4F-6C4DC2AB9B2D}" dt="2024-01-30T13:42:58.293" v="1713" actId="207"/>
          <ac:spMkLst>
            <pc:docMk/>
            <pc:sldMk cId="2911112069" sldId="283"/>
            <ac:spMk id="9" creationId="{42193F7B-F5F0-9515-F59C-5F105AFF9940}"/>
          </ac:spMkLst>
        </pc:spChg>
        <pc:spChg chg="mod">
          <ac:chgData name="Franziska Händschel" userId="e2149472-3187-4d00-b16a-a19eff6fc04a" providerId="ADAL" clId="{87045483-3FC5-48AE-BD4F-6C4DC2AB9B2D}" dt="2024-01-30T13:42:58.293" v="1713" actId="207"/>
          <ac:spMkLst>
            <pc:docMk/>
            <pc:sldMk cId="2911112069" sldId="283"/>
            <ac:spMk id="10" creationId="{BFE6081D-CE2E-07F6-6E4B-5CE6E5AE1BBA}"/>
          </ac:spMkLst>
        </pc:spChg>
        <pc:spChg chg="mod">
          <ac:chgData name="Franziska Händschel" userId="e2149472-3187-4d00-b16a-a19eff6fc04a" providerId="ADAL" clId="{87045483-3FC5-48AE-BD4F-6C4DC2AB9B2D}" dt="2024-01-30T13:42:58.293" v="1713" actId="207"/>
          <ac:spMkLst>
            <pc:docMk/>
            <pc:sldMk cId="2911112069" sldId="283"/>
            <ac:spMk id="11" creationId="{3454EE02-7EA3-3413-37B6-6533339C87D4}"/>
          </ac:spMkLst>
        </pc:spChg>
        <pc:spChg chg="mod">
          <ac:chgData name="Franziska Händschel" userId="e2149472-3187-4d00-b16a-a19eff6fc04a" providerId="ADAL" clId="{87045483-3FC5-48AE-BD4F-6C4DC2AB9B2D}" dt="2024-01-30T13:42:58.293" v="1713" actId="207"/>
          <ac:spMkLst>
            <pc:docMk/>
            <pc:sldMk cId="2911112069" sldId="283"/>
            <ac:spMk id="13" creationId="{84EF860E-3E6C-642E-34B6-D0BCAC8D43EB}"/>
          </ac:spMkLst>
        </pc:spChg>
        <pc:spChg chg="mod">
          <ac:chgData name="Franziska Händschel" userId="e2149472-3187-4d00-b16a-a19eff6fc04a" providerId="ADAL" clId="{87045483-3FC5-48AE-BD4F-6C4DC2AB9B2D}" dt="2024-01-30T13:42:58.293" v="1713" actId="207"/>
          <ac:spMkLst>
            <pc:docMk/>
            <pc:sldMk cId="2911112069" sldId="283"/>
            <ac:spMk id="14" creationId="{AE5CC6FA-167D-3A0A-BACE-07176EA0896E}"/>
          </ac:spMkLst>
        </pc:spChg>
        <pc:spChg chg="mod">
          <ac:chgData name="Franziska Händschel" userId="e2149472-3187-4d00-b16a-a19eff6fc04a" providerId="ADAL" clId="{87045483-3FC5-48AE-BD4F-6C4DC2AB9B2D}" dt="2024-01-30T13:42:58.293" v="1713" actId="207"/>
          <ac:spMkLst>
            <pc:docMk/>
            <pc:sldMk cId="2911112069" sldId="283"/>
            <ac:spMk id="15" creationId="{1C13E6F8-62F4-9B09-7441-C0E701CCC8A6}"/>
          </ac:spMkLst>
        </pc:spChg>
        <pc:spChg chg="mod">
          <ac:chgData name="Franziska Händschel" userId="e2149472-3187-4d00-b16a-a19eff6fc04a" providerId="ADAL" clId="{87045483-3FC5-48AE-BD4F-6C4DC2AB9B2D}" dt="2024-01-30T13:42:58.293" v="1713" actId="207"/>
          <ac:spMkLst>
            <pc:docMk/>
            <pc:sldMk cId="2911112069" sldId="283"/>
            <ac:spMk id="17" creationId="{E739DDE6-2A69-16C3-5197-81571ED34215}"/>
          </ac:spMkLst>
        </pc:spChg>
        <pc:spChg chg="mod">
          <ac:chgData name="Franziska Händschel" userId="e2149472-3187-4d00-b16a-a19eff6fc04a" providerId="ADAL" clId="{87045483-3FC5-48AE-BD4F-6C4DC2AB9B2D}" dt="2024-01-30T13:42:58.293" v="1713" actId="207"/>
          <ac:spMkLst>
            <pc:docMk/>
            <pc:sldMk cId="2911112069" sldId="283"/>
            <ac:spMk id="18" creationId="{FECB3ADF-98CA-2B52-8C8B-4AE907422838}"/>
          </ac:spMkLst>
        </pc:spChg>
        <pc:spChg chg="mod">
          <ac:chgData name="Franziska Händschel" userId="e2149472-3187-4d00-b16a-a19eff6fc04a" providerId="ADAL" clId="{87045483-3FC5-48AE-BD4F-6C4DC2AB9B2D}" dt="2024-01-30T13:42:58.293" v="1713" actId="207"/>
          <ac:spMkLst>
            <pc:docMk/>
            <pc:sldMk cId="2911112069" sldId="283"/>
            <ac:spMk id="19" creationId="{C41F3ADE-31DC-DC95-A79B-1810B3295465}"/>
          </ac:spMkLst>
        </pc:spChg>
        <pc:spChg chg="mod">
          <ac:chgData name="Franziska Händschel" userId="e2149472-3187-4d00-b16a-a19eff6fc04a" providerId="ADAL" clId="{87045483-3FC5-48AE-BD4F-6C4DC2AB9B2D}" dt="2024-01-30T13:42:58.293" v="1713" actId="207"/>
          <ac:spMkLst>
            <pc:docMk/>
            <pc:sldMk cId="2911112069" sldId="283"/>
            <ac:spMk id="21" creationId="{59151483-6B3B-DE32-7764-5736AD413234}"/>
          </ac:spMkLst>
        </pc:spChg>
        <pc:spChg chg="mod">
          <ac:chgData name="Franziska Händschel" userId="e2149472-3187-4d00-b16a-a19eff6fc04a" providerId="ADAL" clId="{87045483-3FC5-48AE-BD4F-6C4DC2AB9B2D}" dt="2024-01-30T13:42:58.293" v="1713" actId="207"/>
          <ac:spMkLst>
            <pc:docMk/>
            <pc:sldMk cId="2911112069" sldId="283"/>
            <ac:spMk id="22" creationId="{2FC79759-0630-DB3F-D273-53F885B290E2}"/>
          </ac:spMkLst>
        </pc:spChg>
        <pc:spChg chg="mod">
          <ac:chgData name="Franziska Händschel" userId="e2149472-3187-4d00-b16a-a19eff6fc04a" providerId="ADAL" clId="{87045483-3FC5-48AE-BD4F-6C4DC2AB9B2D}" dt="2024-01-30T13:42:58.293" v="1713" actId="207"/>
          <ac:spMkLst>
            <pc:docMk/>
            <pc:sldMk cId="2911112069" sldId="283"/>
            <ac:spMk id="23" creationId="{0CCBBE79-B283-2B97-C800-BE3853863887}"/>
          </ac:spMkLst>
        </pc:spChg>
        <pc:grpChg chg="add mod">
          <ac:chgData name="Franziska Händschel" userId="e2149472-3187-4d00-b16a-a19eff6fc04a" providerId="ADAL" clId="{87045483-3FC5-48AE-BD4F-6C4DC2AB9B2D}" dt="2024-01-30T13:42:53.790" v="1712" actId="164"/>
          <ac:grpSpMkLst>
            <pc:docMk/>
            <pc:sldMk cId="2911112069" sldId="283"/>
            <ac:grpSpMk id="8" creationId="{D63FD900-875A-3AED-17D9-2080D6EF7E91}"/>
          </ac:grpSpMkLst>
        </pc:grpChg>
        <pc:grpChg chg="add mod">
          <ac:chgData name="Franziska Händschel" userId="e2149472-3187-4d00-b16a-a19eff6fc04a" providerId="ADAL" clId="{87045483-3FC5-48AE-BD4F-6C4DC2AB9B2D}" dt="2024-01-30T13:42:39.182" v="1709" actId="164"/>
          <ac:grpSpMkLst>
            <pc:docMk/>
            <pc:sldMk cId="2911112069" sldId="283"/>
            <ac:grpSpMk id="12" creationId="{D91133CC-536A-9BBC-14EC-67C5DCB6AC7D}"/>
          </ac:grpSpMkLst>
        </pc:grpChg>
        <pc:grpChg chg="add mod">
          <ac:chgData name="Franziska Händschel" userId="e2149472-3187-4d00-b16a-a19eff6fc04a" providerId="ADAL" clId="{87045483-3FC5-48AE-BD4F-6C4DC2AB9B2D}" dt="2024-01-30T13:42:44.591" v="1710" actId="164"/>
          <ac:grpSpMkLst>
            <pc:docMk/>
            <pc:sldMk cId="2911112069" sldId="283"/>
            <ac:grpSpMk id="16" creationId="{0BDD2F89-93DB-1843-6D99-4AB171D6830B}"/>
          </ac:grpSpMkLst>
        </pc:grpChg>
        <pc:grpChg chg="add mod">
          <ac:chgData name="Franziska Händschel" userId="e2149472-3187-4d00-b16a-a19eff6fc04a" providerId="ADAL" clId="{87045483-3FC5-48AE-BD4F-6C4DC2AB9B2D}" dt="2024-01-30T13:42:49.216" v="1711" actId="164"/>
          <ac:grpSpMkLst>
            <pc:docMk/>
            <pc:sldMk cId="2911112069" sldId="283"/>
            <ac:grpSpMk id="20" creationId="{3106ACD3-10C0-F8E7-F087-DCBF9E92AB6C}"/>
          </ac:grpSpMkLst>
        </pc:grpChg>
        <pc:grpChg chg="add mod">
          <ac:chgData name="Franziska Händschel" userId="e2149472-3187-4d00-b16a-a19eff6fc04a" providerId="ADAL" clId="{87045483-3FC5-48AE-BD4F-6C4DC2AB9B2D}" dt="2024-01-30T13:42:39.182" v="1709" actId="164"/>
          <ac:grpSpMkLst>
            <pc:docMk/>
            <pc:sldMk cId="2911112069" sldId="283"/>
            <ac:grpSpMk id="25" creationId="{67ED1ABD-3835-A273-79F3-F7A14E21B62A}"/>
          </ac:grpSpMkLst>
        </pc:grpChg>
        <pc:grpChg chg="add mod">
          <ac:chgData name="Franziska Händschel" userId="e2149472-3187-4d00-b16a-a19eff6fc04a" providerId="ADAL" clId="{87045483-3FC5-48AE-BD4F-6C4DC2AB9B2D}" dt="2024-01-30T13:42:44.591" v="1710" actId="164"/>
          <ac:grpSpMkLst>
            <pc:docMk/>
            <pc:sldMk cId="2911112069" sldId="283"/>
            <ac:grpSpMk id="26" creationId="{7604363A-EA1F-4EF6-CBEC-926F05F4635E}"/>
          </ac:grpSpMkLst>
        </pc:grpChg>
        <pc:grpChg chg="add mod">
          <ac:chgData name="Franziska Händschel" userId="e2149472-3187-4d00-b16a-a19eff6fc04a" providerId="ADAL" clId="{87045483-3FC5-48AE-BD4F-6C4DC2AB9B2D}" dt="2024-01-30T13:42:49.216" v="1711" actId="164"/>
          <ac:grpSpMkLst>
            <pc:docMk/>
            <pc:sldMk cId="2911112069" sldId="283"/>
            <ac:grpSpMk id="27" creationId="{1BA5F724-012D-CA8D-EA9D-CAC93EB11609}"/>
          </ac:grpSpMkLst>
        </pc:grpChg>
        <pc:grpChg chg="add mod">
          <ac:chgData name="Franziska Händschel" userId="e2149472-3187-4d00-b16a-a19eff6fc04a" providerId="ADAL" clId="{87045483-3FC5-48AE-BD4F-6C4DC2AB9B2D}" dt="2024-01-30T13:42:53.790" v="1712" actId="164"/>
          <ac:grpSpMkLst>
            <pc:docMk/>
            <pc:sldMk cId="2911112069" sldId="283"/>
            <ac:grpSpMk id="28" creationId="{457048C5-250D-A7F8-25DA-1CB983E04C3A}"/>
          </ac:grpSpMkLst>
        </pc:grpChg>
        <pc:picChg chg="add mod">
          <ac:chgData name="Franziska Händschel" userId="e2149472-3187-4d00-b16a-a19eff6fc04a" providerId="ADAL" clId="{87045483-3FC5-48AE-BD4F-6C4DC2AB9B2D}" dt="2024-01-30T13:42:49.216" v="1711" actId="164"/>
          <ac:picMkLst>
            <pc:docMk/>
            <pc:sldMk cId="2911112069" sldId="283"/>
            <ac:picMk id="6" creationId="{4E0F4A73-2117-09DA-FF81-C72C9399B1A3}"/>
          </ac:picMkLst>
        </pc:picChg>
        <pc:picChg chg="add mod">
          <ac:chgData name="Franziska Händschel" userId="e2149472-3187-4d00-b16a-a19eff6fc04a" providerId="ADAL" clId="{87045483-3FC5-48AE-BD4F-6C4DC2AB9B2D}" dt="2024-01-30T13:42:44.591" v="1710" actId="164"/>
          <ac:picMkLst>
            <pc:docMk/>
            <pc:sldMk cId="2911112069" sldId="283"/>
            <ac:picMk id="7" creationId="{B2E7037B-62C5-EB27-049D-FBCCBAE4A611}"/>
          </ac:picMkLst>
        </pc:picChg>
        <pc:picChg chg="add mod">
          <ac:chgData name="Franziska Händschel" userId="e2149472-3187-4d00-b16a-a19eff6fc04a" providerId="ADAL" clId="{87045483-3FC5-48AE-BD4F-6C4DC2AB9B2D}" dt="2024-01-30T13:42:39.182" v="1709" actId="164"/>
          <ac:picMkLst>
            <pc:docMk/>
            <pc:sldMk cId="2911112069" sldId="283"/>
            <ac:picMk id="24" creationId="{5CE2BD9D-A94E-67F1-6E86-DD63328A46AF}"/>
          </ac:picMkLst>
        </pc:picChg>
      </pc:sldChg>
      <pc:sldMasterChg chg="addSldLayout delSldLayout modSldLayout">
        <pc:chgData name="Franziska Händschel" userId="e2149472-3187-4d00-b16a-a19eff6fc04a" providerId="ADAL" clId="{87045483-3FC5-48AE-BD4F-6C4DC2AB9B2D}" dt="2024-01-31T14:04:52.080" v="1804" actId="20577"/>
        <pc:sldMasterMkLst>
          <pc:docMk/>
          <pc:sldMasterMk cId="2436609279" sldId="2147483660"/>
        </pc:sldMasterMkLst>
        <pc:sldLayoutChg chg="mod">
          <pc:chgData name="Franziska Händschel" userId="e2149472-3187-4d00-b16a-a19eff6fc04a" providerId="ADAL" clId="{87045483-3FC5-48AE-BD4F-6C4DC2AB9B2D}" dt="2024-01-30T13:33:43.328" v="1634" actId="6014"/>
          <pc:sldLayoutMkLst>
            <pc:docMk/>
            <pc:sldMasterMk cId="2436609279" sldId="2147483660"/>
            <pc:sldLayoutMk cId="1406212006" sldId="2147483661"/>
          </pc:sldLayoutMkLst>
        </pc:sldLayoutChg>
        <pc:sldLayoutChg chg="addSp delSp modSp mod">
          <pc:chgData name="Franziska Händschel" userId="e2149472-3187-4d00-b16a-a19eff6fc04a" providerId="ADAL" clId="{87045483-3FC5-48AE-BD4F-6C4DC2AB9B2D}" dt="2024-01-30T13:33:39.275" v="1633" actId="6014"/>
          <pc:sldLayoutMkLst>
            <pc:docMk/>
            <pc:sldMasterMk cId="2436609279" sldId="2147483660"/>
            <pc:sldLayoutMk cId="576979586" sldId="2147483662"/>
          </pc:sldLayoutMkLst>
          <pc:spChg chg="add mod ord">
            <ac:chgData name="Franziska Händschel" userId="e2149472-3187-4d00-b16a-a19eff6fc04a" providerId="ADAL" clId="{87045483-3FC5-48AE-BD4F-6C4DC2AB9B2D}" dt="2024-01-30T09:57:19.310" v="7" actId="167"/>
            <ac:spMkLst>
              <pc:docMk/>
              <pc:sldMasterMk cId="2436609279" sldId="2147483660"/>
              <pc:sldLayoutMk cId="576979586" sldId="2147483662"/>
              <ac:spMk id="2" creationId="{64501117-BF46-C965-0146-7132487ECCC4}"/>
            </ac:spMkLst>
          </pc:spChg>
          <pc:spChg chg="del mod">
            <ac:chgData name="Franziska Händschel" userId="e2149472-3187-4d00-b16a-a19eff6fc04a" providerId="ADAL" clId="{87045483-3FC5-48AE-BD4F-6C4DC2AB9B2D}" dt="2024-01-30T09:57:23.729" v="9" actId="478"/>
            <ac:spMkLst>
              <pc:docMk/>
              <pc:sldMasterMk cId="2436609279" sldId="2147483660"/>
              <pc:sldLayoutMk cId="576979586" sldId="2147483662"/>
              <ac:spMk id="7" creationId="{B3D3C18D-95E1-755B-D102-22B083886F01}"/>
            </ac:spMkLst>
          </pc:spChg>
          <pc:picChg chg="add del mod">
            <ac:chgData name="Franziska Händschel" userId="e2149472-3187-4d00-b16a-a19eff6fc04a" providerId="ADAL" clId="{87045483-3FC5-48AE-BD4F-6C4DC2AB9B2D}" dt="2024-01-30T09:57:44.074" v="12"/>
            <ac:picMkLst>
              <pc:docMk/>
              <pc:sldMasterMk cId="2436609279" sldId="2147483660"/>
              <pc:sldLayoutMk cId="576979586" sldId="2147483662"/>
              <ac:picMk id="3" creationId="{B5281FFF-3BF0-831C-86B1-1723D3A2C2BF}"/>
            </ac:picMkLst>
          </pc:picChg>
          <pc:picChg chg="add del mod">
            <ac:chgData name="Franziska Händschel" userId="e2149472-3187-4d00-b16a-a19eff6fc04a" providerId="ADAL" clId="{87045483-3FC5-48AE-BD4F-6C4DC2AB9B2D}" dt="2024-01-30T09:57:53.809" v="16" actId="21"/>
            <ac:picMkLst>
              <pc:docMk/>
              <pc:sldMasterMk cId="2436609279" sldId="2147483660"/>
              <pc:sldLayoutMk cId="576979586" sldId="2147483662"/>
              <ac:picMk id="4" creationId="{70CDD703-7CCC-AB8B-8083-4D636101412A}"/>
            </ac:picMkLst>
          </pc:picChg>
          <pc:picChg chg="add del mod">
            <ac:chgData name="Franziska Händschel" userId="e2149472-3187-4d00-b16a-a19eff6fc04a" providerId="ADAL" clId="{87045483-3FC5-48AE-BD4F-6C4DC2AB9B2D}" dt="2024-01-30T09:58:14.927" v="22" actId="21"/>
            <ac:picMkLst>
              <pc:docMk/>
              <pc:sldMasterMk cId="2436609279" sldId="2147483660"/>
              <pc:sldLayoutMk cId="576979586" sldId="2147483662"/>
              <ac:picMk id="5" creationId="{BA44A48A-3FCA-AFCB-51C7-CF1692465AE0}"/>
            </ac:picMkLst>
          </pc:picChg>
          <pc:picChg chg="add del mod ord">
            <ac:chgData name="Franziska Händschel" userId="e2149472-3187-4d00-b16a-a19eff6fc04a" providerId="ADAL" clId="{87045483-3FC5-48AE-BD4F-6C4DC2AB9B2D}" dt="2024-01-30T09:58:16.046" v="23" actId="478"/>
            <ac:picMkLst>
              <pc:docMk/>
              <pc:sldMasterMk cId="2436609279" sldId="2147483660"/>
              <pc:sldLayoutMk cId="576979586" sldId="2147483662"/>
              <ac:picMk id="6" creationId="{CE5095B9-E2D8-0F1C-04BD-9702E2F1251E}"/>
            </ac:picMkLst>
          </pc:picChg>
          <pc:picChg chg="del">
            <ac:chgData name="Franziska Händschel" userId="e2149472-3187-4d00-b16a-a19eff6fc04a" providerId="ADAL" clId="{87045483-3FC5-48AE-BD4F-6C4DC2AB9B2D}" dt="2024-01-30T09:57:54.954" v="17" actId="478"/>
            <ac:picMkLst>
              <pc:docMk/>
              <pc:sldMasterMk cId="2436609279" sldId="2147483660"/>
              <pc:sldLayoutMk cId="576979586" sldId="2147483662"/>
              <ac:picMk id="11" creationId="{CD0D92CF-0FE4-439D-E8B8-DE84DDB1F025}"/>
            </ac:picMkLst>
          </pc:picChg>
          <pc:picChg chg="add mod">
            <ac:chgData name="Franziska Händschel" userId="e2149472-3187-4d00-b16a-a19eff6fc04a" providerId="ADAL" clId="{87045483-3FC5-48AE-BD4F-6C4DC2AB9B2D}" dt="2024-01-30T09:58:16.358" v="24"/>
            <ac:picMkLst>
              <pc:docMk/>
              <pc:sldMasterMk cId="2436609279" sldId="2147483660"/>
              <pc:sldLayoutMk cId="576979586" sldId="2147483662"/>
              <ac:picMk id="13" creationId="{9939F1F2-742A-EECB-1AC4-E3F8FA21AB3C}"/>
            </ac:picMkLst>
          </pc:picChg>
        </pc:sldLayoutChg>
        <pc:sldLayoutChg chg="addSp delSp modSp mod">
          <pc:chgData name="Franziska Händschel" userId="e2149472-3187-4d00-b16a-a19eff6fc04a" providerId="ADAL" clId="{87045483-3FC5-48AE-BD4F-6C4DC2AB9B2D}" dt="2024-01-31T10:07:57.394" v="1795" actId="20577"/>
          <pc:sldLayoutMkLst>
            <pc:docMk/>
            <pc:sldMasterMk cId="2436609279" sldId="2147483660"/>
            <pc:sldLayoutMk cId="895852067" sldId="2147483663"/>
          </pc:sldLayoutMkLst>
          <pc:spChg chg="add del mod ord">
            <ac:chgData name="Franziska Händschel" userId="e2149472-3187-4d00-b16a-a19eff6fc04a" providerId="ADAL" clId="{87045483-3FC5-48AE-BD4F-6C4DC2AB9B2D}" dt="2024-01-30T10:33:08.197" v="324" actId="478"/>
            <ac:spMkLst>
              <pc:docMk/>
              <pc:sldMasterMk cId="2436609279" sldId="2147483660"/>
              <pc:sldLayoutMk cId="895852067" sldId="2147483663"/>
              <ac:spMk id="3" creationId="{3C2B3B11-DD67-66E3-81C4-487BFB064A26}"/>
            </ac:spMkLst>
          </pc:spChg>
          <pc:spChg chg="add mod">
            <ac:chgData name="Franziska Händschel" userId="e2149472-3187-4d00-b16a-a19eff6fc04a" providerId="ADAL" clId="{87045483-3FC5-48AE-BD4F-6C4DC2AB9B2D}" dt="2024-01-30T10:33:08.488" v="325"/>
            <ac:spMkLst>
              <pc:docMk/>
              <pc:sldMasterMk cId="2436609279" sldId="2147483660"/>
              <pc:sldLayoutMk cId="895852067" sldId="2147483663"/>
              <ac:spMk id="4" creationId="{B665B885-2C46-D42D-4D31-E9A185452A0E}"/>
            </ac:spMkLst>
          </pc:spChg>
          <pc:spChg chg="mod">
            <ac:chgData name="Franziska Händschel" userId="e2149472-3187-4d00-b16a-a19eff6fc04a" providerId="ADAL" clId="{87045483-3FC5-48AE-BD4F-6C4DC2AB9B2D}" dt="2024-01-30T10:10:54.722" v="90" actId="20577"/>
            <ac:spMkLst>
              <pc:docMk/>
              <pc:sldMasterMk cId="2436609279" sldId="2147483660"/>
              <pc:sldLayoutMk cId="895852067" sldId="2147483663"/>
              <ac:spMk id="7" creationId="{95E1ABED-E937-4B03-C0A4-9F568330DE05}"/>
            </ac:spMkLst>
          </pc:spChg>
          <pc:spChg chg="mod">
            <ac:chgData name="Franziska Händschel" userId="e2149472-3187-4d00-b16a-a19eff6fc04a" providerId="ADAL" clId="{87045483-3FC5-48AE-BD4F-6C4DC2AB9B2D}" dt="2024-01-30T10:10:57.756" v="91" actId="20577"/>
            <ac:spMkLst>
              <pc:docMk/>
              <pc:sldMasterMk cId="2436609279" sldId="2147483660"/>
              <pc:sldLayoutMk cId="895852067" sldId="2147483663"/>
              <ac:spMk id="8" creationId="{D841FB08-77D4-969F-B672-B72BA6DF635F}"/>
            </ac:spMkLst>
          </pc:spChg>
          <pc:spChg chg="mod">
            <ac:chgData name="Franziska Händschel" userId="e2149472-3187-4d00-b16a-a19eff6fc04a" providerId="ADAL" clId="{87045483-3FC5-48AE-BD4F-6C4DC2AB9B2D}" dt="2024-01-30T10:32:27.919" v="319" actId="20577"/>
            <ac:spMkLst>
              <pc:docMk/>
              <pc:sldMasterMk cId="2436609279" sldId="2147483660"/>
              <pc:sldLayoutMk cId="895852067" sldId="2147483663"/>
              <ac:spMk id="9" creationId="{88E0BCFD-70D6-BB53-003B-9CC4F2C88CB4}"/>
            </ac:spMkLst>
          </pc:spChg>
          <pc:spChg chg="del mod">
            <ac:chgData name="Franziska Händschel" userId="e2149472-3187-4d00-b16a-a19eff6fc04a" providerId="ADAL" clId="{87045483-3FC5-48AE-BD4F-6C4DC2AB9B2D}" dt="2024-01-30T10:33:06.204" v="323" actId="21"/>
            <ac:spMkLst>
              <pc:docMk/>
              <pc:sldMasterMk cId="2436609279" sldId="2147483660"/>
              <pc:sldLayoutMk cId="895852067" sldId="2147483663"/>
              <ac:spMk id="10" creationId="{8B40B165-4D2D-0C40-58B7-35FC1A3522B6}"/>
            </ac:spMkLst>
          </pc:spChg>
          <pc:spChg chg="mod">
            <ac:chgData name="Franziska Händschel" userId="e2149472-3187-4d00-b16a-a19eff6fc04a" providerId="ADAL" clId="{87045483-3FC5-48AE-BD4F-6C4DC2AB9B2D}" dt="2024-01-30T10:11:00.746" v="92" actId="20577"/>
            <ac:spMkLst>
              <pc:docMk/>
              <pc:sldMasterMk cId="2436609279" sldId="2147483660"/>
              <pc:sldLayoutMk cId="895852067" sldId="2147483663"/>
              <ac:spMk id="11" creationId="{D0404B70-6333-4F7F-0155-E18C025FC80A}"/>
            </ac:spMkLst>
          </pc:spChg>
          <pc:spChg chg="del">
            <ac:chgData name="Franziska Händschel" userId="e2149472-3187-4d00-b16a-a19eff6fc04a" providerId="ADAL" clId="{87045483-3FC5-48AE-BD4F-6C4DC2AB9B2D}" dt="2024-01-30T10:11:14.413" v="93" actId="478"/>
            <ac:spMkLst>
              <pc:docMk/>
              <pc:sldMasterMk cId="2436609279" sldId="2147483660"/>
              <pc:sldLayoutMk cId="895852067" sldId="2147483663"/>
              <ac:spMk id="12" creationId="{063A949A-F077-04BD-FAB0-292306E4C002}"/>
            </ac:spMkLst>
          </pc:spChg>
          <pc:spChg chg="del">
            <ac:chgData name="Franziska Händschel" userId="e2149472-3187-4d00-b16a-a19eff6fc04a" providerId="ADAL" clId="{87045483-3FC5-48AE-BD4F-6C4DC2AB9B2D}" dt="2024-01-30T10:11:14.413" v="93" actId="478"/>
            <ac:spMkLst>
              <pc:docMk/>
              <pc:sldMasterMk cId="2436609279" sldId="2147483660"/>
              <pc:sldLayoutMk cId="895852067" sldId="2147483663"/>
              <ac:spMk id="13" creationId="{834D8836-EFBF-B446-8E8B-DF9D61464FB5}"/>
            </ac:spMkLst>
          </pc:spChg>
          <pc:spChg chg="mod">
            <ac:chgData name="Franziska Händschel" userId="e2149472-3187-4d00-b16a-a19eff6fc04a" providerId="ADAL" clId="{87045483-3FC5-48AE-BD4F-6C4DC2AB9B2D}" dt="2024-01-30T10:13:25.478" v="107" actId="207"/>
            <ac:spMkLst>
              <pc:docMk/>
              <pc:sldMasterMk cId="2436609279" sldId="2147483660"/>
              <pc:sldLayoutMk cId="895852067" sldId="2147483663"/>
              <ac:spMk id="14" creationId="{9F98F104-F03D-68F3-CC5F-B8039C635D23}"/>
            </ac:spMkLst>
          </pc:spChg>
          <pc:spChg chg="mod">
            <ac:chgData name="Franziska Händschel" userId="e2149472-3187-4d00-b16a-a19eff6fc04a" providerId="ADAL" clId="{87045483-3FC5-48AE-BD4F-6C4DC2AB9B2D}" dt="2024-01-30T10:13:25.478" v="107" actId="207"/>
            <ac:spMkLst>
              <pc:docMk/>
              <pc:sldMasterMk cId="2436609279" sldId="2147483660"/>
              <pc:sldLayoutMk cId="895852067" sldId="2147483663"/>
              <ac:spMk id="15" creationId="{2F3BB778-68F5-E4CE-E5CD-11B4427CA6A2}"/>
            </ac:spMkLst>
          </pc:spChg>
          <pc:spChg chg="mod">
            <ac:chgData name="Franziska Händschel" userId="e2149472-3187-4d00-b16a-a19eff6fc04a" providerId="ADAL" clId="{87045483-3FC5-48AE-BD4F-6C4DC2AB9B2D}" dt="2024-01-30T10:13:25.478" v="107" actId="207"/>
            <ac:spMkLst>
              <pc:docMk/>
              <pc:sldMasterMk cId="2436609279" sldId="2147483660"/>
              <pc:sldLayoutMk cId="895852067" sldId="2147483663"/>
              <ac:spMk id="16" creationId="{31DE11FF-F0AA-2000-E927-4E08E5C54F1F}"/>
            </ac:spMkLst>
          </pc:spChg>
          <pc:spChg chg="mod">
            <ac:chgData name="Franziska Händschel" userId="e2149472-3187-4d00-b16a-a19eff6fc04a" providerId="ADAL" clId="{87045483-3FC5-48AE-BD4F-6C4DC2AB9B2D}" dt="2024-01-30T10:13:25.478" v="107" actId="207"/>
            <ac:spMkLst>
              <pc:docMk/>
              <pc:sldMasterMk cId="2436609279" sldId="2147483660"/>
              <pc:sldLayoutMk cId="895852067" sldId="2147483663"/>
              <ac:spMk id="17" creationId="{AD3BAAB8-8CBF-1B3A-FE6A-64B6B921DB88}"/>
            </ac:spMkLst>
          </pc:spChg>
          <pc:spChg chg="mod">
            <ac:chgData name="Franziska Händschel" userId="e2149472-3187-4d00-b16a-a19eff6fc04a" providerId="ADAL" clId="{87045483-3FC5-48AE-BD4F-6C4DC2AB9B2D}" dt="2024-01-30T10:13:25.478" v="107" actId="207"/>
            <ac:spMkLst>
              <pc:docMk/>
              <pc:sldMasterMk cId="2436609279" sldId="2147483660"/>
              <pc:sldLayoutMk cId="895852067" sldId="2147483663"/>
              <ac:spMk id="18" creationId="{52275CD9-FDF9-5071-4200-B2300BB1BF8A}"/>
            </ac:spMkLst>
          </pc:spChg>
          <pc:spChg chg="mod">
            <ac:chgData name="Franziska Händschel" userId="e2149472-3187-4d00-b16a-a19eff6fc04a" providerId="ADAL" clId="{87045483-3FC5-48AE-BD4F-6C4DC2AB9B2D}" dt="2024-01-30T10:13:25.478" v="107" actId="207"/>
            <ac:spMkLst>
              <pc:docMk/>
              <pc:sldMasterMk cId="2436609279" sldId="2147483660"/>
              <pc:sldLayoutMk cId="895852067" sldId="2147483663"/>
              <ac:spMk id="19" creationId="{5BCF4849-ED41-82C6-272B-7771174FD431}"/>
            </ac:spMkLst>
          </pc:spChg>
          <pc:spChg chg="mod">
            <ac:chgData name="Franziska Händschel" userId="e2149472-3187-4d00-b16a-a19eff6fc04a" providerId="ADAL" clId="{87045483-3FC5-48AE-BD4F-6C4DC2AB9B2D}" dt="2024-01-31T10:07:57.394" v="1795" actId="20577"/>
            <ac:spMkLst>
              <pc:docMk/>
              <pc:sldMasterMk cId="2436609279" sldId="2147483660"/>
              <pc:sldLayoutMk cId="895852067" sldId="2147483663"/>
              <ac:spMk id="21" creationId="{652AFF11-341E-9BFC-BC96-E7BBB9D8FD1C}"/>
            </ac:spMkLst>
          </pc:spChg>
          <pc:spChg chg="del">
            <ac:chgData name="Franziska Händschel" userId="e2149472-3187-4d00-b16a-a19eff6fc04a" providerId="ADAL" clId="{87045483-3FC5-48AE-BD4F-6C4DC2AB9B2D}" dt="2024-01-30T10:11:14.413" v="93" actId="478"/>
            <ac:spMkLst>
              <pc:docMk/>
              <pc:sldMasterMk cId="2436609279" sldId="2147483660"/>
              <pc:sldLayoutMk cId="895852067" sldId="2147483663"/>
              <ac:spMk id="23" creationId="{18F43433-AA61-0A75-23D5-A07727741BF5}"/>
            </ac:spMkLst>
          </pc:spChg>
          <pc:spChg chg="del">
            <ac:chgData name="Franziska Händschel" userId="e2149472-3187-4d00-b16a-a19eff6fc04a" providerId="ADAL" clId="{87045483-3FC5-48AE-BD4F-6C4DC2AB9B2D}" dt="2024-01-30T10:11:14.413" v="93" actId="478"/>
            <ac:spMkLst>
              <pc:docMk/>
              <pc:sldMasterMk cId="2436609279" sldId="2147483660"/>
              <pc:sldLayoutMk cId="895852067" sldId="2147483663"/>
              <ac:spMk id="24" creationId="{9B3BF910-DB1B-D329-84F0-A742DA58F2C3}"/>
            </ac:spMkLst>
          </pc:spChg>
          <pc:spChg chg="mod">
            <ac:chgData name="Franziska Händschel" userId="e2149472-3187-4d00-b16a-a19eff6fc04a" providerId="ADAL" clId="{87045483-3FC5-48AE-BD4F-6C4DC2AB9B2D}" dt="2024-01-30T10:14:16.385" v="112" actId="113"/>
            <ac:spMkLst>
              <pc:docMk/>
              <pc:sldMasterMk cId="2436609279" sldId="2147483660"/>
              <pc:sldLayoutMk cId="895852067" sldId="2147483663"/>
              <ac:spMk id="25" creationId="{6A0D7CC5-6D3B-5C64-B94A-7C160E08F4BD}"/>
            </ac:spMkLst>
          </pc:spChg>
          <pc:spChg chg="mod">
            <ac:chgData name="Franziska Händschel" userId="e2149472-3187-4d00-b16a-a19eff6fc04a" providerId="ADAL" clId="{87045483-3FC5-48AE-BD4F-6C4DC2AB9B2D}" dt="2024-01-30T10:14:34.132" v="116" actId="113"/>
            <ac:spMkLst>
              <pc:docMk/>
              <pc:sldMasterMk cId="2436609279" sldId="2147483660"/>
              <pc:sldLayoutMk cId="895852067" sldId="2147483663"/>
              <ac:spMk id="26" creationId="{BCA53FFA-7C83-4A49-9FF8-0C8EF5705CE5}"/>
            </ac:spMkLst>
          </pc:spChg>
          <pc:spChg chg="mod">
            <ac:chgData name="Franziska Händschel" userId="e2149472-3187-4d00-b16a-a19eff6fc04a" providerId="ADAL" clId="{87045483-3FC5-48AE-BD4F-6C4DC2AB9B2D}" dt="2024-01-30T10:14:50.628" v="120" actId="113"/>
            <ac:spMkLst>
              <pc:docMk/>
              <pc:sldMasterMk cId="2436609279" sldId="2147483660"/>
              <pc:sldLayoutMk cId="895852067" sldId="2147483663"/>
              <ac:spMk id="27" creationId="{BFA7FE67-5E96-5C3E-B62E-5002CF67303C}"/>
            </ac:spMkLst>
          </pc:spChg>
          <pc:spChg chg="mod">
            <ac:chgData name="Franziska Händschel" userId="e2149472-3187-4d00-b16a-a19eff6fc04a" providerId="ADAL" clId="{87045483-3FC5-48AE-BD4F-6C4DC2AB9B2D}" dt="2024-01-30T10:15:11.423" v="124" actId="113"/>
            <ac:spMkLst>
              <pc:docMk/>
              <pc:sldMasterMk cId="2436609279" sldId="2147483660"/>
              <pc:sldLayoutMk cId="895852067" sldId="2147483663"/>
              <ac:spMk id="28" creationId="{EA8360EF-0521-F902-5C84-6211E4BF0845}"/>
            </ac:spMkLst>
          </pc:spChg>
          <pc:spChg chg="mod">
            <ac:chgData name="Franziska Händschel" userId="e2149472-3187-4d00-b16a-a19eff6fc04a" providerId="ADAL" clId="{87045483-3FC5-48AE-BD4F-6C4DC2AB9B2D}" dt="2024-01-30T10:15:28.558" v="128" actId="113"/>
            <ac:spMkLst>
              <pc:docMk/>
              <pc:sldMasterMk cId="2436609279" sldId="2147483660"/>
              <pc:sldLayoutMk cId="895852067" sldId="2147483663"/>
              <ac:spMk id="29" creationId="{59B69867-709B-B7C5-2247-DA7E1DF4FA25}"/>
            </ac:spMkLst>
          </pc:spChg>
          <pc:spChg chg="mod">
            <ac:chgData name="Franziska Händschel" userId="e2149472-3187-4d00-b16a-a19eff6fc04a" providerId="ADAL" clId="{87045483-3FC5-48AE-BD4F-6C4DC2AB9B2D}" dt="2024-01-30T10:17:22.412" v="132" actId="113"/>
            <ac:spMkLst>
              <pc:docMk/>
              <pc:sldMasterMk cId="2436609279" sldId="2147483660"/>
              <pc:sldLayoutMk cId="895852067" sldId="2147483663"/>
              <ac:spMk id="30" creationId="{C390C07B-3A3F-B6AC-A2CD-A21BF78312C6}"/>
            </ac:spMkLst>
          </pc:spChg>
          <pc:spChg chg="mod">
            <ac:chgData name="Franziska Händschel" userId="e2149472-3187-4d00-b16a-a19eff6fc04a" providerId="ADAL" clId="{87045483-3FC5-48AE-BD4F-6C4DC2AB9B2D}" dt="2024-01-30T10:17:37.037" v="155" actId="20577"/>
            <ac:spMkLst>
              <pc:docMk/>
              <pc:sldMasterMk cId="2436609279" sldId="2147483660"/>
              <pc:sldLayoutMk cId="895852067" sldId="2147483663"/>
              <ac:spMk id="31" creationId="{61BA26F2-87A9-AAC4-ECC7-7FCA78FDB1ED}"/>
            </ac:spMkLst>
          </pc:spChg>
          <pc:picChg chg="add del mod">
            <ac:chgData name="Franziska Händschel" userId="e2149472-3187-4d00-b16a-a19eff6fc04a" providerId="ADAL" clId="{87045483-3FC5-48AE-BD4F-6C4DC2AB9B2D}" dt="2024-01-30T10:13:48.459" v="108" actId="478"/>
            <ac:picMkLst>
              <pc:docMk/>
              <pc:sldMasterMk cId="2436609279" sldId="2147483660"/>
              <pc:sldLayoutMk cId="895852067" sldId="2147483663"/>
              <ac:picMk id="2" creationId="{228ACB68-7F6E-0BB1-74AC-B02431751C02}"/>
            </ac:picMkLst>
          </pc:picChg>
        </pc:sldLayoutChg>
        <pc:sldLayoutChg chg="addSp delSp modSp mod">
          <pc:chgData name="Franziska Händschel" userId="e2149472-3187-4d00-b16a-a19eff6fc04a" providerId="ADAL" clId="{87045483-3FC5-48AE-BD4F-6C4DC2AB9B2D}" dt="2024-01-30T13:07:37.765" v="982" actId="20577"/>
          <pc:sldLayoutMkLst>
            <pc:docMk/>
            <pc:sldMasterMk cId="2436609279" sldId="2147483660"/>
            <pc:sldLayoutMk cId="3962537421" sldId="2147483664"/>
          </pc:sldLayoutMkLst>
          <pc:spChg chg="mod">
            <ac:chgData name="Franziska Händschel" userId="e2149472-3187-4d00-b16a-a19eff6fc04a" providerId="ADAL" clId="{87045483-3FC5-48AE-BD4F-6C4DC2AB9B2D}" dt="2024-01-30T10:27:17.919" v="221" actId="20577"/>
            <ac:spMkLst>
              <pc:docMk/>
              <pc:sldMasterMk cId="2436609279" sldId="2147483660"/>
              <pc:sldLayoutMk cId="3962537421" sldId="2147483664"/>
              <ac:spMk id="8" creationId="{C3A3B832-652D-C944-FA92-5C150DB49328}"/>
            </ac:spMkLst>
          </pc:spChg>
          <pc:spChg chg="mod">
            <ac:chgData name="Franziska Händschel" userId="e2149472-3187-4d00-b16a-a19eff6fc04a" providerId="ADAL" clId="{87045483-3FC5-48AE-BD4F-6C4DC2AB9B2D}" dt="2024-01-30T13:07:37.765" v="982" actId="20577"/>
            <ac:spMkLst>
              <pc:docMk/>
              <pc:sldMasterMk cId="2436609279" sldId="2147483660"/>
              <pc:sldLayoutMk cId="3962537421" sldId="2147483664"/>
              <ac:spMk id="9" creationId="{F6D885EC-A22B-3BB2-2BAE-27E02C85C778}"/>
            </ac:spMkLst>
          </pc:spChg>
          <pc:spChg chg="mod">
            <ac:chgData name="Franziska Händschel" userId="e2149472-3187-4d00-b16a-a19eff6fc04a" providerId="ADAL" clId="{87045483-3FC5-48AE-BD4F-6C4DC2AB9B2D}" dt="2024-01-30T10:25:54.084" v="188" actId="207"/>
            <ac:spMkLst>
              <pc:docMk/>
              <pc:sldMasterMk cId="2436609279" sldId="2147483660"/>
              <pc:sldLayoutMk cId="3962537421" sldId="2147483664"/>
              <ac:spMk id="14" creationId="{5B14E262-7848-31B0-81FD-8807EAB9F992}"/>
            </ac:spMkLst>
          </pc:spChg>
          <pc:spChg chg="mod">
            <ac:chgData name="Franziska Händschel" userId="e2149472-3187-4d00-b16a-a19eff6fc04a" providerId="ADAL" clId="{87045483-3FC5-48AE-BD4F-6C4DC2AB9B2D}" dt="2024-01-30T10:25:54.084" v="188" actId="207"/>
            <ac:spMkLst>
              <pc:docMk/>
              <pc:sldMasterMk cId="2436609279" sldId="2147483660"/>
              <pc:sldLayoutMk cId="3962537421" sldId="2147483664"/>
              <ac:spMk id="15" creationId="{668FBB89-980F-D4A3-D1D8-E3C528431B82}"/>
            </ac:spMkLst>
          </pc:spChg>
          <pc:spChg chg="mod">
            <ac:chgData name="Franziska Händschel" userId="e2149472-3187-4d00-b16a-a19eff6fc04a" providerId="ADAL" clId="{87045483-3FC5-48AE-BD4F-6C4DC2AB9B2D}" dt="2024-01-30T10:25:54.084" v="188" actId="207"/>
            <ac:spMkLst>
              <pc:docMk/>
              <pc:sldMasterMk cId="2436609279" sldId="2147483660"/>
              <pc:sldLayoutMk cId="3962537421" sldId="2147483664"/>
              <ac:spMk id="16" creationId="{4C64F30B-3B18-552A-FF2A-C51AE2B5503A}"/>
            </ac:spMkLst>
          </pc:spChg>
          <pc:spChg chg="mod">
            <ac:chgData name="Franziska Händschel" userId="e2149472-3187-4d00-b16a-a19eff6fc04a" providerId="ADAL" clId="{87045483-3FC5-48AE-BD4F-6C4DC2AB9B2D}" dt="2024-01-30T10:25:54.084" v="188" actId="207"/>
            <ac:spMkLst>
              <pc:docMk/>
              <pc:sldMasterMk cId="2436609279" sldId="2147483660"/>
              <pc:sldLayoutMk cId="3962537421" sldId="2147483664"/>
              <ac:spMk id="17" creationId="{885BF444-1F93-4E30-4F02-5C79599BB693}"/>
            </ac:spMkLst>
          </pc:spChg>
          <pc:spChg chg="mod">
            <ac:chgData name="Franziska Händschel" userId="e2149472-3187-4d00-b16a-a19eff6fc04a" providerId="ADAL" clId="{87045483-3FC5-48AE-BD4F-6C4DC2AB9B2D}" dt="2024-01-30T10:27:47.833" v="225"/>
            <ac:spMkLst>
              <pc:docMk/>
              <pc:sldMasterMk cId="2436609279" sldId="2147483660"/>
              <pc:sldLayoutMk cId="3962537421" sldId="2147483664"/>
              <ac:spMk id="18" creationId="{C3AFD97B-D706-C0FB-62F4-40B00AB96C69}"/>
            </ac:spMkLst>
          </pc:spChg>
          <pc:spChg chg="mod">
            <ac:chgData name="Franziska Händschel" userId="e2149472-3187-4d00-b16a-a19eff6fc04a" providerId="ADAL" clId="{87045483-3FC5-48AE-BD4F-6C4DC2AB9B2D}" dt="2024-01-30T10:28:12.524" v="261"/>
            <ac:spMkLst>
              <pc:docMk/>
              <pc:sldMasterMk cId="2436609279" sldId="2147483660"/>
              <pc:sldLayoutMk cId="3962537421" sldId="2147483664"/>
              <ac:spMk id="19" creationId="{37803F57-3605-E2CF-C4FF-D1318C2CFC4D}"/>
            </ac:spMkLst>
          </pc:spChg>
          <pc:spChg chg="add mod">
            <ac:chgData name="Franziska Händschel" userId="e2149472-3187-4d00-b16a-a19eff6fc04a" providerId="ADAL" clId="{87045483-3FC5-48AE-BD4F-6C4DC2AB9B2D}" dt="2024-01-30T10:25:36.729" v="181" actId="20577"/>
            <ac:spMkLst>
              <pc:docMk/>
              <pc:sldMasterMk cId="2436609279" sldId="2147483660"/>
              <pc:sldLayoutMk cId="3962537421" sldId="2147483664"/>
              <ac:spMk id="21" creationId="{54A7F613-8F92-8677-80D0-2D341F5A5727}"/>
            </ac:spMkLst>
          </pc:spChg>
          <pc:spChg chg="mod">
            <ac:chgData name="Franziska Händschel" userId="e2149472-3187-4d00-b16a-a19eff6fc04a" providerId="ADAL" clId="{87045483-3FC5-48AE-BD4F-6C4DC2AB9B2D}" dt="2024-01-30T10:29:08.833" v="271" actId="207"/>
            <ac:spMkLst>
              <pc:docMk/>
              <pc:sldMasterMk cId="2436609279" sldId="2147483660"/>
              <pc:sldLayoutMk cId="3962537421" sldId="2147483664"/>
              <ac:spMk id="23" creationId="{9E0090A7-49B4-A309-2630-C25EFD437829}"/>
            </ac:spMkLst>
          </pc:spChg>
          <pc:spChg chg="del">
            <ac:chgData name="Franziska Händschel" userId="e2149472-3187-4d00-b16a-a19eff6fc04a" providerId="ADAL" clId="{87045483-3FC5-48AE-BD4F-6C4DC2AB9B2D}" dt="2024-01-30T10:28:26.371" v="265" actId="478"/>
            <ac:spMkLst>
              <pc:docMk/>
              <pc:sldMasterMk cId="2436609279" sldId="2147483660"/>
              <pc:sldLayoutMk cId="3962537421" sldId="2147483664"/>
              <ac:spMk id="24" creationId="{E5E9ABCC-FD4D-6D71-9254-8B5E8DEB5D75}"/>
            </ac:spMkLst>
          </pc:spChg>
          <pc:spChg chg="del">
            <ac:chgData name="Franziska Händschel" userId="e2149472-3187-4d00-b16a-a19eff6fc04a" providerId="ADAL" clId="{87045483-3FC5-48AE-BD4F-6C4DC2AB9B2D}" dt="2024-01-30T10:28:56.505" v="266" actId="478"/>
            <ac:spMkLst>
              <pc:docMk/>
              <pc:sldMasterMk cId="2436609279" sldId="2147483660"/>
              <pc:sldLayoutMk cId="3962537421" sldId="2147483664"/>
              <ac:spMk id="25" creationId="{EDEA8AD6-696F-28D3-A4C8-5AF85602EE38}"/>
            </ac:spMkLst>
          </pc:spChg>
          <pc:picChg chg="add del mod">
            <ac:chgData name="Franziska Händschel" userId="e2149472-3187-4d00-b16a-a19eff6fc04a" providerId="ADAL" clId="{87045483-3FC5-48AE-BD4F-6C4DC2AB9B2D}" dt="2024-01-30T10:29:01.032" v="268" actId="21"/>
            <ac:picMkLst>
              <pc:docMk/>
              <pc:sldMasterMk cId="2436609279" sldId="2147483660"/>
              <pc:sldLayoutMk cId="3962537421" sldId="2147483664"/>
              <ac:picMk id="3" creationId="{8E7F9FC7-9C64-32A9-BACB-30B11E569299}"/>
            </ac:picMkLst>
          </pc:picChg>
          <pc:picChg chg="add del mod">
            <ac:chgData name="Franziska Händschel" userId="e2149472-3187-4d00-b16a-a19eff6fc04a" providerId="ADAL" clId="{87045483-3FC5-48AE-BD4F-6C4DC2AB9B2D}" dt="2024-01-30T10:24:30.799" v="171" actId="21"/>
            <ac:picMkLst>
              <pc:docMk/>
              <pc:sldMasterMk cId="2436609279" sldId="2147483660"/>
              <pc:sldLayoutMk cId="3962537421" sldId="2147483664"/>
              <ac:picMk id="5" creationId="{63ADAC74-ACB3-D500-9638-8AF3C32A1011}"/>
            </ac:picMkLst>
          </pc:picChg>
          <pc:picChg chg="add del mod">
            <ac:chgData name="Franziska Händschel" userId="e2149472-3187-4d00-b16a-a19eff6fc04a" providerId="ADAL" clId="{87045483-3FC5-48AE-BD4F-6C4DC2AB9B2D}" dt="2024-01-30T10:24:45.833" v="175" actId="21"/>
            <ac:picMkLst>
              <pc:docMk/>
              <pc:sldMasterMk cId="2436609279" sldId="2147483660"/>
              <pc:sldLayoutMk cId="3962537421" sldId="2147483664"/>
              <ac:picMk id="7" creationId="{6DB9F0E3-699F-F369-8733-6FB34E7BDAF0}"/>
            </ac:picMkLst>
          </pc:picChg>
          <pc:picChg chg="del">
            <ac:chgData name="Franziska Händschel" userId="e2149472-3187-4d00-b16a-a19eff6fc04a" providerId="ADAL" clId="{87045483-3FC5-48AE-BD4F-6C4DC2AB9B2D}" dt="2024-01-30T10:24:47.323" v="176" actId="478"/>
            <ac:picMkLst>
              <pc:docMk/>
              <pc:sldMasterMk cId="2436609279" sldId="2147483660"/>
              <pc:sldLayoutMk cId="3962537421" sldId="2147483664"/>
              <ac:picMk id="10" creationId="{BBBA11CA-E924-9DB6-E427-36A2F8962CEC}"/>
            </ac:picMkLst>
          </pc:picChg>
          <pc:picChg chg="add mod">
            <ac:chgData name="Franziska Händschel" userId="e2149472-3187-4d00-b16a-a19eff6fc04a" providerId="ADAL" clId="{87045483-3FC5-48AE-BD4F-6C4DC2AB9B2D}" dt="2024-01-30T10:24:48.519" v="177"/>
            <ac:picMkLst>
              <pc:docMk/>
              <pc:sldMasterMk cId="2436609279" sldId="2147483660"/>
              <pc:sldLayoutMk cId="3962537421" sldId="2147483664"/>
              <ac:picMk id="12" creationId="{E2FD9107-6A5A-07F3-1622-BCDD8CFC86B2}"/>
            </ac:picMkLst>
          </pc:picChg>
          <pc:picChg chg="del">
            <ac:chgData name="Franziska Händschel" userId="e2149472-3187-4d00-b16a-a19eff6fc04a" providerId="ADAL" clId="{87045483-3FC5-48AE-BD4F-6C4DC2AB9B2D}" dt="2024-01-30T10:29:02.078" v="269" actId="478"/>
            <ac:picMkLst>
              <pc:docMk/>
              <pc:sldMasterMk cId="2436609279" sldId="2147483660"/>
              <pc:sldLayoutMk cId="3962537421" sldId="2147483664"/>
              <ac:picMk id="20" creationId="{62C13E3A-8983-9A5F-AC76-E198D7D9AB96}"/>
            </ac:picMkLst>
          </pc:picChg>
          <pc:picChg chg="add mod">
            <ac:chgData name="Franziska Händschel" userId="e2149472-3187-4d00-b16a-a19eff6fc04a" providerId="ADAL" clId="{87045483-3FC5-48AE-BD4F-6C4DC2AB9B2D}" dt="2024-01-30T10:29:02.563" v="270"/>
            <ac:picMkLst>
              <pc:docMk/>
              <pc:sldMasterMk cId="2436609279" sldId="2147483660"/>
              <pc:sldLayoutMk cId="3962537421" sldId="2147483664"/>
              <ac:picMk id="28" creationId="{BEC1EF2E-06F4-8F98-6B7E-7697E2F52AF6}"/>
            </ac:picMkLst>
          </pc:picChg>
        </pc:sldLayoutChg>
        <pc:sldLayoutChg chg="addSp delSp modSp mod">
          <pc:chgData name="Franziska Händschel" userId="e2149472-3187-4d00-b16a-a19eff6fc04a" providerId="ADAL" clId="{87045483-3FC5-48AE-BD4F-6C4DC2AB9B2D}" dt="2024-01-30T10:30:20.976" v="292" actId="207"/>
          <pc:sldLayoutMkLst>
            <pc:docMk/>
            <pc:sldMasterMk cId="2436609279" sldId="2147483660"/>
            <pc:sldLayoutMk cId="3958149729" sldId="2147483665"/>
          </pc:sldLayoutMkLst>
          <pc:spChg chg="mod">
            <ac:chgData name="Franziska Händschel" userId="e2149472-3187-4d00-b16a-a19eff6fc04a" providerId="ADAL" clId="{87045483-3FC5-48AE-BD4F-6C4DC2AB9B2D}" dt="2024-01-30T10:30:04.246" v="284"/>
            <ac:spMkLst>
              <pc:docMk/>
              <pc:sldMasterMk cId="2436609279" sldId="2147483660"/>
              <pc:sldLayoutMk cId="3958149729" sldId="2147483665"/>
              <ac:spMk id="10" creationId="{49175D27-F2C7-C8CB-607D-B48B9625DCAA}"/>
            </ac:spMkLst>
          </pc:spChg>
          <pc:spChg chg="mod">
            <ac:chgData name="Franziska Händschel" userId="e2149472-3187-4d00-b16a-a19eff6fc04a" providerId="ADAL" clId="{87045483-3FC5-48AE-BD4F-6C4DC2AB9B2D}" dt="2024-01-30T10:29:50.798" v="281"/>
            <ac:spMkLst>
              <pc:docMk/>
              <pc:sldMasterMk cId="2436609279" sldId="2147483660"/>
              <pc:sldLayoutMk cId="3958149729" sldId="2147483665"/>
              <ac:spMk id="12" creationId="{99DE7ECC-2279-AA93-980C-F4B438D6EC51}"/>
            </ac:spMkLst>
          </pc:spChg>
          <pc:spChg chg="mod">
            <ac:chgData name="Franziska Händschel" userId="e2149472-3187-4d00-b16a-a19eff6fc04a" providerId="ADAL" clId="{87045483-3FC5-48AE-BD4F-6C4DC2AB9B2D}" dt="2024-01-30T10:30:20.976" v="292" actId="207"/>
            <ac:spMkLst>
              <pc:docMk/>
              <pc:sldMasterMk cId="2436609279" sldId="2147483660"/>
              <pc:sldLayoutMk cId="3958149729" sldId="2147483665"/>
              <ac:spMk id="14" creationId="{BE4C58BD-93F7-38B1-3361-28CC8EA505AE}"/>
            </ac:spMkLst>
          </pc:spChg>
          <pc:spChg chg="del">
            <ac:chgData name="Franziska Händschel" userId="e2149472-3187-4d00-b16a-a19eff6fc04a" providerId="ADAL" clId="{87045483-3FC5-48AE-BD4F-6C4DC2AB9B2D}" dt="2024-01-30T10:30:09.791" v="288" actId="478"/>
            <ac:spMkLst>
              <pc:docMk/>
              <pc:sldMasterMk cId="2436609279" sldId="2147483660"/>
              <pc:sldLayoutMk cId="3958149729" sldId="2147483665"/>
              <ac:spMk id="15" creationId="{37E6F5FF-EFE8-7DFE-DA42-06A4D26BE568}"/>
            </ac:spMkLst>
          </pc:spChg>
          <pc:spChg chg="del">
            <ac:chgData name="Franziska Händschel" userId="e2149472-3187-4d00-b16a-a19eff6fc04a" providerId="ADAL" clId="{87045483-3FC5-48AE-BD4F-6C4DC2AB9B2D}" dt="2024-01-30T10:30:09.791" v="288" actId="478"/>
            <ac:spMkLst>
              <pc:docMk/>
              <pc:sldMasterMk cId="2436609279" sldId="2147483660"/>
              <pc:sldLayoutMk cId="3958149729" sldId="2147483665"/>
              <ac:spMk id="16" creationId="{86435954-1FD4-787E-5C0D-E94F9ABB270E}"/>
            </ac:spMkLst>
          </pc:spChg>
          <pc:spChg chg="del">
            <ac:chgData name="Franziska Händschel" userId="e2149472-3187-4d00-b16a-a19eff6fc04a" providerId="ADAL" clId="{87045483-3FC5-48AE-BD4F-6C4DC2AB9B2D}" dt="2024-01-30T10:30:09.791" v="288" actId="478"/>
            <ac:spMkLst>
              <pc:docMk/>
              <pc:sldMasterMk cId="2436609279" sldId="2147483660"/>
              <pc:sldLayoutMk cId="3958149729" sldId="2147483665"/>
              <ac:spMk id="19" creationId="{3A1938FB-4074-41C9-8F7D-BC8B2FE0FFFD}"/>
            </ac:spMkLst>
          </pc:spChg>
          <pc:spChg chg="del">
            <ac:chgData name="Franziska Händschel" userId="e2149472-3187-4d00-b16a-a19eff6fc04a" providerId="ADAL" clId="{87045483-3FC5-48AE-BD4F-6C4DC2AB9B2D}" dt="2024-01-30T10:30:09.791" v="288" actId="478"/>
            <ac:spMkLst>
              <pc:docMk/>
              <pc:sldMasterMk cId="2436609279" sldId="2147483660"/>
              <pc:sldLayoutMk cId="3958149729" sldId="2147483665"/>
              <ac:spMk id="20" creationId="{94C1731F-2542-3234-AAD9-A74653854EEC}"/>
            </ac:spMkLst>
          </pc:spChg>
          <pc:spChg chg="del">
            <ac:chgData name="Franziska Händschel" userId="e2149472-3187-4d00-b16a-a19eff6fc04a" providerId="ADAL" clId="{87045483-3FC5-48AE-BD4F-6C4DC2AB9B2D}" dt="2024-01-30T10:30:09.791" v="288" actId="478"/>
            <ac:spMkLst>
              <pc:docMk/>
              <pc:sldMasterMk cId="2436609279" sldId="2147483660"/>
              <pc:sldLayoutMk cId="3958149729" sldId="2147483665"/>
              <ac:spMk id="21" creationId="{440F5D89-49C2-0AEE-33E2-51C98C9EA8E6}"/>
            </ac:spMkLst>
          </pc:spChg>
          <pc:picChg chg="add del mod">
            <ac:chgData name="Franziska Händschel" userId="e2149472-3187-4d00-b16a-a19eff6fc04a" providerId="ADAL" clId="{87045483-3FC5-48AE-BD4F-6C4DC2AB9B2D}" dt="2024-01-30T10:30:05.779" v="285" actId="21"/>
            <ac:picMkLst>
              <pc:docMk/>
              <pc:sldMasterMk cId="2436609279" sldId="2147483660"/>
              <pc:sldLayoutMk cId="3958149729" sldId="2147483665"/>
              <ac:picMk id="2" creationId="{4BF7FE60-D1BA-8D59-2AFF-25A0C857675D}"/>
            </ac:picMkLst>
          </pc:picChg>
          <pc:picChg chg="add mod">
            <ac:chgData name="Franziska Händschel" userId="e2149472-3187-4d00-b16a-a19eff6fc04a" providerId="ADAL" clId="{87045483-3FC5-48AE-BD4F-6C4DC2AB9B2D}" dt="2024-01-30T10:30:07.130" v="287"/>
            <ac:picMkLst>
              <pc:docMk/>
              <pc:sldMasterMk cId="2436609279" sldId="2147483660"/>
              <pc:sldLayoutMk cId="3958149729" sldId="2147483665"/>
              <ac:picMk id="3" creationId="{027F3AA2-B09B-F288-DCDC-064F33C8A6CA}"/>
            </ac:picMkLst>
          </pc:picChg>
          <pc:picChg chg="del">
            <ac:chgData name="Franziska Händschel" userId="e2149472-3187-4d00-b16a-a19eff6fc04a" providerId="ADAL" clId="{87045483-3FC5-48AE-BD4F-6C4DC2AB9B2D}" dt="2024-01-30T10:30:06.851" v="286" actId="478"/>
            <ac:picMkLst>
              <pc:docMk/>
              <pc:sldMasterMk cId="2436609279" sldId="2147483660"/>
              <pc:sldLayoutMk cId="3958149729" sldId="2147483665"/>
              <ac:picMk id="18" creationId="{E3293066-FDAF-BF21-EE47-110E6D40E06F}"/>
            </ac:picMkLst>
          </pc:picChg>
        </pc:sldLayoutChg>
        <pc:sldLayoutChg chg="addSp delSp modSp mod">
          <pc:chgData name="Franziska Händschel" userId="e2149472-3187-4d00-b16a-a19eff6fc04a" providerId="ADAL" clId="{87045483-3FC5-48AE-BD4F-6C4DC2AB9B2D}" dt="2024-01-31T14:04:52.080" v="1804" actId="20577"/>
          <pc:sldLayoutMkLst>
            <pc:docMk/>
            <pc:sldMasterMk cId="2436609279" sldId="2147483660"/>
            <pc:sldLayoutMk cId="2956458864" sldId="2147483666"/>
          </pc:sldLayoutMkLst>
          <pc:spChg chg="add del mod">
            <ac:chgData name="Franziska Händschel" userId="e2149472-3187-4d00-b16a-a19eff6fc04a" providerId="ADAL" clId="{87045483-3FC5-48AE-BD4F-6C4DC2AB9B2D}" dt="2024-01-30T10:47:29.019" v="516" actId="478"/>
            <ac:spMkLst>
              <pc:docMk/>
              <pc:sldMasterMk cId="2436609279" sldId="2147483660"/>
              <pc:sldLayoutMk cId="2956458864" sldId="2147483666"/>
              <ac:spMk id="2" creationId="{0473C872-2979-D310-906F-97F713B0FDFB}"/>
            </ac:spMkLst>
          </pc:spChg>
          <pc:spChg chg="add mod">
            <ac:chgData name="Franziska Händschel" userId="e2149472-3187-4d00-b16a-a19eff6fc04a" providerId="ADAL" clId="{87045483-3FC5-48AE-BD4F-6C4DC2AB9B2D}" dt="2024-01-31T09:43:45.961" v="1717"/>
            <ac:spMkLst>
              <pc:docMk/>
              <pc:sldMasterMk cId="2436609279" sldId="2147483660"/>
              <pc:sldLayoutMk cId="2956458864" sldId="2147483666"/>
              <ac:spMk id="2" creationId="{AD1CAE5C-29ED-7D56-0D38-F65F6B734220}"/>
            </ac:spMkLst>
          </pc:spChg>
          <pc:spChg chg="add del mod">
            <ac:chgData name="Franziska Händschel" userId="e2149472-3187-4d00-b16a-a19eff6fc04a" providerId="ADAL" clId="{87045483-3FC5-48AE-BD4F-6C4DC2AB9B2D}" dt="2024-01-30T10:47:24.988" v="515" actId="478"/>
            <ac:spMkLst>
              <pc:docMk/>
              <pc:sldMasterMk cId="2436609279" sldId="2147483660"/>
              <pc:sldLayoutMk cId="2956458864" sldId="2147483666"/>
              <ac:spMk id="3" creationId="{94794D1E-C9C2-E6FF-58EB-354C24E30BAC}"/>
            </ac:spMkLst>
          </pc:spChg>
          <pc:spChg chg="add del mod">
            <ac:chgData name="Franziska Händschel" userId="e2149472-3187-4d00-b16a-a19eff6fc04a" providerId="ADAL" clId="{87045483-3FC5-48AE-BD4F-6C4DC2AB9B2D}" dt="2024-01-31T09:43:44.710" v="1716" actId="21"/>
            <ac:spMkLst>
              <pc:docMk/>
              <pc:sldMasterMk cId="2436609279" sldId="2147483660"/>
              <pc:sldLayoutMk cId="2956458864" sldId="2147483666"/>
              <ac:spMk id="4" creationId="{0919B4B5-F12F-3162-B3BD-A1293029803B}"/>
            </ac:spMkLst>
          </pc:spChg>
          <pc:spChg chg="mod">
            <ac:chgData name="Franziska Händschel" userId="e2149472-3187-4d00-b16a-a19eff6fc04a" providerId="ADAL" clId="{87045483-3FC5-48AE-BD4F-6C4DC2AB9B2D}" dt="2024-01-31T14:04:52.080" v="1804" actId="20577"/>
            <ac:spMkLst>
              <pc:docMk/>
              <pc:sldMasterMk cId="2436609279" sldId="2147483660"/>
              <pc:sldLayoutMk cId="2956458864" sldId="2147483666"/>
              <ac:spMk id="7" creationId="{4F8215C2-A12A-8C12-F32D-DEB75F8F19FE}"/>
            </ac:spMkLst>
          </pc:spChg>
          <pc:spChg chg="del mod">
            <ac:chgData name="Franziska Händschel" userId="e2149472-3187-4d00-b16a-a19eff6fc04a" providerId="ADAL" clId="{87045483-3FC5-48AE-BD4F-6C4DC2AB9B2D}" dt="2024-01-30T13:01:45.325" v="638" actId="478"/>
            <ac:spMkLst>
              <pc:docMk/>
              <pc:sldMasterMk cId="2436609279" sldId="2147483660"/>
              <pc:sldLayoutMk cId="2956458864" sldId="2147483666"/>
              <ac:spMk id="8" creationId="{70F000F8-E283-417D-4345-29CE7166743E}"/>
            </ac:spMkLst>
          </pc:spChg>
          <pc:spChg chg="mod">
            <ac:chgData name="Franziska Händschel" userId="e2149472-3187-4d00-b16a-a19eff6fc04a" providerId="ADAL" clId="{87045483-3FC5-48AE-BD4F-6C4DC2AB9B2D}" dt="2024-01-30T10:32:18.408" v="318" actId="20577"/>
            <ac:spMkLst>
              <pc:docMk/>
              <pc:sldMasterMk cId="2436609279" sldId="2147483660"/>
              <pc:sldLayoutMk cId="2956458864" sldId="2147483666"/>
              <ac:spMk id="10" creationId="{A8A02B5F-1106-82B3-187F-DEC7D65D2958}"/>
            </ac:spMkLst>
          </pc:spChg>
          <pc:spChg chg="mod">
            <ac:chgData name="Franziska Händschel" userId="e2149472-3187-4d00-b16a-a19eff6fc04a" providerId="ADAL" clId="{87045483-3FC5-48AE-BD4F-6C4DC2AB9B2D}" dt="2024-01-30T10:40:11.103" v="363" actId="20577"/>
            <ac:spMkLst>
              <pc:docMk/>
              <pc:sldMasterMk cId="2436609279" sldId="2147483660"/>
              <pc:sldLayoutMk cId="2956458864" sldId="2147483666"/>
              <ac:spMk id="12" creationId="{929FCC91-37E8-2D89-DC99-588CB187258E}"/>
            </ac:spMkLst>
          </pc:spChg>
          <pc:spChg chg="mod">
            <ac:chgData name="Franziska Händschel" userId="e2149472-3187-4d00-b16a-a19eff6fc04a" providerId="ADAL" clId="{87045483-3FC5-48AE-BD4F-6C4DC2AB9B2D}" dt="2024-01-30T10:41:18.185" v="404" actId="1076"/>
            <ac:spMkLst>
              <pc:docMk/>
              <pc:sldMasterMk cId="2436609279" sldId="2147483660"/>
              <pc:sldLayoutMk cId="2956458864" sldId="2147483666"/>
              <ac:spMk id="13" creationId="{276B0635-8F1B-0F02-55DA-EBF547986CFA}"/>
            </ac:spMkLst>
          </pc:spChg>
          <pc:spChg chg="mod">
            <ac:chgData name="Franziska Händschel" userId="e2149472-3187-4d00-b16a-a19eff6fc04a" providerId="ADAL" clId="{87045483-3FC5-48AE-BD4F-6C4DC2AB9B2D}" dt="2024-01-30T10:41:18.185" v="404" actId="1076"/>
            <ac:spMkLst>
              <pc:docMk/>
              <pc:sldMasterMk cId="2436609279" sldId="2147483660"/>
              <pc:sldLayoutMk cId="2956458864" sldId="2147483666"/>
              <ac:spMk id="14" creationId="{4BD61786-43E2-06D2-A5D4-3051EC942D39}"/>
            </ac:spMkLst>
          </pc:spChg>
          <pc:spChg chg="mod">
            <ac:chgData name="Franziska Händschel" userId="e2149472-3187-4d00-b16a-a19eff6fc04a" providerId="ADAL" clId="{87045483-3FC5-48AE-BD4F-6C4DC2AB9B2D}" dt="2024-01-30T10:42:24.696" v="411" actId="1076"/>
            <ac:spMkLst>
              <pc:docMk/>
              <pc:sldMasterMk cId="2436609279" sldId="2147483660"/>
              <pc:sldLayoutMk cId="2956458864" sldId="2147483666"/>
              <ac:spMk id="15" creationId="{875F091C-B285-ADF1-1F1A-7299881A244F}"/>
            </ac:spMkLst>
          </pc:spChg>
          <pc:spChg chg="mod">
            <ac:chgData name="Franziska Händschel" userId="e2149472-3187-4d00-b16a-a19eff6fc04a" providerId="ADAL" clId="{87045483-3FC5-48AE-BD4F-6C4DC2AB9B2D}" dt="2024-01-30T10:42:24.696" v="411" actId="1076"/>
            <ac:spMkLst>
              <pc:docMk/>
              <pc:sldMasterMk cId="2436609279" sldId="2147483660"/>
              <pc:sldLayoutMk cId="2956458864" sldId="2147483666"/>
              <ac:spMk id="16" creationId="{5AF08036-7B2F-C8EB-0AB6-3385D6A4E19E}"/>
            </ac:spMkLst>
          </pc:spChg>
        </pc:sldLayoutChg>
        <pc:sldLayoutChg chg="addSp delSp modSp mod">
          <pc:chgData name="Franziska Händschel" userId="e2149472-3187-4d00-b16a-a19eff6fc04a" providerId="ADAL" clId="{87045483-3FC5-48AE-BD4F-6C4DC2AB9B2D}" dt="2024-01-31T09:43:52.586" v="1721" actId="20577"/>
          <pc:sldLayoutMkLst>
            <pc:docMk/>
            <pc:sldMasterMk cId="2436609279" sldId="2147483660"/>
            <pc:sldLayoutMk cId="2019634000" sldId="2147483667"/>
          </pc:sldLayoutMkLst>
          <pc:spChg chg="add del mod">
            <ac:chgData name="Franziska Händschel" userId="e2149472-3187-4d00-b16a-a19eff6fc04a" providerId="ADAL" clId="{87045483-3FC5-48AE-BD4F-6C4DC2AB9B2D}" dt="2024-01-31T09:43:49.387" v="1718" actId="478"/>
            <ac:spMkLst>
              <pc:docMk/>
              <pc:sldMasterMk cId="2436609279" sldId="2147483660"/>
              <pc:sldLayoutMk cId="2019634000" sldId="2147483667"/>
              <ac:spMk id="2" creationId="{D2172F8E-C9F9-79E2-CF43-027B95ED8DA6}"/>
            </ac:spMkLst>
          </pc:spChg>
          <pc:spChg chg="add mod">
            <ac:chgData name="Franziska Händschel" userId="e2149472-3187-4d00-b16a-a19eff6fc04a" providerId="ADAL" clId="{87045483-3FC5-48AE-BD4F-6C4DC2AB9B2D}" dt="2024-01-31T09:43:52.586" v="1721" actId="20577"/>
            <ac:spMkLst>
              <pc:docMk/>
              <pc:sldMasterMk cId="2436609279" sldId="2147483660"/>
              <pc:sldLayoutMk cId="2019634000" sldId="2147483667"/>
              <ac:spMk id="3" creationId="{E2553D25-6CB9-3B1D-F4FB-4DC35FB97FC7}"/>
            </ac:spMkLst>
          </pc:spChg>
          <pc:spChg chg="del mod">
            <ac:chgData name="Franziska Händschel" userId="e2149472-3187-4d00-b16a-a19eff6fc04a" providerId="ADAL" clId="{87045483-3FC5-48AE-BD4F-6C4DC2AB9B2D}" dt="2024-01-30T13:01:54.077" v="644" actId="478"/>
            <ac:spMkLst>
              <pc:docMk/>
              <pc:sldMasterMk cId="2436609279" sldId="2147483660"/>
              <pc:sldLayoutMk cId="2019634000" sldId="2147483667"/>
              <ac:spMk id="5" creationId="{4C419FCC-F55B-F93E-B858-ED389E070D7D}"/>
            </ac:spMkLst>
          </pc:spChg>
          <pc:spChg chg="mod">
            <ac:chgData name="Franziska Händschel" userId="e2149472-3187-4d00-b16a-a19eff6fc04a" providerId="ADAL" clId="{87045483-3FC5-48AE-BD4F-6C4DC2AB9B2D}" dt="2024-01-30T10:47:06.501" v="514" actId="6549"/>
            <ac:spMkLst>
              <pc:docMk/>
              <pc:sldMasterMk cId="2436609279" sldId="2147483660"/>
              <pc:sldLayoutMk cId="2019634000" sldId="2147483667"/>
              <ac:spMk id="11" creationId="{C7BEF658-889C-5331-2715-0A287BA208B8}"/>
            </ac:spMkLst>
          </pc:spChg>
        </pc:sldLayoutChg>
        <pc:sldLayoutChg chg="addSp delSp modSp mod">
          <pc:chgData name="Franziska Händschel" userId="e2149472-3187-4d00-b16a-a19eff6fc04a" providerId="ADAL" clId="{87045483-3FC5-48AE-BD4F-6C4DC2AB9B2D}" dt="2024-01-31T09:44:00.897" v="1725" actId="20577"/>
          <pc:sldLayoutMkLst>
            <pc:docMk/>
            <pc:sldMasterMk cId="2436609279" sldId="2147483660"/>
            <pc:sldLayoutMk cId="4124173424" sldId="2147483668"/>
          </pc:sldLayoutMkLst>
          <pc:spChg chg="add mod">
            <ac:chgData name="Franziska Händschel" userId="e2149472-3187-4d00-b16a-a19eff6fc04a" providerId="ADAL" clId="{87045483-3FC5-48AE-BD4F-6C4DC2AB9B2D}" dt="2024-01-31T09:44:00.897" v="1725" actId="20577"/>
            <ac:spMkLst>
              <pc:docMk/>
              <pc:sldMasterMk cId="2436609279" sldId="2147483660"/>
              <pc:sldLayoutMk cId="4124173424" sldId="2147483668"/>
              <ac:spMk id="2" creationId="{55371B92-ECC9-B5B1-ACBB-9AA9E922C089}"/>
            </ac:spMkLst>
          </pc:spChg>
          <pc:spChg chg="mod">
            <ac:chgData name="Franziska Händschel" userId="e2149472-3187-4d00-b16a-a19eff6fc04a" providerId="ADAL" clId="{87045483-3FC5-48AE-BD4F-6C4DC2AB9B2D}" dt="2024-01-30T10:57:00.984" v="603"/>
            <ac:spMkLst>
              <pc:docMk/>
              <pc:sldMasterMk cId="2436609279" sldId="2147483660"/>
              <pc:sldLayoutMk cId="4124173424" sldId="2147483668"/>
              <ac:spMk id="6" creationId="{B481163A-1A0B-F654-7AF7-9B49C071DDB1}"/>
            </ac:spMkLst>
          </pc:spChg>
          <pc:spChg chg="mod">
            <ac:chgData name="Franziska Händschel" userId="e2149472-3187-4d00-b16a-a19eff6fc04a" providerId="ADAL" clId="{87045483-3FC5-48AE-BD4F-6C4DC2AB9B2D}" dt="2024-01-30T10:57:00.984" v="603"/>
            <ac:spMkLst>
              <pc:docMk/>
              <pc:sldMasterMk cId="2436609279" sldId="2147483660"/>
              <pc:sldLayoutMk cId="4124173424" sldId="2147483668"/>
              <ac:spMk id="7" creationId="{3668CFA6-4137-C93E-4034-8D404CE82C9C}"/>
            </ac:spMkLst>
          </pc:spChg>
          <pc:spChg chg="del mod">
            <ac:chgData name="Franziska Händschel" userId="e2149472-3187-4d00-b16a-a19eff6fc04a" providerId="ADAL" clId="{87045483-3FC5-48AE-BD4F-6C4DC2AB9B2D}" dt="2024-01-30T13:02:04.810" v="652" actId="478"/>
            <ac:spMkLst>
              <pc:docMk/>
              <pc:sldMasterMk cId="2436609279" sldId="2147483660"/>
              <pc:sldLayoutMk cId="4124173424" sldId="2147483668"/>
              <ac:spMk id="8" creationId="{610E3509-7660-72FD-DF54-24FF83E35BAD}"/>
            </ac:spMkLst>
          </pc:spChg>
          <pc:spChg chg="add mod">
            <ac:chgData name="Franziska Händschel" userId="e2149472-3187-4d00-b16a-a19eff6fc04a" providerId="ADAL" clId="{87045483-3FC5-48AE-BD4F-6C4DC2AB9B2D}" dt="2024-01-30T10:57:00.984" v="603"/>
            <ac:spMkLst>
              <pc:docMk/>
              <pc:sldMasterMk cId="2436609279" sldId="2147483660"/>
              <pc:sldLayoutMk cId="4124173424" sldId="2147483668"/>
              <ac:spMk id="10" creationId="{FDFEB977-489F-8911-98DB-46A063DC7396}"/>
            </ac:spMkLst>
          </pc:spChg>
          <pc:spChg chg="add del mod">
            <ac:chgData name="Franziska Händschel" userId="e2149472-3187-4d00-b16a-a19eff6fc04a" providerId="ADAL" clId="{87045483-3FC5-48AE-BD4F-6C4DC2AB9B2D}" dt="2024-01-31T09:43:57.638" v="1722" actId="478"/>
            <ac:spMkLst>
              <pc:docMk/>
              <pc:sldMasterMk cId="2436609279" sldId="2147483660"/>
              <pc:sldLayoutMk cId="4124173424" sldId="2147483668"/>
              <ac:spMk id="12" creationId="{F7231AF2-3831-8D25-A15A-F05FFA73DF77}"/>
            </ac:spMkLst>
          </pc:spChg>
          <pc:spChg chg="mod">
            <ac:chgData name="Franziska Händschel" userId="e2149472-3187-4d00-b16a-a19eff6fc04a" providerId="ADAL" clId="{87045483-3FC5-48AE-BD4F-6C4DC2AB9B2D}" dt="2024-01-30T10:51:46.733" v="563"/>
            <ac:spMkLst>
              <pc:docMk/>
              <pc:sldMasterMk cId="2436609279" sldId="2147483660"/>
              <pc:sldLayoutMk cId="4124173424" sldId="2147483668"/>
              <ac:spMk id="17" creationId="{DD5CE2EB-E37A-4E53-7D58-6A5FF89300E1}"/>
            </ac:spMkLst>
          </pc:spChg>
          <pc:spChg chg="del mod">
            <ac:chgData name="Franziska Händschel" userId="e2149472-3187-4d00-b16a-a19eff6fc04a" providerId="ADAL" clId="{87045483-3FC5-48AE-BD4F-6C4DC2AB9B2D}" dt="2024-01-30T10:55:37.854" v="591" actId="21"/>
            <ac:spMkLst>
              <pc:docMk/>
              <pc:sldMasterMk cId="2436609279" sldId="2147483660"/>
              <pc:sldLayoutMk cId="4124173424" sldId="2147483668"/>
              <ac:spMk id="18" creationId="{22B71B0A-4AF2-2EED-8EB1-021E62044984}"/>
            </ac:spMkLst>
          </pc:spChg>
          <pc:grpChg chg="add mod">
            <ac:chgData name="Franziska Händschel" userId="e2149472-3187-4d00-b16a-a19eff6fc04a" providerId="ADAL" clId="{87045483-3FC5-48AE-BD4F-6C4DC2AB9B2D}" dt="2024-01-30T10:57:00.984" v="603"/>
            <ac:grpSpMkLst>
              <pc:docMk/>
              <pc:sldMasterMk cId="2436609279" sldId="2147483660"/>
              <pc:sldLayoutMk cId="4124173424" sldId="2147483668"/>
              <ac:grpSpMk id="5" creationId="{3A727F07-6600-CEEB-37C7-C7C53C08D966}"/>
            </ac:grpSpMkLst>
          </pc:grpChg>
          <pc:grpChg chg="del mod">
            <ac:chgData name="Franziska Händschel" userId="e2149472-3187-4d00-b16a-a19eff6fc04a" providerId="ADAL" clId="{87045483-3FC5-48AE-BD4F-6C4DC2AB9B2D}" dt="2024-01-30T10:55:37.854" v="591" actId="21"/>
            <ac:grpSpMkLst>
              <pc:docMk/>
              <pc:sldMasterMk cId="2436609279" sldId="2147483660"/>
              <pc:sldLayoutMk cId="4124173424" sldId="2147483668"/>
              <ac:grpSpMk id="15" creationId="{06BD0384-CC73-AD26-7EDB-BFBEF90DAB09}"/>
            </ac:grpSpMkLst>
          </pc:grpChg>
          <pc:picChg chg="add del mod modCrop">
            <ac:chgData name="Franziska Händschel" userId="e2149472-3187-4d00-b16a-a19eff6fc04a" providerId="ADAL" clId="{87045483-3FC5-48AE-BD4F-6C4DC2AB9B2D}" dt="2024-01-30T10:55:09.068" v="586" actId="21"/>
            <ac:picMkLst>
              <pc:docMk/>
              <pc:sldMasterMk cId="2436609279" sldId="2147483660"/>
              <pc:sldLayoutMk cId="4124173424" sldId="2147483668"/>
              <ac:picMk id="3" creationId="{0AF5EE9B-ED30-5686-C7AC-D36A3729679E}"/>
            </ac:picMkLst>
          </pc:picChg>
          <pc:picChg chg="add del mod">
            <ac:chgData name="Franziska Händschel" userId="e2149472-3187-4d00-b16a-a19eff6fc04a" providerId="ADAL" clId="{87045483-3FC5-48AE-BD4F-6C4DC2AB9B2D}" dt="2024-01-30T10:55:37.854" v="591" actId="21"/>
            <ac:picMkLst>
              <pc:docMk/>
              <pc:sldMasterMk cId="2436609279" sldId="2147483660"/>
              <pc:sldLayoutMk cId="4124173424" sldId="2147483668"/>
              <ac:picMk id="4" creationId="{DD1DBE8E-A65D-40CD-FB28-B63C5F6F7185}"/>
            </ac:picMkLst>
          </pc:picChg>
          <pc:picChg chg="add mod">
            <ac:chgData name="Franziska Händschel" userId="e2149472-3187-4d00-b16a-a19eff6fc04a" providerId="ADAL" clId="{87045483-3FC5-48AE-BD4F-6C4DC2AB9B2D}" dt="2024-01-30T10:57:00.984" v="603"/>
            <ac:picMkLst>
              <pc:docMk/>
              <pc:sldMasterMk cId="2436609279" sldId="2147483660"/>
              <pc:sldLayoutMk cId="4124173424" sldId="2147483668"/>
              <ac:picMk id="11" creationId="{C63D4BB4-5858-E1E3-7C49-AF8D15C8CB55}"/>
            </ac:picMkLst>
          </pc:picChg>
          <pc:picChg chg="del">
            <ac:chgData name="Franziska Händschel" userId="e2149472-3187-4d00-b16a-a19eff6fc04a" providerId="ADAL" clId="{87045483-3FC5-48AE-BD4F-6C4DC2AB9B2D}" dt="2024-01-30T10:55:10.332" v="587" actId="478"/>
            <ac:picMkLst>
              <pc:docMk/>
              <pc:sldMasterMk cId="2436609279" sldId="2147483660"/>
              <pc:sldLayoutMk cId="4124173424" sldId="2147483668"/>
              <ac:picMk id="20" creationId="{3B4151F3-70DA-357B-5A1A-F88530B31F82}"/>
            </ac:picMkLst>
          </pc:picChg>
        </pc:sldLayoutChg>
        <pc:sldLayoutChg chg="addSp delSp modSp mod">
          <pc:chgData name="Franziska Händschel" userId="e2149472-3187-4d00-b16a-a19eff6fc04a" providerId="ADAL" clId="{87045483-3FC5-48AE-BD4F-6C4DC2AB9B2D}" dt="2024-01-31T09:44:10.504" v="1730" actId="20577"/>
          <pc:sldLayoutMkLst>
            <pc:docMk/>
            <pc:sldMasterMk cId="2436609279" sldId="2147483660"/>
            <pc:sldLayoutMk cId="1879408552" sldId="2147483669"/>
          </pc:sldLayoutMkLst>
          <pc:spChg chg="add mod">
            <ac:chgData name="Franziska Händschel" userId="e2149472-3187-4d00-b16a-a19eff6fc04a" providerId="ADAL" clId="{87045483-3FC5-48AE-BD4F-6C4DC2AB9B2D}" dt="2024-01-30T13:06:37.509" v="940" actId="20577"/>
            <ac:spMkLst>
              <pc:docMk/>
              <pc:sldMasterMk cId="2436609279" sldId="2147483660"/>
              <pc:sldLayoutMk cId="1879408552" sldId="2147483669"/>
              <ac:spMk id="2" creationId="{AD7D82F6-A73C-FFB4-835C-DF982E72AEDE}"/>
            </ac:spMkLst>
          </pc:spChg>
          <pc:spChg chg="add mod">
            <ac:chgData name="Franziska Händschel" userId="e2149472-3187-4d00-b16a-a19eff6fc04a" providerId="ADAL" clId="{87045483-3FC5-48AE-BD4F-6C4DC2AB9B2D}" dt="2024-01-30T13:06:56.636" v="946" actId="1076"/>
            <ac:spMkLst>
              <pc:docMk/>
              <pc:sldMasterMk cId="2436609279" sldId="2147483660"/>
              <pc:sldLayoutMk cId="1879408552" sldId="2147483669"/>
              <ac:spMk id="3" creationId="{F35CA285-C1A6-BDFC-1AA0-E56B7C374173}"/>
            </ac:spMkLst>
          </pc:spChg>
          <pc:spChg chg="add mod">
            <ac:chgData name="Franziska Händschel" userId="e2149472-3187-4d00-b16a-a19eff6fc04a" providerId="ADAL" clId="{87045483-3FC5-48AE-BD4F-6C4DC2AB9B2D}" dt="2024-01-30T13:10:04.305" v="1065" actId="1076"/>
            <ac:spMkLst>
              <pc:docMk/>
              <pc:sldMasterMk cId="2436609279" sldId="2147483660"/>
              <pc:sldLayoutMk cId="1879408552" sldId="2147483669"/>
              <ac:spMk id="4" creationId="{BDC21B64-91BD-E4C9-5F62-0E982E3C93E5}"/>
            </ac:spMkLst>
          </pc:spChg>
          <pc:spChg chg="add mod">
            <ac:chgData name="Franziska Händschel" userId="e2149472-3187-4d00-b16a-a19eff6fc04a" providerId="ADAL" clId="{87045483-3FC5-48AE-BD4F-6C4DC2AB9B2D}" dt="2024-01-30T13:10:04.305" v="1065" actId="1076"/>
            <ac:spMkLst>
              <pc:docMk/>
              <pc:sldMasterMk cId="2436609279" sldId="2147483660"/>
              <pc:sldLayoutMk cId="1879408552" sldId="2147483669"/>
              <ac:spMk id="5" creationId="{9AC47C7A-20C6-7EBC-87F2-5CE5BDABE5B6}"/>
            </ac:spMkLst>
          </pc:spChg>
          <pc:spChg chg="add mod">
            <ac:chgData name="Franziska Händschel" userId="e2149472-3187-4d00-b16a-a19eff6fc04a" providerId="ADAL" clId="{87045483-3FC5-48AE-BD4F-6C4DC2AB9B2D}" dt="2024-01-31T09:44:10.504" v="1730" actId="20577"/>
            <ac:spMkLst>
              <pc:docMk/>
              <pc:sldMasterMk cId="2436609279" sldId="2147483660"/>
              <pc:sldLayoutMk cId="1879408552" sldId="2147483669"/>
              <ac:spMk id="6" creationId="{7B3E4000-8DB5-11E5-2107-44FEBAF6EF7A}"/>
            </ac:spMkLst>
          </pc:spChg>
          <pc:spChg chg="mod">
            <ac:chgData name="Franziska Händschel" userId="e2149472-3187-4d00-b16a-a19eff6fc04a" providerId="ADAL" clId="{87045483-3FC5-48AE-BD4F-6C4DC2AB9B2D}" dt="2024-01-30T13:00:32.177" v="627" actId="20577"/>
            <ac:spMkLst>
              <pc:docMk/>
              <pc:sldMasterMk cId="2436609279" sldId="2147483660"/>
              <pc:sldLayoutMk cId="1879408552" sldId="2147483669"/>
              <ac:spMk id="8" creationId="{C198A9B0-CEC1-F7F1-E9E1-7E0C98E3026C}"/>
            </ac:spMkLst>
          </pc:spChg>
          <pc:spChg chg="mod">
            <ac:chgData name="Franziska Händschel" userId="e2149472-3187-4d00-b16a-a19eff6fc04a" providerId="ADAL" clId="{87045483-3FC5-48AE-BD4F-6C4DC2AB9B2D}" dt="2024-01-30T13:03:58.437" v="735" actId="207"/>
            <ac:spMkLst>
              <pc:docMk/>
              <pc:sldMasterMk cId="2436609279" sldId="2147483660"/>
              <pc:sldLayoutMk cId="1879408552" sldId="2147483669"/>
              <ac:spMk id="14" creationId="{859494A4-E16D-761B-922B-AAA8526C233D}"/>
            </ac:spMkLst>
          </pc:spChg>
          <pc:spChg chg="del">
            <ac:chgData name="Franziska Händschel" userId="e2149472-3187-4d00-b16a-a19eff6fc04a" providerId="ADAL" clId="{87045483-3FC5-48AE-BD4F-6C4DC2AB9B2D}" dt="2024-01-30T13:05:13.744" v="887" actId="478"/>
            <ac:spMkLst>
              <pc:docMk/>
              <pc:sldMasterMk cId="2436609279" sldId="2147483660"/>
              <pc:sldLayoutMk cId="1879408552" sldId="2147483669"/>
              <ac:spMk id="15" creationId="{D5111E58-E17F-9F96-242B-1817B7AF7FAE}"/>
            </ac:spMkLst>
          </pc:spChg>
          <pc:spChg chg="del">
            <ac:chgData name="Franziska Händschel" userId="e2149472-3187-4d00-b16a-a19eff6fc04a" providerId="ADAL" clId="{87045483-3FC5-48AE-BD4F-6C4DC2AB9B2D}" dt="2024-01-30T13:05:13.744" v="887" actId="478"/>
            <ac:spMkLst>
              <pc:docMk/>
              <pc:sldMasterMk cId="2436609279" sldId="2147483660"/>
              <pc:sldLayoutMk cId="1879408552" sldId="2147483669"/>
              <ac:spMk id="16" creationId="{14E595D0-BF7B-57B6-DF1A-F8D6A93BF4D9}"/>
            </ac:spMkLst>
          </pc:spChg>
          <pc:spChg chg="mod">
            <ac:chgData name="Franziska Händschel" userId="e2149472-3187-4d00-b16a-a19eff6fc04a" providerId="ADAL" clId="{87045483-3FC5-48AE-BD4F-6C4DC2AB9B2D}" dt="2024-01-30T13:21:30.799" v="1464" actId="20577"/>
            <ac:spMkLst>
              <pc:docMk/>
              <pc:sldMasterMk cId="2436609279" sldId="2147483660"/>
              <pc:sldLayoutMk cId="1879408552" sldId="2147483669"/>
              <ac:spMk id="17" creationId="{CF220EA1-BFC8-8B77-F373-14F43E321187}"/>
            </ac:spMkLst>
          </pc:spChg>
          <pc:graphicFrameChg chg="add del mod">
            <ac:chgData name="Franziska Händschel" userId="e2149472-3187-4d00-b16a-a19eff6fc04a" providerId="ADAL" clId="{87045483-3FC5-48AE-BD4F-6C4DC2AB9B2D}" dt="2024-01-30T13:37:58.086" v="1663" actId="21"/>
            <ac:graphicFrameMkLst>
              <pc:docMk/>
              <pc:sldMasterMk cId="2436609279" sldId="2147483660"/>
              <pc:sldLayoutMk cId="1879408552" sldId="2147483669"/>
              <ac:graphicFrameMk id="6" creationId="{9C7C8D9B-738D-7EC2-62E6-DEBAC9E69D46}"/>
            </ac:graphicFrameMkLst>
          </pc:graphicFrameChg>
          <pc:graphicFrameChg chg="del mod modGraphic">
            <ac:chgData name="Franziska Händschel" userId="e2149472-3187-4d00-b16a-a19eff6fc04a" providerId="ADAL" clId="{87045483-3FC5-48AE-BD4F-6C4DC2AB9B2D}" dt="2024-01-30T13:36:28.748" v="1652" actId="21"/>
            <ac:graphicFrameMkLst>
              <pc:docMk/>
              <pc:sldMasterMk cId="2436609279" sldId="2147483660"/>
              <pc:sldLayoutMk cId="1879408552" sldId="2147483669"/>
              <ac:graphicFrameMk id="13" creationId="{5AFA470E-FC7F-F552-6BED-8D279C011999}"/>
            </ac:graphicFrameMkLst>
          </pc:graphicFrameChg>
        </pc:sldLayoutChg>
        <pc:sldLayoutChg chg="addSp delSp modSp mod">
          <pc:chgData name="Franziska Händschel" userId="e2149472-3187-4d00-b16a-a19eff6fc04a" providerId="ADAL" clId="{87045483-3FC5-48AE-BD4F-6C4DC2AB9B2D}" dt="2024-01-31T09:44:21.986" v="1740" actId="20577"/>
          <pc:sldLayoutMkLst>
            <pc:docMk/>
            <pc:sldMasterMk cId="2436609279" sldId="2147483660"/>
            <pc:sldLayoutMk cId="466601785" sldId="2147483670"/>
          </pc:sldLayoutMkLst>
          <pc:spChg chg="add del mod">
            <ac:chgData name="Franziska Händschel" userId="e2149472-3187-4d00-b16a-a19eff6fc04a" providerId="ADAL" clId="{87045483-3FC5-48AE-BD4F-6C4DC2AB9B2D}" dt="2024-01-31T09:44:16.065" v="1731" actId="478"/>
            <ac:spMkLst>
              <pc:docMk/>
              <pc:sldMasterMk cId="2436609279" sldId="2147483660"/>
              <pc:sldLayoutMk cId="466601785" sldId="2147483670"/>
              <ac:spMk id="2" creationId="{17A5C6AA-8A44-1934-521A-51EBFF4359D8}"/>
            </ac:spMkLst>
          </pc:spChg>
          <pc:spChg chg="add del mod">
            <ac:chgData name="Franziska Händschel" userId="e2149472-3187-4d00-b16a-a19eff6fc04a" providerId="ADAL" clId="{87045483-3FC5-48AE-BD4F-6C4DC2AB9B2D}" dt="2024-01-30T13:11:02.922" v="1101" actId="21"/>
            <ac:spMkLst>
              <pc:docMk/>
              <pc:sldMasterMk cId="2436609279" sldId="2147483660"/>
              <pc:sldLayoutMk cId="466601785" sldId="2147483670"/>
              <ac:spMk id="3" creationId="{630E0DDE-3F29-66AC-37D8-77AC45BE3CFF}"/>
            </ac:spMkLst>
          </pc:spChg>
          <pc:spChg chg="add mod">
            <ac:chgData name="Franziska Händschel" userId="e2149472-3187-4d00-b16a-a19eff6fc04a" providerId="ADAL" clId="{87045483-3FC5-48AE-BD4F-6C4DC2AB9B2D}" dt="2024-01-31T09:44:21.986" v="1740" actId="20577"/>
            <ac:spMkLst>
              <pc:docMk/>
              <pc:sldMasterMk cId="2436609279" sldId="2147483660"/>
              <pc:sldLayoutMk cId="466601785" sldId="2147483670"/>
              <ac:spMk id="3" creationId="{A89E1503-7EAD-6166-F98B-DCAF1864FB47}"/>
            </ac:spMkLst>
          </pc:spChg>
          <pc:spChg chg="add del mod">
            <ac:chgData name="Franziska Händschel" userId="e2149472-3187-4d00-b16a-a19eff6fc04a" providerId="ADAL" clId="{87045483-3FC5-48AE-BD4F-6C4DC2AB9B2D}" dt="2024-01-30T13:11:02.922" v="1101" actId="21"/>
            <ac:spMkLst>
              <pc:docMk/>
              <pc:sldMasterMk cId="2436609279" sldId="2147483660"/>
              <pc:sldLayoutMk cId="466601785" sldId="2147483670"/>
              <ac:spMk id="4" creationId="{011C75F6-EEA1-8D5F-C93B-0DF9DA8211E2}"/>
            </ac:spMkLst>
          </pc:spChg>
          <pc:spChg chg="add del mod">
            <ac:chgData name="Franziska Händschel" userId="e2149472-3187-4d00-b16a-a19eff6fc04a" providerId="ADAL" clId="{87045483-3FC5-48AE-BD4F-6C4DC2AB9B2D}" dt="2024-01-30T13:11:07.157" v="1104"/>
            <ac:spMkLst>
              <pc:docMk/>
              <pc:sldMasterMk cId="2436609279" sldId="2147483660"/>
              <pc:sldLayoutMk cId="466601785" sldId="2147483670"/>
              <ac:spMk id="5" creationId="{F44FF44C-D1BD-8E02-E8A5-98865ED708D9}"/>
            </ac:spMkLst>
          </pc:spChg>
          <pc:spChg chg="add del mod">
            <ac:chgData name="Franziska Händschel" userId="e2149472-3187-4d00-b16a-a19eff6fc04a" providerId="ADAL" clId="{87045483-3FC5-48AE-BD4F-6C4DC2AB9B2D}" dt="2024-01-30T13:11:07.157" v="1104"/>
            <ac:spMkLst>
              <pc:docMk/>
              <pc:sldMasterMk cId="2436609279" sldId="2147483660"/>
              <pc:sldLayoutMk cId="466601785" sldId="2147483670"/>
              <ac:spMk id="6" creationId="{68C17F2A-298E-BD36-96CA-C441B7D3F616}"/>
            </ac:spMkLst>
          </pc:spChg>
          <pc:spChg chg="add mod">
            <ac:chgData name="Franziska Händschel" userId="e2149472-3187-4d00-b16a-a19eff6fc04a" providerId="ADAL" clId="{87045483-3FC5-48AE-BD4F-6C4DC2AB9B2D}" dt="2024-01-30T13:13:09.257" v="1200" actId="20577"/>
            <ac:spMkLst>
              <pc:docMk/>
              <pc:sldMasterMk cId="2436609279" sldId="2147483660"/>
              <pc:sldLayoutMk cId="466601785" sldId="2147483670"/>
              <ac:spMk id="9" creationId="{743914D5-AEE8-98E5-6FF4-B585D71557AC}"/>
            </ac:spMkLst>
          </pc:spChg>
          <pc:spChg chg="add mod">
            <ac:chgData name="Franziska Händschel" userId="e2149472-3187-4d00-b16a-a19eff6fc04a" providerId="ADAL" clId="{87045483-3FC5-48AE-BD4F-6C4DC2AB9B2D}" dt="2024-01-30T13:13:07.466" v="1198" actId="1076"/>
            <ac:spMkLst>
              <pc:docMk/>
              <pc:sldMasterMk cId="2436609279" sldId="2147483660"/>
              <pc:sldLayoutMk cId="466601785" sldId="2147483670"/>
              <ac:spMk id="10" creationId="{A2017259-6C34-CAD2-CBCB-564DB75B23BF}"/>
            </ac:spMkLst>
          </pc:spChg>
          <pc:spChg chg="add del mod">
            <ac:chgData name="Franziska Händschel" userId="e2149472-3187-4d00-b16a-a19eff6fc04a" providerId="ADAL" clId="{87045483-3FC5-48AE-BD4F-6C4DC2AB9B2D}" dt="2024-01-30T13:11:18.728" v="1108" actId="21"/>
            <ac:spMkLst>
              <pc:docMk/>
              <pc:sldMasterMk cId="2436609279" sldId="2147483660"/>
              <pc:sldLayoutMk cId="466601785" sldId="2147483670"/>
              <ac:spMk id="11" creationId="{F8CF869F-0171-162F-77B9-B7DEF7057302}"/>
            </ac:spMkLst>
          </pc:spChg>
          <pc:spChg chg="del">
            <ac:chgData name="Franziska Händschel" userId="e2149472-3187-4d00-b16a-a19eff6fc04a" providerId="ADAL" clId="{87045483-3FC5-48AE-BD4F-6C4DC2AB9B2D}" dt="2024-01-30T13:11:21.060" v="1109" actId="478"/>
            <ac:spMkLst>
              <pc:docMk/>
              <pc:sldMasterMk cId="2436609279" sldId="2147483660"/>
              <pc:sldLayoutMk cId="466601785" sldId="2147483670"/>
              <ac:spMk id="12" creationId="{D4FDCE6D-8586-BDF2-A8EB-ACD2CF418FC1}"/>
            </ac:spMkLst>
          </pc:spChg>
          <pc:spChg chg="del">
            <ac:chgData name="Franziska Händschel" userId="e2149472-3187-4d00-b16a-a19eff6fc04a" providerId="ADAL" clId="{87045483-3FC5-48AE-BD4F-6C4DC2AB9B2D}" dt="2024-01-30T13:11:21.060" v="1109" actId="478"/>
            <ac:spMkLst>
              <pc:docMk/>
              <pc:sldMasterMk cId="2436609279" sldId="2147483660"/>
              <pc:sldLayoutMk cId="466601785" sldId="2147483670"/>
              <ac:spMk id="13" creationId="{88915FDD-FE44-6DC4-028B-72C099AB13DE}"/>
            </ac:spMkLst>
          </pc:spChg>
          <pc:spChg chg="del">
            <ac:chgData name="Franziska Händschel" userId="e2149472-3187-4d00-b16a-a19eff6fc04a" providerId="ADAL" clId="{87045483-3FC5-48AE-BD4F-6C4DC2AB9B2D}" dt="2024-01-30T13:11:05.415" v="1102" actId="478"/>
            <ac:spMkLst>
              <pc:docMk/>
              <pc:sldMasterMk cId="2436609279" sldId="2147483660"/>
              <pc:sldLayoutMk cId="466601785" sldId="2147483670"/>
              <ac:spMk id="14" creationId="{DF552B31-C66F-C60C-5F18-BB612EDAD1B3}"/>
            </ac:spMkLst>
          </pc:spChg>
          <pc:spChg chg="del">
            <ac:chgData name="Franziska Händschel" userId="e2149472-3187-4d00-b16a-a19eff6fc04a" providerId="ADAL" clId="{87045483-3FC5-48AE-BD4F-6C4DC2AB9B2D}" dt="2024-01-30T13:11:05.415" v="1102" actId="478"/>
            <ac:spMkLst>
              <pc:docMk/>
              <pc:sldMasterMk cId="2436609279" sldId="2147483660"/>
              <pc:sldLayoutMk cId="466601785" sldId="2147483670"/>
              <ac:spMk id="15" creationId="{97CFAC77-715E-9440-A81B-588AA32C8595}"/>
            </ac:spMkLst>
          </pc:spChg>
          <pc:spChg chg="mod">
            <ac:chgData name="Franziska Händschel" userId="e2149472-3187-4d00-b16a-a19eff6fc04a" providerId="ADAL" clId="{87045483-3FC5-48AE-BD4F-6C4DC2AB9B2D}" dt="2024-01-30T13:20:03.230" v="1359" actId="20577"/>
            <ac:spMkLst>
              <pc:docMk/>
              <pc:sldMasterMk cId="2436609279" sldId="2147483660"/>
              <pc:sldLayoutMk cId="466601785" sldId="2147483670"/>
              <ac:spMk id="16" creationId="{CC37BC53-BC8F-B94B-9451-A75CF5A91A14}"/>
            </ac:spMkLst>
          </pc:spChg>
          <pc:spChg chg="del">
            <ac:chgData name="Franziska Händschel" userId="e2149472-3187-4d00-b16a-a19eff6fc04a" providerId="ADAL" clId="{87045483-3FC5-48AE-BD4F-6C4DC2AB9B2D}" dt="2024-01-30T13:02:21.528" v="660" actId="478"/>
            <ac:spMkLst>
              <pc:docMk/>
              <pc:sldMasterMk cId="2436609279" sldId="2147483660"/>
              <pc:sldLayoutMk cId="466601785" sldId="2147483670"/>
              <ac:spMk id="17" creationId="{34CBFB00-3B09-F235-99D8-3EDEB3D72CEC}"/>
            </ac:spMkLst>
          </pc:spChg>
          <pc:spChg chg="add del mod">
            <ac:chgData name="Franziska Händschel" userId="e2149472-3187-4d00-b16a-a19eff6fc04a" providerId="ADAL" clId="{87045483-3FC5-48AE-BD4F-6C4DC2AB9B2D}" dt="2024-01-30T13:11:18.728" v="1108" actId="21"/>
            <ac:spMkLst>
              <pc:docMk/>
              <pc:sldMasterMk cId="2436609279" sldId="2147483660"/>
              <pc:sldLayoutMk cId="466601785" sldId="2147483670"/>
              <ac:spMk id="18" creationId="{2B887AED-D051-BFFC-182A-525046F03DE4}"/>
            </ac:spMkLst>
          </pc:spChg>
          <pc:spChg chg="add mod">
            <ac:chgData name="Franziska Händschel" userId="e2149472-3187-4d00-b16a-a19eff6fc04a" providerId="ADAL" clId="{87045483-3FC5-48AE-BD4F-6C4DC2AB9B2D}" dt="2024-01-30T13:11:42.661" v="1112" actId="20577"/>
            <ac:spMkLst>
              <pc:docMk/>
              <pc:sldMasterMk cId="2436609279" sldId="2147483660"/>
              <pc:sldLayoutMk cId="466601785" sldId="2147483670"/>
              <ac:spMk id="19" creationId="{145077CF-8A7F-27DE-D8E8-45BF342AA9C4}"/>
            </ac:spMkLst>
          </pc:spChg>
          <pc:spChg chg="add del mod">
            <ac:chgData name="Franziska Händschel" userId="e2149472-3187-4d00-b16a-a19eff6fc04a" providerId="ADAL" clId="{87045483-3FC5-48AE-BD4F-6C4DC2AB9B2D}" dt="2024-01-30T13:11:44.577" v="1113" actId="478"/>
            <ac:spMkLst>
              <pc:docMk/>
              <pc:sldMasterMk cId="2436609279" sldId="2147483660"/>
              <pc:sldLayoutMk cId="466601785" sldId="2147483670"/>
              <ac:spMk id="20" creationId="{B1820CA8-9EF2-C1F2-0A0B-E9AC1034333C}"/>
            </ac:spMkLst>
          </pc:spChg>
          <pc:spChg chg="add mod">
            <ac:chgData name="Franziska Händschel" userId="e2149472-3187-4d00-b16a-a19eff6fc04a" providerId="ADAL" clId="{87045483-3FC5-48AE-BD4F-6C4DC2AB9B2D}" dt="2024-01-30T13:14:27.315" v="1216" actId="20577"/>
            <ac:spMkLst>
              <pc:docMk/>
              <pc:sldMasterMk cId="2436609279" sldId="2147483660"/>
              <pc:sldLayoutMk cId="466601785" sldId="2147483670"/>
              <ac:spMk id="21" creationId="{7DEC37DA-3966-DBE4-F4D1-0C7DA805FDC0}"/>
            </ac:spMkLst>
          </pc:spChg>
          <pc:spChg chg="add del mod">
            <ac:chgData name="Franziska Händschel" userId="e2149472-3187-4d00-b16a-a19eff6fc04a" providerId="ADAL" clId="{87045483-3FC5-48AE-BD4F-6C4DC2AB9B2D}" dt="2024-01-30T13:14:46.927" v="1219" actId="478"/>
            <ac:spMkLst>
              <pc:docMk/>
              <pc:sldMasterMk cId="2436609279" sldId="2147483660"/>
              <pc:sldLayoutMk cId="466601785" sldId="2147483670"/>
              <ac:spMk id="22" creationId="{0563B2F6-D182-D4EE-90E1-662E80433A2C}"/>
            </ac:spMkLst>
          </pc:spChg>
          <pc:spChg chg="add mod">
            <ac:chgData name="Franziska Händschel" userId="e2149472-3187-4d00-b16a-a19eff6fc04a" providerId="ADAL" clId="{87045483-3FC5-48AE-BD4F-6C4DC2AB9B2D}" dt="2024-01-30T13:20:23.764" v="1373" actId="20577"/>
            <ac:spMkLst>
              <pc:docMk/>
              <pc:sldMasterMk cId="2436609279" sldId="2147483660"/>
              <pc:sldLayoutMk cId="466601785" sldId="2147483670"/>
              <ac:spMk id="23" creationId="{C0EBBDEA-8A00-EC4D-A594-8D3686A9496E}"/>
            </ac:spMkLst>
          </pc:spChg>
          <pc:graphicFrameChg chg="del mod modGraphic">
            <ac:chgData name="Franziska Händschel" userId="e2149472-3187-4d00-b16a-a19eff6fc04a" providerId="ADAL" clId="{87045483-3FC5-48AE-BD4F-6C4DC2AB9B2D}" dt="2024-01-30T13:37:41.483" v="1660" actId="21"/>
            <ac:graphicFrameMkLst>
              <pc:docMk/>
              <pc:sldMasterMk cId="2436609279" sldId="2147483660"/>
              <pc:sldLayoutMk cId="466601785" sldId="2147483670"/>
              <ac:graphicFrameMk id="7" creationId="{777D409F-45ED-541B-94B0-826F34922B31}"/>
            </ac:graphicFrameMkLst>
          </pc:graphicFrameChg>
        </pc:sldLayoutChg>
        <pc:sldLayoutChg chg="addSp delSp modSp del mod">
          <pc:chgData name="Franziska Händschel" userId="e2149472-3187-4d00-b16a-a19eff6fc04a" providerId="ADAL" clId="{87045483-3FC5-48AE-BD4F-6C4DC2AB9B2D}" dt="2024-01-30T13:21:52.128" v="1469" actId="2696"/>
          <pc:sldLayoutMkLst>
            <pc:docMk/>
            <pc:sldMasterMk cId="2436609279" sldId="2147483660"/>
            <pc:sldLayoutMk cId="1404276290" sldId="2147483671"/>
          </pc:sldLayoutMkLst>
          <pc:spChg chg="add mod">
            <ac:chgData name="Franziska Händschel" userId="e2149472-3187-4d00-b16a-a19eff6fc04a" providerId="ADAL" clId="{87045483-3FC5-48AE-BD4F-6C4DC2AB9B2D}" dt="2024-01-30T13:02:29.782" v="667" actId="20577"/>
            <ac:spMkLst>
              <pc:docMk/>
              <pc:sldMasterMk cId="2436609279" sldId="2147483660"/>
              <pc:sldLayoutMk cId="1404276290" sldId="2147483671"/>
              <ac:spMk id="2" creationId="{641D8F5F-25D0-76B1-A22D-0A4BBE4AA3A2}"/>
            </ac:spMkLst>
          </pc:spChg>
          <pc:spChg chg="del">
            <ac:chgData name="Franziska Händschel" userId="e2149472-3187-4d00-b16a-a19eff6fc04a" providerId="ADAL" clId="{87045483-3FC5-48AE-BD4F-6C4DC2AB9B2D}" dt="2024-01-30T13:02:27.262" v="664" actId="478"/>
            <ac:spMkLst>
              <pc:docMk/>
              <pc:sldMasterMk cId="2436609279" sldId="2147483660"/>
              <pc:sldLayoutMk cId="1404276290" sldId="2147483671"/>
              <ac:spMk id="11" creationId="{EFE3EFC2-660A-F43B-54F7-A6C1FEC4E81E}"/>
            </ac:spMkLst>
          </pc:spChg>
        </pc:sldLayoutChg>
        <pc:sldLayoutChg chg="addSp delSp modSp del mod">
          <pc:chgData name="Franziska Händschel" userId="e2149472-3187-4d00-b16a-a19eff6fc04a" providerId="ADAL" clId="{87045483-3FC5-48AE-BD4F-6C4DC2AB9B2D}" dt="2024-01-30T13:21:47.426" v="1468" actId="47"/>
          <pc:sldLayoutMkLst>
            <pc:docMk/>
            <pc:sldMasterMk cId="2436609279" sldId="2147483660"/>
            <pc:sldLayoutMk cId="2586397264" sldId="2147483672"/>
          </pc:sldLayoutMkLst>
          <pc:spChg chg="add mod">
            <ac:chgData name="Franziska Händschel" userId="e2149472-3187-4d00-b16a-a19eff6fc04a" providerId="ADAL" clId="{87045483-3FC5-48AE-BD4F-6C4DC2AB9B2D}" dt="2024-01-30T13:02:36.086" v="671" actId="20577"/>
            <ac:spMkLst>
              <pc:docMk/>
              <pc:sldMasterMk cId="2436609279" sldId="2147483660"/>
              <pc:sldLayoutMk cId="2586397264" sldId="2147483672"/>
              <ac:spMk id="3" creationId="{DF711360-2E44-EE97-F799-934C784D6DE9}"/>
            </ac:spMkLst>
          </pc:spChg>
          <pc:spChg chg="del">
            <ac:chgData name="Franziska Händschel" userId="e2149472-3187-4d00-b16a-a19eff6fc04a" providerId="ADAL" clId="{87045483-3FC5-48AE-BD4F-6C4DC2AB9B2D}" dt="2024-01-30T13:02:33.776" v="668" actId="478"/>
            <ac:spMkLst>
              <pc:docMk/>
              <pc:sldMasterMk cId="2436609279" sldId="2147483660"/>
              <pc:sldLayoutMk cId="2586397264" sldId="2147483672"/>
              <ac:spMk id="6" creationId="{489FAF46-0DC7-0C8E-2A63-201F3D41C3C8}"/>
            </ac:spMkLst>
          </pc:spChg>
        </pc:sldLayoutChg>
        <pc:sldLayoutChg chg="addSp delSp modSp mod">
          <pc:chgData name="Franziska Händschel" userId="e2149472-3187-4d00-b16a-a19eff6fc04a" providerId="ADAL" clId="{87045483-3FC5-48AE-BD4F-6C4DC2AB9B2D}" dt="2024-01-31T09:44:31.502" v="1748" actId="20577"/>
          <pc:sldLayoutMkLst>
            <pc:docMk/>
            <pc:sldMasterMk cId="2436609279" sldId="2147483660"/>
            <pc:sldLayoutMk cId="3777295832" sldId="2147483673"/>
          </pc:sldLayoutMkLst>
          <pc:spChg chg="add del mod">
            <ac:chgData name="Franziska Händschel" userId="e2149472-3187-4d00-b16a-a19eff6fc04a" providerId="ADAL" clId="{87045483-3FC5-48AE-BD4F-6C4DC2AB9B2D}" dt="2024-01-31T09:44:25.703" v="1741" actId="478"/>
            <ac:spMkLst>
              <pc:docMk/>
              <pc:sldMasterMk cId="2436609279" sldId="2147483660"/>
              <pc:sldLayoutMk cId="3777295832" sldId="2147483673"/>
              <ac:spMk id="2" creationId="{98B17456-1770-9692-742B-9AB950CCAF7F}"/>
            </ac:spMkLst>
          </pc:spChg>
          <pc:spChg chg="mod">
            <ac:chgData name="Franziska Händschel" userId="e2149472-3187-4d00-b16a-a19eff6fc04a" providerId="ADAL" clId="{87045483-3FC5-48AE-BD4F-6C4DC2AB9B2D}" dt="2024-01-30T13:22:47.870" v="1495" actId="20577"/>
            <ac:spMkLst>
              <pc:docMk/>
              <pc:sldMasterMk cId="2436609279" sldId="2147483660"/>
              <pc:sldLayoutMk cId="3777295832" sldId="2147483673"/>
              <ac:spMk id="3" creationId="{867438A1-7440-D17D-42C5-8AFAE2BD4AE1}"/>
            </ac:spMkLst>
          </pc:spChg>
          <pc:spChg chg="add mod">
            <ac:chgData name="Franziska Händschel" userId="e2149472-3187-4d00-b16a-a19eff6fc04a" providerId="ADAL" clId="{87045483-3FC5-48AE-BD4F-6C4DC2AB9B2D}" dt="2024-01-31T09:44:31.502" v="1748" actId="20577"/>
            <ac:spMkLst>
              <pc:docMk/>
              <pc:sldMasterMk cId="2436609279" sldId="2147483660"/>
              <pc:sldLayoutMk cId="3777295832" sldId="2147483673"/>
              <ac:spMk id="5" creationId="{663945DF-D69B-AA50-FC58-C1729226D594}"/>
            </ac:spMkLst>
          </pc:spChg>
          <pc:spChg chg="mod">
            <ac:chgData name="Franziska Händschel" userId="e2149472-3187-4d00-b16a-a19eff6fc04a" providerId="ADAL" clId="{87045483-3FC5-48AE-BD4F-6C4DC2AB9B2D}" dt="2024-01-30T13:24:33.988" v="1513"/>
            <ac:spMkLst>
              <pc:docMk/>
              <pc:sldMasterMk cId="2436609279" sldId="2147483660"/>
              <pc:sldLayoutMk cId="3777295832" sldId="2147483673"/>
              <ac:spMk id="7" creationId="{4DEABDB8-012A-C68D-CCCB-998AA469FCE0}"/>
            </ac:spMkLst>
          </pc:spChg>
          <pc:spChg chg="del">
            <ac:chgData name="Franziska Händschel" userId="e2149472-3187-4d00-b16a-a19eff6fc04a" providerId="ADAL" clId="{87045483-3FC5-48AE-BD4F-6C4DC2AB9B2D}" dt="2024-01-30T13:22:57.393" v="1496" actId="478"/>
            <ac:spMkLst>
              <pc:docMk/>
              <pc:sldMasterMk cId="2436609279" sldId="2147483660"/>
              <pc:sldLayoutMk cId="3777295832" sldId="2147483673"/>
              <ac:spMk id="8" creationId="{6DA5816D-D762-F8B4-C6A6-D87BB4E5E5EC}"/>
            </ac:spMkLst>
          </pc:spChg>
          <pc:spChg chg="mod">
            <ac:chgData name="Franziska Händschel" userId="e2149472-3187-4d00-b16a-a19eff6fc04a" providerId="ADAL" clId="{87045483-3FC5-48AE-BD4F-6C4DC2AB9B2D}" dt="2024-01-30T13:24:20.313" v="1512" actId="20577"/>
            <ac:spMkLst>
              <pc:docMk/>
              <pc:sldMasterMk cId="2436609279" sldId="2147483660"/>
              <pc:sldLayoutMk cId="3777295832" sldId="2147483673"/>
              <ac:spMk id="10" creationId="{8C2F2801-7A58-E281-A0D3-3714420CD63C}"/>
            </ac:spMkLst>
          </pc:spChg>
          <pc:spChg chg="add del mod">
            <ac:chgData name="Franziska Händschel" userId="e2149472-3187-4d00-b16a-a19eff6fc04a" providerId="ADAL" clId="{87045483-3FC5-48AE-BD4F-6C4DC2AB9B2D}" dt="2024-01-30T13:24:39.077" v="1514" actId="478"/>
            <ac:spMkLst>
              <pc:docMk/>
              <pc:sldMasterMk cId="2436609279" sldId="2147483660"/>
              <pc:sldLayoutMk cId="3777295832" sldId="2147483673"/>
              <ac:spMk id="13" creationId="{4A8CBB9D-47BB-B5D6-C0B3-40059C61E63F}"/>
            </ac:spMkLst>
          </pc:spChg>
          <pc:spChg chg="mod">
            <ac:chgData name="Franziska Händschel" userId="e2149472-3187-4d00-b16a-a19eff6fc04a" providerId="ADAL" clId="{87045483-3FC5-48AE-BD4F-6C4DC2AB9B2D}" dt="2024-01-30T13:24:33.988" v="1513"/>
            <ac:spMkLst>
              <pc:docMk/>
              <pc:sldMasterMk cId="2436609279" sldId="2147483660"/>
              <pc:sldLayoutMk cId="3777295832" sldId="2147483673"/>
              <ac:spMk id="16" creationId="{A93807C8-DF62-FBCF-2248-5C78C357832F}"/>
            </ac:spMkLst>
          </pc:spChg>
          <pc:spChg chg="mod">
            <ac:chgData name="Franziska Händschel" userId="e2149472-3187-4d00-b16a-a19eff6fc04a" providerId="ADAL" clId="{87045483-3FC5-48AE-BD4F-6C4DC2AB9B2D}" dt="2024-01-30T13:24:33.988" v="1513"/>
            <ac:spMkLst>
              <pc:docMk/>
              <pc:sldMasterMk cId="2436609279" sldId="2147483660"/>
              <pc:sldLayoutMk cId="3777295832" sldId="2147483673"/>
              <ac:spMk id="17" creationId="{7B357B28-54A3-A1DD-762C-AF5533B0328D}"/>
            </ac:spMkLst>
          </pc:spChg>
          <pc:spChg chg="mod">
            <ac:chgData name="Franziska Händschel" userId="e2149472-3187-4d00-b16a-a19eff6fc04a" providerId="ADAL" clId="{87045483-3FC5-48AE-BD4F-6C4DC2AB9B2D}" dt="2024-01-30T13:24:33.988" v="1513"/>
            <ac:spMkLst>
              <pc:docMk/>
              <pc:sldMasterMk cId="2436609279" sldId="2147483660"/>
              <pc:sldLayoutMk cId="3777295832" sldId="2147483673"/>
              <ac:spMk id="18" creationId="{DDEB444B-378A-E65C-FA15-4D4992259CD6}"/>
            </ac:spMkLst>
          </pc:spChg>
          <pc:spChg chg="mod">
            <ac:chgData name="Franziska Händschel" userId="e2149472-3187-4d00-b16a-a19eff6fc04a" providerId="ADAL" clId="{87045483-3FC5-48AE-BD4F-6C4DC2AB9B2D}" dt="2024-01-30T13:24:33.988" v="1513"/>
            <ac:spMkLst>
              <pc:docMk/>
              <pc:sldMasterMk cId="2436609279" sldId="2147483660"/>
              <pc:sldLayoutMk cId="3777295832" sldId="2147483673"/>
              <ac:spMk id="19" creationId="{CE895CF3-4B48-8CCE-D4FC-E4A80EF3B0BC}"/>
            </ac:spMkLst>
          </pc:spChg>
          <pc:spChg chg="mod">
            <ac:chgData name="Franziska Händschel" userId="e2149472-3187-4d00-b16a-a19eff6fc04a" providerId="ADAL" clId="{87045483-3FC5-48AE-BD4F-6C4DC2AB9B2D}" dt="2024-01-30T13:24:33.988" v="1513"/>
            <ac:spMkLst>
              <pc:docMk/>
              <pc:sldMasterMk cId="2436609279" sldId="2147483660"/>
              <pc:sldLayoutMk cId="3777295832" sldId="2147483673"/>
              <ac:spMk id="20" creationId="{92D31ADE-B835-6AF0-CBAD-7BBBFA117F82}"/>
            </ac:spMkLst>
          </pc:spChg>
          <pc:spChg chg="mod">
            <ac:chgData name="Franziska Händschel" userId="e2149472-3187-4d00-b16a-a19eff6fc04a" providerId="ADAL" clId="{87045483-3FC5-48AE-BD4F-6C4DC2AB9B2D}" dt="2024-01-30T13:24:33.988" v="1513"/>
            <ac:spMkLst>
              <pc:docMk/>
              <pc:sldMasterMk cId="2436609279" sldId="2147483660"/>
              <pc:sldLayoutMk cId="3777295832" sldId="2147483673"/>
              <ac:spMk id="21" creationId="{65CE3DEE-7259-3299-8297-23055F63756C}"/>
            </ac:spMkLst>
          </pc:spChg>
          <pc:spChg chg="mod">
            <ac:chgData name="Franziska Händschel" userId="e2149472-3187-4d00-b16a-a19eff6fc04a" providerId="ADAL" clId="{87045483-3FC5-48AE-BD4F-6C4DC2AB9B2D}" dt="2024-01-30T13:24:33.988" v="1513"/>
            <ac:spMkLst>
              <pc:docMk/>
              <pc:sldMasterMk cId="2436609279" sldId="2147483660"/>
              <pc:sldLayoutMk cId="3777295832" sldId="2147483673"/>
              <ac:spMk id="22" creationId="{3E8C347C-1393-BED0-8DA9-34556AD4B6EA}"/>
            </ac:spMkLst>
          </pc:spChg>
          <pc:spChg chg="mod">
            <ac:chgData name="Franziska Händschel" userId="e2149472-3187-4d00-b16a-a19eff6fc04a" providerId="ADAL" clId="{87045483-3FC5-48AE-BD4F-6C4DC2AB9B2D}" dt="2024-01-30T13:24:33.988" v="1513"/>
            <ac:spMkLst>
              <pc:docMk/>
              <pc:sldMasterMk cId="2436609279" sldId="2147483660"/>
              <pc:sldLayoutMk cId="3777295832" sldId="2147483673"/>
              <ac:spMk id="23" creationId="{3385B5C7-747F-C402-8531-A0D0BA666288}"/>
            </ac:spMkLst>
          </pc:spChg>
          <pc:spChg chg="mod">
            <ac:chgData name="Franziska Händschel" userId="e2149472-3187-4d00-b16a-a19eff6fc04a" providerId="ADAL" clId="{87045483-3FC5-48AE-BD4F-6C4DC2AB9B2D}" dt="2024-01-30T13:24:33.988" v="1513"/>
            <ac:spMkLst>
              <pc:docMk/>
              <pc:sldMasterMk cId="2436609279" sldId="2147483660"/>
              <pc:sldLayoutMk cId="3777295832" sldId="2147483673"/>
              <ac:spMk id="24" creationId="{7542E542-08FC-00CD-5C72-DF2315D12015}"/>
            </ac:spMkLst>
          </pc:spChg>
          <pc:spChg chg="mod">
            <ac:chgData name="Franziska Händschel" userId="e2149472-3187-4d00-b16a-a19eff6fc04a" providerId="ADAL" clId="{87045483-3FC5-48AE-BD4F-6C4DC2AB9B2D}" dt="2024-01-30T13:24:33.988" v="1513"/>
            <ac:spMkLst>
              <pc:docMk/>
              <pc:sldMasterMk cId="2436609279" sldId="2147483660"/>
              <pc:sldLayoutMk cId="3777295832" sldId="2147483673"/>
              <ac:spMk id="25" creationId="{44B05482-4B5A-03BD-2A55-B342FE609B44}"/>
            </ac:spMkLst>
          </pc:spChg>
          <pc:spChg chg="mod">
            <ac:chgData name="Franziska Händschel" userId="e2149472-3187-4d00-b16a-a19eff6fc04a" providerId="ADAL" clId="{87045483-3FC5-48AE-BD4F-6C4DC2AB9B2D}" dt="2024-01-30T13:24:33.988" v="1513"/>
            <ac:spMkLst>
              <pc:docMk/>
              <pc:sldMasterMk cId="2436609279" sldId="2147483660"/>
              <pc:sldLayoutMk cId="3777295832" sldId="2147483673"/>
              <ac:spMk id="26" creationId="{720953B1-6BC1-A5C6-5ED0-DBC1B86DFECA}"/>
            </ac:spMkLst>
          </pc:spChg>
          <pc:spChg chg="mod">
            <ac:chgData name="Franziska Händschel" userId="e2149472-3187-4d00-b16a-a19eff6fc04a" providerId="ADAL" clId="{87045483-3FC5-48AE-BD4F-6C4DC2AB9B2D}" dt="2024-01-30T13:24:33.988" v="1513"/>
            <ac:spMkLst>
              <pc:docMk/>
              <pc:sldMasterMk cId="2436609279" sldId="2147483660"/>
              <pc:sldLayoutMk cId="3777295832" sldId="2147483673"/>
              <ac:spMk id="27" creationId="{EB5F5931-7FD9-C4F9-203A-A2FB8527D593}"/>
            </ac:spMkLst>
          </pc:spChg>
          <pc:spChg chg="add del mod">
            <ac:chgData name="Franziska Händschel" userId="e2149472-3187-4d00-b16a-a19eff6fc04a" providerId="ADAL" clId="{87045483-3FC5-48AE-BD4F-6C4DC2AB9B2D}" dt="2024-01-30T13:24:39.077" v="1514" actId="478"/>
            <ac:spMkLst>
              <pc:docMk/>
              <pc:sldMasterMk cId="2436609279" sldId="2147483660"/>
              <pc:sldLayoutMk cId="3777295832" sldId="2147483673"/>
              <ac:spMk id="28" creationId="{81F8E265-0FF1-A9AA-1976-F747173331B5}"/>
            </ac:spMkLst>
          </pc:spChg>
          <pc:spChg chg="add del mod">
            <ac:chgData name="Franziska Händschel" userId="e2149472-3187-4d00-b16a-a19eff6fc04a" providerId="ADAL" clId="{87045483-3FC5-48AE-BD4F-6C4DC2AB9B2D}" dt="2024-01-30T13:25:41.286" v="1517" actId="478"/>
            <ac:spMkLst>
              <pc:docMk/>
              <pc:sldMasterMk cId="2436609279" sldId="2147483660"/>
              <pc:sldLayoutMk cId="3777295832" sldId="2147483673"/>
              <ac:spMk id="29" creationId="{5F2E0929-2737-FFE7-67E7-F751BF161FC6}"/>
            </ac:spMkLst>
          </pc:spChg>
          <pc:spChg chg="mod">
            <ac:chgData name="Franziska Händschel" userId="e2149472-3187-4d00-b16a-a19eff6fc04a" providerId="ADAL" clId="{87045483-3FC5-48AE-BD4F-6C4DC2AB9B2D}" dt="2024-01-30T13:25:31.520" v="1515"/>
            <ac:spMkLst>
              <pc:docMk/>
              <pc:sldMasterMk cId="2436609279" sldId="2147483660"/>
              <pc:sldLayoutMk cId="3777295832" sldId="2147483673"/>
              <ac:spMk id="32" creationId="{D16E2C34-AC87-073A-3EC5-DBDB57D260FA}"/>
            </ac:spMkLst>
          </pc:spChg>
          <pc:spChg chg="add mod">
            <ac:chgData name="Franziska Händschel" userId="e2149472-3187-4d00-b16a-a19eff6fc04a" providerId="ADAL" clId="{87045483-3FC5-48AE-BD4F-6C4DC2AB9B2D}" dt="2024-01-30T13:25:38.820" v="1516" actId="1076"/>
            <ac:spMkLst>
              <pc:docMk/>
              <pc:sldMasterMk cId="2436609279" sldId="2147483660"/>
              <pc:sldLayoutMk cId="3777295832" sldId="2147483673"/>
              <ac:spMk id="35" creationId="{A5750DE5-65F6-5D64-CB1F-1122EA8FB288}"/>
            </ac:spMkLst>
          </pc:spChg>
          <pc:spChg chg="mod">
            <ac:chgData name="Franziska Händschel" userId="e2149472-3187-4d00-b16a-a19eff6fc04a" providerId="ADAL" clId="{87045483-3FC5-48AE-BD4F-6C4DC2AB9B2D}" dt="2024-01-30T13:25:31.520" v="1515"/>
            <ac:spMkLst>
              <pc:docMk/>
              <pc:sldMasterMk cId="2436609279" sldId="2147483660"/>
              <pc:sldLayoutMk cId="3777295832" sldId="2147483673"/>
              <ac:spMk id="38" creationId="{216933AE-3E86-48E8-89B2-BF2411C4A71B}"/>
            </ac:spMkLst>
          </pc:spChg>
          <pc:spChg chg="mod">
            <ac:chgData name="Franziska Händschel" userId="e2149472-3187-4d00-b16a-a19eff6fc04a" providerId="ADAL" clId="{87045483-3FC5-48AE-BD4F-6C4DC2AB9B2D}" dt="2024-01-30T13:25:31.520" v="1515"/>
            <ac:spMkLst>
              <pc:docMk/>
              <pc:sldMasterMk cId="2436609279" sldId="2147483660"/>
              <pc:sldLayoutMk cId="3777295832" sldId="2147483673"/>
              <ac:spMk id="39" creationId="{5059F454-BEB3-4FC6-029F-BA5E58E0E6EC}"/>
            </ac:spMkLst>
          </pc:spChg>
          <pc:spChg chg="mod">
            <ac:chgData name="Franziska Händschel" userId="e2149472-3187-4d00-b16a-a19eff6fc04a" providerId="ADAL" clId="{87045483-3FC5-48AE-BD4F-6C4DC2AB9B2D}" dt="2024-01-30T13:25:31.520" v="1515"/>
            <ac:spMkLst>
              <pc:docMk/>
              <pc:sldMasterMk cId="2436609279" sldId="2147483660"/>
              <pc:sldLayoutMk cId="3777295832" sldId="2147483673"/>
              <ac:spMk id="40" creationId="{D84CB881-C11E-1FA6-0695-AE0A5E8E6D08}"/>
            </ac:spMkLst>
          </pc:spChg>
          <pc:spChg chg="mod">
            <ac:chgData name="Franziska Händschel" userId="e2149472-3187-4d00-b16a-a19eff6fc04a" providerId="ADAL" clId="{87045483-3FC5-48AE-BD4F-6C4DC2AB9B2D}" dt="2024-01-30T13:25:31.520" v="1515"/>
            <ac:spMkLst>
              <pc:docMk/>
              <pc:sldMasterMk cId="2436609279" sldId="2147483660"/>
              <pc:sldLayoutMk cId="3777295832" sldId="2147483673"/>
              <ac:spMk id="41" creationId="{7519988A-A8CA-98F2-9D62-DD3E54C84B00}"/>
            </ac:spMkLst>
          </pc:spChg>
          <pc:spChg chg="mod">
            <ac:chgData name="Franziska Händschel" userId="e2149472-3187-4d00-b16a-a19eff6fc04a" providerId="ADAL" clId="{87045483-3FC5-48AE-BD4F-6C4DC2AB9B2D}" dt="2024-01-30T13:25:31.520" v="1515"/>
            <ac:spMkLst>
              <pc:docMk/>
              <pc:sldMasterMk cId="2436609279" sldId="2147483660"/>
              <pc:sldLayoutMk cId="3777295832" sldId="2147483673"/>
              <ac:spMk id="42" creationId="{5C06CD34-7398-EBDB-ED06-3B204C542419}"/>
            </ac:spMkLst>
          </pc:spChg>
          <pc:spChg chg="mod">
            <ac:chgData name="Franziska Händschel" userId="e2149472-3187-4d00-b16a-a19eff6fc04a" providerId="ADAL" clId="{87045483-3FC5-48AE-BD4F-6C4DC2AB9B2D}" dt="2024-01-30T13:25:31.520" v="1515"/>
            <ac:spMkLst>
              <pc:docMk/>
              <pc:sldMasterMk cId="2436609279" sldId="2147483660"/>
              <pc:sldLayoutMk cId="3777295832" sldId="2147483673"/>
              <ac:spMk id="43" creationId="{4036524A-C9FF-C683-45A4-EF283FBAFE63}"/>
            </ac:spMkLst>
          </pc:spChg>
          <pc:spChg chg="mod">
            <ac:chgData name="Franziska Händschel" userId="e2149472-3187-4d00-b16a-a19eff6fc04a" providerId="ADAL" clId="{87045483-3FC5-48AE-BD4F-6C4DC2AB9B2D}" dt="2024-01-30T13:25:31.520" v="1515"/>
            <ac:spMkLst>
              <pc:docMk/>
              <pc:sldMasterMk cId="2436609279" sldId="2147483660"/>
              <pc:sldLayoutMk cId="3777295832" sldId="2147483673"/>
              <ac:spMk id="44" creationId="{26D10BC5-4389-7871-7A4C-B64D9C16D171}"/>
            </ac:spMkLst>
          </pc:spChg>
          <pc:spChg chg="mod">
            <ac:chgData name="Franziska Händschel" userId="e2149472-3187-4d00-b16a-a19eff6fc04a" providerId="ADAL" clId="{87045483-3FC5-48AE-BD4F-6C4DC2AB9B2D}" dt="2024-01-30T13:25:31.520" v="1515"/>
            <ac:spMkLst>
              <pc:docMk/>
              <pc:sldMasterMk cId="2436609279" sldId="2147483660"/>
              <pc:sldLayoutMk cId="3777295832" sldId="2147483673"/>
              <ac:spMk id="45" creationId="{85430262-62ED-A9B0-3429-5A297D0CA557}"/>
            </ac:spMkLst>
          </pc:spChg>
          <pc:spChg chg="mod">
            <ac:chgData name="Franziska Händschel" userId="e2149472-3187-4d00-b16a-a19eff6fc04a" providerId="ADAL" clId="{87045483-3FC5-48AE-BD4F-6C4DC2AB9B2D}" dt="2024-01-30T13:25:31.520" v="1515"/>
            <ac:spMkLst>
              <pc:docMk/>
              <pc:sldMasterMk cId="2436609279" sldId="2147483660"/>
              <pc:sldLayoutMk cId="3777295832" sldId="2147483673"/>
              <ac:spMk id="46" creationId="{0480AEF4-E4C6-5F61-F1BF-77EAD9D5EDF3}"/>
            </ac:spMkLst>
          </pc:spChg>
          <pc:spChg chg="mod">
            <ac:chgData name="Franziska Händschel" userId="e2149472-3187-4d00-b16a-a19eff6fc04a" providerId="ADAL" clId="{87045483-3FC5-48AE-BD4F-6C4DC2AB9B2D}" dt="2024-01-30T13:25:31.520" v="1515"/>
            <ac:spMkLst>
              <pc:docMk/>
              <pc:sldMasterMk cId="2436609279" sldId="2147483660"/>
              <pc:sldLayoutMk cId="3777295832" sldId="2147483673"/>
              <ac:spMk id="47" creationId="{6F89AF3C-6983-9B87-FF82-936AB29C0284}"/>
            </ac:spMkLst>
          </pc:spChg>
          <pc:spChg chg="mod">
            <ac:chgData name="Franziska Händschel" userId="e2149472-3187-4d00-b16a-a19eff6fc04a" providerId="ADAL" clId="{87045483-3FC5-48AE-BD4F-6C4DC2AB9B2D}" dt="2024-01-30T13:25:31.520" v="1515"/>
            <ac:spMkLst>
              <pc:docMk/>
              <pc:sldMasterMk cId="2436609279" sldId="2147483660"/>
              <pc:sldLayoutMk cId="3777295832" sldId="2147483673"/>
              <ac:spMk id="48" creationId="{DC72B97D-95A0-D9BC-FAAD-3A43CCE31A76}"/>
            </ac:spMkLst>
          </pc:spChg>
          <pc:spChg chg="mod">
            <ac:chgData name="Franziska Händschel" userId="e2149472-3187-4d00-b16a-a19eff6fc04a" providerId="ADAL" clId="{87045483-3FC5-48AE-BD4F-6C4DC2AB9B2D}" dt="2024-01-30T13:25:31.520" v="1515"/>
            <ac:spMkLst>
              <pc:docMk/>
              <pc:sldMasterMk cId="2436609279" sldId="2147483660"/>
              <pc:sldLayoutMk cId="3777295832" sldId="2147483673"/>
              <ac:spMk id="49" creationId="{BF862F1A-2299-98D1-67F8-99929D217C9C}"/>
            </ac:spMkLst>
          </pc:spChg>
          <pc:spChg chg="add mod">
            <ac:chgData name="Franziska Händschel" userId="e2149472-3187-4d00-b16a-a19eff6fc04a" providerId="ADAL" clId="{87045483-3FC5-48AE-BD4F-6C4DC2AB9B2D}" dt="2024-01-30T13:25:38.820" v="1516" actId="1076"/>
            <ac:spMkLst>
              <pc:docMk/>
              <pc:sldMasterMk cId="2436609279" sldId="2147483660"/>
              <pc:sldLayoutMk cId="3777295832" sldId="2147483673"/>
              <ac:spMk id="50" creationId="{7E576583-A5DB-0E3D-70D2-6EDC97A465C5}"/>
            </ac:spMkLst>
          </pc:spChg>
          <pc:spChg chg="add del mod">
            <ac:chgData name="Franziska Händschel" userId="e2149472-3187-4d00-b16a-a19eff6fc04a" providerId="ADAL" clId="{87045483-3FC5-48AE-BD4F-6C4DC2AB9B2D}" dt="2024-01-30T13:38:52.538" v="1673" actId="21"/>
            <ac:spMkLst>
              <pc:docMk/>
              <pc:sldMasterMk cId="2436609279" sldId="2147483660"/>
              <pc:sldLayoutMk cId="3777295832" sldId="2147483673"/>
              <ac:spMk id="51" creationId="{3DEFA50A-4200-6467-CEE8-03D254913575}"/>
            </ac:spMkLst>
          </pc:spChg>
          <pc:spChg chg="add del mod">
            <ac:chgData name="Franziska Händschel" userId="e2149472-3187-4d00-b16a-a19eff6fc04a" providerId="ADAL" clId="{87045483-3FC5-48AE-BD4F-6C4DC2AB9B2D}" dt="2024-01-30T13:38:24.875" v="1668" actId="21"/>
            <ac:spMkLst>
              <pc:docMk/>
              <pc:sldMasterMk cId="2436609279" sldId="2147483660"/>
              <pc:sldLayoutMk cId="3777295832" sldId="2147483673"/>
              <ac:spMk id="52" creationId="{8B6D1AEB-32A1-2DEA-A0D5-B2E6062752D8}"/>
            </ac:spMkLst>
          </pc:spChg>
          <pc:spChg chg="add del mod">
            <ac:chgData name="Franziska Händschel" userId="e2149472-3187-4d00-b16a-a19eff6fc04a" providerId="ADAL" clId="{87045483-3FC5-48AE-BD4F-6C4DC2AB9B2D}" dt="2024-01-30T13:38:24.875" v="1668" actId="21"/>
            <ac:spMkLst>
              <pc:docMk/>
              <pc:sldMasterMk cId="2436609279" sldId="2147483660"/>
              <pc:sldLayoutMk cId="3777295832" sldId="2147483673"/>
              <ac:spMk id="53" creationId="{39E77795-06BE-A0B3-C261-DCDBC3175776}"/>
            </ac:spMkLst>
          </pc:spChg>
          <pc:spChg chg="add del mod">
            <ac:chgData name="Franziska Händschel" userId="e2149472-3187-4d00-b16a-a19eff6fc04a" providerId="ADAL" clId="{87045483-3FC5-48AE-BD4F-6C4DC2AB9B2D}" dt="2024-01-30T13:38:24.875" v="1668" actId="21"/>
            <ac:spMkLst>
              <pc:docMk/>
              <pc:sldMasterMk cId="2436609279" sldId="2147483660"/>
              <pc:sldLayoutMk cId="3777295832" sldId="2147483673"/>
              <ac:spMk id="54" creationId="{4B52E233-71F8-3F82-C2BD-0BE5FAD50EDE}"/>
            </ac:spMkLst>
          </pc:spChg>
          <pc:spChg chg="add del mod">
            <ac:chgData name="Franziska Händschel" userId="e2149472-3187-4d00-b16a-a19eff6fc04a" providerId="ADAL" clId="{87045483-3FC5-48AE-BD4F-6C4DC2AB9B2D}" dt="2024-01-30T13:38:24.875" v="1668" actId="21"/>
            <ac:spMkLst>
              <pc:docMk/>
              <pc:sldMasterMk cId="2436609279" sldId="2147483660"/>
              <pc:sldLayoutMk cId="3777295832" sldId="2147483673"/>
              <ac:spMk id="55" creationId="{D7ECC292-C94F-32F7-D98A-B152D0672825}"/>
            </ac:spMkLst>
          </pc:spChg>
          <pc:spChg chg="add del mod">
            <ac:chgData name="Franziska Händschel" userId="e2149472-3187-4d00-b16a-a19eff6fc04a" providerId="ADAL" clId="{87045483-3FC5-48AE-BD4F-6C4DC2AB9B2D}" dt="2024-01-30T13:38:24.875" v="1668" actId="21"/>
            <ac:spMkLst>
              <pc:docMk/>
              <pc:sldMasterMk cId="2436609279" sldId="2147483660"/>
              <pc:sldLayoutMk cId="3777295832" sldId="2147483673"/>
              <ac:spMk id="56" creationId="{DAAC08CD-6181-24BA-1856-518F39C39836}"/>
            </ac:spMkLst>
          </pc:spChg>
          <pc:spChg chg="add del mod">
            <ac:chgData name="Franziska Händschel" userId="e2149472-3187-4d00-b16a-a19eff6fc04a" providerId="ADAL" clId="{87045483-3FC5-48AE-BD4F-6C4DC2AB9B2D}" dt="2024-01-30T13:38:24.875" v="1668" actId="21"/>
            <ac:spMkLst>
              <pc:docMk/>
              <pc:sldMasterMk cId="2436609279" sldId="2147483660"/>
              <pc:sldLayoutMk cId="3777295832" sldId="2147483673"/>
              <ac:spMk id="57" creationId="{B508BC4C-386A-7D4C-2C05-A1FEF1244742}"/>
            </ac:spMkLst>
          </pc:spChg>
          <pc:spChg chg="add del mod">
            <ac:chgData name="Franziska Händschel" userId="e2149472-3187-4d00-b16a-a19eff6fc04a" providerId="ADAL" clId="{87045483-3FC5-48AE-BD4F-6C4DC2AB9B2D}" dt="2024-01-30T13:38:24.875" v="1668" actId="21"/>
            <ac:spMkLst>
              <pc:docMk/>
              <pc:sldMasterMk cId="2436609279" sldId="2147483660"/>
              <pc:sldLayoutMk cId="3777295832" sldId="2147483673"/>
              <ac:spMk id="58" creationId="{96B21E68-42DC-420E-9BB7-F73B4B1B8912}"/>
            </ac:spMkLst>
          </pc:spChg>
          <pc:spChg chg="add del mod">
            <ac:chgData name="Franziska Händschel" userId="e2149472-3187-4d00-b16a-a19eff6fc04a" providerId="ADAL" clId="{87045483-3FC5-48AE-BD4F-6C4DC2AB9B2D}" dt="2024-01-30T13:38:24.875" v="1668" actId="21"/>
            <ac:spMkLst>
              <pc:docMk/>
              <pc:sldMasterMk cId="2436609279" sldId="2147483660"/>
              <pc:sldLayoutMk cId="3777295832" sldId="2147483673"/>
              <ac:spMk id="59" creationId="{69B16199-C6C9-F32E-1A03-438F1761BF0F}"/>
            </ac:spMkLst>
          </pc:spChg>
          <pc:spChg chg="add del mod">
            <ac:chgData name="Franziska Händschel" userId="e2149472-3187-4d00-b16a-a19eff6fc04a" providerId="ADAL" clId="{87045483-3FC5-48AE-BD4F-6C4DC2AB9B2D}" dt="2024-01-30T13:38:24.875" v="1668" actId="21"/>
            <ac:spMkLst>
              <pc:docMk/>
              <pc:sldMasterMk cId="2436609279" sldId="2147483660"/>
              <pc:sldLayoutMk cId="3777295832" sldId="2147483673"/>
              <ac:spMk id="60" creationId="{8FB4850F-5E50-AD1C-175B-FE4EA954EC4C}"/>
            </ac:spMkLst>
          </pc:spChg>
          <pc:spChg chg="add del mod">
            <ac:chgData name="Franziska Händschel" userId="e2149472-3187-4d00-b16a-a19eff6fc04a" providerId="ADAL" clId="{87045483-3FC5-48AE-BD4F-6C4DC2AB9B2D}" dt="2024-01-30T13:38:24.875" v="1668" actId="21"/>
            <ac:spMkLst>
              <pc:docMk/>
              <pc:sldMasterMk cId="2436609279" sldId="2147483660"/>
              <pc:sldLayoutMk cId="3777295832" sldId="2147483673"/>
              <ac:spMk id="61" creationId="{F2794517-E336-FE37-30C0-5D089A07034B}"/>
            </ac:spMkLst>
          </pc:spChg>
          <pc:spChg chg="add del mod">
            <ac:chgData name="Franziska Händschel" userId="e2149472-3187-4d00-b16a-a19eff6fc04a" providerId="ADAL" clId="{87045483-3FC5-48AE-BD4F-6C4DC2AB9B2D}" dt="2024-01-30T13:38:24.875" v="1668" actId="21"/>
            <ac:spMkLst>
              <pc:docMk/>
              <pc:sldMasterMk cId="2436609279" sldId="2147483660"/>
              <pc:sldLayoutMk cId="3777295832" sldId="2147483673"/>
              <ac:spMk id="62" creationId="{4A3449AC-FC25-C3D1-8C5A-B29F6505D8F3}"/>
            </ac:spMkLst>
          </pc:spChg>
          <pc:spChg chg="add del mod">
            <ac:chgData name="Franziska Händschel" userId="e2149472-3187-4d00-b16a-a19eff6fc04a" providerId="ADAL" clId="{87045483-3FC5-48AE-BD4F-6C4DC2AB9B2D}" dt="2024-01-30T13:38:24.875" v="1668" actId="21"/>
            <ac:spMkLst>
              <pc:docMk/>
              <pc:sldMasterMk cId="2436609279" sldId="2147483660"/>
              <pc:sldLayoutMk cId="3777295832" sldId="2147483673"/>
              <ac:spMk id="63" creationId="{8CAD0D39-1D04-4A6B-B98B-C064E86DE5BA}"/>
            </ac:spMkLst>
          </pc:spChg>
          <pc:spChg chg="add del mod">
            <ac:chgData name="Franziska Händschel" userId="e2149472-3187-4d00-b16a-a19eff6fc04a" providerId="ADAL" clId="{87045483-3FC5-48AE-BD4F-6C4DC2AB9B2D}" dt="2024-01-30T13:38:24.875" v="1668" actId="21"/>
            <ac:spMkLst>
              <pc:docMk/>
              <pc:sldMasterMk cId="2436609279" sldId="2147483660"/>
              <pc:sldLayoutMk cId="3777295832" sldId="2147483673"/>
              <ac:spMk id="64" creationId="{32E0712E-0D80-57B9-9347-5DB6E1086D57}"/>
            </ac:spMkLst>
          </pc:spChg>
          <pc:grpChg chg="add del mod">
            <ac:chgData name="Franziska Händschel" userId="e2149472-3187-4d00-b16a-a19eff6fc04a" providerId="ADAL" clId="{87045483-3FC5-48AE-BD4F-6C4DC2AB9B2D}" dt="2024-01-30T13:24:39.077" v="1514" actId="478"/>
            <ac:grpSpMkLst>
              <pc:docMk/>
              <pc:sldMasterMk cId="2436609279" sldId="2147483660"/>
              <pc:sldLayoutMk cId="3777295832" sldId="2147483673"/>
              <ac:grpSpMk id="6" creationId="{5A0C2418-FD3D-7022-1072-42D8C59A4488}"/>
            </ac:grpSpMkLst>
          </pc:grpChg>
          <pc:grpChg chg="add del mod">
            <ac:chgData name="Franziska Händschel" userId="e2149472-3187-4d00-b16a-a19eff6fc04a" providerId="ADAL" clId="{87045483-3FC5-48AE-BD4F-6C4DC2AB9B2D}" dt="2024-01-30T13:24:39.077" v="1514" actId="478"/>
            <ac:grpSpMkLst>
              <pc:docMk/>
              <pc:sldMasterMk cId="2436609279" sldId="2147483660"/>
              <pc:sldLayoutMk cId="3777295832" sldId="2147483673"/>
              <ac:grpSpMk id="15" creationId="{8CD40363-47B8-6894-9FB8-B81E3FCD45F6}"/>
            </ac:grpSpMkLst>
          </pc:grpChg>
          <pc:grpChg chg="add mod">
            <ac:chgData name="Franziska Händschel" userId="e2149472-3187-4d00-b16a-a19eff6fc04a" providerId="ADAL" clId="{87045483-3FC5-48AE-BD4F-6C4DC2AB9B2D}" dt="2024-01-30T13:25:38.820" v="1516" actId="1076"/>
            <ac:grpSpMkLst>
              <pc:docMk/>
              <pc:sldMasterMk cId="2436609279" sldId="2147483660"/>
              <pc:sldLayoutMk cId="3777295832" sldId="2147483673"/>
              <ac:grpSpMk id="31" creationId="{ED649BEF-9A90-79F9-D112-BE4DE99B7231}"/>
            </ac:grpSpMkLst>
          </pc:grpChg>
          <pc:grpChg chg="add mod">
            <ac:chgData name="Franziska Händschel" userId="e2149472-3187-4d00-b16a-a19eff6fc04a" providerId="ADAL" clId="{87045483-3FC5-48AE-BD4F-6C4DC2AB9B2D}" dt="2024-01-30T13:25:38.820" v="1516" actId="1076"/>
            <ac:grpSpMkLst>
              <pc:docMk/>
              <pc:sldMasterMk cId="2436609279" sldId="2147483660"/>
              <pc:sldLayoutMk cId="3777295832" sldId="2147483673"/>
              <ac:grpSpMk id="37" creationId="{5FA73289-8F70-BBC9-0E41-1C7550AD5FCC}"/>
            </ac:grpSpMkLst>
          </pc:grpChg>
          <pc:graphicFrameChg chg="del">
            <ac:chgData name="Franziska Händschel" userId="e2149472-3187-4d00-b16a-a19eff6fc04a" providerId="ADAL" clId="{87045483-3FC5-48AE-BD4F-6C4DC2AB9B2D}" dt="2024-01-30T13:24:10.912" v="1507" actId="478"/>
            <ac:graphicFrameMkLst>
              <pc:docMk/>
              <pc:sldMasterMk cId="2436609279" sldId="2147483660"/>
              <pc:sldLayoutMk cId="3777295832" sldId="2147483673"/>
              <ac:graphicFrameMk id="9" creationId="{FF2F74AC-FD86-B7C5-34CA-3FAF5B9704B3}"/>
            </ac:graphicFrameMkLst>
          </pc:graphicFrameChg>
          <pc:picChg chg="add del mod">
            <ac:chgData name="Franziska Händschel" userId="e2149472-3187-4d00-b16a-a19eff6fc04a" providerId="ADAL" clId="{87045483-3FC5-48AE-BD4F-6C4DC2AB9B2D}" dt="2024-01-30T13:24:39.077" v="1514" actId="478"/>
            <ac:picMkLst>
              <pc:docMk/>
              <pc:sldMasterMk cId="2436609279" sldId="2147483660"/>
              <pc:sldLayoutMk cId="3777295832" sldId="2147483673"/>
              <ac:picMk id="5" creationId="{65B867B9-F6C8-49A5-D886-3734A352F82E}"/>
            </ac:picMkLst>
          </pc:picChg>
          <pc:picChg chg="mod">
            <ac:chgData name="Franziska Händschel" userId="e2149472-3187-4d00-b16a-a19eff6fc04a" providerId="ADAL" clId="{87045483-3FC5-48AE-BD4F-6C4DC2AB9B2D}" dt="2024-01-30T13:24:33.988" v="1513"/>
            <ac:picMkLst>
              <pc:docMk/>
              <pc:sldMasterMk cId="2436609279" sldId="2147483660"/>
              <pc:sldLayoutMk cId="3777295832" sldId="2147483673"/>
              <ac:picMk id="11" creationId="{7D111D37-C54F-1EC3-A522-01855CF1FEF1}"/>
            </ac:picMkLst>
          </pc:picChg>
          <pc:picChg chg="mod">
            <ac:chgData name="Franziska Händschel" userId="e2149472-3187-4d00-b16a-a19eff6fc04a" providerId="ADAL" clId="{87045483-3FC5-48AE-BD4F-6C4DC2AB9B2D}" dt="2024-01-30T13:24:33.988" v="1513"/>
            <ac:picMkLst>
              <pc:docMk/>
              <pc:sldMasterMk cId="2436609279" sldId="2147483660"/>
              <pc:sldLayoutMk cId="3777295832" sldId="2147483673"/>
              <ac:picMk id="12" creationId="{09840ECB-ADF8-AE4C-A402-0D532886F32E}"/>
            </ac:picMkLst>
          </pc:picChg>
          <pc:picChg chg="add del mod">
            <ac:chgData name="Franziska Händschel" userId="e2149472-3187-4d00-b16a-a19eff6fc04a" providerId="ADAL" clId="{87045483-3FC5-48AE-BD4F-6C4DC2AB9B2D}" dt="2024-01-30T13:24:39.077" v="1514" actId="478"/>
            <ac:picMkLst>
              <pc:docMk/>
              <pc:sldMasterMk cId="2436609279" sldId="2147483660"/>
              <pc:sldLayoutMk cId="3777295832" sldId="2147483673"/>
              <ac:picMk id="14" creationId="{321A5230-58B4-873D-A7A9-E48FC9190EAD}"/>
            </ac:picMkLst>
          </pc:picChg>
          <pc:picChg chg="add del mod">
            <ac:chgData name="Franziska Händschel" userId="e2149472-3187-4d00-b16a-a19eff6fc04a" providerId="ADAL" clId="{87045483-3FC5-48AE-BD4F-6C4DC2AB9B2D}" dt="2024-01-30T13:29:39.012" v="1570" actId="478"/>
            <ac:picMkLst>
              <pc:docMk/>
              <pc:sldMasterMk cId="2436609279" sldId="2147483660"/>
              <pc:sldLayoutMk cId="3777295832" sldId="2147483673"/>
              <ac:picMk id="30" creationId="{74FB1DD4-F6FF-2139-856C-72A9F21C4D0B}"/>
            </ac:picMkLst>
          </pc:picChg>
          <pc:picChg chg="mod">
            <ac:chgData name="Franziska Händschel" userId="e2149472-3187-4d00-b16a-a19eff6fc04a" providerId="ADAL" clId="{87045483-3FC5-48AE-BD4F-6C4DC2AB9B2D}" dt="2024-01-30T13:25:31.520" v="1515"/>
            <ac:picMkLst>
              <pc:docMk/>
              <pc:sldMasterMk cId="2436609279" sldId="2147483660"/>
              <pc:sldLayoutMk cId="3777295832" sldId="2147483673"/>
              <ac:picMk id="33" creationId="{FE39B566-296A-5767-3284-C11614142C6B}"/>
            </ac:picMkLst>
          </pc:picChg>
          <pc:picChg chg="mod">
            <ac:chgData name="Franziska Händschel" userId="e2149472-3187-4d00-b16a-a19eff6fc04a" providerId="ADAL" clId="{87045483-3FC5-48AE-BD4F-6C4DC2AB9B2D}" dt="2024-01-30T13:25:31.520" v="1515"/>
            <ac:picMkLst>
              <pc:docMk/>
              <pc:sldMasterMk cId="2436609279" sldId="2147483660"/>
              <pc:sldLayoutMk cId="3777295832" sldId="2147483673"/>
              <ac:picMk id="34" creationId="{04BB1365-F459-F40A-DBB4-77C09C87CA10}"/>
            </ac:picMkLst>
          </pc:picChg>
          <pc:picChg chg="add mod">
            <ac:chgData name="Franziska Händschel" userId="e2149472-3187-4d00-b16a-a19eff6fc04a" providerId="ADAL" clId="{87045483-3FC5-48AE-BD4F-6C4DC2AB9B2D}" dt="2024-01-30T13:25:38.820" v="1516" actId="1076"/>
            <ac:picMkLst>
              <pc:docMk/>
              <pc:sldMasterMk cId="2436609279" sldId="2147483660"/>
              <pc:sldLayoutMk cId="3777295832" sldId="2147483673"/>
              <ac:picMk id="36" creationId="{A2AA99AF-5CB2-873F-A870-E6E8CB4069AC}"/>
            </ac:picMkLst>
          </pc:picChg>
          <pc:picChg chg="add mod ord">
            <ac:chgData name="Franziska Händschel" userId="e2149472-3187-4d00-b16a-a19eff6fc04a" providerId="ADAL" clId="{87045483-3FC5-48AE-BD4F-6C4DC2AB9B2D}" dt="2024-01-30T13:29:49.352" v="1572" actId="167"/>
            <ac:picMkLst>
              <pc:docMk/>
              <pc:sldMasterMk cId="2436609279" sldId="2147483660"/>
              <pc:sldLayoutMk cId="3777295832" sldId="2147483673"/>
              <ac:picMk id="65" creationId="{E3334563-5833-D9FB-51D1-E682DB56F61B}"/>
            </ac:picMkLst>
          </pc:picChg>
        </pc:sldLayoutChg>
        <pc:sldLayoutChg chg="addSp delSp modSp mod">
          <pc:chgData name="Franziska Händschel" userId="e2149472-3187-4d00-b16a-a19eff6fc04a" providerId="ADAL" clId="{87045483-3FC5-48AE-BD4F-6C4DC2AB9B2D}" dt="2024-01-31T09:45:11.467" v="1780" actId="20577"/>
          <pc:sldLayoutMkLst>
            <pc:docMk/>
            <pc:sldMasterMk cId="2436609279" sldId="2147483660"/>
            <pc:sldLayoutMk cId="1198309297" sldId="2147483674"/>
          </pc:sldLayoutMkLst>
          <pc:spChg chg="add del mod topLvl">
            <ac:chgData name="Franziska Händschel" userId="e2149472-3187-4d00-b16a-a19eff6fc04a" providerId="ADAL" clId="{87045483-3FC5-48AE-BD4F-6C4DC2AB9B2D}" dt="2024-01-30T13:42:25.274" v="1706" actId="165"/>
            <ac:spMkLst>
              <pc:docMk/>
              <pc:sldMasterMk cId="2436609279" sldId="2147483660"/>
              <pc:sldLayoutMk cId="1198309297" sldId="2147483674"/>
              <ac:spMk id="2" creationId="{F39D895B-0CEF-544B-E5D0-33E170995D14}"/>
            </ac:spMkLst>
          </pc:spChg>
          <pc:spChg chg="add mod">
            <ac:chgData name="Franziska Händschel" userId="e2149472-3187-4d00-b16a-a19eff6fc04a" providerId="ADAL" clId="{87045483-3FC5-48AE-BD4F-6C4DC2AB9B2D}" dt="2024-01-31T09:45:11.467" v="1780" actId="20577"/>
            <ac:spMkLst>
              <pc:docMk/>
              <pc:sldMasterMk cId="2436609279" sldId="2147483660"/>
              <pc:sldLayoutMk cId="1198309297" sldId="2147483674"/>
              <ac:spMk id="4" creationId="{57E877F3-FA77-505F-2344-8EF6601B0582}"/>
            </ac:spMkLst>
          </pc:spChg>
          <pc:spChg chg="add del mod">
            <ac:chgData name="Franziska Händschel" userId="e2149472-3187-4d00-b16a-a19eff6fc04a" providerId="ADAL" clId="{87045483-3FC5-48AE-BD4F-6C4DC2AB9B2D}" dt="2024-01-30T13:30:38.536" v="1575" actId="478"/>
            <ac:spMkLst>
              <pc:docMk/>
              <pc:sldMasterMk cId="2436609279" sldId="2147483660"/>
              <pc:sldLayoutMk cId="1198309297" sldId="2147483674"/>
              <ac:spMk id="4" creationId="{913B0B9C-855A-A370-3613-FBE791A6BE10}"/>
            </ac:spMkLst>
          </pc:spChg>
          <pc:spChg chg="add mod topLvl">
            <ac:chgData name="Franziska Händschel" userId="e2149472-3187-4d00-b16a-a19eff6fc04a" providerId="ADAL" clId="{87045483-3FC5-48AE-BD4F-6C4DC2AB9B2D}" dt="2024-01-30T13:42:25.274" v="1706" actId="165"/>
            <ac:spMkLst>
              <pc:docMk/>
              <pc:sldMasterMk cId="2436609279" sldId="2147483660"/>
              <pc:sldLayoutMk cId="1198309297" sldId="2147483674"/>
              <ac:spMk id="5" creationId="{531EA174-0F2B-7E10-F7EC-23A38127C22E}"/>
            </ac:spMkLst>
          </pc:spChg>
          <pc:spChg chg="add mod topLvl">
            <ac:chgData name="Franziska Händschel" userId="e2149472-3187-4d00-b16a-a19eff6fc04a" providerId="ADAL" clId="{87045483-3FC5-48AE-BD4F-6C4DC2AB9B2D}" dt="2024-01-30T13:42:25.274" v="1706" actId="165"/>
            <ac:spMkLst>
              <pc:docMk/>
              <pc:sldMasterMk cId="2436609279" sldId="2147483660"/>
              <pc:sldLayoutMk cId="1198309297" sldId="2147483674"/>
              <ac:spMk id="6" creationId="{7FC9C0E7-1CC7-CE40-006F-7F4FE6948EEE}"/>
            </ac:spMkLst>
          </pc:spChg>
          <pc:spChg chg="del">
            <ac:chgData name="Franziska Händschel" userId="e2149472-3187-4d00-b16a-a19eff6fc04a" providerId="ADAL" clId="{87045483-3FC5-48AE-BD4F-6C4DC2AB9B2D}" dt="2024-01-30T13:32:55.924" v="1629" actId="478"/>
            <ac:spMkLst>
              <pc:docMk/>
              <pc:sldMasterMk cId="2436609279" sldId="2147483660"/>
              <pc:sldLayoutMk cId="1198309297" sldId="2147483674"/>
              <ac:spMk id="7" creationId="{B1B93A86-CE31-FC3F-5C24-8839C37E2D51}"/>
            </ac:spMkLst>
          </pc:spChg>
          <pc:spChg chg="mod">
            <ac:chgData name="Franziska Händschel" userId="e2149472-3187-4d00-b16a-a19eff6fc04a" providerId="ADAL" clId="{87045483-3FC5-48AE-BD4F-6C4DC2AB9B2D}" dt="2024-01-30T13:31:34.301" v="1593" actId="20577"/>
            <ac:spMkLst>
              <pc:docMk/>
              <pc:sldMasterMk cId="2436609279" sldId="2147483660"/>
              <pc:sldLayoutMk cId="1198309297" sldId="2147483674"/>
              <ac:spMk id="8" creationId="{D440E23F-4A25-E778-0524-6ABDC044BFB7}"/>
            </ac:spMkLst>
          </pc:spChg>
          <pc:spChg chg="del mod">
            <ac:chgData name="Franziska Händschel" userId="e2149472-3187-4d00-b16a-a19eff6fc04a" providerId="ADAL" clId="{87045483-3FC5-48AE-BD4F-6C4DC2AB9B2D}" dt="2024-01-30T13:41:22.635" v="1690" actId="21"/>
            <ac:spMkLst>
              <pc:docMk/>
              <pc:sldMasterMk cId="2436609279" sldId="2147483660"/>
              <pc:sldLayoutMk cId="1198309297" sldId="2147483674"/>
              <ac:spMk id="10" creationId="{4A0B78E8-51BB-220D-A862-5BE9F3FBBE4D}"/>
            </ac:spMkLst>
          </pc:spChg>
          <pc:spChg chg="mod">
            <ac:chgData name="Franziska Händschel" userId="e2149472-3187-4d00-b16a-a19eff6fc04a" providerId="ADAL" clId="{87045483-3FC5-48AE-BD4F-6C4DC2AB9B2D}" dt="2024-01-30T13:42:25.274" v="1706" actId="165"/>
            <ac:spMkLst>
              <pc:docMk/>
              <pc:sldMasterMk cId="2436609279" sldId="2147483660"/>
              <pc:sldLayoutMk cId="1198309297" sldId="2147483674"/>
              <ac:spMk id="12" creationId="{F7075115-CB7A-ABBA-A4C8-C75D6AD17CD4}"/>
            </ac:spMkLst>
          </pc:spChg>
          <pc:spChg chg="add del mod">
            <ac:chgData name="Franziska Händschel" userId="e2149472-3187-4d00-b16a-a19eff6fc04a" providerId="ADAL" clId="{87045483-3FC5-48AE-BD4F-6C4DC2AB9B2D}" dt="2024-01-30T13:42:25.274" v="1706" actId="165"/>
            <ac:spMkLst>
              <pc:docMk/>
              <pc:sldMasterMk cId="2436609279" sldId="2147483660"/>
              <pc:sldLayoutMk cId="1198309297" sldId="2147483674"/>
              <ac:spMk id="13" creationId="{63A59D83-F4DE-A1F3-20FE-9B478098DCC2}"/>
            </ac:spMkLst>
          </pc:spChg>
          <pc:spChg chg="mod">
            <ac:chgData name="Franziska Händschel" userId="e2149472-3187-4d00-b16a-a19eff6fc04a" providerId="ADAL" clId="{87045483-3FC5-48AE-BD4F-6C4DC2AB9B2D}" dt="2024-01-30T13:42:25.274" v="1706" actId="165"/>
            <ac:spMkLst>
              <pc:docMk/>
              <pc:sldMasterMk cId="2436609279" sldId="2147483660"/>
              <pc:sldLayoutMk cId="1198309297" sldId="2147483674"/>
              <ac:spMk id="14" creationId="{17C6040A-97F9-5B24-59F0-021E7B6C0FB6}"/>
            </ac:spMkLst>
          </pc:spChg>
          <pc:spChg chg="del mod">
            <ac:chgData name="Franziska Händschel" userId="e2149472-3187-4d00-b16a-a19eff6fc04a" providerId="ADAL" clId="{87045483-3FC5-48AE-BD4F-6C4DC2AB9B2D}" dt="2024-01-30T13:41:22.635" v="1690" actId="21"/>
            <ac:spMkLst>
              <pc:docMk/>
              <pc:sldMasterMk cId="2436609279" sldId="2147483660"/>
              <pc:sldLayoutMk cId="1198309297" sldId="2147483674"/>
              <ac:spMk id="16" creationId="{3CF396B5-B5A0-82D4-8819-2ABD6D7F6941}"/>
            </ac:spMkLst>
          </pc:spChg>
          <pc:spChg chg="add del mod">
            <ac:chgData name="Franziska Händschel" userId="e2149472-3187-4d00-b16a-a19eff6fc04a" providerId="ADAL" clId="{87045483-3FC5-48AE-BD4F-6C4DC2AB9B2D}" dt="2024-01-30T13:42:25.274" v="1706" actId="165"/>
            <ac:spMkLst>
              <pc:docMk/>
              <pc:sldMasterMk cId="2436609279" sldId="2147483660"/>
              <pc:sldLayoutMk cId="1198309297" sldId="2147483674"/>
              <ac:spMk id="18" creationId="{D90FD2CF-8280-7C64-73C6-B7D5A5446B27}"/>
            </ac:spMkLst>
          </pc:spChg>
          <pc:spChg chg="mod">
            <ac:chgData name="Franziska Händschel" userId="e2149472-3187-4d00-b16a-a19eff6fc04a" providerId="ADAL" clId="{87045483-3FC5-48AE-BD4F-6C4DC2AB9B2D}" dt="2024-01-30T13:31:51.938" v="1596" actId="1076"/>
            <ac:spMkLst>
              <pc:docMk/>
              <pc:sldMasterMk cId="2436609279" sldId="2147483660"/>
              <pc:sldLayoutMk cId="1198309297" sldId="2147483674"/>
              <ac:spMk id="19" creationId="{0814F7D9-9732-1F79-FFB7-9D5742D1EB71}"/>
            </ac:spMkLst>
          </pc:spChg>
          <pc:spChg chg="mod">
            <ac:chgData name="Franziska Händschel" userId="e2149472-3187-4d00-b16a-a19eff6fc04a" providerId="ADAL" clId="{87045483-3FC5-48AE-BD4F-6C4DC2AB9B2D}" dt="2024-01-30T13:42:25.274" v="1706" actId="165"/>
            <ac:spMkLst>
              <pc:docMk/>
              <pc:sldMasterMk cId="2436609279" sldId="2147483660"/>
              <pc:sldLayoutMk cId="1198309297" sldId="2147483674"/>
              <ac:spMk id="20" creationId="{7ACC58C9-8699-B952-5411-13CF764E1717}"/>
            </ac:spMkLst>
          </pc:spChg>
          <pc:spChg chg="mod">
            <ac:chgData name="Franziska Händschel" userId="e2149472-3187-4d00-b16a-a19eff6fc04a" providerId="ADAL" clId="{87045483-3FC5-48AE-BD4F-6C4DC2AB9B2D}" dt="2024-01-30T13:42:25.274" v="1706" actId="165"/>
            <ac:spMkLst>
              <pc:docMk/>
              <pc:sldMasterMk cId="2436609279" sldId="2147483660"/>
              <pc:sldLayoutMk cId="1198309297" sldId="2147483674"/>
              <ac:spMk id="21" creationId="{69396C02-5347-B171-4EF7-155A8407DA0E}"/>
            </ac:spMkLst>
          </pc:spChg>
          <pc:spChg chg="del mod">
            <ac:chgData name="Franziska Händschel" userId="e2149472-3187-4d00-b16a-a19eff6fc04a" providerId="ADAL" clId="{87045483-3FC5-48AE-BD4F-6C4DC2AB9B2D}" dt="2024-01-30T13:41:22.635" v="1690" actId="21"/>
            <ac:spMkLst>
              <pc:docMk/>
              <pc:sldMasterMk cId="2436609279" sldId="2147483660"/>
              <pc:sldLayoutMk cId="1198309297" sldId="2147483674"/>
              <ac:spMk id="23" creationId="{658DB7BE-DEF0-D285-1E7F-E9112E329C74}"/>
            </ac:spMkLst>
          </pc:spChg>
          <pc:spChg chg="add del mod">
            <ac:chgData name="Franziska Händschel" userId="e2149472-3187-4d00-b16a-a19eff6fc04a" providerId="ADAL" clId="{87045483-3FC5-48AE-BD4F-6C4DC2AB9B2D}" dt="2024-01-30T13:42:25.274" v="1706" actId="165"/>
            <ac:spMkLst>
              <pc:docMk/>
              <pc:sldMasterMk cId="2436609279" sldId="2147483660"/>
              <pc:sldLayoutMk cId="1198309297" sldId="2147483674"/>
              <ac:spMk id="25" creationId="{D8175CA5-3C7C-9E32-87ED-6B8590C2421A}"/>
            </ac:spMkLst>
          </pc:spChg>
          <pc:spChg chg="mod">
            <ac:chgData name="Franziska Händschel" userId="e2149472-3187-4d00-b16a-a19eff6fc04a" providerId="ADAL" clId="{87045483-3FC5-48AE-BD4F-6C4DC2AB9B2D}" dt="2024-01-30T13:42:25.274" v="1706" actId="165"/>
            <ac:spMkLst>
              <pc:docMk/>
              <pc:sldMasterMk cId="2436609279" sldId="2147483660"/>
              <pc:sldLayoutMk cId="1198309297" sldId="2147483674"/>
              <ac:spMk id="26" creationId="{46C9CF0E-331D-B65D-3985-6175E8A090FA}"/>
            </ac:spMkLst>
          </pc:spChg>
          <pc:spChg chg="mod">
            <ac:chgData name="Franziska Händschel" userId="e2149472-3187-4d00-b16a-a19eff6fc04a" providerId="ADAL" clId="{87045483-3FC5-48AE-BD4F-6C4DC2AB9B2D}" dt="2024-01-30T13:42:25.274" v="1706" actId="165"/>
            <ac:spMkLst>
              <pc:docMk/>
              <pc:sldMasterMk cId="2436609279" sldId="2147483660"/>
              <pc:sldLayoutMk cId="1198309297" sldId="2147483674"/>
              <ac:spMk id="27" creationId="{57751516-9D95-45D1-ECED-258E96AD33CE}"/>
            </ac:spMkLst>
          </pc:spChg>
          <pc:spChg chg="del mod">
            <ac:chgData name="Franziska Händschel" userId="e2149472-3187-4d00-b16a-a19eff6fc04a" providerId="ADAL" clId="{87045483-3FC5-48AE-BD4F-6C4DC2AB9B2D}" dt="2024-01-30T13:41:22.635" v="1690" actId="21"/>
            <ac:spMkLst>
              <pc:docMk/>
              <pc:sldMasterMk cId="2436609279" sldId="2147483660"/>
              <pc:sldLayoutMk cId="1198309297" sldId="2147483674"/>
              <ac:spMk id="29" creationId="{E6474CDB-B9AC-2E8D-12C1-33586486785F}"/>
            </ac:spMkLst>
          </pc:spChg>
          <pc:spChg chg="mod">
            <ac:chgData name="Franziska Händschel" userId="e2149472-3187-4d00-b16a-a19eff6fc04a" providerId="ADAL" clId="{87045483-3FC5-48AE-BD4F-6C4DC2AB9B2D}" dt="2024-01-30T13:42:25.274" v="1706" actId="165"/>
            <ac:spMkLst>
              <pc:docMk/>
              <pc:sldMasterMk cId="2436609279" sldId="2147483660"/>
              <pc:sldLayoutMk cId="1198309297" sldId="2147483674"/>
              <ac:spMk id="31" creationId="{ACFA62E2-0F15-0633-D417-2DE1ADCF7488}"/>
            </ac:spMkLst>
          </pc:spChg>
          <pc:spChg chg="mod">
            <ac:chgData name="Franziska Händschel" userId="e2149472-3187-4d00-b16a-a19eff6fc04a" providerId="ADAL" clId="{87045483-3FC5-48AE-BD4F-6C4DC2AB9B2D}" dt="2024-01-30T13:42:25.274" v="1706" actId="165"/>
            <ac:spMkLst>
              <pc:docMk/>
              <pc:sldMasterMk cId="2436609279" sldId="2147483660"/>
              <pc:sldLayoutMk cId="1198309297" sldId="2147483674"/>
              <ac:spMk id="32" creationId="{E95FECE2-80AC-1C0F-0AA9-33731C35A7BD}"/>
            </ac:spMkLst>
          </pc:spChg>
          <pc:spChg chg="add del mod">
            <ac:chgData name="Franziska Händschel" userId="e2149472-3187-4d00-b16a-a19eff6fc04a" providerId="ADAL" clId="{87045483-3FC5-48AE-BD4F-6C4DC2AB9B2D}" dt="2024-01-30T13:42:25.274" v="1706" actId="165"/>
            <ac:spMkLst>
              <pc:docMk/>
              <pc:sldMasterMk cId="2436609279" sldId="2147483660"/>
              <pc:sldLayoutMk cId="1198309297" sldId="2147483674"/>
              <ac:spMk id="33" creationId="{10EFD7C9-5668-F189-9FBD-246608AD207B}"/>
            </ac:spMkLst>
          </pc:spChg>
          <pc:spChg chg="add del mod">
            <ac:chgData name="Franziska Händschel" userId="e2149472-3187-4d00-b16a-a19eff6fc04a" providerId="ADAL" clId="{87045483-3FC5-48AE-BD4F-6C4DC2AB9B2D}" dt="2024-01-31T09:45:06.037" v="1773" actId="478"/>
            <ac:spMkLst>
              <pc:docMk/>
              <pc:sldMasterMk cId="2436609279" sldId="2147483660"/>
              <pc:sldLayoutMk cId="1198309297" sldId="2147483674"/>
              <ac:spMk id="38" creationId="{40F72751-3917-3C48-CB26-AD8A4E34323A}"/>
            </ac:spMkLst>
          </pc:spChg>
          <pc:spChg chg="add del mod">
            <ac:chgData name="Franziska Händschel" userId="e2149472-3187-4d00-b16a-a19eff6fc04a" providerId="ADAL" clId="{87045483-3FC5-48AE-BD4F-6C4DC2AB9B2D}" dt="2024-01-30T13:41:31.026" v="1692"/>
            <ac:spMkLst>
              <pc:docMk/>
              <pc:sldMasterMk cId="2436609279" sldId="2147483660"/>
              <pc:sldLayoutMk cId="1198309297" sldId="2147483674"/>
              <ac:spMk id="39" creationId="{7BC1E438-8465-66E5-C4F4-C43E39B8632F}"/>
            </ac:spMkLst>
          </pc:spChg>
          <pc:spChg chg="add del mod">
            <ac:chgData name="Franziska Händschel" userId="e2149472-3187-4d00-b16a-a19eff6fc04a" providerId="ADAL" clId="{87045483-3FC5-48AE-BD4F-6C4DC2AB9B2D}" dt="2024-01-30T13:41:31.026" v="1692"/>
            <ac:spMkLst>
              <pc:docMk/>
              <pc:sldMasterMk cId="2436609279" sldId="2147483660"/>
              <pc:sldLayoutMk cId="1198309297" sldId="2147483674"/>
              <ac:spMk id="40" creationId="{C75DF2FC-6DEF-3B71-BCB3-E0DCD1D6F00D}"/>
            </ac:spMkLst>
          </pc:spChg>
          <pc:spChg chg="add del mod">
            <ac:chgData name="Franziska Händschel" userId="e2149472-3187-4d00-b16a-a19eff6fc04a" providerId="ADAL" clId="{87045483-3FC5-48AE-BD4F-6C4DC2AB9B2D}" dt="2024-01-30T13:41:31.026" v="1692"/>
            <ac:spMkLst>
              <pc:docMk/>
              <pc:sldMasterMk cId="2436609279" sldId="2147483660"/>
              <pc:sldLayoutMk cId="1198309297" sldId="2147483674"/>
              <ac:spMk id="41" creationId="{619A56DB-5650-3A1B-8632-394A7F9D0ED8}"/>
            </ac:spMkLst>
          </pc:spChg>
          <pc:spChg chg="add del mod">
            <ac:chgData name="Franziska Händschel" userId="e2149472-3187-4d00-b16a-a19eff6fc04a" providerId="ADAL" clId="{87045483-3FC5-48AE-BD4F-6C4DC2AB9B2D}" dt="2024-01-30T13:41:31.026" v="1692"/>
            <ac:spMkLst>
              <pc:docMk/>
              <pc:sldMasterMk cId="2436609279" sldId="2147483660"/>
              <pc:sldLayoutMk cId="1198309297" sldId="2147483674"/>
              <ac:spMk id="42" creationId="{A6BA511C-12B4-264E-B2B7-757DEED790A3}"/>
            </ac:spMkLst>
          </pc:spChg>
          <pc:spChg chg="add del mod ord">
            <ac:chgData name="Franziska Händschel" userId="e2149472-3187-4d00-b16a-a19eff6fc04a" providerId="ADAL" clId="{87045483-3FC5-48AE-BD4F-6C4DC2AB9B2D}" dt="2024-01-30T13:41:59.142" v="1702"/>
            <ac:spMkLst>
              <pc:docMk/>
              <pc:sldMasterMk cId="2436609279" sldId="2147483660"/>
              <pc:sldLayoutMk cId="1198309297" sldId="2147483674"/>
              <ac:spMk id="45" creationId="{5D442D19-5EA2-56D1-A6A7-37BC268FE32B}"/>
            </ac:spMkLst>
          </pc:spChg>
          <pc:spChg chg="add del mod ord">
            <ac:chgData name="Franziska Händschel" userId="e2149472-3187-4d00-b16a-a19eff6fc04a" providerId="ADAL" clId="{87045483-3FC5-48AE-BD4F-6C4DC2AB9B2D}" dt="2024-01-30T13:41:59.142" v="1702"/>
            <ac:spMkLst>
              <pc:docMk/>
              <pc:sldMasterMk cId="2436609279" sldId="2147483660"/>
              <pc:sldLayoutMk cId="1198309297" sldId="2147483674"/>
              <ac:spMk id="46" creationId="{E78D7A58-BD7D-CB0E-2F27-6A4680805A00}"/>
            </ac:spMkLst>
          </pc:spChg>
          <pc:spChg chg="add del mod ord">
            <ac:chgData name="Franziska Händschel" userId="e2149472-3187-4d00-b16a-a19eff6fc04a" providerId="ADAL" clId="{87045483-3FC5-48AE-BD4F-6C4DC2AB9B2D}" dt="2024-01-30T13:41:59.142" v="1702"/>
            <ac:spMkLst>
              <pc:docMk/>
              <pc:sldMasterMk cId="2436609279" sldId="2147483660"/>
              <pc:sldLayoutMk cId="1198309297" sldId="2147483674"/>
              <ac:spMk id="47" creationId="{A4408EDA-47C9-ABF0-95EF-127E6E562954}"/>
            </ac:spMkLst>
          </pc:spChg>
          <pc:spChg chg="add del mod ord">
            <ac:chgData name="Franziska Händschel" userId="e2149472-3187-4d00-b16a-a19eff6fc04a" providerId="ADAL" clId="{87045483-3FC5-48AE-BD4F-6C4DC2AB9B2D}" dt="2024-01-30T13:41:59.142" v="1702"/>
            <ac:spMkLst>
              <pc:docMk/>
              <pc:sldMasterMk cId="2436609279" sldId="2147483660"/>
              <pc:sldLayoutMk cId="1198309297" sldId="2147483674"/>
              <ac:spMk id="48" creationId="{758E6FBB-DBE2-0FA3-04DC-3DC74B3B89A9}"/>
            </ac:spMkLst>
          </pc:spChg>
          <pc:spChg chg="add del mod">
            <ac:chgData name="Franziska Händschel" userId="e2149472-3187-4d00-b16a-a19eff6fc04a" providerId="ADAL" clId="{87045483-3FC5-48AE-BD4F-6C4DC2AB9B2D}" dt="2024-01-30T13:41:41.593" v="1697"/>
            <ac:spMkLst>
              <pc:docMk/>
              <pc:sldMasterMk cId="2436609279" sldId="2147483660"/>
              <pc:sldLayoutMk cId="1198309297" sldId="2147483674"/>
              <ac:spMk id="51" creationId="{2516687C-1776-B2EE-BA35-4A24BBBEC8AE}"/>
            </ac:spMkLst>
          </pc:spChg>
          <pc:spChg chg="add del mod">
            <ac:chgData name="Franziska Händschel" userId="e2149472-3187-4d00-b16a-a19eff6fc04a" providerId="ADAL" clId="{87045483-3FC5-48AE-BD4F-6C4DC2AB9B2D}" dt="2024-01-30T13:41:41.593" v="1697"/>
            <ac:spMkLst>
              <pc:docMk/>
              <pc:sldMasterMk cId="2436609279" sldId="2147483660"/>
              <pc:sldLayoutMk cId="1198309297" sldId="2147483674"/>
              <ac:spMk id="52" creationId="{84A9AD4B-2D58-E9AF-50DF-3B10157AFA0D}"/>
            </ac:spMkLst>
          </pc:spChg>
          <pc:spChg chg="add del mod">
            <ac:chgData name="Franziska Händschel" userId="e2149472-3187-4d00-b16a-a19eff6fc04a" providerId="ADAL" clId="{87045483-3FC5-48AE-BD4F-6C4DC2AB9B2D}" dt="2024-01-30T13:41:41.593" v="1697"/>
            <ac:spMkLst>
              <pc:docMk/>
              <pc:sldMasterMk cId="2436609279" sldId="2147483660"/>
              <pc:sldLayoutMk cId="1198309297" sldId="2147483674"/>
              <ac:spMk id="53" creationId="{4A0AB5E0-09A7-8036-8843-99D7CF1E95A8}"/>
            </ac:spMkLst>
          </pc:spChg>
          <pc:spChg chg="add del mod">
            <ac:chgData name="Franziska Händschel" userId="e2149472-3187-4d00-b16a-a19eff6fc04a" providerId="ADAL" clId="{87045483-3FC5-48AE-BD4F-6C4DC2AB9B2D}" dt="2024-01-30T13:41:41.593" v="1697"/>
            <ac:spMkLst>
              <pc:docMk/>
              <pc:sldMasterMk cId="2436609279" sldId="2147483660"/>
              <pc:sldLayoutMk cId="1198309297" sldId="2147483674"/>
              <ac:spMk id="54" creationId="{EF008922-9D67-4AAA-A83A-A5470CB33FA4}"/>
            </ac:spMkLst>
          </pc:spChg>
          <pc:grpChg chg="add del mod">
            <ac:chgData name="Franziska Händschel" userId="e2149472-3187-4d00-b16a-a19eff6fc04a" providerId="ADAL" clId="{87045483-3FC5-48AE-BD4F-6C4DC2AB9B2D}" dt="2024-01-30T13:41:22.635" v="1690" actId="21"/>
            <ac:grpSpMkLst>
              <pc:docMk/>
              <pc:sldMasterMk cId="2436609279" sldId="2147483660"/>
              <pc:sldLayoutMk cId="1198309297" sldId="2147483674"/>
              <ac:grpSpMk id="9" creationId="{AF02D472-320D-7504-CE65-A64AB40030B1}"/>
            </ac:grpSpMkLst>
          </pc:grpChg>
          <pc:grpChg chg="del mod topLvl">
            <ac:chgData name="Franziska Händschel" userId="e2149472-3187-4d00-b16a-a19eff6fc04a" providerId="ADAL" clId="{87045483-3FC5-48AE-BD4F-6C4DC2AB9B2D}" dt="2024-01-30T13:42:29.028" v="1707" actId="21"/>
            <ac:grpSpMkLst>
              <pc:docMk/>
              <pc:sldMasterMk cId="2436609279" sldId="2147483660"/>
              <pc:sldLayoutMk cId="1198309297" sldId="2147483674"/>
              <ac:grpSpMk id="11" creationId="{D8F180AE-4B27-1114-19AB-030CA6B8A915}"/>
            </ac:grpSpMkLst>
          </pc:grpChg>
          <pc:grpChg chg="add del mod">
            <ac:chgData name="Franziska Händschel" userId="e2149472-3187-4d00-b16a-a19eff6fc04a" providerId="ADAL" clId="{87045483-3FC5-48AE-BD4F-6C4DC2AB9B2D}" dt="2024-01-30T13:41:22.635" v="1690" actId="21"/>
            <ac:grpSpMkLst>
              <pc:docMk/>
              <pc:sldMasterMk cId="2436609279" sldId="2147483660"/>
              <pc:sldLayoutMk cId="1198309297" sldId="2147483674"/>
              <ac:grpSpMk id="15" creationId="{BA38289D-BE0E-F166-71EC-7C101AF9B0EF}"/>
            </ac:grpSpMkLst>
          </pc:grpChg>
          <pc:grpChg chg="del mod topLvl">
            <ac:chgData name="Franziska Händschel" userId="e2149472-3187-4d00-b16a-a19eff6fc04a" providerId="ADAL" clId="{87045483-3FC5-48AE-BD4F-6C4DC2AB9B2D}" dt="2024-01-30T13:42:29.028" v="1707" actId="21"/>
            <ac:grpSpMkLst>
              <pc:docMk/>
              <pc:sldMasterMk cId="2436609279" sldId="2147483660"/>
              <pc:sldLayoutMk cId="1198309297" sldId="2147483674"/>
              <ac:grpSpMk id="17" creationId="{4C571196-7E58-ACBE-7F69-FA0A04D2069E}"/>
            </ac:grpSpMkLst>
          </pc:grpChg>
          <pc:grpChg chg="add del mod">
            <ac:chgData name="Franziska Händschel" userId="e2149472-3187-4d00-b16a-a19eff6fc04a" providerId="ADAL" clId="{87045483-3FC5-48AE-BD4F-6C4DC2AB9B2D}" dt="2024-01-30T13:41:22.635" v="1690" actId="21"/>
            <ac:grpSpMkLst>
              <pc:docMk/>
              <pc:sldMasterMk cId="2436609279" sldId="2147483660"/>
              <pc:sldLayoutMk cId="1198309297" sldId="2147483674"/>
              <ac:grpSpMk id="22" creationId="{77384303-4360-BF5A-2725-2C7987E76283}"/>
            </ac:grpSpMkLst>
          </pc:grpChg>
          <pc:grpChg chg="del mod topLvl">
            <ac:chgData name="Franziska Händschel" userId="e2149472-3187-4d00-b16a-a19eff6fc04a" providerId="ADAL" clId="{87045483-3FC5-48AE-BD4F-6C4DC2AB9B2D}" dt="2024-01-30T13:42:29.028" v="1707" actId="21"/>
            <ac:grpSpMkLst>
              <pc:docMk/>
              <pc:sldMasterMk cId="2436609279" sldId="2147483660"/>
              <pc:sldLayoutMk cId="1198309297" sldId="2147483674"/>
              <ac:grpSpMk id="24" creationId="{812E2E04-EE89-DD5A-0308-05BCF87FF6C1}"/>
            </ac:grpSpMkLst>
          </pc:grpChg>
          <pc:grpChg chg="add del mod">
            <ac:chgData name="Franziska Händschel" userId="e2149472-3187-4d00-b16a-a19eff6fc04a" providerId="ADAL" clId="{87045483-3FC5-48AE-BD4F-6C4DC2AB9B2D}" dt="2024-01-30T13:41:22.635" v="1690" actId="21"/>
            <ac:grpSpMkLst>
              <pc:docMk/>
              <pc:sldMasterMk cId="2436609279" sldId="2147483660"/>
              <pc:sldLayoutMk cId="1198309297" sldId="2147483674"/>
              <ac:grpSpMk id="28" creationId="{C96474AC-D192-54A2-30F3-4E5BAC67F6AD}"/>
            </ac:grpSpMkLst>
          </pc:grpChg>
          <pc:grpChg chg="del mod topLvl">
            <ac:chgData name="Franziska Händschel" userId="e2149472-3187-4d00-b16a-a19eff6fc04a" providerId="ADAL" clId="{87045483-3FC5-48AE-BD4F-6C4DC2AB9B2D}" dt="2024-01-30T13:42:29.028" v="1707" actId="21"/>
            <ac:grpSpMkLst>
              <pc:docMk/>
              <pc:sldMasterMk cId="2436609279" sldId="2147483660"/>
              <pc:sldLayoutMk cId="1198309297" sldId="2147483674"/>
              <ac:grpSpMk id="30" creationId="{3CA4F500-3872-B8CE-A423-D4CB2D95D4E0}"/>
            </ac:grpSpMkLst>
          </pc:grpChg>
          <pc:grpChg chg="add del mod ord">
            <ac:chgData name="Franziska Händschel" userId="e2149472-3187-4d00-b16a-a19eff6fc04a" providerId="ADAL" clId="{87045483-3FC5-48AE-BD4F-6C4DC2AB9B2D}" dt="2024-01-30T13:42:25.274" v="1706" actId="165"/>
            <ac:grpSpMkLst>
              <pc:docMk/>
              <pc:sldMasterMk cId="2436609279" sldId="2147483660"/>
              <pc:sldLayoutMk cId="1198309297" sldId="2147483674"/>
              <ac:grpSpMk id="37" creationId="{AAE5131F-F2A2-717F-9E50-6AF48B381099}"/>
            </ac:grpSpMkLst>
          </pc:grpChg>
          <pc:picChg chg="add del mod">
            <ac:chgData name="Franziska Händschel" userId="e2149472-3187-4d00-b16a-a19eff6fc04a" providerId="ADAL" clId="{87045483-3FC5-48AE-BD4F-6C4DC2AB9B2D}" dt="2024-01-30T13:41:22.635" v="1690" actId="21"/>
            <ac:picMkLst>
              <pc:docMk/>
              <pc:sldMasterMk cId="2436609279" sldId="2147483660"/>
              <pc:sldLayoutMk cId="1198309297" sldId="2147483674"/>
              <ac:picMk id="34" creationId="{6DAA226D-E090-95C9-213B-17D7E322CFA8}"/>
            </ac:picMkLst>
          </pc:picChg>
          <pc:picChg chg="add del mod">
            <ac:chgData name="Franziska Händschel" userId="e2149472-3187-4d00-b16a-a19eff6fc04a" providerId="ADAL" clId="{87045483-3FC5-48AE-BD4F-6C4DC2AB9B2D}" dt="2024-01-30T13:41:22.635" v="1690" actId="21"/>
            <ac:picMkLst>
              <pc:docMk/>
              <pc:sldMasterMk cId="2436609279" sldId="2147483660"/>
              <pc:sldLayoutMk cId="1198309297" sldId="2147483674"/>
              <ac:picMk id="35" creationId="{AA689E55-2BC1-440A-6810-34F541F585D2}"/>
            </ac:picMkLst>
          </pc:picChg>
          <pc:picChg chg="add del mod topLvl">
            <ac:chgData name="Franziska Händschel" userId="e2149472-3187-4d00-b16a-a19eff6fc04a" providerId="ADAL" clId="{87045483-3FC5-48AE-BD4F-6C4DC2AB9B2D}" dt="2024-01-30T13:42:29.028" v="1707" actId="21"/>
            <ac:picMkLst>
              <pc:docMk/>
              <pc:sldMasterMk cId="2436609279" sldId="2147483660"/>
              <pc:sldLayoutMk cId="1198309297" sldId="2147483674"/>
              <ac:picMk id="36" creationId="{78622AAA-A2C2-14D6-B7C4-5BFB240A63F6}"/>
            </ac:picMkLst>
          </pc:picChg>
          <pc:picChg chg="add del mod">
            <ac:chgData name="Franziska Händschel" userId="e2149472-3187-4d00-b16a-a19eff6fc04a" providerId="ADAL" clId="{87045483-3FC5-48AE-BD4F-6C4DC2AB9B2D}" dt="2024-01-30T13:41:31.026" v="1692"/>
            <ac:picMkLst>
              <pc:docMk/>
              <pc:sldMasterMk cId="2436609279" sldId="2147483660"/>
              <pc:sldLayoutMk cId="1198309297" sldId="2147483674"/>
              <ac:picMk id="43" creationId="{90401ED3-9BFE-3049-F4D2-90C9C299FD10}"/>
            </ac:picMkLst>
          </pc:picChg>
          <pc:picChg chg="add del mod">
            <ac:chgData name="Franziska Händschel" userId="e2149472-3187-4d00-b16a-a19eff6fc04a" providerId="ADAL" clId="{87045483-3FC5-48AE-BD4F-6C4DC2AB9B2D}" dt="2024-01-30T13:41:31.026" v="1692"/>
            <ac:picMkLst>
              <pc:docMk/>
              <pc:sldMasterMk cId="2436609279" sldId="2147483660"/>
              <pc:sldLayoutMk cId="1198309297" sldId="2147483674"/>
              <ac:picMk id="44" creationId="{5D8F04F5-3C13-C730-1FCF-536AD01101F5}"/>
            </ac:picMkLst>
          </pc:picChg>
          <pc:picChg chg="add del mod ord">
            <ac:chgData name="Franziska Händschel" userId="e2149472-3187-4d00-b16a-a19eff6fc04a" providerId="ADAL" clId="{87045483-3FC5-48AE-BD4F-6C4DC2AB9B2D}" dt="2024-01-30T13:41:59.142" v="1702"/>
            <ac:picMkLst>
              <pc:docMk/>
              <pc:sldMasterMk cId="2436609279" sldId="2147483660"/>
              <pc:sldLayoutMk cId="1198309297" sldId="2147483674"/>
              <ac:picMk id="49" creationId="{535DF373-3EA3-EE6A-5203-51365E2C624B}"/>
            </ac:picMkLst>
          </pc:picChg>
          <pc:picChg chg="add del mod ord">
            <ac:chgData name="Franziska Händschel" userId="e2149472-3187-4d00-b16a-a19eff6fc04a" providerId="ADAL" clId="{87045483-3FC5-48AE-BD4F-6C4DC2AB9B2D}" dt="2024-01-30T13:41:59.142" v="1702"/>
            <ac:picMkLst>
              <pc:docMk/>
              <pc:sldMasterMk cId="2436609279" sldId="2147483660"/>
              <pc:sldLayoutMk cId="1198309297" sldId="2147483674"/>
              <ac:picMk id="50" creationId="{994C1145-DB91-F5B3-D931-8902E179022E}"/>
            </ac:picMkLst>
          </pc:picChg>
          <pc:picChg chg="add del mod">
            <ac:chgData name="Franziska Händschel" userId="e2149472-3187-4d00-b16a-a19eff6fc04a" providerId="ADAL" clId="{87045483-3FC5-48AE-BD4F-6C4DC2AB9B2D}" dt="2024-01-30T13:41:41.593" v="1697"/>
            <ac:picMkLst>
              <pc:docMk/>
              <pc:sldMasterMk cId="2436609279" sldId="2147483660"/>
              <pc:sldLayoutMk cId="1198309297" sldId="2147483674"/>
              <ac:picMk id="55" creationId="{9F8AA5D4-E7A1-3E59-01F2-4C2F56C19C6B}"/>
            </ac:picMkLst>
          </pc:picChg>
          <pc:picChg chg="add del mod">
            <ac:chgData name="Franziska Händschel" userId="e2149472-3187-4d00-b16a-a19eff6fc04a" providerId="ADAL" clId="{87045483-3FC5-48AE-BD4F-6C4DC2AB9B2D}" dt="2024-01-30T13:41:41.593" v="1697"/>
            <ac:picMkLst>
              <pc:docMk/>
              <pc:sldMasterMk cId="2436609279" sldId="2147483660"/>
              <pc:sldLayoutMk cId="1198309297" sldId="2147483674"/>
              <ac:picMk id="56" creationId="{E1040C50-CF9F-6FA8-A145-62566CDFFEBD}"/>
            </ac:picMkLst>
          </pc:picChg>
        </pc:sldLayoutChg>
        <pc:sldLayoutChg chg="del">
          <pc:chgData name="Franziska Händschel" userId="e2149472-3187-4d00-b16a-a19eff6fc04a" providerId="ADAL" clId="{87045483-3FC5-48AE-BD4F-6C4DC2AB9B2D}" dt="2024-01-30T13:23:09.150" v="1502" actId="2696"/>
          <pc:sldLayoutMkLst>
            <pc:docMk/>
            <pc:sldMasterMk cId="2436609279" sldId="2147483660"/>
            <pc:sldLayoutMk cId="1900920730" sldId="2147483675"/>
          </pc:sldLayoutMkLst>
        </pc:sldLayoutChg>
        <pc:sldLayoutChg chg="addSp delSp modSp new mod">
          <pc:chgData name="Franziska Händschel" userId="e2149472-3187-4d00-b16a-a19eff6fc04a" providerId="ADAL" clId="{87045483-3FC5-48AE-BD4F-6C4DC2AB9B2D}" dt="2024-01-31T09:44:41.769" v="1756" actId="20577"/>
          <pc:sldLayoutMkLst>
            <pc:docMk/>
            <pc:sldMasterMk cId="2436609279" sldId="2147483660"/>
            <pc:sldLayoutMk cId="2315290167" sldId="2147483675"/>
          </pc:sldLayoutMkLst>
          <pc:spChg chg="add mod">
            <ac:chgData name="Franziska Händschel" userId="e2149472-3187-4d00-b16a-a19eff6fc04a" providerId="ADAL" clId="{87045483-3FC5-48AE-BD4F-6C4DC2AB9B2D}" dt="2024-01-31T09:44:41.769" v="1756" actId="20577"/>
            <ac:spMkLst>
              <pc:docMk/>
              <pc:sldMasterMk cId="2436609279" sldId="2147483660"/>
              <pc:sldLayoutMk cId="2315290167" sldId="2147483675"/>
              <ac:spMk id="2" creationId="{0A7730FE-CA85-632B-82DC-A83DB5DA932A}"/>
            </ac:spMkLst>
          </pc:spChg>
          <pc:spChg chg="del">
            <ac:chgData name="Franziska Händschel" userId="e2149472-3187-4d00-b16a-a19eff6fc04a" providerId="ADAL" clId="{87045483-3FC5-48AE-BD4F-6C4DC2AB9B2D}" dt="2024-01-30T13:25:51.761" v="1519" actId="478"/>
            <ac:spMkLst>
              <pc:docMk/>
              <pc:sldMasterMk cId="2436609279" sldId="2147483660"/>
              <pc:sldLayoutMk cId="2315290167" sldId="2147483675"/>
              <ac:spMk id="2" creationId="{AF6C1CB1-133D-A70B-2AC2-7F66568545BF}"/>
            </ac:spMkLst>
          </pc:spChg>
          <pc:spChg chg="add mod">
            <ac:chgData name="Franziska Händschel" userId="e2149472-3187-4d00-b16a-a19eff6fc04a" providerId="ADAL" clId="{87045483-3FC5-48AE-BD4F-6C4DC2AB9B2D}" dt="2024-01-30T13:25:58.358" v="1520"/>
            <ac:spMkLst>
              <pc:docMk/>
              <pc:sldMasterMk cId="2436609279" sldId="2147483660"/>
              <pc:sldLayoutMk cId="2315290167" sldId="2147483675"/>
              <ac:spMk id="3" creationId="{70B3AAD0-4358-1426-7F24-36A2855E7810}"/>
            </ac:spMkLst>
          </pc:spChg>
          <pc:spChg chg="add del mod">
            <ac:chgData name="Franziska Händschel" userId="e2149472-3187-4d00-b16a-a19eff6fc04a" providerId="ADAL" clId="{87045483-3FC5-48AE-BD4F-6C4DC2AB9B2D}" dt="2024-01-30T13:26:27.379" v="1538" actId="478"/>
            <ac:spMkLst>
              <pc:docMk/>
              <pc:sldMasterMk cId="2436609279" sldId="2147483660"/>
              <pc:sldLayoutMk cId="2315290167" sldId="2147483675"/>
              <ac:spMk id="4" creationId="{406C1801-8BBD-122B-34B4-F40EE45A81AB}"/>
            </ac:spMkLst>
          </pc:spChg>
          <pc:spChg chg="add mod">
            <ac:chgData name="Franziska Händschel" userId="e2149472-3187-4d00-b16a-a19eff6fc04a" providerId="ADAL" clId="{87045483-3FC5-48AE-BD4F-6C4DC2AB9B2D}" dt="2024-01-30T13:32:16.592" v="1614" actId="20577"/>
            <ac:spMkLst>
              <pc:docMk/>
              <pc:sldMasterMk cId="2436609279" sldId="2147483660"/>
              <pc:sldLayoutMk cId="2315290167" sldId="2147483675"/>
              <ac:spMk id="5" creationId="{B7912C82-CE2B-482D-27E5-88FFAD5F6363}"/>
            </ac:spMkLst>
          </pc:spChg>
          <pc:spChg chg="add del mod">
            <ac:chgData name="Franziska Händschel" userId="e2149472-3187-4d00-b16a-a19eff6fc04a" providerId="ADAL" clId="{87045483-3FC5-48AE-BD4F-6C4DC2AB9B2D}" dt="2024-01-30T13:32:39.237" v="1617" actId="478"/>
            <ac:spMkLst>
              <pc:docMk/>
              <pc:sldMasterMk cId="2436609279" sldId="2147483660"/>
              <pc:sldLayoutMk cId="2315290167" sldId="2147483675"/>
              <ac:spMk id="6" creationId="{585EE57E-187D-9EFE-6228-CF85F73E23A2}"/>
            </ac:spMkLst>
          </pc:spChg>
          <pc:spChg chg="mod">
            <ac:chgData name="Franziska Händschel" userId="e2149472-3187-4d00-b16a-a19eff6fc04a" providerId="ADAL" clId="{87045483-3FC5-48AE-BD4F-6C4DC2AB9B2D}" dt="2024-01-30T13:27:06.534" v="1542"/>
            <ac:spMkLst>
              <pc:docMk/>
              <pc:sldMasterMk cId="2436609279" sldId="2147483660"/>
              <pc:sldLayoutMk cId="2315290167" sldId="2147483675"/>
              <ac:spMk id="8" creationId="{717B1ED5-3192-8FB2-5095-5746E59F4916}"/>
            </ac:spMkLst>
          </pc:spChg>
          <pc:spChg chg="mod">
            <ac:chgData name="Franziska Händschel" userId="e2149472-3187-4d00-b16a-a19eff6fc04a" providerId="ADAL" clId="{87045483-3FC5-48AE-BD4F-6C4DC2AB9B2D}" dt="2024-01-30T13:27:06.534" v="1542"/>
            <ac:spMkLst>
              <pc:docMk/>
              <pc:sldMasterMk cId="2436609279" sldId="2147483660"/>
              <pc:sldLayoutMk cId="2315290167" sldId="2147483675"/>
              <ac:spMk id="10" creationId="{6CDEE998-BC5B-A92A-FDC3-39F9BA7587F5}"/>
            </ac:spMkLst>
          </pc:spChg>
          <pc:spChg chg="mod">
            <ac:chgData name="Franziska Händschel" userId="e2149472-3187-4d00-b16a-a19eff6fc04a" providerId="ADAL" clId="{87045483-3FC5-48AE-BD4F-6C4DC2AB9B2D}" dt="2024-01-30T13:27:06.534" v="1542"/>
            <ac:spMkLst>
              <pc:docMk/>
              <pc:sldMasterMk cId="2436609279" sldId="2147483660"/>
              <pc:sldLayoutMk cId="2315290167" sldId="2147483675"/>
              <ac:spMk id="12" creationId="{17F1A521-6FE0-70DE-C40F-0241A03CF6AE}"/>
            </ac:spMkLst>
          </pc:spChg>
          <pc:spChg chg="mod">
            <ac:chgData name="Franziska Händschel" userId="e2149472-3187-4d00-b16a-a19eff6fc04a" providerId="ADAL" clId="{87045483-3FC5-48AE-BD4F-6C4DC2AB9B2D}" dt="2024-01-30T13:27:06.534" v="1542"/>
            <ac:spMkLst>
              <pc:docMk/>
              <pc:sldMasterMk cId="2436609279" sldId="2147483660"/>
              <pc:sldLayoutMk cId="2315290167" sldId="2147483675"/>
              <ac:spMk id="14" creationId="{900802D5-1C9B-3ED8-F23C-FCB8FBE47442}"/>
            </ac:spMkLst>
          </pc:spChg>
          <pc:spChg chg="mod">
            <ac:chgData name="Franziska Händschel" userId="e2149472-3187-4d00-b16a-a19eff6fc04a" providerId="ADAL" clId="{87045483-3FC5-48AE-BD4F-6C4DC2AB9B2D}" dt="2024-01-30T13:27:06.534" v="1542"/>
            <ac:spMkLst>
              <pc:docMk/>
              <pc:sldMasterMk cId="2436609279" sldId="2147483660"/>
              <pc:sldLayoutMk cId="2315290167" sldId="2147483675"/>
              <ac:spMk id="16" creationId="{68980D26-8ACC-404D-BBD1-F9B2AFE2A69A}"/>
            </ac:spMkLst>
          </pc:spChg>
          <pc:spChg chg="mod">
            <ac:chgData name="Franziska Händschel" userId="e2149472-3187-4d00-b16a-a19eff6fc04a" providerId="ADAL" clId="{87045483-3FC5-48AE-BD4F-6C4DC2AB9B2D}" dt="2024-01-30T13:27:06.534" v="1542"/>
            <ac:spMkLst>
              <pc:docMk/>
              <pc:sldMasterMk cId="2436609279" sldId="2147483660"/>
              <pc:sldLayoutMk cId="2315290167" sldId="2147483675"/>
              <ac:spMk id="18" creationId="{DDC6D988-33B9-4A0B-97FB-1F8E3D1340C6}"/>
            </ac:spMkLst>
          </pc:spChg>
          <pc:spChg chg="mod">
            <ac:chgData name="Franziska Händschel" userId="e2149472-3187-4d00-b16a-a19eff6fc04a" providerId="ADAL" clId="{87045483-3FC5-48AE-BD4F-6C4DC2AB9B2D}" dt="2024-01-30T13:27:06.534" v="1542"/>
            <ac:spMkLst>
              <pc:docMk/>
              <pc:sldMasterMk cId="2436609279" sldId="2147483660"/>
              <pc:sldLayoutMk cId="2315290167" sldId="2147483675"/>
              <ac:spMk id="20" creationId="{B4C77DAE-BD58-90D6-5761-196EBC7D1EC7}"/>
            </ac:spMkLst>
          </pc:spChg>
          <pc:spChg chg="mod">
            <ac:chgData name="Franziska Händschel" userId="e2149472-3187-4d00-b16a-a19eff6fc04a" providerId="ADAL" clId="{87045483-3FC5-48AE-BD4F-6C4DC2AB9B2D}" dt="2024-01-30T13:27:06.534" v="1542"/>
            <ac:spMkLst>
              <pc:docMk/>
              <pc:sldMasterMk cId="2436609279" sldId="2147483660"/>
              <pc:sldLayoutMk cId="2315290167" sldId="2147483675"/>
              <ac:spMk id="22" creationId="{903C0210-5FCF-3AFC-C1F2-9A77AE4D2EA1}"/>
            </ac:spMkLst>
          </pc:spChg>
          <pc:spChg chg="mod">
            <ac:chgData name="Franziska Händschel" userId="e2149472-3187-4d00-b16a-a19eff6fc04a" providerId="ADAL" clId="{87045483-3FC5-48AE-BD4F-6C4DC2AB9B2D}" dt="2024-01-30T13:27:06.534" v="1542"/>
            <ac:spMkLst>
              <pc:docMk/>
              <pc:sldMasterMk cId="2436609279" sldId="2147483660"/>
              <pc:sldLayoutMk cId="2315290167" sldId="2147483675"/>
              <ac:spMk id="27" creationId="{57D7087A-4435-2BFA-010C-98E88B8A4947}"/>
            </ac:spMkLst>
          </pc:spChg>
          <pc:spChg chg="mod">
            <ac:chgData name="Franziska Händschel" userId="e2149472-3187-4d00-b16a-a19eff6fc04a" providerId="ADAL" clId="{87045483-3FC5-48AE-BD4F-6C4DC2AB9B2D}" dt="2024-01-30T13:27:06.534" v="1542"/>
            <ac:spMkLst>
              <pc:docMk/>
              <pc:sldMasterMk cId="2436609279" sldId="2147483660"/>
              <pc:sldLayoutMk cId="2315290167" sldId="2147483675"/>
              <ac:spMk id="30" creationId="{36145F38-4DD4-041C-3607-CDF925F757A3}"/>
            </ac:spMkLst>
          </pc:spChg>
          <pc:spChg chg="mod">
            <ac:chgData name="Franziska Händschel" userId="e2149472-3187-4d00-b16a-a19eff6fc04a" providerId="ADAL" clId="{87045483-3FC5-48AE-BD4F-6C4DC2AB9B2D}" dt="2024-01-30T13:27:06.534" v="1542"/>
            <ac:spMkLst>
              <pc:docMk/>
              <pc:sldMasterMk cId="2436609279" sldId="2147483660"/>
              <pc:sldLayoutMk cId="2315290167" sldId="2147483675"/>
              <ac:spMk id="35" creationId="{80BAD48F-2BA4-0D21-30C4-797FEA951FCF}"/>
            </ac:spMkLst>
          </pc:spChg>
          <pc:spChg chg="mod">
            <ac:chgData name="Franziska Händschel" userId="e2149472-3187-4d00-b16a-a19eff6fc04a" providerId="ADAL" clId="{87045483-3FC5-48AE-BD4F-6C4DC2AB9B2D}" dt="2024-01-30T13:27:06.534" v="1542"/>
            <ac:spMkLst>
              <pc:docMk/>
              <pc:sldMasterMk cId="2436609279" sldId="2147483660"/>
              <pc:sldLayoutMk cId="2315290167" sldId="2147483675"/>
              <ac:spMk id="36" creationId="{CFE2A769-89C6-E83D-D048-8E995098FF94}"/>
            </ac:spMkLst>
          </pc:spChg>
          <pc:spChg chg="mod">
            <ac:chgData name="Franziska Händschel" userId="e2149472-3187-4d00-b16a-a19eff6fc04a" providerId="ADAL" clId="{87045483-3FC5-48AE-BD4F-6C4DC2AB9B2D}" dt="2024-01-30T13:27:06.534" v="1542"/>
            <ac:spMkLst>
              <pc:docMk/>
              <pc:sldMasterMk cId="2436609279" sldId="2147483660"/>
              <pc:sldLayoutMk cId="2315290167" sldId="2147483675"/>
              <ac:spMk id="40" creationId="{C78FCAF6-E4F8-6D90-DA01-DE8E3B4268CD}"/>
            </ac:spMkLst>
          </pc:spChg>
          <pc:spChg chg="mod">
            <ac:chgData name="Franziska Händschel" userId="e2149472-3187-4d00-b16a-a19eff6fc04a" providerId="ADAL" clId="{87045483-3FC5-48AE-BD4F-6C4DC2AB9B2D}" dt="2024-01-30T13:27:06.534" v="1542"/>
            <ac:spMkLst>
              <pc:docMk/>
              <pc:sldMasterMk cId="2436609279" sldId="2147483660"/>
              <pc:sldLayoutMk cId="2315290167" sldId="2147483675"/>
              <ac:spMk id="43" creationId="{462C0762-90D4-DEA3-7EDF-F1D22739AEF3}"/>
            </ac:spMkLst>
          </pc:spChg>
          <pc:spChg chg="mod">
            <ac:chgData name="Franziska Händschel" userId="e2149472-3187-4d00-b16a-a19eff6fc04a" providerId="ADAL" clId="{87045483-3FC5-48AE-BD4F-6C4DC2AB9B2D}" dt="2024-01-30T13:27:06.534" v="1542"/>
            <ac:spMkLst>
              <pc:docMk/>
              <pc:sldMasterMk cId="2436609279" sldId="2147483660"/>
              <pc:sldLayoutMk cId="2315290167" sldId="2147483675"/>
              <ac:spMk id="45" creationId="{730B7960-824C-E264-6208-13B36FC44C50}"/>
            </ac:spMkLst>
          </pc:spChg>
          <pc:spChg chg="mod">
            <ac:chgData name="Franziska Händschel" userId="e2149472-3187-4d00-b16a-a19eff6fc04a" providerId="ADAL" clId="{87045483-3FC5-48AE-BD4F-6C4DC2AB9B2D}" dt="2024-01-30T13:27:06.534" v="1542"/>
            <ac:spMkLst>
              <pc:docMk/>
              <pc:sldMasterMk cId="2436609279" sldId="2147483660"/>
              <pc:sldLayoutMk cId="2315290167" sldId="2147483675"/>
              <ac:spMk id="47" creationId="{ECD415FC-6D09-60DB-E6DF-988CECFA6E92}"/>
            </ac:spMkLst>
          </pc:spChg>
          <pc:spChg chg="add mod">
            <ac:chgData name="Franziska Händschel" userId="e2149472-3187-4d00-b16a-a19eff6fc04a" providerId="ADAL" clId="{87045483-3FC5-48AE-BD4F-6C4DC2AB9B2D}" dt="2024-01-30T13:27:15.930" v="1543" actId="1076"/>
            <ac:spMkLst>
              <pc:docMk/>
              <pc:sldMasterMk cId="2436609279" sldId="2147483660"/>
              <pc:sldLayoutMk cId="2315290167" sldId="2147483675"/>
              <ac:spMk id="48" creationId="{82C0293F-504B-3648-E578-E0F92A5446B3}"/>
            </ac:spMkLst>
          </pc:spChg>
          <pc:spChg chg="add del mod">
            <ac:chgData name="Franziska Händschel" userId="e2149472-3187-4d00-b16a-a19eff6fc04a" providerId="ADAL" clId="{87045483-3FC5-48AE-BD4F-6C4DC2AB9B2D}" dt="2024-01-30T13:27:17.886" v="1544" actId="478"/>
            <ac:spMkLst>
              <pc:docMk/>
              <pc:sldMasterMk cId="2436609279" sldId="2147483660"/>
              <pc:sldLayoutMk cId="2315290167" sldId="2147483675"/>
              <ac:spMk id="49" creationId="{A7E2BB22-193B-38F9-A3BF-B970917D4679}"/>
            </ac:spMkLst>
          </pc:spChg>
          <pc:spChg chg="add mod">
            <ac:chgData name="Franziska Händschel" userId="e2149472-3187-4d00-b16a-a19eff6fc04a" providerId="ADAL" clId="{87045483-3FC5-48AE-BD4F-6C4DC2AB9B2D}" dt="2024-01-30T13:27:15.930" v="1543" actId="1076"/>
            <ac:spMkLst>
              <pc:docMk/>
              <pc:sldMasterMk cId="2436609279" sldId="2147483660"/>
              <pc:sldLayoutMk cId="2315290167" sldId="2147483675"/>
              <ac:spMk id="50" creationId="{4CE71261-40A2-2336-7C5B-E4625B03820F}"/>
            </ac:spMkLst>
          </pc:spChg>
          <pc:spChg chg="add mod">
            <ac:chgData name="Franziska Händschel" userId="e2149472-3187-4d00-b16a-a19eff6fc04a" providerId="ADAL" clId="{87045483-3FC5-48AE-BD4F-6C4DC2AB9B2D}" dt="2024-01-30T13:27:15.930" v="1543" actId="1076"/>
            <ac:spMkLst>
              <pc:docMk/>
              <pc:sldMasterMk cId="2436609279" sldId="2147483660"/>
              <pc:sldLayoutMk cId="2315290167" sldId="2147483675"/>
              <ac:spMk id="51" creationId="{A8D0D3B9-C173-46DD-D76E-4C62192E7201}"/>
            </ac:spMkLst>
          </pc:spChg>
          <pc:spChg chg="add mod">
            <ac:chgData name="Franziska Händschel" userId="e2149472-3187-4d00-b16a-a19eff6fc04a" providerId="ADAL" clId="{87045483-3FC5-48AE-BD4F-6C4DC2AB9B2D}" dt="2024-01-30T13:27:15.930" v="1543" actId="1076"/>
            <ac:spMkLst>
              <pc:docMk/>
              <pc:sldMasterMk cId="2436609279" sldId="2147483660"/>
              <pc:sldLayoutMk cId="2315290167" sldId="2147483675"/>
              <ac:spMk id="53" creationId="{6FBB0E56-0494-5C21-35C8-28FEFCE65EAE}"/>
            </ac:spMkLst>
          </pc:spChg>
          <pc:spChg chg="add mod">
            <ac:chgData name="Franziska Händschel" userId="e2149472-3187-4d00-b16a-a19eff6fc04a" providerId="ADAL" clId="{87045483-3FC5-48AE-BD4F-6C4DC2AB9B2D}" dt="2024-01-30T13:27:15.930" v="1543" actId="1076"/>
            <ac:spMkLst>
              <pc:docMk/>
              <pc:sldMasterMk cId="2436609279" sldId="2147483660"/>
              <pc:sldLayoutMk cId="2315290167" sldId="2147483675"/>
              <ac:spMk id="54" creationId="{D35F3675-4DAE-FEF0-5A14-DE3BB4AE31D6}"/>
            </ac:spMkLst>
          </pc:spChg>
          <pc:spChg chg="add del mod">
            <ac:chgData name="Franziska Händschel" userId="e2149472-3187-4d00-b16a-a19eff6fc04a" providerId="ADAL" clId="{87045483-3FC5-48AE-BD4F-6C4DC2AB9B2D}" dt="2024-01-30T13:39:15.357" v="1676" actId="21"/>
            <ac:spMkLst>
              <pc:docMk/>
              <pc:sldMasterMk cId="2436609279" sldId="2147483660"/>
              <pc:sldLayoutMk cId="2315290167" sldId="2147483675"/>
              <ac:spMk id="56" creationId="{BD933AAF-A648-F59C-178F-5036BCD5863F}"/>
            </ac:spMkLst>
          </pc:spChg>
          <pc:spChg chg="add mod">
            <ac:chgData name="Franziska Händschel" userId="e2149472-3187-4d00-b16a-a19eff6fc04a" providerId="ADAL" clId="{87045483-3FC5-48AE-BD4F-6C4DC2AB9B2D}" dt="2024-01-30T13:27:15.930" v="1543" actId="1076"/>
            <ac:spMkLst>
              <pc:docMk/>
              <pc:sldMasterMk cId="2436609279" sldId="2147483660"/>
              <pc:sldLayoutMk cId="2315290167" sldId="2147483675"/>
              <ac:spMk id="57" creationId="{A7C7B271-941C-54AD-6AA9-3243984C44E9}"/>
            </ac:spMkLst>
          </pc:spChg>
          <pc:spChg chg="add del mod">
            <ac:chgData name="Franziska Händschel" userId="e2149472-3187-4d00-b16a-a19eff6fc04a" providerId="ADAL" clId="{87045483-3FC5-48AE-BD4F-6C4DC2AB9B2D}" dt="2024-01-30T13:39:15.357" v="1676" actId="21"/>
            <ac:spMkLst>
              <pc:docMk/>
              <pc:sldMasterMk cId="2436609279" sldId="2147483660"/>
              <pc:sldLayoutMk cId="2315290167" sldId="2147483675"/>
              <ac:spMk id="58" creationId="{6E6073A7-1643-F699-7959-BE818264B972}"/>
            </ac:spMkLst>
          </pc:spChg>
          <pc:spChg chg="add mod">
            <ac:chgData name="Franziska Händschel" userId="e2149472-3187-4d00-b16a-a19eff6fc04a" providerId="ADAL" clId="{87045483-3FC5-48AE-BD4F-6C4DC2AB9B2D}" dt="2024-01-30T13:27:15.930" v="1543" actId="1076"/>
            <ac:spMkLst>
              <pc:docMk/>
              <pc:sldMasterMk cId="2436609279" sldId="2147483660"/>
              <pc:sldLayoutMk cId="2315290167" sldId="2147483675"/>
              <ac:spMk id="59" creationId="{3AAD8D71-5790-455F-55C5-CFEC5B5A869A}"/>
            </ac:spMkLst>
          </pc:spChg>
          <pc:spChg chg="add del mod">
            <ac:chgData name="Franziska Händschel" userId="e2149472-3187-4d00-b16a-a19eff6fc04a" providerId="ADAL" clId="{87045483-3FC5-48AE-BD4F-6C4DC2AB9B2D}" dt="2024-01-30T13:39:15.357" v="1676" actId="21"/>
            <ac:spMkLst>
              <pc:docMk/>
              <pc:sldMasterMk cId="2436609279" sldId="2147483660"/>
              <pc:sldLayoutMk cId="2315290167" sldId="2147483675"/>
              <ac:spMk id="60" creationId="{2974A283-170E-02C1-A88A-0DCFA9DF29AD}"/>
            </ac:spMkLst>
          </pc:spChg>
          <pc:spChg chg="add mod">
            <ac:chgData name="Franziska Händschel" userId="e2149472-3187-4d00-b16a-a19eff6fc04a" providerId="ADAL" clId="{87045483-3FC5-48AE-BD4F-6C4DC2AB9B2D}" dt="2024-01-30T13:27:15.930" v="1543" actId="1076"/>
            <ac:spMkLst>
              <pc:docMk/>
              <pc:sldMasterMk cId="2436609279" sldId="2147483660"/>
              <pc:sldLayoutMk cId="2315290167" sldId="2147483675"/>
              <ac:spMk id="61" creationId="{F543C6C2-837B-871C-F024-B442620DEFA5}"/>
            </ac:spMkLst>
          </pc:spChg>
          <pc:spChg chg="add del mod">
            <ac:chgData name="Franziska Händschel" userId="e2149472-3187-4d00-b16a-a19eff6fc04a" providerId="ADAL" clId="{87045483-3FC5-48AE-BD4F-6C4DC2AB9B2D}" dt="2024-01-30T13:39:15.357" v="1676" actId="21"/>
            <ac:spMkLst>
              <pc:docMk/>
              <pc:sldMasterMk cId="2436609279" sldId="2147483660"/>
              <pc:sldLayoutMk cId="2315290167" sldId="2147483675"/>
              <ac:spMk id="62" creationId="{B36CE7C7-E7B9-969D-DD29-DFE0B5F5A002}"/>
            </ac:spMkLst>
          </pc:spChg>
          <pc:spChg chg="add mod">
            <ac:chgData name="Franziska Händschel" userId="e2149472-3187-4d00-b16a-a19eff6fc04a" providerId="ADAL" clId="{87045483-3FC5-48AE-BD4F-6C4DC2AB9B2D}" dt="2024-01-30T13:27:15.930" v="1543" actId="1076"/>
            <ac:spMkLst>
              <pc:docMk/>
              <pc:sldMasterMk cId="2436609279" sldId="2147483660"/>
              <pc:sldLayoutMk cId="2315290167" sldId="2147483675"/>
              <ac:spMk id="63" creationId="{F48E5AD7-4C08-9E83-45FE-7AA4DAAFDA81}"/>
            </ac:spMkLst>
          </pc:spChg>
          <pc:spChg chg="add del mod">
            <ac:chgData name="Franziska Händschel" userId="e2149472-3187-4d00-b16a-a19eff6fc04a" providerId="ADAL" clId="{87045483-3FC5-48AE-BD4F-6C4DC2AB9B2D}" dt="2024-01-30T13:39:15.357" v="1676" actId="21"/>
            <ac:spMkLst>
              <pc:docMk/>
              <pc:sldMasterMk cId="2436609279" sldId="2147483660"/>
              <pc:sldLayoutMk cId="2315290167" sldId="2147483675"/>
              <ac:spMk id="64" creationId="{835BCB39-9F35-399D-1623-9D8560E4A944}"/>
            </ac:spMkLst>
          </pc:spChg>
          <pc:spChg chg="add mod">
            <ac:chgData name="Franziska Händschel" userId="e2149472-3187-4d00-b16a-a19eff6fc04a" providerId="ADAL" clId="{87045483-3FC5-48AE-BD4F-6C4DC2AB9B2D}" dt="2024-01-30T13:27:15.930" v="1543" actId="1076"/>
            <ac:spMkLst>
              <pc:docMk/>
              <pc:sldMasterMk cId="2436609279" sldId="2147483660"/>
              <pc:sldLayoutMk cId="2315290167" sldId="2147483675"/>
              <ac:spMk id="65" creationId="{D6376DC7-29BE-4A9D-C904-C1BCC83B0959}"/>
            </ac:spMkLst>
          </pc:spChg>
          <pc:spChg chg="add del mod">
            <ac:chgData name="Franziska Händschel" userId="e2149472-3187-4d00-b16a-a19eff6fc04a" providerId="ADAL" clId="{87045483-3FC5-48AE-BD4F-6C4DC2AB9B2D}" dt="2024-01-30T13:39:15.357" v="1676" actId="21"/>
            <ac:spMkLst>
              <pc:docMk/>
              <pc:sldMasterMk cId="2436609279" sldId="2147483660"/>
              <pc:sldLayoutMk cId="2315290167" sldId="2147483675"/>
              <ac:spMk id="66" creationId="{48D5C3B0-AB8D-F184-EF4A-FB535E7900E1}"/>
            </ac:spMkLst>
          </pc:spChg>
          <pc:spChg chg="add mod">
            <ac:chgData name="Franziska Händschel" userId="e2149472-3187-4d00-b16a-a19eff6fc04a" providerId="ADAL" clId="{87045483-3FC5-48AE-BD4F-6C4DC2AB9B2D}" dt="2024-01-30T13:27:15.930" v="1543" actId="1076"/>
            <ac:spMkLst>
              <pc:docMk/>
              <pc:sldMasterMk cId="2436609279" sldId="2147483660"/>
              <pc:sldLayoutMk cId="2315290167" sldId="2147483675"/>
              <ac:spMk id="67" creationId="{89CDD9E4-F9FD-2DF5-ACF3-CF48313753D6}"/>
            </ac:spMkLst>
          </pc:spChg>
          <pc:spChg chg="add del mod">
            <ac:chgData name="Franziska Händschel" userId="e2149472-3187-4d00-b16a-a19eff6fc04a" providerId="ADAL" clId="{87045483-3FC5-48AE-BD4F-6C4DC2AB9B2D}" dt="2024-01-30T13:39:15.357" v="1676" actId="21"/>
            <ac:spMkLst>
              <pc:docMk/>
              <pc:sldMasterMk cId="2436609279" sldId="2147483660"/>
              <pc:sldLayoutMk cId="2315290167" sldId="2147483675"/>
              <ac:spMk id="68" creationId="{BB6CD7DE-69EA-57CA-3BC9-85DC92961FF5}"/>
            </ac:spMkLst>
          </pc:spChg>
          <pc:spChg chg="add mod">
            <ac:chgData name="Franziska Händschel" userId="e2149472-3187-4d00-b16a-a19eff6fc04a" providerId="ADAL" clId="{87045483-3FC5-48AE-BD4F-6C4DC2AB9B2D}" dt="2024-01-30T13:27:15.930" v="1543" actId="1076"/>
            <ac:spMkLst>
              <pc:docMk/>
              <pc:sldMasterMk cId="2436609279" sldId="2147483660"/>
              <pc:sldLayoutMk cId="2315290167" sldId="2147483675"/>
              <ac:spMk id="69" creationId="{5A010288-74A1-3A28-5F12-559FBAD2E0F9}"/>
            </ac:spMkLst>
          </pc:spChg>
          <pc:spChg chg="add del mod">
            <ac:chgData name="Franziska Händschel" userId="e2149472-3187-4d00-b16a-a19eff6fc04a" providerId="ADAL" clId="{87045483-3FC5-48AE-BD4F-6C4DC2AB9B2D}" dt="2024-01-30T13:39:15.357" v="1676" actId="21"/>
            <ac:spMkLst>
              <pc:docMk/>
              <pc:sldMasterMk cId="2436609279" sldId="2147483660"/>
              <pc:sldLayoutMk cId="2315290167" sldId="2147483675"/>
              <ac:spMk id="70" creationId="{44B6F070-4F5D-DEA5-82E7-8FDD9206AE2C}"/>
            </ac:spMkLst>
          </pc:spChg>
          <pc:spChg chg="add mod">
            <ac:chgData name="Franziska Händschel" userId="e2149472-3187-4d00-b16a-a19eff6fc04a" providerId="ADAL" clId="{87045483-3FC5-48AE-BD4F-6C4DC2AB9B2D}" dt="2024-01-30T13:27:15.930" v="1543" actId="1076"/>
            <ac:spMkLst>
              <pc:docMk/>
              <pc:sldMasterMk cId="2436609279" sldId="2147483660"/>
              <pc:sldLayoutMk cId="2315290167" sldId="2147483675"/>
              <ac:spMk id="71" creationId="{3E4E9BD9-F12C-C5C1-7E5F-32C6197B2F2E}"/>
            </ac:spMkLst>
          </pc:spChg>
          <pc:spChg chg="add del mod">
            <ac:chgData name="Franziska Händschel" userId="e2149472-3187-4d00-b16a-a19eff6fc04a" providerId="ADAL" clId="{87045483-3FC5-48AE-BD4F-6C4DC2AB9B2D}" dt="2024-01-30T13:39:15.357" v="1676" actId="21"/>
            <ac:spMkLst>
              <pc:docMk/>
              <pc:sldMasterMk cId="2436609279" sldId="2147483660"/>
              <pc:sldLayoutMk cId="2315290167" sldId="2147483675"/>
              <ac:spMk id="72" creationId="{28C3AC17-9876-B125-9603-7D5D42E66874}"/>
            </ac:spMkLst>
          </pc:spChg>
          <pc:spChg chg="add mod">
            <ac:chgData name="Franziska Händschel" userId="e2149472-3187-4d00-b16a-a19eff6fc04a" providerId="ADAL" clId="{87045483-3FC5-48AE-BD4F-6C4DC2AB9B2D}" dt="2024-01-30T13:27:15.930" v="1543" actId="1076"/>
            <ac:spMkLst>
              <pc:docMk/>
              <pc:sldMasterMk cId="2436609279" sldId="2147483660"/>
              <pc:sldLayoutMk cId="2315290167" sldId="2147483675"/>
              <ac:spMk id="73" creationId="{79BB0807-CD9A-3966-9FFE-5C0BA2A02F53}"/>
            </ac:spMkLst>
          </pc:spChg>
          <pc:spChg chg="add del mod">
            <ac:chgData name="Franziska Händschel" userId="e2149472-3187-4d00-b16a-a19eff6fc04a" providerId="ADAL" clId="{87045483-3FC5-48AE-BD4F-6C4DC2AB9B2D}" dt="2024-01-30T13:39:15.357" v="1676" actId="21"/>
            <ac:spMkLst>
              <pc:docMk/>
              <pc:sldMasterMk cId="2436609279" sldId="2147483660"/>
              <pc:sldLayoutMk cId="2315290167" sldId="2147483675"/>
              <ac:spMk id="74" creationId="{EBDD4588-2912-8587-6A72-027EA8F7CADC}"/>
            </ac:spMkLst>
          </pc:spChg>
          <pc:spChg chg="add mod">
            <ac:chgData name="Franziska Händschel" userId="e2149472-3187-4d00-b16a-a19eff6fc04a" providerId="ADAL" clId="{87045483-3FC5-48AE-BD4F-6C4DC2AB9B2D}" dt="2024-01-30T13:27:15.930" v="1543" actId="1076"/>
            <ac:spMkLst>
              <pc:docMk/>
              <pc:sldMasterMk cId="2436609279" sldId="2147483660"/>
              <pc:sldLayoutMk cId="2315290167" sldId="2147483675"/>
              <ac:spMk id="75" creationId="{1D7C7C77-1A6B-3E2B-E2E3-AF4DB5E0E1A5}"/>
            </ac:spMkLst>
          </pc:spChg>
          <pc:spChg chg="add del mod">
            <ac:chgData name="Franziska Händschel" userId="e2149472-3187-4d00-b16a-a19eff6fc04a" providerId="ADAL" clId="{87045483-3FC5-48AE-BD4F-6C4DC2AB9B2D}" dt="2024-01-30T13:39:15.357" v="1676" actId="21"/>
            <ac:spMkLst>
              <pc:docMk/>
              <pc:sldMasterMk cId="2436609279" sldId="2147483660"/>
              <pc:sldLayoutMk cId="2315290167" sldId="2147483675"/>
              <ac:spMk id="76" creationId="{0E84ED99-719B-34E0-869E-E683F1FDA9B0}"/>
            </ac:spMkLst>
          </pc:spChg>
          <pc:spChg chg="add mod">
            <ac:chgData name="Franziska Händschel" userId="e2149472-3187-4d00-b16a-a19eff6fc04a" providerId="ADAL" clId="{87045483-3FC5-48AE-BD4F-6C4DC2AB9B2D}" dt="2024-01-30T13:27:15.930" v="1543" actId="1076"/>
            <ac:spMkLst>
              <pc:docMk/>
              <pc:sldMasterMk cId="2436609279" sldId="2147483660"/>
              <pc:sldLayoutMk cId="2315290167" sldId="2147483675"/>
              <ac:spMk id="77" creationId="{FD586480-6A62-44D5-979B-141ACEDCFED2}"/>
            </ac:spMkLst>
          </pc:spChg>
          <pc:spChg chg="add del mod">
            <ac:chgData name="Franziska Händschel" userId="e2149472-3187-4d00-b16a-a19eff6fc04a" providerId="ADAL" clId="{87045483-3FC5-48AE-BD4F-6C4DC2AB9B2D}" dt="2024-01-30T13:39:15.357" v="1676" actId="21"/>
            <ac:spMkLst>
              <pc:docMk/>
              <pc:sldMasterMk cId="2436609279" sldId="2147483660"/>
              <pc:sldLayoutMk cId="2315290167" sldId="2147483675"/>
              <ac:spMk id="78" creationId="{E4875FC5-D260-6C4B-9212-B21870FA812D}"/>
            </ac:spMkLst>
          </pc:spChg>
          <pc:spChg chg="add mod">
            <ac:chgData name="Franziska Händschel" userId="e2149472-3187-4d00-b16a-a19eff6fc04a" providerId="ADAL" clId="{87045483-3FC5-48AE-BD4F-6C4DC2AB9B2D}" dt="2024-01-30T13:27:15.930" v="1543" actId="1076"/>
            <ac:spMkLst>
              <pc:docMk/>
              <pc:sldMasterMk cId="2436609279" sldId="2147483660"/>
              <pc:sldLayoutMk cId="2315290167" sldId="2147483675"/>
              <ac:spMk id="79" creationId="{5CD72E51-88FA-DCF2-CE77-22B52D053A25}"/>
            </ac:spMkLst>
          </pc:spChg>
          <pc:spChg chg="add del mod">
            <ac:chgData name="Franziska Händschel" userId="e2149472-3187-4d00-b16a-a19eff6fc04a" providerId="ADAL" clId="{87045483-3FC5-48AE-BD4F-6C4DC2AB9B2D}" dt="2024-01-30T13:39:15.357" v="1676" actId="21"/>
            <ac:spMkLst>
              <pc:docMk/>
              <pc:sldMasterMk cId="2436609279" sldId="2147483660"/>
              <pc:sldLayoutMk cId="2315290167" sldId="2147483675"/>
              <ac:spMk id="80" creationId="{6B96A115-B040-4FA3-302D-8DA695355DFC}"/>
            </ac:spMkLst>
          </pc:spChg>
          <pc:spChg chg="add mod">
            <ac:chgData name="Franziska Händschel" userId="e2149472-3187-4d00-b16a-a19eff6fc04a" providerId="ADAL" clId="{87045483-3FC5-48AE-BD4F-6C4DC2AB9B2D}" dt="2024-01-30T13:27:15.930" v="1543" actId="1076"/>
            <ac:spMkLst>
              <pc:docMk/>
              <pc:sldMasterMk cId="2436609279" sldId="2147483660"/>
              <pc:sldLayoutMk cId="2315290167" sldId="2147483675"/>
              <ac:spMk id="81" creationId="{412DF8DF-AC23-72FE-8B87-FF8109249CB0}"/>
            </ac:spMkLst>
          </pc:spChg>
          <pc:spChg chg="add del mod">
            <ac:chgData name="Franziska Händschel" userId="e2149472-3187-4d00-b16a-a19eff6fc04a" providerId="ADAL" clId="{87045483-3FC5-48AE-BD4F-6C4DC2AB9B2D}" dt="2024-01-30T13:39:15.357" v="1676" actId="21"/>
            <ac:spMkLst>
              <pc:docMk/>
              <pc:sldMasterMk cId="2436609279" sldId="2147483660"/>
              <pc:sldLayoutMk cId="2315290167" sldId="2147483675"/>
              <ac:spMk id="82" creationId="{FD531CCC-55FC-0D1F-BF93-A77F7233BEB4}"/>
            </ac:spMkLst>
          </pc:spChg>
          <pc:spChg chg="add mod">
            <ac:chgData name="Franziska Händschel" userId="e2149472-3187-4d00-b16a-a19eff6fc04a" providerId="ADAL" clId="{87045483-3FC5-48AE-BD4F-6C4DC2AB9B2D}" dt="2024-01-30T13:27:15.930" v="1543" actId="1076"/>
            <ac:spMkLst>
              <pc:docMk/>
              <pc:sldMasterMk cId="2436609279" sldId="2147483660"/>
              <pc:sldLayoutMk cId="2315290167" sldId="2147483675"/>
              <ac:spMk id="83" creationId="{FAA88652-3AB5-14A9-EEEA-1923CD96D8EF}"/>
            </ac:spMkLst>
          </pc:spChg>
          <pc:spChg chg="add del mod">
            <ac:chgData name="Franziska Händschel" userId="e2149472-3187-4d00-b16a-a19eff6fc04a" providerId="ADAL" clId="{87045483-3FC5-48AE-BD4F-6C4DC2AB9B2D}" dt="2024-01-30T13:39:15.357" v="1676" actId="21"/>
            <ac:spMkLst>
              <pc:docMk/>
              <pc:sldMasterMk cId="2436609279" sldId="2147483660"/>
              <pc:sldLayoutMk cId="2315290167" sldId="2147483675"/>
              <ac:spMk id="84" creationId="{D765EA07-6A9E-E950-0C8B-E01EC71F30EC}"/>
            </ac:spMkLst>
          </pc:spChg>
          <pc:spChg chg="add mod">
            <ac:chgData name="Franziska Händschel" userId="e2149472-3187-4d00-b16a-a19eff6fc04a" providerId="ADAL" clId="{87045483-3FC5-48AE-BD4F-6C4DC2AB9B2D}" dt="2024-01-30T13:27:15.930" v="1543" actId="1076"/>
            <ac:spMkLst>
              <pc:docMk/>
              <pc:sldMasterMk cId="2436609279" sldId="2147483660"/>
              <pc:sldLayoutMk cId="2315290167" sldId="2147483675"/>
              <ac:spMk id="85" creationId="{D5A5098B-3A9F-FE15-9FAE-877E16C3F178}"/>
            </ac:spMkLst>
          </pc:spChg>
          <pc:spChg chg="add del mod">
            <ac:chgData name="Franziska Händschel" userId="e2149472-3187-4d00-b16a-a19eff6fc04a" providerId="ADAL" clId="{87045483-3FC5-48AE-BD4F-6C4DC2AB9B2D}" dt="2024-01-30T13:39:15.357" v="1676" actId="21"/>
            <ac:spMkLst>
              <pc:docMk/>
              <pc:sldMasterMk cId="2436609279" sldId="2147483660"/>
              <pc:sldLayoutMk cId="2315290167" sldId="2147483675"/>
              <ac:spMk id="86" creationId="{C9C9B5BC-1861-5411-DF5F-2467E9E68439}"/>
            </ac:spMkLst>
          </pc:spChg>
          <pc:spChg chg="add mod">
            <ac:chgData name="Franziska Händschel" userId="e2149472-3187-4d00-b16a-a19eff6fc04a" providerId="ADAL" clId="{87045483-3FC5-48AE-BD4F-6C4DC2AB9B2D}" dt="2024-01-30T13:27:15.930" v="1543" actId="1076"/>
            <ac:spMkLst>
              <pc:docMk/>
              <pc:sldMasterMk cId="2436609279" sldId="2147483660"/>
              <pc:sldLayoutMk cId="2315290167" sldId="2147483675"/>
              <ac:spMk id="87" creationId="{80C3287A-2205-59BB-2D4E-40117F54DC83}"/>
            </ac:spMkLst>
          </pc:spChg>
          <pc:spChg chg="add del mod">
            <ac:chgData name="Franziska Händschel" userId="e2149472-3187-4d00-b16a-a19eff6fc04a" providerId="ADAL" clId="{87045483-3FC5-48AE-BD4F-6C4DC2AB9B2D}" dt="2024-01-30T13:39:15.357" v="1676" actId="21"/>
            <ac:spMkLst>
              <pc:docMk/>
              <pc:sldMasterMk cId="2436609279" sldId="2147483660"/>
              <pc:sldLayoutMk cId="2315290167" sldId="2147483675"/>
              <ac:spMk id="88" creationId="{0336182E-53BC-3E51-9E8A-F90AC365CB50}"/>
            </ac:spMkLst>
          </pc:spChg>
          <pc:spChg chg="add mod">
            <ac:chgData name="Franziska Händschel" userId="e2149472-3187-4d00-b16a-a19eff6fc04a" providerId="ADAL" clId="{87045483-3FC5-48AE-BD4F-6C4DC2AB9B2D}" dt="2024-01-30T13:27:15.930" v="1543" actId="1076"/>
            <ac:spMkLst>
              <pc:docMk/>
              <pc:sldMasterMk cId="2436609279" sldId="2147483660"/>
              <pc:sldLayoutMk cId="2315290167" sldId="2147483675"/>
              <ac:spMk id="89" creationId="{2417177A-6A93-88E7-0FEE-1094D0CB5D38}"/>
            </ac:spMkLst>
          </pc:spChg>
          <pc:spChg chg="add del mod">
            <ac:chgData name="Franziska Händschel" userId="e2149472-3187-4d00-b16a-a19eff6fc04a" providerId="ADAL" clId="{87045483-3FC5-48AE-BD4F-6C4DC2AB9B2D}" dt="2024-01-30T13:39:15.357" v="1676" actId="21"/>
            <ac:spMkLst>
              <pc:docMk/>
              <pc:sldMasterMk cId="2436609279" sldId="2147483660"/>
              <pc:sldLayoutMk cId="2315290167" sldId="2147483675"/>
              <ac:spMk id="90" creationId="{5672A71C-C5A6-F508-5B6A-076AA66D4F83}"/>
            </ac:spMkLst>
          </pc:spChg>
          <pc:spChg chg="add mod">
            <ac:chgData name="Franziska Händschel" userId="e2149472-3187-4d00-b16a-a19eff6fc04a" providerId="ADAL" clId="{87045483-3FC5-48AE-BD4F-6C4DC2AB9B2D}" dt="2024-01-30T13:27:15.930" v="1543" actId="1076"/>
            <ac:spMkLst>
              <pc:docMk/>
              <pc:sldMasterMk cId="2436609279" sldId="2147483660"/>
              <pc:sldLayoutMk cId="2315290167" sldId="2147483675"/>
              <ac:spMk id="91" creationId="{3F4A6EDF-C86A-DA7C-B046-1A7283BD46F5}"/>
            </ac:spMkLst>
          </pc:spChg>
          <pc:spChg chg="add del mod">
            <ac:chgData name="Franziska Händschel" userId="e2149472-3187-4d00-b16a-a19eff6fc04a" providerId="ADAL" clId="{87045483-3FC5-48AE-BD4F-6C4DC2AB9B2D}" dt="2024-01-31T09:44:35.753" v="1749" actId="478"/>
            <ac:spMkLst>
              <pc:docMk/>
              <pc:sldMasterMk cId="2436609279" sldId="2147483660"/>
              <pc:sldLayoutMk cId="2315290167" sldId="2147483675"/>
              <ac:spMk id="92" creationId="{02DBB4E6-1C15-14C6-F180-9A8D30CD67AF}"/>
            </ac:spMkLst>
          </pc:spChg>
          <pc:grpChg chg="add mod">
            <ac:chgData name="Franziska Händschel" userId="e2149472-3187-4d00-b16a-a19eff6fc04a" providerId="ADAL" clId="{87045483-3FC5-48AE-BD4F-6C4DC2AB9B2D}" dt="2024-01-30T13:27:15.930" v="1543" actId="1076"/>
            <ac:grpSpMkLst>
              <pc:docMk/>
              <pc:sldMasterMk cId="2436609279" sldId="2147483660"/>
              <pc:sldLayoutMk cId="2315290167" sldId="2147483675"/>
              <ac:grpSpMk id="7" creationId="{A62A4728-3B87-4B9C-3079-3B61D3845501}"/>
            </ac:grpSpMkLst>
          </pc:grpChg>
          <pc:grpChg chg="add mod">
            <ac:chgData name="Franziska Händschel" userId="e2149472-3187-4d00-b16a-a19eff6fc04a" providerId="ADAL" clId="{87045483-3FC5-48AE-BD4F-6C4DC2AB9B2D}" dt="2024-01-30T13:27:15.930" v="1543" actId="1076"/>
            <ac:grpSpMkLst>
              <pc:docMk/>
              <pc:sldMasterMk cId="2436609279" sldId="2147483660"/>
              <pc:sldLayoutMk cId="2315290167" sldId="2147483675"/>
              <ac:grpSpMk id="11" creationId="{7CE68F87-51BE-F794-7AFA-01A39B5D299C}"/>
            </ac:grpSpMkLst>
          </pc:grpChg>
          <pc:grpChg chg="add mod">
            <ac:chgData name="Franziska Händschel" userId="e2149472-3187-4d00-b16a-a19eff6fc04a" providerId="ADAL" clId="{87045483-3FC5-48AE-BD4F-6C4DC2AB9B2D}" dt="2024-01-30T13:27:15.930" v="1543" actId="1076"/>
            <ac:grpSpMkLst>
              <pc:docMk/>
              <pc:sldMasterMk cId="2436609279" sldId="2147483660"/>
              <pc:sldLayoutMk cId="2315290167" sldId="2147483675"/>
              <ac:grpSpMk id="15" creationId="{FF5BBBBD-854D-32A1-3E5C-6C82985AE4AE}"/>
            </ac:grpSpMkLst>
          </pc:grpChg>
          <pc:grpChg chg="add mod">
            <ac:chgData name="Franziska Händschel" userId="e2149472-3187-4d00-b16a-a19eff6fc04a" providerId="ADAL" clId="{87045483-3FC5-48AE-BD4F-6C4DC2AB9B2D}" dt="2024-01-30T13:27:15.930" v="1543" actId="1076"/>
            <ac:grpSpMkLst>
              <pc:docMk/>
              <pc:sldMasterMk cId="2436609279" sldId="2147483660"/>
              <pc:sldLayoutMk cId="2315290167" sldId="2147483675"/>
              <ac:grpSpMk id="19" creationId="{C3AB5A96-42C3-2382-919F-179168CD3EFA}"/>
            </ac:grpSpMkLst>
          </pc:grpChg>
          <pc:grpChg chg="mod">
            <ac:chgData name="Franziska Händschel" userId="e2149472-3187-4d00-b16a-a19eff6fc04a" providerId="ADAL" clId="{87045483-3FC5-48AE-BD4F-6C4DC2AB9B2D}" dt="2024-01-30T13:27:06.534" v="1542"/>
            <ac:grpSpMkLst>
              <pc:docMk/>
              <pc:sldMasterMk cId="2436609279" sldId="2147483660"/>
              <pc:sldLayoutMk cId="2315290167" sldId="2147483675"/>
              <ac:grpSpMk id="21" creationId="{214C6394-C407-7BFD-04E1-81A7AFD0EA0D}"/>
            </ac:grpSpMkLst>
          </pc:grpChg>
          <pc:grpChg chg="add mod">
            <ac:chgData name="Franziska Händschel" userId="e2149472-3187-4d00-b16a-a19eff6fc04a" providerId="ADAL" clId="{87045483-3FC5-48AE-BD4F-6C4DC2AB9B2D}" dt="2024-01-30T13:27:15.930" v="1543" actId="1076"/>
            <ac:grpSpMkLst>
              <pc:docMk/>
              <pc:sldMasterMk cId="2436609279" sldId="2147483660"/>
              <pc:sldLayoutMk cId="2315290167" sldId="2147483675"/>
              <ac:grpSpMk id="25" creationId="{CA46AABF-6B52-B8BF-50C4-1AF09FA151B7}"/>
            </ac:grpSpMkLst>
          </pc:grpChg>
          <pc:grpChg chg="mod">
            <ac:chgData name="Franziska Händschel" userId="e2149472-3187-4d00-b16a-a19eff6fc04a" providerId="ADAL" clId="{87045483-3FC5-48AE-BD4F-6C4DC2AB9B2D}" dt="2024-01-30T13:27:06.534" v="1542"/>
            <ac:grpSpMkLst>
              <pc:docMk/>
              <pc:sldMasterMk cId="2436609279" sldId="2147483660"/>
              <pc:sldLayoutMk cId="2315290167" sldId="2147483675"/>
              <ac:grpSpMk id="26" creationId="{E6723CFE-E276-8484-2605-6C9752D67319}"/>
            </ac:grpSpMkLst>
          </pc:grpChg>
          <pc:grpChg chg="add mod">
            <ac:chgData name="Franziska Händschel" userId="e2149472-3187-4d00-b16a-a19eff6fc04a" providerId="ADAL" clId="{87045483-3FC5-48AE-BD4F-6C4DC2AB9B2D}" dt="2024-01-30T13:27:15.930" v="1543" actId="1076"/>
            <ac:grpSpMkLst>
              <pc:docMk/>
              <pc:sldMasterMk cId="2436609279" sldId="2147483660"/>
              <pc:sldLayoutMk cId="2315290167" sldId="2147483675"/>
              <ac:grpSpMk id="33" creationId="{AF99D58A-4191-F03A-5E5C-114ADD3C54BE}"/>
            </ac:grpSpMkLst>
          </pc:grpChg>
          <pc:grpChg chg="mod">
            <ac:chgData name="Franziska Händschel" userId="e2149472-3187-4d00-b16a-a19eff6fc04a" providerId="ADAL" clId="{87045483-3FC5-48AE-BD4F-6C4DC2AB9B2D}" dt="2024-01-30T13:27:06.534" v="1542"/>
            <ac:grpSpMkLst>
              <pc:docMk/>
              <pc:sldMasterMk cId="2436609279" sldId="2147483660"/>
              <pc:sldLayoutMk cId="2315290167" sldId="2147483675"/>
              <ac:grpSpMk id="34" creationId="{EA090007-1E85-9583-1DEA-BE68E2AB7854}"/>
            </ac:grpSpMkLst>
          </pc:grpChg>
          <pc:grpChg chg="add mod">
            <ac:chgData name="Franziska Händschel" userId="e2149472-3187-4d00-b16a-a19eff6fc04a" providerId="ADAL" clId="{87045483-3FC5-48AE-BD4F-6C4DC2AB9B2D}" dt="2024-01-30T13:27:15.930" v="1543" actId="1076"/>
            <ac:grpSpMkLst>
              <pc:docMk/>
              <pc:sldMasterMk cId="2436609279" sldId="2147483660"/>
              <pc:sldLayoutMk cId="2315290167" sldId="2147483675"/>
              <ac:grpSpMk id="39" creationId="{5A29BB18-24EB-899D-A624-C1E06689CBBC}"/>
            </ac:grpSpMkLst>
          </pc:grpChg>
          <pc:grpChg chg="add mod">
            <ac:chgData name="Franziska Händschel" userId="e2149472-3187-4d00-b16a-a19eff6fc04a" providerId="ADAL" clId="{87045483-3FC5-48AE-BD4F-6C4DC2AB9B2D}" dt="2024-01-30T13:27:15.930" v="1543" actId="1076"/>
            <ac:grpSpMkLst>
              <pc:docMk/>
              <pc:sldMasterMk cId="2436609279" sldId="2147483660"/>
              <pc:sldLayoutMk cId="2315290167" sldId="2147483675"/>
              <ac:grpSpMk id="44" creationId="{6AD2F317-E72A-4A62-230F-81BA23EC20A8}"/>
            </ac:grpSpMkLst>
          </pc:grpChg>
          <pc:picChg chg="mod">
            <ac:chgData name="Franziska Händschel" userId="e2149472-3187-4d00-b16a-a19eff6fc04a" providerId="ADAL" clId="{87045483-3FC5-48AE-BD4F-6C4DC2AB9B2D}" dt="2024-01-30T13:27:06.534" v="1542"/>
            <ac:picMkLst>
              <pc:docMk/>
              <pc:sldMasterMk cId="2436609279" sldId="2147483660"/>
              <pc:sldLayoutMk cId="2315290167" sldId="2147483675"/>
              <ac:picMk id="9" creationId="{96B63BC4-B0A4-47B3-4F96-306E32B09D72}"/>
            </ac:picMkLst>
          </pc:picChg>
          <pc:picChg chg="mod">
            <ac:chgData name="Franziska Händschel" userId="e2149472-3187-4d00-b16a-a19eff6fc04a" providerId="ADAL" clId="{87045483-3FC5-48AE-BD4F-6C4DC2AB9B2D}" dt="2024-01-30T13:27:06.534" v="1542"/>
            <ac:picMkLst>
              <pc:docMk/>
              <pc:sldMasterMk cId="2436609279" sldId="2147483660"/>
              <pc:sldLayoutMk cId="2315290167" sldId="2147483675"/>
              <ac:picMk id="13" creationId="{385CB811-87C3-4C01-6114-0DC74ED8A7FC}"/>
            </ac:picMkLst>
          </pc:picChg>
          <pc:picChg chg="mod">
            <ac:chgData name="Franziska Händschel" userId="e2149472-3187-4d00-b16a-a19eff6fc04a" providerId="ADAL" clId="{87045483-3FC5-48AE-BD4F-6C4DC2AB9B2D}" dt="2024-01-30T13:27:06.534" v="1542"/>
            <ac:picMkLst>
              <pc:docMk/>
              <pc:sldMasterMk cId="2436609279" sldId="2147483660"/>
              <pc:sldLayoutMk cId="2315290167" sldId="2147483675"/>
              <ac:picMk id="17" creationId="{8DC1FDC6-727B-A9A0-3B81-8A2DD0862605}"/>
            </ac:picMkLst>
          </pc:picChg>
          <pc:picChg chg="mod">
            <ac:chgData name="Franziska Händschel" userId="e2149472-3187-4d00-b16a-a19eff6fc04a" providerId="ADAL" clId="{87045483-3FC5-48AE-BD4F-6C4DC2AB9B2D}" dt="2024-01-30T13:27:06.534" v="1542"/>
            <ac:picMkLst>
              <pc:docMk/>
              <pc:sldMasterMk cId="2436609279" sldId="2147483660"/>
              <pc:sldLayoutMk cId="2315290167" sldId="2147483675"/>
              <ac:picMk id="23" creationId="{604D76AB-F98C-F02F-DEEE-B2E6C7937B85}"/>
            </ac:picMkLst>
          </pc:picChg>
          <pc:picChg chg="mod">
            <ac:chgData name="Franziska Händschel" userId="e2149472-3187-4d00-b16a-a19eff6fc04a" providerId="ADAL" clId="{87045483-3FC5-48AE-BD4F-6C4DC2AB9B2D}" dt="2024-01-30T13:27:06.534" v="1542"/>
            <ac:picMkLst>
              <pc:docMk/>
              <pc:sldMasterMk cId="2436609279" sldId="2147483660"/>
              <pc:sldLayoutMk cId="2315290167" sldId="2147483675"/>
              <ac:picMk id="24" creationId="{969F7516-6A55-560D-6776-194F15FFCD38}"/>
            </ac:picMkLst>
          </pc:picChg>
          <pc:picChg chg="mod">
            <ac:chgData name="Franziska Händschel" userId="e2149472-3187-4d00-b16a-a19eff6fc04a" providerId="ADAL" clId="{87045483-3FC5-48AE-BD4F-6C4DC2AB9B2D}" dt="2024-01-30T13:27:06.534" v="1542"/>
            <ac:picMkLst>
              <pc:docMk/>
              <pc:sldMasterMk cId="2436609279" sldId="2147483660"/>
              <pc:sldLayoutMk cId="2315290167" sldId="2147483675"/>
              <ac:picMk id="28" creationId="{84C480BD-BBE7-5FCB-77CD-BED5452154EF}"/>
            </ac:picMkLst>
          </pc:picChg>
          <pc:picChg chg="mod">
            <ac:chgData name="Franziska Händschel" userId="e2149472-3187-4d00-b16a-a19eff6fc04a" providerId="ADAL" clId="{87045483-3FC5-48AE-BD4F-6C4DC2AB9B2D}" dt="2024-01-30T13:27:06.534" v="1542"/>
            <ac:picMkLst>
              <pc:docMk/>
              <pc:sldMasterMk cId="2436609279" sldId="2147483660"/>
              <pc:sldLayoutMk cId="2315290167" sldId="2147483675"/>
              <ac:picMk id="29" creationId="{97EDD6BF-85E2-0A34-FFBC-7265468EEEB1}"/>
            </ac:picMkLst>
          </pc:picChg>
          <pc:picChg chg="mod">
            <ac:chgData name="Franziska Händschel" userId="e2149472-3187-4d00-b16a-a19eff6fc04a" providerId="ADAL" clId="{87045483-3FC5-48AE-BD4F-6C4DC2AB9B2D}" dt="2024-01-30T13:27:06.534" v="1542"/>
            <ac:picMkLst>
              <pc:docMk/>
              <pc:sldMasterMk cId="2436609279" sldId="2147483660"/>
              <pc:sldLayoutMk cId="2315290167" sldId="2147483675"/>
              <ac:picMk id="31" creationId="{79787842-1235-F70A-1010-72A1EB576155}"/>
            </ac:picMkLst>
          </pc:picChg>
          <pc:picChg chg="mod">
            <ac:chgData name="Franziska Händschel" userId="e2149472-3187-4d00-b16a-a19eff6fc04a" providerId="ADAL" clId="{87045483-3FC5-48AE-BD4F-6C4DC2AB9B2D}" dt="2024-01-30T13:27:06.534" v="1542"/>
            <ac:picMkLst>
              <pc:docMk/>
              <pc:sldMasterMk cId="2436609279" sldId="2147483660"/>
              <pc:sldLayoutMk cId="2315290167" sldId="2147483675"/>
              <ac:picMk id="32" creationId="{898A5396-1BB3-B1EF-4A88-D608719FEF7E}"/>
            </ac:picMkLst>
          </pc:picChg>
          <pc:picChg chg="mod">
            <ac:chgData name="Franziska Händschel" userId="e2149472-3187-4d00-b16a-a19eff6fc04a" providerId="ADAL" clId="{87045483-3FC5-48AE-BD4F-6C4DC2AB9B2D}" dt="2024-01-30T13:27:06.534" v="1542"/>
            <ac:picMkLst>
              <pc:docMk/>
              <pc:sldMasterMk cId="2436609279" sldId="2147483660"/>
              <pc:sldLayoutMk cId="2315290167" sldId="2147483675"/>
              <ac:picMk id="37" creationId="{F7A20EE0-D872-CA1A-99EB-C1231A64EAB7}"/>
            </ac:picMkLst>
          </pc:picChg>
          <pc:picChg chg="mod">
            <ac:chgData name="Franziska Händschel" userId="e2149472-3187-4d00-b16a-a19eff6fc04a" providerId="ADAL" clId="{87045483-3FC5-48AE-BD4F-6C4DC2AB9B2D}" dt="2024-01-30T13:27:06.534" v="1542"/>
            <ac:picMkLst>
              <pc:docMk/>
              <pc:sldMasterMk cId="2436609279" sldId="2147483660"/>
              <pc:sldLayoutMk cId="2315290167" sldId="2147483675"/>
              <ac:picMk id="38" creationId="{3C5C2449-C9A5-FE0D-0C96-E6A368A2CE8D}"/>
            </ac:picMkLst>
          </pc:picChg>
          <pc:picChg chg="mod">
            <ac:chgData name="Franziska Händschel" userId="e2149472-3187-4d00-b16a-a19eff6fc04a" providerId="ADAL" clId="{87045483-3FC5-48AE-BD4F-6C4DC2AB9B2D}" dt="2024-01-30T13:27:06.534" v="1542"/>
            <ac:picMkLst>
              <pc:docMk/>
              <pc:sldMasterMk cId="2436609279" sldId="2147483660"/>
              <pc:sldLayoutMk cId="2315290167" sldId="2147483675"/>
              <ac:picMk id="41" creationId="{23EFB6DC-AAF3-75A2-7308-7741F741B603}"/>
            </ac:picMkLst>
          </pc:picChg>
          <pc:picChg chg="mod">
            <ac:chgData name="Franziska Händschel" userId="e2149472-3187-4d00-b16a-a19eff6fc04a" providerId="ADAL" clId="{87045483-3FC5-48AE-BD4F-6C4DC2AB9B2D}" dt="2024-01-30T13:27:06.534" v="1542"/>
            <ac:picMkLst>
              <pc:docMk/>
              <pc:sldMasterMk cId="2436609279" sldId="2147483660"/>
              <pc:sldLayoutMk cId="2315290167" sldId="2147483675"/>
              <ac:picMk id="42" creationId="{53B71E67-F049-4145-2A36-86D6E6AE5038}"/>
            </ac:picMkLst>
          </pc:picChg>
          <pc:picChg chg="mod">
            <ac:chgData name="Franziska Händschel" userId="e2149472-3187-4d00-b16a-a19eff6fc04a" providerId="ADAL" clId="{87045483-3FC5-48AE-BD4F-6C4DC2AB9B2D}" dt="2024-01-30T13:27:06.534" v="1542"/>
            <ac:picMkLst>
              <pc:docMk/>
              <pc:sldMasterMk cId="2436609279" sldId="2147483660"/>
              <pc:sldLayoutMk cId="2315290167" sldId="2147483675"/>
              <ac:picMk id="46" creationId="{9DBFEA2A-4518-9450-210E-D2A5B722197A}"/>
            </ac:picMkLst>
          </pc:picChg>
          <pc:picChg chg="add mod">
            <ac:chgData name="Franziska Händschel" userId="e2149472-3187-4d00-b16a-a19eff6fc04a" providerId="ADAL" clId="{87045483-3FC5-48AE-BD4F-6C4DC2AB9B2D}" dt="2024-01-30T13:27:15.930" v="1543" actId="1076"/>
            <ac:picMkLst>
              <pc:docMk/>
              <pc:sldMasterMk cId="2436609279" sldId="2147483660"/>
              <pc:sldLayoutMk cId="2315290167" sldId="2147483675"/>
              <ac:picMk id="52" creationId="{26A537C4-21D2-C917-5410-1C06F2058392}"/>
            </ac:picMkLst>
          </pc:picChg>
          <pc:picChg chg="add mod">
            <ac:chgData name="Franziska Händschel" userId="e2149472-3187-4d00-b16a-a19eff6fc04a" providerId="ADAL" clId="{87045483-3FC5-48AE-BD4F-6C4DC2AB9B2D}" dt="2024-01-30T13:27:15.930" v="1543" actId="1076"/>
            <ac:picMkLst>
              <pc:docMk/>
              <pc:sldMasterMk cId="2436609279" sldId="2147483660"/>
              <pc:sldLayoutMk cId="2315290167" sldId="2147483675"/>
              <ac:picMk id="55" creationId="{597E0FC6-ECC7-8730-BFD1-9CE961329B22}"/>
            </ac:picMkLst>
          </pc:picChg>
        </pc:sldLayoutChg>
        <pc:sldLayoutChg chg="del">
          <pc:chgData name="Franziska Händschel" userId="e2149472-3187-4d00-b16a-a19eff6fc04a" providerId="ADAL" clId="{87045483-3FC5-48AE-BD4F-6C4DC2AB9B2D}" dt="2024-01-30T13:23:10.700" v="1503" actId="2696"/>
          <pc:sldLayoutMkLst>
            <pc:docMk/>
            <pc:sldMasterMk cId="2436609279" sldId="2147483660"/>
            <pc:sldLayoutMk cId="762425156" sldId="2147483676"/>
          </pc:sldLayoutMkLst>
        </pc:sldLayoutChg>
        <pc:sldLayoutChg chg="addSp delSp modSp add mod modTransition">
          <pc:chgData name="Franziska Händschel" userId="e2149472-3187-4d00-b16a-a19eff6fc04a" providerId="ADAL" clId="{87045483-3FC5-48AE-BD4F-6C4DC2AB9B2D}" dt="2024-01-31T09:44:51.924" v="1764" actId="20577"/>
          <pc:sldLayoutMkLst>
            <pc:docMk/>
            <pc:sldMasterMk cId="2436609279" sldId="2147483660"/>
            <pc:sldLayoutMk cId="1692561356" sldId="2147483676"/>
          </pc:sldLayoutMkLst>
          <pc:spChg chg="add mod">
            <ac:chgData name="Franziska Händschel" userId="e2149472-3187-4d00-b16a-a19eff6fc04a" providerId="ADAL" clId="{87045483-3FC5-48AE-BD4F-6C4DC2AB9B2D}" dt="2024-01-31T09:44:51.924" v="1764" actId="20577"/>
            <ac:spMkLst>
              <pc:docMk/>
              <pc:sldMasterMk cId="2436609279" sldId="2147483660"/>
              <pc:sldLayoutMk cId="1692561356" sldId="2147483676"/>
              <ac:spMk id="2" creationId="{5CCD30B7-23B6-422D-9374-93BA62530E76}"/>
            </ac:spMkLst>
          </pc:spChg>
          <pc:spChg chg="add del mod">
            <ac:chgData name="Franziska Händschel" userId="e2149472-3187-4d00-b16a-a19eff6fc04a" providerId="ADAL" clId="{87045483-3FC5-48AE-BD4F-6C4DC2AB9B2D}" dt="2024-01-30T13:27:58.766" v="1547" actId="478"/>
            <ac:spMkLst>
              <pc:docMk/>
              <pc:sldMasterMk cId="2436609279" sldId="2147483660"/>
              <pc:sldLayoutMk cId="1692561356" sldId="2147483676"/>
              <ac:spMk id="2" creationId="{F22AAC02-BB38-6C95-EF7C-D82154D9E610}"/>
            </ac:spMkLst>
          </pc:spChg>
          <pc:spChg chg="add mod">
            <ac:chgData name="Franziska Händschel" userId="e2149472-3187-4d00-b16a-a19eff6fc04a" providerId="ADAL" clId="{87045483-3FC5-48AE-BD4F-6C4DC2AB9B2D}" dt="2024-01-30T13:27:56.033" v="1546" actId="1076"/>
            <ac:spMkLst>
              <pc:docMk/>
              <pc:sldMasterMk cId="2436609279" sldId="2147483660"/>
              <pc:sldLayoutMk cId="1692561356" sldId="2147483676"/>
              <ac:spMk id="4" creationId="{10C318F5-7F09-5F43-61C1-0ABA37B16C6A}"/>
            </ac:spMkLst>
          </pc:spChg>
          <pc:spChg chg="mod">
            <ac:chgData name="Franziska Händschel" userId="e2149472-3187-4d00-b16a-a19eff6fc04a" providerId="ADAL" clId="{87045483-3FC5-48AE-BD4F-6C4DC2AB9B2D}" dt="2024-01-30T13:32:10.128" v="1608" actId="20577"/>
            <ac:spMkLst>
              <pc:docMk/>
              <pc:sldMasterMk cId="2436609279" sldId="2147483660"/>
              <pc:sldLayoutMk cId="1692561356" sldId="2147483676"/>
              <ac:spMk id="5" creationId="{B7912C82-CE2B-482D-27E5-88FFAD5F6363}"/>
            </ac:spMkLst>
          </pc:spChg>
          <pc:spChg chg="del">
            <ac:chgData name="Franziska Händschel" userId="e2149472-3187-4d00-b16a-a19eff6fc04a" providerId="ADAL" clId="{87045483-3FC5-48AE-BD4F-6C4DC2AB9B2D}" dt="2024-01-30T13:32:44.475" v="1621" actId="478"/>
            <ac:spMkLst>
              <pc:docMk/>
              <pc:sldMasterMk cId="2436609279" sldId="2147483660"/>
              <pc:sldLayoutMk cId="1692561356" sldId="2147483676"/>
              <ac:spMk id="6" creationId="{585EE57E-187D-9EFE-6228-CF85F73E23A2}"/>
            </ac:spMkLst>
          </pc:spChg>
          <pc:spChg chg="add del mod">
            <ac:chgData name="Franziska Händschel" userId="e2149472-3187-4d00-b16a-a19eff6fc04a" providerId="ADAL" clId="{87045483-3FC5-48AE-BD4F-6C4DC2AB9B2D}" dt="2024-01-30T13:39:54.284" v="1681" actId="21"/>
            <ac:spMkLst>
              <pc:docMk/>
              <pc:sldMasterMk cId="2436609279" sldId="2147483660"/>
              <pc:sldLayoutMk cId="1692561356" sldId="2147483676"/>
              <ac:spMk id="8" creationId="{3A7DB316-4514-5B51-C149-7558D5A8F810}"/>
            </ac:spMkLst>
          </pc:spChg>
          <pc:spChg chg="add mod">
            <ac:chgData name="Franziska Händschel" userId="e2149472-3187-4d00-b16a-a19eff6fc04a" providerId="ADAL" clId="{87045483-3FC5-48AE-BD4F-6C4DC2AB9B2D}" dt="2024-01-30T13:27:56.033" v="1546" actId="1076"/>
            <ac:spMkLst>
              <pc:docMk/>
              <pc:sldMasterMk cId="2436609279" sldId="2147483660"/>
              <pc:sldLayoutMk cId="1692561356" sldId="2147483676"/>
              <ac:spMk id="9" creationId="{4D8FE825-13CC-5C9C-18A9-BEB9C1C9BA5B}"/>
            </ac:spMkLst>
          </pc:spChg>
          <pc:spChg chg="add del mod">
            <ac:chgData name="Franziska Händschel" userId="e2149472-3187-4d00-b16a-a19eff6fc04a" providerId="ADAL" clId="{87045483-3FC5-48AE-BD4F-6C4DC2AB9B2D}" dt="2024-01-30T13:39:54.284" v="1681" actId="21"/>
            <ac:spMkLst>
              <pc:docMk/>
              <pc:sldMasterMk cId="2436609279" sldId="2147483660"/>
              <pc:sldLayoutMk cId="1692561356" sldId="2147483676"/>
              <ac:spMk id="10" creationId="{D58EE192-10B1-DEAE-C112-F0C07A46B52A}"/>
            </ac:spMkLst>
          </pc:spChg>
          <pc:spChg chg="add del mod">
            <ac:chgData name="Franziska Händschel" userId="e2149472-3187-4d00-b16a-a19eff6fc04a" providerId="ADAL" clId="{87045483-3FC5-48AE-BD4F-6C4DC2AB9B2D}" dt="2024-01-30T13:39:54.284" v="1681" actId="21"/>
            <ac:spMkLst>
              <pc:docMk/>
              <pc:sldMasterMk cId="2436609279" sldId="2147483660"/>
              <pc:sldLayoutMk cId="1692561356" sldId="2147483676"/>
              <ac:spMk id="11" creationId="{F70ECF7B-89DF-948E-127C-0803599D287B}"/>
            </ac:spMkLst>
          </pc:spChg>
          <pc:spChg chg="add del mod">
            <ac:chgData name="Franziska Händschel" userId="e2149472-3187-4d00-b16a-a19eff6fc04a" providerId="ADAL" clId="{87045483-3FC5-48AE-BD4F-6C4DC2AB9B2D}" dt="2024-01-30T13:39:54.284" v="1681" actId="21"/>
            <ac:spMkLst>
              <pc:docMk/>
              <pc:sldMasterMk cId="2436609279" sldId="2147483660"/>
              <pc:sldLayoutMk cId="1692561356" sldId="2147483676"/>
              <ac:spMk id="12" creationId="{D3C2BE80-778F-9B33-0840-365DDF5BD645}"/>
            </ac:spMkLst>
          </pc:spChg>
          <pc:spChg chg="add del mod">
            <ac:chgData name="Franziska Händschel" userId="e2149472-3187-4d00-b16a-a19eff6fc04a" providerId="ADAL" clId="{87045483-3FC5-48AE-BD4F-6C4DC2AB9B2D}" dt="2024-01-30T13:39:54.284" v="1681" actId="21"/>
            <ac:spMkLst>
              <pc:docMk/>
              <pc:sldMasterMk cId="2436609279" sldId="2147483660"/>
              <pc:sldLayoutMk cId="1692561356" sldId="2147483676"/>
              <ac:spMk id="13" creationId="{3AB3B7AF-E4C8-23DB-4056-3475E72B0F40}"/>
            </ac:spMkLst>
          </pc:spChg>
          <pc:spChg chg="add del mod">
            <ac:chgData name="Franziska Händschel" userId="e2149472-3187-4d00-b16a-a19eff6fc04a" providerId="ADAL" clId="{87045483-3FC5-48AE-BD4F-6C4DC2AB9B2D}" dt="2024-01-30T13:39:54.284" v="1681" actId="21"/>
            <ac:spMkLst>
              <pc:docMk/>
              <pc:sldMasterMk cId="2436609279" sldId="2147483660"/>
              <pc:sldLayoutMk cId="1692561356" sldId="2147483676"/>
              <ac:spMk id="14" creationId="{5AC1AB8F-D86B-11F6-7DCB-0D19801D324D}"/>
            </ac:spMkLst>
          </pc:spChg>
          <pc:spChg chg="add del mod">
            <ac:chgData name="Franziska Händschel" userId="e2149472-3187-4d00-b16a-a19eff6fc04a" providerId="ADAL" clId="{87045483-3FC5-48AE-BD4F-6C4DC2AB9B2D}" dt="2024-01-30T13:39:54.284" v="1681" actId="21"/>
            <ac:spMkLst>
              <pc:docMk/>
              <pc:sldMasterMk cId="2436609279" sldId="2147483660"/>
              <pc:sldLayoutMk cId="1692561356" sldId="2147483676"/>
              <ac:spMk id="15" creationId="{604D6C48-5270-1ABA-D358-C0092740E048}"/>
            </ac:spMkLst>
          </pc:spChg>
          <pc:spChg chg="add mod">
            <ac:chgData name="Franziska Händschel" userId="e2149472-3187-4d00-b16a-a19eff6fc04a" providerId="ADAL" clId="{87045483-3FC5-48AE-BD4F-6C4DC2AB9B2D}" dt="2024-01-30T13:27:56.033" v="1546" actId="1076"/>
            <ac:spMkLst>
              <pc:docMk/>
              <pc:sldMasterMk cId="2436609279" sldId="2147483660"/>
              <pc:sldLayoutMk cId="1692561356" sldId="2147483676"/>
              <ac:spMk id="17" creationId="{C84572D6-3828-700C-1FB6-A18003AEAD6B}"/>
            </ac:spMkLst>
          </pc:spChg>
          <pc:spChg chg="add del mod">
            <ac:chgData name="Franziska Händschel" userId="e2149472-3187-4d00-b16a-a19eff6fc04a" providerId="ADAL" clId="{87045483-3FC5-48AE-BD4F-6C4DC2AB9B2D}" dt="2024-01-31T09:44:46.386" v="1757" actId="478"/>
            <ac:spMkLst>
              <pc:docMk/>
              <pc:sldMasterMk cId="2436609279" sldId="2147483660"/>
              <pc:sldLayoutMk cId="1692561356" sldId="2147483676"/>
              <ac:spMk id="18" creationId="{52B0535C-9D03-7302-1892-71925B56E94A}"/>
            </ac:spMkLst>
          </pc:spChg>
          <pc:picChg chg="add mod">
            <ac:chgData name="Franziska Händschel" userId="e2149472-3187-4d00-b16a-a19eff6fc04a" providerId="ADAL" clId="{87045483-3FC5-48AE-BD4F-6C4DC2AB9B2D}" dt="2024-01-30T13:27:56.033" v="1546" actId="1076"/>
            <ac:picMkLst>
              <pc:docMk/>
              <pc:sldMasterMk cId="2436609279" sldId="2147483660"/>
              <pc:sldLayoutMk cId="1692561356" sldId="2147483676"/>
              <ac:picMk id="7" creationId="{145459D5-3D30-AFD0-869D-8D10F6C2DA9F}"/>
            </ac:picMkLst>
          </pc:picChg>
          <pc:picChg chg="add mod">
            <ac:chgData name="Franziska Händschel" userId="e2149472-3187-4d00-b16a-a19eff6fc04a" providerId="ADAL" clId="{87045483-3FC5-48AE-BD4F-6C4DC2AB9B2D}" dt="2024-01-30T13:27:56.033" v="1546" actId="1076"/>
            <ac:picMkLst>
              <pc:docMk/>
              <pc:sldMasterMk cId="2436609279" sldId="2147483660"/>
              <pc:sldLayoutMk cId="1692561356" sldId="2147483676"/>
              <ac:picMk id="16" creationId="{FFF1EA58-18EC-A54B-7ECD-C35515AFCA4C}"/>
            </ac:picMkLst>
          </pc:picChg>
        </pc:sldLayoutChg>
        <pc:sldLayoutChg chg="addSp delSp modSp add mod modTransition">
          <pc:chgData name="Franziska Händschel" userId="e2149472-3187-4d00-b16a-a19eff6fc04a" providerId="ADAL" clId="{87045483-3FC5-48AE-BD4F-6C4DC2AB9B2D}" dt="2024-01-31T09:45:01.468" v="1772" actId="20577"/>
          <pc:sldLayoutMkLst>
            <pc:docMk/>
            <pc:sldMasterMk cId="2436609279" sldId="2147483660"/>
            <pc:sldLayoutMk cId="2086043793" sldId="2147483677"/>
          </pc:sldLayoutMkLst>
          <pc:spChg chg="add del mod">
            <ac:chgData name="Franziska Händschel" userId="e2149472-3187-4d00-b16a-a19eff6fc04a" providerId="ADAL" clId="{87045483-3FC5-48AE-BD4F-6C4DC2AB9B2D}" dt="2024-01-30T13:28:29.545" v="1550" actId="478"/>
            <ac:spMkLst>
              <pc:docMk/>
              <pc:sldMasterMk cId="2436609279" sldId="2147483660"/>
              <pc:sldLayoutMk cId="2086043793" sldId="2147483677"/>
              <ac:spMk id="2" creationId="{C37D5F10-6BAB-EB32-D897-B74ED556A2DB}"/>
            </ac:spMkLst>
          </pc:spChg>
          <pc:spChg chg="add mod">
            <ac:chgData name="Franziska Händschel" userId="e2149472-3187-4d00-b16a-a19eff6fc04a" providerId="ADAL" clId="{87045483-3FC5-48AE-BD4F-6C4DC2AB9B2D}" dt="2024-01-31T09:45:01.468" v="1772" actId="20577"/>
            <ac:spMkLst>
              <pc:docMk/>
              <pc:sldMasterMk cId="2436609279" sldId="2147483660"/>
              <pc:sldLayoutMk cId="2086043793" sldId="2147483677"/>
              <ac:spMk id="2" creationId="{F65B5658-1151-6369-EC76-7A6DFE73DA54}"/>
            </ac:spMkLst>
          </pc:spChg>
          <pc:spChg chg="mod">
            <ac:chgData name="Franziska Händschel" userId="e2149472-3187-4d00-b16a-a19eff6fc04a" providerId="ADAL" clId="{87045483-3FC5-48AE-BD4F-6C4DC2AB9B2D}" dt="2024-01-30T13:32:04.225" v="1602" actId="20577"/>
            <ac:spMkLst>
              <pc:docMk/>
              <pc:sldMasterMk cId="2436609279" sldId="2147483660"/>
              <pc:sldLayoutMk cId="2086043793" sldId="2147483677"/>
              <ac:spMk id="5" creationId="{B7912C82-CE2B-482D-27E5-88FFAD5F6363}"/>
            </ac:spMkLst>
          </pc:spChg>
          <pc:spChg chg="del">
            <ac:chgData name="Franziska Händschel" userId="e2149472-3187-4d00-b16a-a19eff6fc04a" providerId="ADAL" clId="{87045483-3FC5-48AE-BD4F-6C4DC2AB9B2D}" dt="2024-01-30T13:32:50.087" v="1625" actId="478"/>
            <ac:spMkLst>
              <pc:docMk/>
              <pc:sldMasterMk cId="2436609279" sldId="2147483660"/>
              <pc:sldLayoutMk cId="2086043793" sldId="2147483677"/>
              <ac:spMk id="6" creationId="{585EE57E-187D-9EFE-6228-CF85F73E23A2}"/>
            </ac:spMkLst>
          </pc:spChg>
          <pc:spChg chg="add mod">
            <ac:chgData name="Franziska Händschel" userId="e2149472-3187-4d00-b16a-a19eff6fc04a" providerId="ADAL" clId="{87045483-3FC5-48AE-BD4F-6C4DC2AB9B2D}" dt="2024-01-30T13:29:04.718" v="1560" actId="1036"/>
            <ac:spMkLst>
              <pc:docMk/>
              <pc:sldMasterMk cId="2436609279" sldId="2147483660"/>
              <pc:sldLayoutMk cId="2086043793" sldId="2147483677"/>
              <ac:spMk id="7" creationId="{F7B8BAD1-B2CC-9ECD-0F94-F52F37450EEE}"/>
            </ac:spMkLst>
          </pc:spChg>
          <pc:spChg chg="add mod">
            <ac:chgData name="Franziska Händschel" userId="e2149472-3187-4d00-b16a-a19eff6fc04a" providerId="ADAL" clId="{87045483-3FC5-48AE-BD4F-6C4DC2AB9B2D}" dt="2024-01-30T13:29:04.718" v="1560" actId="1036"/>
            <ac:spMkLst>
              <pc:docMk/>
              <pc:sldMasterMk cId="2436609279" sldId="2147483660"/>
              <pc:sldLayoutMk cId="2086043793" sldId="2147483677"/>
              <ac:spMk id="8" creationId="{68EAEEF3-A92F-232B-CFAB-AE4A9C725991}"/>
            </ac:spMkLst>
          </pc:spChg>
          <pc:spChg chg="mod">
            <ac:chgData name="Franziska Händschel" userId="e2149472-3187-4d00-b16a-a19eff6fc04a" providerId="ADAL" clId="{87045483-3FC5-48AE-BD4F-6C4DC2AB9B2D}" dt="2024-01-30T13:28:21.014" v="1548"/>
            <ac:spMkLst>
              <pc:docMk/>
              <pc:sldMasterMk cId="2436609279" sldId="2147483660"/>
              <pc:sldLayoutMk cId="2086043793" sldId="2147483677"/>
              <ac:spMk id="10" creationId="{7276118B-7EA3-A4FD-7227-992542D9497F}"/>
            </ac:spMkLst>
          </pc:spChg>
          <pc:spChg chg="mod">
            <ac:chgData name="Franziska Händschel" userId="e2149472-3187-4d00-b16a-a19eff6fc04a" providerId="ADAL" clId="{87045483-3FC5-48AE-BD4F-6C4DC2AB9B2D}" dt="2024-01-30T13:28:21.014" v="1548"/>
            <ac:spMkLst>
              <pc:docMk/>
              <pc:sldMasterMk cId="2436609279" sldId="2147483660"/>
              <pc:sldLayoutMk cId="2086043793" sldId="2147483677"/>
              <ac:spMk id="11" creationId="{8B235BA1-9704-C97B-F604-5757D5B09704}"/>
            </ac:spMkLst>
          </pc:spChg>
          <pc:spChg chg="mod">
            <ac:chgData name="Franziska Händschel" userId="e2149472-3187-4d00-b16a-a19eff6fc04a" providerId="ADAL" clId="{87045483-3FC5-48AE-BD4F-6C4DC2AB9B2D}" dt="2024-01-30T13:28:21.014" v="1548"/>
            <ac:spMkLst>
              <pc:docMk/>
              <pc:sldMasterMk cId="2436609279" sldId="2147483660"/>
              <pc:sldLayoutMk cId="2086043793" sldId="2147483677"/>
              <ac:spMk id="14" creationId="{714129AC-1006-CBD3-02DC-969BD18D1442}"/>
            </ac:spMkLst>
          </pc:spChg>
          <pc:spChg chg="mod">
            <ac:chgData name="Franziska Händschel" userId="e2149472-3187-4d00-b16a-a19eff6fc04a" providerId="ADAL" clId="{87045483-3FC5-48AE-BD4F-6C4DC2AB9B2D}" dt="2024-01-30T13:28:21.014" v="1548"/>
            <ac:spMkLst>
              <pc:docMk/>
              <pc:sldMasterMk cId="2436609279" sldId="2147483660"/>
              <pc:sldLayoutMk cId="2086043793" sldId="2147483677"/>
              <ac:spMk id="15" creationId="{53BA4035-DEFC-F5DE-0199-AEE8F054E30B}"/>
            </ac:spMkLst>
          </pc:spChg>
          <pc:spChg chg="mod">
            <ac:chgData name="Franziska Händschel" userId="e2149472-3187-4d00-b16a-a19eff6fc04a" providerId="ADAL" clId="{87045483-3FC5-48AE-BD4F-6C4DC2AB9B2D}" dt="2024-01-30T13:28:21.014" v="1548"/>
            <ac:spMkLst>
              <pc:docMk/>
              <pc:sldMasterMk cId="2436609279" sldId="2147483660"/>
              <pc:sldLayoutMk cId="2086043793" sldId="2147483677"/>
              <ac:spMk id="16" creationId="{8DF95F23-446B-DE07-18DE-F4A1D3822030}"/>
            </ac:spMkLst>
          </pc:spChg>
          <pc:spChg chg="mod">
            <ac:chgData name="Franziska Händschel" userId="e2149472-3187-4d00-b16a-a19eff6fc04a" providerId="ADAL" clId="{87045483-3FC5-48AE-BD4F-6C4DC2AB9B2D}" dt="2024-01-30T13:28:21.014" v="1548"/>
            <ac:spMkLst>
              <pc:docMk/>
              <pc:sldMasterMk cId="2436609279" sldId="2147483660"/>
              <pc:sldLayoutMk cId="2086043793" sldId="2147483677"/>
              <ac:spMk id="17" creationId="{27623B25-67F5-510E-A151-D1A36AB26696}"/>
            </ac:spMkLst>
          </pc:spChg>
          <pc:spChg chg="mod">
            <ac:chgData name="Franziska Händschel" userId="e2149472-3187-4d00-b16a-a19eff6fc04a" providerId="ADAL" clId="{87045483-3FC5-48AE-BD4F-6C4DC2AB9B2D}" dt="2024-01-30T13:28:21.014" v="1548"/>
            <ac:spMkLst>
              <pc:docMk/>
              <pc:sldMasterMk cId="2436609279" sldId="2147483660"/>
              <pc:sldLayoutMk cId="2086043793" sldId="2147483677"/>
              <ac:spMk id="18" creationId="{7D41D5AD-843C-E1F4-C32B-B0E10A57F65B}"/>
            </ac:spMkLst>
          </pc:spChg>
          <pc:spChg chg="mod">
            <ac:chgData name="Franziska Händschel" userId="e2149472-3187-4d00-b16a-a19eff6fc04a" providerId="ADAL" clId="{87045483-3FC5-48AE-BD4F-6C4DC2AB9B2D}" dt="2024-01-30T13:28:21.014" v="1548"/>
            <ac:spMkLst>
              <pc:docMk/>
              <pc:sldMasterMk cId="2436609279" sldId="2147483660"/>
              <pc:sldLayoutMk cId="2086043793" sldId="2147483677"/>
              <ac:spMk id="19" creationId="{48016631-1ACC-AAAB-7D72-C357E9387297}"/>
            </ac:spMkLst>
          </pc:spChg>
          <pc:spChg chg="mod">
            <ac:chgData name="Franziska Händschel" userId="e2149472-3187-4d00-b16a-a19eff6fc04a" providerId="ADAL" clId="{87045483-3FC5-48AE-BD4F-6C4DC2AB9B2D}" dt="2024-01-30T13:28:21.014" v="1548"/>
            <ac:spMkLst>
              <pc:docMk/>
              <pc:sldMasterMk cId="2436609279" sldId="2147483660"/>
              <pc:sldLayoutMk cId="2086043793" sldId="2147483677"/>
              <ac:spMk id="20" creationId="{2492D4DB-6F1A-7573-CA28-1FB68653C693}"/>
            </ac:spMkLst>
          </pc:spChg>
          <pc:spChg chg="mod">
            <ac:chgData name="Franziska Händschel" userId="e2149472-3187-4d00-b16a-a19eff6fc04a" providerId="ADAL" clId="{87045483-3FC5-48AE-BD4F-6C4DC2AB9B2D}" dt="2024-01-30T13:28:21.014" v="1548"/>
            <ac:spMkLst>
              <pc:docMk/>
              <pc:sldMasterMk cId="2436609279" sldId="2147483660"/>
              <pc:sldLayoutMk cId="2086043793" sldId="2147483677"/>
              <ac:spMk id="21" creationId="{57557BA4-AF74-A670-B1FC-A58FF1DF6732}"/>
            </ac:spMkLst>
          </pc:spChg>
          <pc:spChg chg="mod">
            <ac:chgData name="Franziska Händschel" userId="e2149472-3187-4d00-b16a-a19eff6fc04a" providerId="ADAL" clId="{87045483-3FC5-48AE-BD4F-6C4DC2AB9B2D}" dt="2024-01-30T13:28:21.014" v="1548"/>
            <ac:spMkLst>
              <pc:docMk/>
              <pc:sldMasterMk cId="2436609279" sldId="2147483660"/>
              <pc:sldLayoutMk cId="2086043793" sldId="2147483677"/>
              <ac:spMk id="22" creationId="{AA9ECC1E-16D2-3AF9-9649-7BF3AF322F9D}"/>
            </ac:spMkLst>
          </pc:spChg>
          <pc:spChg chg="mod">
            <ac:chgData name="Franziska Händschel" userId="e2149472-3187-4d00-b16a-a19eff6fc04a" providerId="ADAL" clId="{87045483-3FC5-48AE-BD4F-6C4DC2AB9B2D}" dt="2024-01-30T13:28:21.014" v="1548"/>
            <ac:spMkLst>
              <pc:docMk/>
              <pc:sldMasterMk cId="2436609279" sldId="2147483660"/>
              <pc:sldLayoutMk cId="2086043793" sldId="2147483677"/>
              <ac:spMk id="23" creationId="{EF2ABB54-8099-9D87-1EBB-F490514A5FCF}"/>
            </ac:spMkLst>
          </pc:spChg>
          <pc:spChg chg="add del mod">
            <ac:chgData name="Franziska Händschel" userId="e2149472-3187-4d00-b16a-a19eff6fc04a" providerId="ADAL" clId="{87045483-3FC5-48AE-BD4F-6C4DC2AB9B2D}" dt="2024-01-30T13:40:49.461" v="1686" actId="21"/>
            <ac:spMkLst>
              <pc:docMk/>
              <pc:sldMasterMk cId="2436609279" sldId="2147483660"/>
              <pc:sldLayoutMk cId="2086043793" sldId="2147483677"/>
              <ac:spMk id="24" creationId="{6B798A59-2B89-34AB-F005-E1D5B33EA8AD}"/>
            </ac:spMkLst>
          </pc:spChg>
          <pc:spChg chg="add del mod">
            <ac:chgData name="Franziska Händschel" userId="e2149472-3187-4d00-b16a-a19eff6fc04a" providerId="ADAL" clId="{87045483-3FC5-48AE-BD4F-6C4DC2AB9B2D}" dt="2024-01-31T09:44:55.882" v="1765" actId="478"/>
            <ac:spMkLst>
              <pc:docMk/>
              <pc:sldMasterMk cId="2436609279" sldId="2147483660"/>
              <pc:sldLayoutMk cId="2086043793" sldId="2147483677"/>
              <ac:spMk id="26" creationId="{976B4BEF-F963-79BB-4A14-C527122E4FD8}"/>
            </ac:spMkLst>
          </pc:spChg>
          <pc:grpChg chg="add mod">
            <ac:chgData name="Franziska Händschel" userId="e2149472-3187-4d00-b16a-a19eff6fc04a" providerId="ADAL" clId="{87045483-3FC5-48AE-BD4F-6C4DC2AB9B2D}" dt="2024-01-30T13:28:26.450" v="1549" actId="1076"/>
            <ac:grpSpMkLst>
              <pc:docMk/>
              <pc:sldMasterMk cId="2436609279" sldId="2147483660"/>
              <pc:sldLayoutMk cId="2086043793" sldId="2147483677"/>
              <ac:grpSpMk id="9" creationId="{7CCF920C-A93E-D898-27B4-0BD9B85AD15A}"/>
            </ac:grpSpMkLst>
          </pc:grpChg>
          <pc:grpChg chg="add del mod">
            <ac:chgData name="Franziska Händschel" userId="e2149472-3187-4d00-b16a-a19eff6fc04a" providerId="ADAL" clId="{87045483-3FC5-48AE-BD4F-6C4DC2AB9B2D}" dt="2024-01-30T13:40:49.461" v="1686" actId="21"/>
            <ac:grpSpMkLst>
              <pc:docMk/>
              <pc:sldMasterMk cId="2436609279" sldId="2147483660"/>
              <pc:sldLayoutMk cId="2086043793" sldId="2147483677"/>
              <ac:grpSpMk id="13" creationId="{780049FA-3D6A-A861-C632-A557CAC06769}"/>
            </ac:grpSpMkLst>
          </pc:grpChg>
          <pc:picChg chg="add mod">
            <ac:chgData name="Franziska Händschel" userId="e2149472-3187-4d00-b16a-a19eff6fc04a" providerId="ADAL" clId="{87045483-3FC5-48AE-BD4F-6C4DC2AB9B2D}" dt="2024-01-30T13:29:04.718" v="1560" actId="1036"/>
            <ac:picMkLst>
              <pc:docMk/>
              <pc:sldMasterMk cId="2436609279" sldId="2147483660"/>
              <pc:sldLayoutMk cId="2086043793" sldId="2147483677"/>
              <ac:picMk id="4" creationId="{6BFE28E8-AAB5-E694-5961-5D89EAE27A16}"/>
            </ac:picMkLst>
          </pc:picChg>
          <pc:picChg chg="mod">
            <ac:chgData name="Franziska Händschel" userId="e2149472-3187-4d00-b16a-a19eff6fc04a" providerId="ADAL" clId="{87045483-3FC5-48AE-BD4F-6C4DC2AB9B2D}" dt="2024-01-30T13:28:21.014" v="1548"/>
            <ac:picMkLst>
              <pc:docMk/>
              <pc:sldMasterMk cId="2436609279" sldId="2147483660"/>
              <pc:sldLayoutMk cId="2086043793" sldId="2147483677"/>
              <ac:picMk id="12" creationId="{24DF701D-690D-ECAA-EC77-FF3523FBE05F}"/>
            </ac:picMkLst>
          </pc:picChg>
          <pc:picChg chg="add del mod">
            <ac:chgData name="Franziska Händschel" userId="e2149472-3187-4d00-b16a-a19eff6fc04a" providerId="ADAL" clId="{87045483-3FC5-48AE-BD4F-6C4DC2AB9B2D}" dt="2024-01-30T13:40:49.461" v="1686" actId="21"/>
            <ac:picMkLst>
              <pc:docMk/>
              <pc:sldMasterMk cId="2436609279" sldId="2147483660"/>
              <pc:sldLayoutMk cId="2086043793" sldId="2147483677"/>
              <ac:picMk id="25" creationId="{62958EA8-AC5E-F8DB-086F-6EB570FBCF57}"/>
            </ac:picMkLst>
          </pc:picChg>
        </pc:sldLayoutChg>
        <pc:sldLayoutChg chg="del">
          <pc:chgData name="Franziska Händschel" userId="e2149472-3187-4d00-b16a-a19eff6fc04a" providerId="ADAL" clId="{87045483-3FC5-48AE-BD4F-6C4DC2AB9B2D}" dt="2024-01-30T13:23:11.272" v="1504" actId="2696"/>
          <pc:sldLayoutMkLst>
            <pc:docMk/>
            <pc:sldMasterMk cId="2436609279" sldId="2147483660"/>
            <pc:sldLayoutMk cId="2219215594" sldId="2147483677"/>
          </pc:sldLayoutMkLst>
        </pc:sldLayoutChg>
        <pc:sldLayoutChg chg="del">
          <pc:chgData name="Franziska Händschel" userId="e2149472-3187-4d00-b16a-a19eff6fc04a" providerId="ADAL" clId="{87045483-3FC5-48AE-BD4F-6C4DC2AB9B2D}" dt="2024-01-30T13:23:11.912" v="1505" actId="2696"/>
          <pc:sldLayoutMkLst>
            <pc:docMk/>
            <pc:sldMasterMk cId="2436609279" sldId="2147483660"/>
            <pc:sldLayoutMk cId="3080264857" sldId="2147483678"/>
          </pc:sldLayoutMkLst>
        </pc:sldLayoutChg>
        <pc:sldLayoutChg chg="del">
          <pc:chgData name="Franziska Händschel" userId="e2149472-3187-4d00-b16a-a19eff6fc04a" providerId="ADAL" clId="{87045483-3FC5-48AE-BD4F-6C4DC2AB9B2D}" dt="2024-01-30T13:23:12.376" v="1506" actId="2696"/>
          <pc:sldLayoutMkLst>
            <pc:docMk/>
            <pc:sldMasterMk cId="2436609279" sldId="2147483660"/>
            <pc:sldLayoutMk cId="1896935976" sldId="2147483679"/>
          </pc:sldLayoutMkLst>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9.png"/><Relationship Id="rId18" Type="http://schemas.openxmlformats.org/officeDocument/2006/relationships/image" Target="../media/image33.png"/><Relationship Id="rId3" Type="http://schemas.microsoft.com/office/2007/relationships/hdphoto" Target="../media/hdphoto4.wdp"/><Relationship Id="rId21" Type="http://schemas.microsoft.com/office/2007/relationships/hdphoto" Target="../media/hdphoto9.wdp"/><Relationship Id="rId7" Type="http://schemas.microsoft.com/office/2007/relationships/hdphoto" Target="../media/hdphoto6.wdp"/><Relationship Id="rId12" Type="http://schemas.openxmlformats.org/officeDocument/2006/relationships/image" Target="../media/image19.png"/><Relationship Id="rId17" Type="http://schemas.microsoft.com/office/2007/relationships/hdphoto" Target="../media/hdphoto7.wdp"/><Relationship Id="rId2" Type="http://schemas.openxmlformats.org/officeDocument/2006/relationships/image" Target="../media/image22.png"/><Relationship Id="rId16" Type="http://schemas.openxmlformats.org/officeDocument/2006/relationships/image" Target="../media/image32.png"/><Relationship Id="rId20" Type="http://schemas.openxmlformats.org/officeDocument/2006/relationships/image" Target="../media/image34.png"/><Relationship Id="rId1" Type="http://schemas.openxmlformats.org/officeDocument/2006/relationships/slideMaster" Target="../slideMasters/slideMaster1.xml"/><Relationship Id="rId6" Type="http://schemas.openxmlformats.org/officeDocument/2006/relationships/image" Target="../media/image24.png"/><Relationship Id="rId11" Type="http://schemas.openxmlformats.org/officeDocument/2006/relationships/image" Target="../media/image28.png"/><Relationship Id="rId5" Type="http://schemas.microsoft.com/office/2007/relationships/hdphoto" Target="../media/hdphoto5.wdp"/><Relationship Id="rId15" Type="http://schemas.openxmlformats.org/officeDocument/2006/relationships/image" Target="../media/image31.png"/><Relationship Id="rId10" Type="http://schemas.openxmlformats.org/officeDocument/2006/relationships/image" Target="../media/image27.png"/><Relationship Id="rId19" Type="http://schemas.microsoft.com/office/2007/relationships/hdphoto" Target="../media/hdphoto8.wdp"/><Relationship Id="rId4" Type="http://schemas.openxmlformats.org/officeDocument/2006/relationships/image" Target="../media/image23.png"/><Relationship Id="rId9" Type="http://schemas.openxmlformats.org/officeDocument/2006/relationships/image" Target="../media/image26.png"/><Relationship Id="rId14" Type="http://schemas.openxmlformats.org/officeDocument/2006/relationships/image" Target="../media/image30.png"/></Relationships>
</file>

<file path=ppt/slideLayouts/_rels/slideLayout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Master" Target="../slideMasters/slideMaster1.xml"/><Relationship Id="rId5" Type="http://schemas.microsoft.com/office/2007/relationships/hdphoto" Target="../media/hdphoto9.wdp"/><Relationship Id="rId4" Type="http://schemas.openxmlformats.org/officeDocument/2006/relationships/image" Target="../media/image34.png"/></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Master" Target="../slideMasters/slideMaster1.xml"/><Relationship Id="rId5" Type="http://schemas.microsoft.com/office/2007/relationships/hdphoto" Target="../media/hdphoto10.wdp"/><Relationship Id="rId4" Type="http://schemas.openxmlformats.org/officeDocument/2006/relationships/image" Target="../media/image3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innahmen und Ausgaben | Lehrkräftematerial Titelblat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24266711-714C-5C04-E8BF-105A41E14CE1}"/>
              </a:ext>
            </a:extLst>
          </p:cNvPr>
          <p:cNvSpPr/>
          <p:nvPr userDrawn="1"/>
        </p:nvSpPr>
        <p:spPr>
          <a:xfrm>
            <a:off x="0" y="9909034"/>
            <a:ext cx="7559675" cy="7770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2" name="Rechteck 1">
            <a:extLst>
              <a:ext uri="{FF2B5EF4-FFF2-40B4-BE49-F238E27FC236}">
                <a16:creationId xmlns:a16="http://schemas.microsoft.com/office/drawing/2014/main" id="{64501117-BF46-C965-0146-7132487ECCC4}"/>
              </a:ext>
            </a:extLst>
          </p:cNvPr>
          <p:cNvSpPr/>
          <p:nvPr userDrawn="1"/>
        </p:nvSpPr>
        <p:spPr>
          <a:xfrm>
            <a:off x="-1" y="4203509"/>
            <a:ext cx="7559675" cy="6488301"/>
          </a:xfrm>
          <a:prstGeom prst="rect">
            <a:avLst/>
          </a:prstGeom>
          <a:gradFill flip="none" rotWithShape="1">
            <a:gsLst>
              <a:gs pos="0">
                <a:schemeClr val="tx1">
                  <a:alpha val="90000"/>
                </a:schemeClr>
              </a:gs>
              <a:gs pos="100000">
                <a:schemeClr val="tx1">
                  <a:alpha val="0"/>
                </a:schemeClr>
              </a:gs>
            </a:gsLst>
            <a:lin ang="16200000" scaled="1"/>
            <a:tileRect/>
          </a:gradFill>
          <a:ln w="19050">
            <a:noFill/>
          </a:ln>
        </p:spPr>
        <p:style>
          <a:lnRef idx="2">
            <a:schemeClr val="accent1">
              <a:shade val="15000"/>
            </a:schemeClr>
          </a:lnRef>
          <a:fillRef idx="1">
            <a:schemeClr val="accent1"/>
          </a:fillRef>
          <a:effectRef idx="0">
            <a:schemeClr val="accent1"/>
          </a:effectRef>
          <a:fontRef idx="minor">
            <a:schemeClr val="lt1"/>
          </a:fontRef>
        </p:style>
        <p:txBody>
          <a:bodyPr lIns="582837" tIns="582837" rIns="582837" bIns="1359952" rtlCol="0" anchor="b"/>
          <a:lstStyle/>
          <a:p>
            <a:pPr defTabSz="493456">
              <a:defRPr/>
            </a:pPr>
            <a:r>
              <a:rPr lang="de-DE" sz="2590" dirty="0">
                <a:solidFill>
                  <a:srgbClr val="FFFFFF"/>
                </a:solidFill>
                <a:latin typeface="Helvetica" panose="020B0604020202020204" pitchFamily="34" charset="0"/>
                <a:cs typeface="Helvetica" panose="020B0604020202020204" pitchFamily="34" charset="0"/>
              </a:rPr>
              <a:t>Einnahmen und Ausgaben</a:t>
            </a:r>
          </a:p>
          <a:p>
            <a:pPr defTabSz="493456">
              <a:defRPr/>
            </a:pPr>
            <a:r>
              <a:rPr lang="de-DE" sz="3454" b="1" dirty="0">
                <a:solidFill>
                  <a:srgbClr val="FFFFFF"/>
                </a:solidFill>
                <a:latin typeface="Helvetica" panose="020B0604020202020204" pitchFamily="34" charset="0"/>
                <a:cs typeface="Helvetica" panose="020B0604020202020204" pitchFamily="34" charset="0"/>
              </a:rPr>
              <a:t>Den finanziellen Überblick gewinnen und behalten</a:t>
            </a:r>
          </a:p>
          <a:p>
            <a:pPr defTabSz="493456">
              <a:defRPr/>
            </a:pPr>
            <a:endParaRPr lang="de-DE" sz="3885" b="1" dirty="0">
              <a:solidFill>
                <a:srgbClr val="FFFFFF"/>
              </a:solidFill>
              <a:latin typeface="Helvetica" panose="020B0604020202020204" pitchFamily="34" charset="0"/>
              <a:cs typeface="Helvetica" panose="020B0604020202020204" pitchFamily="34" charset="0"/>
            </a:endParaRPr>
          </a:p>
          <a:p>
            <a:pPr defTabSz="493456">
              <a:defRPr/>
            </a:pPr>
            <a:endParaRPr lang="de-DE" sz="3885" b="1" dirty="0">
              <a:solidFill>
                <a:srgbClr val="FFFFFF"/>
              </a:solidFill>
              <a:latin typeface="Helvetica" panose="020B0604020202020204" pitchFamily="34" charset="0"/>
              <a:cs typeface="Helvetica" panose="020B0604020202020204" pitchFamily="34" charset="0"/>
            </a:endParaRPr>
          </a:p>
        </p:txBody>
      </p:sp>
      <p:grpSp>
        <p:nvGrpSpPr>
          <p:cNvPr id="8" name="Gruppieren 7">
            <a:extLst>
              <a:ext uri="{FF2B5EF4-FFF2-40B4-BE49-F238E27FC236}">
                <a16:creationId xmlns:a16="http://schemas.microsoft.com/office/drawing/2014/main" id="{D8164CE2-091E-F95E-457D-16040B0CC82A}"/>
              </a:ext>
            </a:extLst>
          </p:cNvPr>
          <p:cNvGrpSpPr>
            <a:grpSpLocks/>
          </p:cNvGrpSpPr>
          <p:nvPr userDrawn="1"/>
        </p:nvGrpSpPr>
        <p:grpSpPr>
          <a:xfrm>
            <a:off x="637432" y="9872416"/>
            <a:ext cx="2475057" cy="425132"/>
            <a:chOff x="4745257" y="3390745"/>
            <a:chExt cx="709593" cy="121884"/>
          </a:xfrm>
        </p:grpSpPr>
        <p:pic>
          <p:nvPicPr>
            <p:cNvPr id="9" name="Grafik 8">
              <a:extLst>
                <a:ext uri="{FF2B5EF4-FFF2-40B4-BE49-F238E27FC236}">
                  <a16:creationId xmlns:a16="http://schemas.microsoft.com/office/drawing/2014/main" id="{3223488A-FDBF-284F-C4D5-58C481C25E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39314" y="3402892"/>
              <a:ext cx="615536" cy="90000"/>
            </a:xfrm>
            <a:prstGeom prst="rect">
              <a:avLst/>
            </a:prstGeom>
          </p:spPr>
        </p:pic>
        <p:sp>
          <p:nvSpPr>
            <p:cNvPr id="10" name="Textfeld 9">
              <a:extLst>
                <a:ext uri="{FF2B5EF4-FFF2-40B4-BE49-F238E27FC236}">
                  <a16:creationId xmlns:a16="http://schemas.microsoft.com/office/drawing/2014/main" id="{A42DAA59-3F86-4423-DFBE-DA01B79FA352}"/>
                </a:ext>
              </a:extLst>
            </p:cNvPr>
            <p:cNvSpPr txBox="1">
              <a:spLocks/>
            </p:cNvSpPr>
            <p:nvPr/>
          </p:nvSpPr>
          <p:spPr>
            <a:xfrm>
              <a:off x="4745257" y="3390745"/>
              <a:ext cx="526843" cy="121884"/>
            </a:xfrm>
            <a:prstGeom prst="rect">
              <a:avLst/>
            </a:prstGeom>
            <a:noFill/>
          </p:spPr>
          <p:txBody>
            <a:bodyPr wrap="square" lIns="0" tIns="49347" rIns="98694" bIns="49347" rtlCol="0" anchor="t">
              <a:spAutoFit/>
            </a:bodyPr>
            <a:lstStyle/>
            <a:p>
              <a:r>
                <a:rPr lang="de-DE" sz="2115" dirty="0">
                  <a:solidFill>
                    <a:schemeClr val="bg1"/>
                  </a:solidFill>
                  <a:latin typeface="helvetica"/>
                  <a:ea typeface="Inter" panose="020B0502030000000004" pitchFamily="34" charset="0"/>
                  <a:cs typeface="Inter" panose="020B0502030000000004" pitchFamily="34" charset="0"/>
                </a:rPr>
                <a:t>© </a:t>
              </a:r>
              <a:endParaRPr lang="de-DE" sz="2115" dirty="0">
                <a:solidFill>
                  <a:schemeClr val="bg1"/>
                </a:solidFill>
                <a:latin typeface="helvetica"/>
                <a:cs typeface="helvetica"/>
              </a:endParaRPr>
            </a:p>
          </p:txBody>
        </p:sp>
      </p:grpSp>
      <p:sp>
        <p:nvSpPr>
          <p:cNvPr id="12" name="Rechteck: abgerundete Ecken 11">
            <a:extLst>
              <a:ext uri="{FF2B5EF4-FFF2-40B4-BE49-F238E27FC236}">
                <a16:creationId xmlns:a16="http://schemas.microsoft.com/office/drawing/2014/main" id="{636514CF-514A-BE5B-CEDA-F4CE94A9AC0B}"/>
              </a:ext>
            </a:extLst>
          </p:cNvPr>
          <p:cNvSpPr/>
          <p:nvPr userDrawn="1"/>
        </p:nvSpPr>
        <p:spPr>
          <a:xfrm>
            <a:off x="608857" y="8524602"/>
            <a:ext cx="4362137" cy="88442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latin typeface="Helvetica" panose="020B0604020202020204" pitchFamily="34" charset="0"/>
                <a:cs typeface="Helvetica" panose="020B0604020202020204" pitchFamily="34" charset="0"/>
              </a:rPr>
              <a:t>Material für Lehrkräfte</a:t>
            </a:r>
          </a:p>
        </p:txBody>
      </p:sp>
      <p:pic>
        <p:nvPicPr>
          <p:cNvPr id="13" name="Grafik 12">
            <a:extLst>
              <a:ext uri="{FF2B5EF4-FFF2-40B4-BE49-F238E27FC236}">
                <a16:creationId xmlns:a16="http://schemas.microsoft.com/office/drawing/2014/main" id="{9939F1F2-742A-EECB-1AC4-E3F8FA21AB3C}"/>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2021614" y="773783"/>
            <a:ext cx="4499238" cy="4041998"/>
          </a:xfrm>
          <a:prstGeom prst="rect">
            <a:avLst/>
          </a:prstGeom>
        </p:spPr>
      </p:pic>
    </p:spTree>
    <p:extLst>
      <p:ext uri="{BB962C8B-B14F-4D97-AF65-F5344CB8AC3E}">
        <p14:creationId xmlns:p14="http://schemas.microsoft.com/office/powerpoint/2010/main" val="576979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A-b 2/2">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38962B0E-79F7-3C18-7BBA-F35108BD6D24}"/>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6" name="Rechteck: abgerundete Ecken 15">
            <a:extLst>
              <a:ext uri="{FF2B5EF4-FFF2-40B4-BE49-F238E27FC236}">
                <a16:creationId xmlns:a16="http://schemas.microsoft.com/office/drawing/2014/main" id="{CC37BC53-BC8F-B94B-9451-A75CF5A91A14}"/>
              </a:ext>
            </a:extLst>
          </p:cNvPr>
          <p:cNvSpPr/>
          <p:nvPr userDrawn="1"/>
        </p:nvSpPr>
        <p:spPr>
          <a:xfrm>
            <a:off x="2002739" y="7010894"/>
            <a:ext cx="670472" cy="360187"/>
          </a:xfrm>
          <a:prstGeom prst="roundRect">
            <a:avLst>
              <a:gd name="adj" fmla="val 50000"/>
            </a:avLst>
          </a:prstGeom>
          <a:solidFill>
            <a:srgbClr val="79D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EA-5</a:t>
            </a:r>
          </a:p>
        </p:txBody>
      </p:sp>
      <p:sp>
        <p:nvSpPr>
          <p:cNvPr id="9" name="Rechteck: abgerundete Ecken 8">
            <a:extLst>
              <a:ext uri="{FF2B5EF4-FFF2-40B4-BE49-F238E27FC236}">
                <a16:creationId xmlns:a16="http://schemas.microsoft.com/office/drawing/2014/main" id="{743914D5-AEE8-98E5-6FF4-B585D71557AC}"/>
              </a:ext>
            </a:extLst>
          </p:cNvPr>
          <p:cNvSpPr/>
          <p:nvPr userDrawn="1"/>
        </p:nvSpPr>
        <p:spPr>
          <a:xfrm>
            <a:off x="2002739" y="3635938"/>
            <a:ext cx="670472" cy="360187"/>
          </a:xfrm>
          <a:prstGeom prst="roundRect">
            <a:avLst>
              <a:gd name="adj" fmla="val 50000"/>
            </a:avLst>
          </a:prstGeom>
          <a:solidFill>
            <a:srgbClr val="79D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EA-4</a:t>
            </a:r>
          </a:p>
        </p:txBody>
      </p:sp>
      <p:sp>
        <p:nvSpPr>
          <p:cNvPr id="10" name="Rechteck: abgerundete Ecken 9">
            <a:extLst>
              <a:ext uri="{FF2B5EF4-FFF2-40B4-BE49-F238E27FC236}">
                <a16:creationId xmlns:a16="http://schemas.microsoft.com/office/drawing/2014/main" id="{A2017259-6C34-CAD2-CBCB-564DB75B23BF}"/>
              </a:ext>
            </a:extLst>
          </p:cNvPr>
          <p:cNvSpPr/>
          <p:nvPr userDrawn="1"/>
        </p:nvSpPr>
        <p:spPr>
          <a:xfrm>
            <a:off x="2002739" y="4042573"/>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EA-c</a:t>
            </a:r>
          </a:p>
        </p:txBody>
      </p:sp>
      <p:sp>
        <p:nvSpPr>
          <p:cNvPr id="19" name="Rechteck: abgerundete Ecken 18">
            <a:extLst>
              <a:ext uri="{FF2B5EF4-FFF2-40B4-BE49-F238E27FC236}">
                <a16:creationId xmlns:a16="http://schemas.microsoft.com/office/drawing/2014/main" id="{145077CF-8A7F-27DE-D8E8-45BF342AA9C4}"/>
              </a:ext>
            </a:extLst>
          </p:cNvPr>
          <p:cNvSpPr/>
          <p:nvPr userDrawn="1"/>
        </p:nvSpPr>
        <p:spPr>
          <a:xfrm>
            <a:off x="2002739" y="2000395"/>
            <a:ext cx="670472" cy="360187"/>
          </a:xfrm>
          <a:prstGeom prst="roundRect">
            <a:avLst>
              <a:gd name="adj" fmla="val 50000"/>
            </a:avLst>
          </a:prstGeom>
          <a:solidFill>
            <a:srgbClr val="79D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EA-3</a:t>
            </a:r>
          </a:p>
        </p:txBody>
      </p:sp>
      <p:sp>
        <p:nvSpPr>
          <p:cNvPr id="21" name="Rechteck: abgerundete Ecken 20">
            <a:extLst>
              <a:ext uri="{FF2B5EF4-FFF2-40B4-BE49-F238E27FC236}">
                <a16:creationId xmlns:a16="http://schemas.microsoft.com/office/drawing/2014/main" id="{7DEC37DA-3966-DBE4-F4D1-0C7DA805FDC0}"/>
              </a:ext>
            </a:extLst>
          </p:cNvPr>
          <p:cNvSpPr/>
          <p:nvPr userDrawn="1"/>
        </p:nvSpPr>
        <p:spPr>
          <a:xfrm>
            <a:off x="2002739" y="5089370"/>
            <a:ext cx="670472" cy="360187"/>
          </a:xfrm>
          <a:prstGeom prst="roundRect">
            <a:avLst>
              <a:gd name="adj" fmla="val 50000"/>
            </a:avLst>
          </a:prstGeom>
          <a:solidFill>
            <a:srgbClr val="79D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EA-5</a:t>
            </a:r>
          </a:p>
        </p:txBody>
      </p:sp>
      <p:sp>
        <p:nvSpPr>
          <p:cNvPr id="23" name="Rechteck: abgerundete Ecken 22">
            <a:extLst>
              <a:ext uri="{FF2B5EF4-FFF2-40B4-BE49-F238E27FC236}">
                <a16:creationId xmlns:a16="http://schemas.microsoft.com/office/drawing/2014/main" id="{C0EBBDEA-8A00-EC4D-A594-8D3686A9496E}"/>
              </a:ext>
            </a:extLst>
          </p:cNvPr>
          <p:cNvSpPr/>
          <p:nvPr userDrawn="1"/>
        </p:nvSpPr>
        <p:spPr>
          <a:xfrm>
            <a:off x="2002739" y="9169894"/>
            <a:ext cx="670472" cy="360187"/>
          </a:xfrm>
          <a:prstGeom prst="roundRect">
            <a:avLst>
              <a:gd name="adj" fmla="val 50000"/>
            </a:avLst>
          </a:prstGeom>
          <a:solidFill>
            <a:srgbClr val="79D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EA-6</a:t>
            </a:r>
          </a:p>
        </p:txBody>
      </p:sp>
      <p:sp>
        <p:nvSpPr>
          <p:cNvPr id="3" name="Rechteck: abgerundete Ecken 2">
            <a:extLst>
              <a:ext uri="{FF2B5EF4-FFF2-40B4-BE49-F238E27FC236}">
                <a16:creationId xmlns:a16="http://schemas.microsoft.com/office/drawing/2014/main" id="{A89E1503-7EAD-6166-F98B-DCAF1864FB47}"/>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EA-b 2/2</a:t>
            </a:r>
          </a:p>
        </p:txBody>
      </p:sp>
    </p:spTree>
    <p:extLst>
      <p:ext uri="{BB962C8B-B14F-4D97-AF65-F5344CB8AC3E}">
        <p14:creationId xmlns:p14="http://schemas.microsoft.com/office/powerpoint/2010/main" val="466601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A-c 1/5">
    <p:spTree>
      <p:nvGrpSpPr>
        <p:cNvPr id="1" name=""/>
        <p:cNvGrpSpPr/>
        <p:nvPr/>
      </p:nvGrpSpPr>
      <p:grpSpPr>
        <a:xfrm>
          <a:off x="0" y="0"/>
          <a:ext cx="0" cy="0"/>
          <a:chOff x="0" y="0"/>
          <a:chExt cx="0" cy="0"/>
        </a:xfrm>
      </p:grpSpPr>
      <p:pic>
        <p:nvPicPr>
          <p:cNvPr id="65" name="Grafik 64" descr="Ein Bild, das Licht enthält.&#10;&#10;Automatisch generierte Beschreibung">
            <a:extLst>
              <a:ext uri="{FF2B5EF4-FFF2-40B4-BE49-F238E27FC236}">
                <a16:creationId xmlns:a16="http://schemas.microsoft.com/office/drawing/2014/main" id="{E3334563-5833-D9FB-51D1-E682DB56F61B}"/>
              </a:ext>
            </a:extLst>
          </p:cNvPr>
          <p:cNvPicPr>
            <a:picLocks/>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rot="20384709">
            <a:off x="3933473" y="8313935"/>
            <a:ext cx="3260511" cy="1292092"/>
          </a:xfrm>
          <a:prstGeom prst="rect">
            <a:avLst/>
          </a:prstGeom>
        </p:spPr>
      </p:pic>
      <p:sp>
        <p:nvSpPr>
          <p:cNvPr id="3" name="Rechteck 2">
            <a:extLst>
              <a:ext uri="{FF2B5EF4-FFF2-40B4-BE49-F238E27FC236}">
                <a16:creationId xmlns:a16="http://schemas.microsoft.com/office/drawing/2014/main" id="{867438A1-7440-D17D-42C5-8AFAE2BD4AE1}"/>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Lösungen zur Einheit „Einnahmen und Ausgaben“</a:t>
            </a:r>
            <a:endParaRPr lang="de-DE" sz="1600" dirty="0">
              <a:solidFill>
                <a:schemeClr val="tx2"/>
              </a:solidFill>
              <a:latin typeface="Helvetica" panose="020B0604020202020204" pitchFamily="34" charset="0"/>
              <a:cs typeface="Helvetica" panose="020B0604020202020204" pitchFamily="34" charset="0"/>
            </a:endParaRPr>
          </a:p>
        </p:txBody>
      </p:sp>
      <p:sp>
        <p:nvSpPr>
          <p:cNvPr id="4" name="Rechteck: abgerundete Ecken 3">
            <a:extLst>
              <a:ext uri="{FF2B5EF4-FFF2-40B4-BE49-F238E27FC236}">
                <a16:creationId xmlns:a16="http://schemas.microsoft.com/office/drawing/2014/main" id="{872CB987-F21F-742F-8621-6466A34C117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0" name="Rechteck 9">
            <a:extLst>
              <a:ext uri="{FF2B5EF4-FFF2-40B4-BE49-F238E27FC236}">
                <a16:creationId xmlns:a16="http://schemas.microsoft.com/office/drawing/2014/main" id="{8C2F2801-7A58-E281-A0D3-3714420CD63C}"/>
              </a:ext>
            </a:extLst>
          </p:cNvPr>
          <p:cNvSpPr/>
          <p:nvPr userDrawn="1"/>
        </p:nvSpPr>
        <p:spPr>
          <a:xfrm>
            <a:off x="1022861" y="1506430"/>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Lösung zum Klassenmaterial EA-2</a:t>
            </a:r>
            <a:endParaRPr lang="de-DE" sz="1400" dirty="0">
              <a:solidFill>
                <a:schemeClr val="tx1"/>
              </a:solidFill>
              <a:latin typeface="Helvetica" panose="020B0604020202020204" pitchFamily="34" charset="0"/>
              <a:cs typeface="Helvetica" panose="020B0604020202020204" pitchFamily="34" charset="0"/>
            </a:endParaRPr>
          </a:p>
        </p:txBody>
      </p:sp>
      <p:grpSp>
        <p:nvGrpSpPr>
          <p:cNvPr id="31" name="Gruppieren 30">
            <a:extLst>
              <a:ext uri="{FF2B5EF4-FFF2-40B4-BE49-F238E27FC236}">
                <a16:creationId xmlns:a16="http://schemas.microsoft.com/office/drawing/2014/main" id="{ED649BEF-9A90-79F9-D112-BE4DE99B7231}"/>
              </a:ext>
            </a:extLst>
          </p:cNvPr>
          <p:cNvGrpSpPr/>
          <p:nvPr userDrawn="1"/>
        </p:nvGrpSpPr>
        <p:grpSpPr>
          <a:xfrm>
            <a:off x="4129423" y="3935338"/>
            <a:ext cx="2255970" cy="1726565"/>
            <a:chOff x="6611725" y="4282520"/>
            <a:chExt cx="2627630" cy="2011008"/>
          </a:xfrm>
          <a:noFill/>
        </p:grpSpPr>
        <p:sp>
          <p:nvSpPr>
            <p:cNvPr id="32" name="Freihandform: Form 31">
              <a:extLst>
                <a:ext uri="{FF2B5EF4-FFF2-40B4-BE49-F238E27FC236}">
                  <a16:creationId xmlns:a16="http://schemas.microsoft.com/office/drawing/2014/main" id="{D16E2C34-AC87-073A-3EC5-DBDB57D260FA}"/>
                </a:ext>
              </a:extLst>
            </p:cNvPr>
            <p:cNvSpPr/>
            <p:nvPr/>
          </p:nvSpPr>
          <p:spPr>
            <a:xfrm>
              <a:off x="6745514" y="4282520"/>
              <a:ext cx="2493841" cy="2011008"/>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bg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684000" rIns="91440" bIns="45720" rtlCol="0" anchor="ctr">
              <a:noAutofit/>
            </a:bodyPr>
            <a:lstStyle/>
            <a:p>
              <a:pPr algn="ctr"/>
              <a:endParaRPr lang="de-DE" sz="1600" b="1" dirty="0">
                <a:latin typeface="GT America Rg" panose="00000500000000000000" pitchFamily="50" charset="0"/>
                <a:ea typeface="Inter" panose="020B0502030000000004" pitchFamily="34" charset="0"/>
                <a:cs typeface="Inter" panose="020B0502030000000004" pitchFamily="34" charset="0"/>
              </a:endParaRPr>
            </a:p>
          </p:txBody>
        </p:sp>
        <p:pic>
          <p:nvPicPr>
            <p:cNvPr id="33" name="Grafik 32">
              <a:extLst>
                <a:ext uri="{FF2B5EF4-FFF2-40B4-BE49-F238E27FC236}">
                  <a16:creationId xmlns:a16="http://schemas.microsoft.com/office/drawing/2014/main" id="{FE39B566-296A-5767-3284-C11614142C6B}"/>
                </a:ext>
              </a:extLst>
            </p:cNvPr>
            <p:cNvPicPr/>
            <p:nvPr/>
          </p:nvPicPr>
          <p:blipFill>
            <a:blip r:embed="rId4">
              <a:grayscl/>
              <a:extLst>
                <a:ext uri="{28A0092B-C50C-407E-A947-70E740481C1C}">
                  <a14:useLocalDpi xmlns:a14="http://schemas.microsoft.com/office/drawing/2010/main" val="0"/>
                </a:ext>
              </a:extLst>
            </a:blip>
            <a:stretch>
              <a:fillRect/>
            </a:stretch>
          </p:blipFill>
          <p:spPr>
            <a:xfrm rot="21050743">
              <a:off x="6611725" y="5471932"/>
              <a:ext cx="952369" cy="572627"/>
            </a:xfrm>
            <a:prstGeom prst="rect">
              <a:avLst/>
            </a:prstGeom>
            <a:grpFill/>
            <a:ln>
              <a:noFill/>
            </a:ln>
          </p:spPr>
        </p:pic>
        <p:pic>
          <p:nvPicPr>
            <p:cNvPr id="34" name="Grafik 33" descr="Ein Bild, das Clipart, Zeichnung, Darstellung, Animierter Cartoon enthält.&#10;&#10;Automatisch generierte Beschreibung">
              <a:extLst>
                <a:ext uri="{FF2B5EF4-FFF2-40B4-BE49-F238E27FC236}">
                  <a16:creationId xmlns:a16="http://schemas.microsoft.com/office/drawing/2014/main" id="{04BB1365-F459-F40A-DBB4-77C09C87CA10}"/>
                </a:ext>
              </a:extLst>
            </p:cNvPr>
            <p:cNvPicPr/>
            <p:nvPr/>
          </p:nvPicPr>
          <p:blipFill>
            <a:blip r:embed="rId5">
              <a:grayscl/>
              <a:extLst>
                <a:ext uri="{28A0092B-C50C-407E-A947-70E740481C1C}">
                  <a14:useLocalDpi xmlns:a14="http://schemas.microsoft.com/office/drawing/2010/main" val="0"/>
                </a:ext>
              </a:extLst>
            </a:blip>
            <a:stretch>
              <a:fillRect/>
            </a:stretch>
          </p:blipFill>
          <p:spPr>
            <a:xfrm rot="476033">
              <a:off x="7913009" y="4663520"/>
              <a:ext cx="1325514" cy="1447200"/>
            </a:xfrm>
            <a:prstGeom prst="rect">
              <a:avLst/>
            </a:prstGeom>
            <a:grpFill/>
            <a:ln>
              <a:noFill/>
            </a:ln>
          </p:spPr>
        </p:pic>
      </p:grpSp>
      <p:sp>
        <p:nvSpPr>
          <p:cNvPr id="35" name="Rechteck 34">
            <a:extLst>
              <a:ext uri="{FF2B5EF4-FFF2-40B4-BE49-F238E27FC236}">
                <a16:creationId xmlns:a16="http://schemas.microsoft.com/office/drawing/2014/main" id="{A5750DE5-65F6-5D64-CB1F-1122EA8FB288}"/>
              </a:ext>
            </a:extLst>
          </p:cNvPr>
          <p:cNvSpPr/>
          <p:nvPr userDrawn="1"/>
        </p:nvSpPr>
        <p:spPr>
          <a:xfrm>
            <a:off x="882885" y="1728449"/>
            <a:ext cx="5513950" cy="3962856"/>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0" tIns="180000" rIns="180000" bIns="45720" rtlCol="0" anchor="t"/>
          <a:lstStyle/>
          <a:p>
            <a:endParaRPr lang="de-DE" sz="1600" b="1" dirty="0">
              <a:solidFill>
                <a:schemeClr val="tx1"/>
              </a:solidFill>
              <a:latin typeface="helvetica"/>
              <a:ea typeface="Inter" panose="020B0502030000000004" pitchFamily="34" charset="0"/>
              <a:cs typeface="Inter" panose="020B0502030000000004" pitchFamily="34" charset="0"/>
            </a:endParaRPr>
          </a:p>
          <a:p>
            <a:endParaRPr lang="de-DE" sz="1600" b="1" dirty="0">
              <a:solidFill>
                <a:schemeClr val="tx1"/>
              </a:solidFill>
              <a:latin typeface="helvetica"/>
              <a:ea typeface="Inter" panose="020B0502030000000004" pitchFamily="34" charset="0"/>
              <a:cs typeface="Inter" panose="020B0502030000000004" pitchFamily="34" charset="0"/>
            </a:endParaRPr>
          </a:p>
        </p:txBody>
      </p:sp>
      <p:pic>
        <p:nvPicPr>
          <p:cNvPr id="36" name="Grafik 35" descr="Ein Bild, das Schwein, Sparschwein, Echte Schweine, Tierfigur enthält.&#10;&#10;Automatisch generierte Beschreibung">
            <a:extLst>
              <a:ext uri="{FF2B5EF4-FFF2-40B4-BE49-F238E27FC236}">
                <a16:creationId xmlns:a16="http://schemas.microsoft.com/office/drawing/2014/main" id="{A2AA99AF-5CB2-873F-A870-E6E8CB4069AC}"/>
              </a:ext>
            </a:extLst>
          </p:cNvPr>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4513340" y="5255004"/>
            <a:ext cx="801500" cy="543982"/>
          </a:xfrm>
          <a:prstGeom prst="rect">
            <a:avLst/>
          </a:prstGeom>
        </p:spPr>
      </p:pic>
      <p:grpSp>
        <p:nvGrpSpPr>
          <p:cNvPr id="37" name="Gruppieren 36">
            <a:extLst>
              <a:ext uri="{FF2B5EF4-FFF2-40B4-BE49-F238E27FC236}">
                <a16:creationId xmlns:a16="http://schemas.microsoft.com/office/drawing/2014/main" id="{5FA73289-8F70-BBC9-0E41-1C7550AD5FCC}"/>
              </a:ext>
            </a:extLst>
          </p:cNvPr>
          <p:cNvGrpSpPr/>
          <p:nvPr userDrawn="1"/>
        </p:nvGrpSpPr>
        <p:grpSpPr>
          <a:xfrm>
            <a:off x="882885" y="6129890"/>
            <a:ext cx="5526439" cy="1193178"/>
            <a:chOff x="662945" y="4547412"/>
            <a:chExt cx="6725234" cy="1193178"/>
          </a:xfrm>
        </p:grpSpPr>
        <p:sp>
          <p:nvSpPr>
            <p:cNvPr id="38" name="Rechteck 37">
              <a:extLst>
                <a:ext uri="{FF2B5EF4-FFF2-40B4-BE49-F238E27FC236}">
                  <a16:creationId xmlns:a16="http://schemas.microsoft.com/office/drawing/2014/main" id="{216933AE-3E86-48E8-89B2-BF2411C4A71B}"/>
                </a:ext>
              </a:extLst>
            </p:cNvPr>
            <p:cNvSpPr/>
            <p:nvPr/>
          </p:nvSpPr>
          <p:spPr>
            <a:xfrm>
              <a:off x="662945" y="4547412"/>
              <a:ext cx="2189970" cy="562367"/>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180000" bIns="0" rtlCol="0" anchor="ctr"/>
            <a:lstStyle/>
            <a:p>
              <a:pPr algn="r"/>
              <a:r>
                <a:rPr lang="de-DE" sz="1200" b="1" dirty="0">
                  <a:solidFill>
                    <a:schemeClr val="tx1"/>
                  </a:solidFill>
                  <a:latin typeface="helvetica"/>
                  <a:ea typeface="Inter" panose="020B0502030000000004" pitchFamily="34" charset="0"/>
                  <a:cs typeface="Inter" panose="020B0502030000000004" pitchFamily="34" charset="0"/>
                </a:rPr>
                <a:t>20 €</a:t>
              </a:r>
            </a:p>
          </p:txBody>
        </p:sp>
        <p:sp>
          <p:nvSpPr>
            <p:cNvPr id="39" name="Rechteck 38">
              <a:extLst>
                <a:ext uri="{FF2B5EF4-FFF2-40B4-BE49-F238E27FC236}">
                  <a16:creationId xmlns:a16="http://schemas.microsoft.com/office/drawing/2014/main" id="{5059F454-BEB3-4FC6-029F-BA5E58E0E6EC}"/>
                </a:ext>
              </a:extLst>
            </p:cNvPr>
            <p:cNvSpPr/>
            <p:nvPr/>
          </p:nvSpPr>
          <p:spPr>
            <a:xfrm>
              <a:off x="662945" y="5176097"/>
              <a:ext cx="2189970" cy="562367"/>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180000" bIns="0" rtlCol="0" anchor="ctr"/>
            <a:lstStyle/>
            <a:p>
              <a:pPr algn="r"/>
              <a:r>
                <a:rPr lang="de-DE" sz="1200" b="1" dirty="0">
                  <a:solidFill>
                    <a:schemeClr val="tx1"/>
                  </a:solidFill>
                  <a:latin typeface="helvetica"/>
                  <a:ea typeface="Inter" panose="020B0502030000000004" pitchFamily="34" charset="0"/>
                  <a:cs typeface="Inter" panose="020B0502030000000004" pitchFamily="34" charset="0"/>
                </a:rPr>
                <a:t>10 €</a:t>
              </a:r>
            </a:p>
          </p:txBody>
        </p:sp>
        <p:sp>
          <p:nvSpPr>
            <p:cNvPr id="40" name="Rechteck 39">
              <a:extLst>
                <a:ext uri="{FF2B5EF4-FFF2-40B4-BE49-F238E27FC236}">
                  <a16:creationId xmlns:a16="http://schemas.microsoft.com/office/drawing/2014/main" id="{D84CB881-C11E-1FA6-0695-AE0A5E8E6D08}"/>
                </a:ext>
              </a:extLst>
            </p:cNvPr>
            <p:cNvSpPr/>
            <p:nvPr/>
          </p:nvSpPr>
          <p:spPr>
            <a:xfrm>
              <a:off x="5198209" y="5176097"/>
              <a:ext cx="2189970" cy="562367"/>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180000" bIns="0" rtlCol="0" anchor="ctr"/>
            <a:lstStyle/>
            <a:p>
              <a:pPr algn="r"/>
              <a:r>
                <a:rPr lang="de-DE" sz="1200" b="1" dirty="0">
                  <a:solidFill>
                    <a:schemeClr val="tx1"/>
                  </a:solidFill>
                  <a:latin typeface="helvetica"/>
                  <a:ea typeface="Inter" panose="020B0502030000000004" pitchFamily="34" charset="0"/>
                  <a:cs typeface="Inter" panose="020B0502030000000004" pitchFamily="34" charset="0"/>
                </a:rPr>
                <a:t>-3 €</a:t>
              </a:r>
            </a:p>
          </p:txBody>
        </p:sp>
        <p:sp>
          <p:nvSpPr>
            <p:cNvPr id="41" name="Rechteck 40">
              <a:extLst>
                <a:ext uri="{FF2B5EF4-FFF2-40B4-BE49-F238E27FC236}">
                  <a16:creationId xmlns:a16="http://schemas.microsoft.com/office/drawing/2014/main" id="{7519988A-A8CA-98F2-9D62-DD3E54C84B00}"/>
                </a:ext>
              </a:extLst>
            </p:cNvPr>
            <p:cNvSpPr/>
            <p:nvPr/>
          </p:nvSpPr>
          <p:spPr>
            <a:xfrm>
              <a:off x="5198209" y="4547493"/>
              <a:ext cx="2189970" cy="562367"/>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180000" bIns="0" rtlCol="0" anchor="ctr"/>
            <a:lstStyle/>
            <a:p>
              <a:pPr algn="r"/>
              <a:r>
                <a:rPr lang="de-DE" sz="1200" b="1" dirty="0">
                  <a:solidFill>
                    <a:schemeClr val="tx1"/>
                  </a:solidFill>
                  <a:latin typeface="helvetica"/>
                  <a:ea typeface="Inter" panose="020B0502030000000004" pitchFamily="34" charset="0"/>
                  <a:cs typeface="Inter" panose="020B0502030000000004" pitchFamily="34" charset="0"/>
                </a:rPr>
                <a:t>-12 €</a:t>
              </a:r>
            </a:p>
          </p:txBody>
        </p:sp>
        <p:sp>
          <p:nvSpPr>
            <p:cNvPr id="42" name="Rechteck 41">
              <a:extLst>
                <a:ext uri="{FF2B5EF4-FFF2-40B4-BE49-F238E27FC236}">
                  <a16:creationId xmlns:a16="http://schemas.microsoft.com/office/drawing/2014/main" id="{5C06CD34-7398-EBDB-ED06-3B204C542419}"/>
                </a:ext>
              </a:extLst>
            </p:cNvPr>
            <p:cNvSpPr/>
            <p:nvPr/>
          </p:nvSpPr>
          <p:spPr>
            <a:xfrm>
              <a:off x="2930577" y="5178223"/>
              <a:ext cx="2189970" cy="562367"/>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180000" bIns="0" rtlCol="0" anchor="ctr"/>
            <a:lstStyle/>
            <a:p>
              <a:pPr algn="r"/>
              <a:r>
                <a:rPr lang="de-DE" sz="1200" b="1" dirty="0">
                  <a:solidFill>
                    <a:schemeClr val="tx1"/>
                  </a:solidFill>
                  <a:latin typeface="helvetica"/>
                  <a:ea typeface="Inter" panose="020B0502030000000004" pitchFamily="34" charset="0"/>
                  <a:cs typeface="Inter" panose="020B0502030000000004" pitchFamily="34" charset="0"/>
                </a:rPr>
                <a:t>-6 €</a:t>
              </a:r>
            </a:p>
          </p:txBody>
        </p:sp>
        <p:sp>
          <p:nvSpPr>
            <p:cNvPr id="43" name="Rechteck 42">
              <a:extLst>
                <a:ext uri="{FF2B5EF4-FFF2-40B4-BE49-F238E27FC236}">
                  <a16:creationId xmlns:a16="http://schemas.microsoft.com/office/drawing/2014/main" id="{4036524A-C9FF-C683-45A4-EF283FBAFE63}"/>
                </a:ext>
              </a:extLst>
            </p:cNvPr>
            <p:cNvSpPr/>
            <p:nvPr/>
          </p:nvSpPr>
          <p:spPr>
            <a:xfrm>
              <a:off x="2930577" y="4549619"/>
              <a:ext cx="2189970" cy="562367"/>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180000" bIns="0" rtlCol="0" anchor="ctr"/>
            <a:lstStyle/>
            <a:p>
              <a:pPr algn="r"/>
              <a:r>
                <a:rPr lang="de-DE" sz="1200" b="1" dirty="0">
                  <a:solidFill>
                    <a:schemeClr val="tx1"/>
                  </a:solidFill>
                  <a:latin typeface="helvetica"/>
                  <a:ea typeface="Inter" panose="020B0502030000000004" pitchFamily="34" charset="0"/>
                  <a:cs typeface="Inter" panose="020B0502030000000004" pitchFamily="34" charset="0"/>
                </a:rPr>
                <a:t>-4 €</a:t>
              </a:r>
            </a:p>
          </p:txBody>
        </p:sp>
        <p:sp>
          <p:nvSpPr>
            <p:cNvPr id="44" name="Textfeld 43">
              <a:extLst>
                <a:ext uri="{FF2B5EF4-FFF2-40B4-BE49-F238E27FC236}">
                  <a16:creationId xmlns:a16="http://schemas.microsoft.com/office/drawing/2014/main" id="{26D10BC5-4389-7871-7A4C-B64D9C16D171}"/>
                </a:ext>
              </a:extLst>
            </p:cNvPr>
            <p:cNvSpPr txBox="1">
              <a:spLocks/>
            </p:cNvSpPr>
            <p:nvPr/>
          </p:nvSpPr>
          <p:spPr>
            <a:xfrm>
              <a:off x="740607" y="4606817"/>
              <a:ext cx="1378178" cy="443556"/>
            </a:xfrm>
            <a:prstGeom prst="rect">
              <a:avLst/>
            </a:prstGeom>
            <a:solidFill>
              <a:schemeClr val="bg2">
                <a:lumMod val="90000"/>
              </a:schemeClr>
            </a:solidFill>
          </p:spPr>
          <p:txBody>
            <a:bodyPr wrap="square" lIns="36000" tIns="36000" rIns="36000" bIns="36000" rtlCol="0" anchor="ctr">
              <a:normAutofit/>
            </a:bodyPr>
            <a:lstStyle/>
            <a:p>
              <a:pPr algn="ctr"/>
              <a:r>
                <a:rPr lang="de-DE" sz="1200" b="1" dirty="0">
                  <a:solidFill>
                    <a:schemeClr val="tx1"/>
                  </a:solidFill>
                  <a:latin typeface="Helvetica" panose="020B0604020202020204" pitchFamily="34" charset="0"/>
                  <a:cs typeface="Helvetica" panose="020B0604020202020204" pitchFamily="34" charset="0"/>
                </a:rPr>
                <a:t>Taschengeld</a:t>
              </a:r>
            </a:p>
          </p:txBody>
        </p:sp>
        <p:sp>
          <p:nvSpPr>
            <p:cNvPr id="45" name="Textfeld 44">
              <a:extLst>
                <a:ext uri="{FF2B5EF4-FFF2-40B4-BE49-F238E27FC236}">
                  <a16:creationId xmlns:a16="http://schemas.microsoft.com/office/drawing/2014/main" id="{85430262-62ED-A9B0-3429-5A297D0CA557}"/>
                </a:ext>
              </a:extLst>
            </p:cNvPr>
            <p:cNvSpPr txBox="1">
              <a:spLocks/>
            </p:cNvSpPr>
            <p:nvPr/>
          </p:nvSpPr>
          <p:spPr>
            <a:xfrm>
              <a:off x="3008239" y="4617443"/>
              <a:ext cx="1378178" cy="443556"/>
            </a:xfrm>
            <a:prstGeom prst="rect">
              <a:avLst/>
            </a:prstGeom>
            <a:solidFill>
              <a:schemeClr val="bg2">
                <a:lumMod val="90000"/>
              </a:schemeClr>
            </a:solidFill>
          </p:spPr>
          <p:txBody>
            <a:bodyPr wrap="square" lIns="36000" tIns="36000" rIns="36000" bIns="36000" rtlCol="0" anchor="ctr">
              <a:normAutofit/>
            </a:bodyPr>
            <a:lstStyle/>
            <a:p>
              <a:pPr algn="ctr"/>
              <a:r>
                <a:rPr lang="de-DE" sz="1200" b="1" dirty="0">
                  <a:solidFill>
                    <a:schemeClr val="tx1"/>
                  </a:solidFill>
                  <a:latin typeface="Helvetica" panose="020B0604020202020204" pitchFamily="34" charset="0"/>
                  <a:cs typeface="Helvetica" panose="020B0604020202020204" pitchFamily="34" charset="0"/>
                </a:rPr>
                <a:t>Bubble-Tea</a:t>
              </a:r>
            </a:p>
          </p:txBody>
        </p:sp>
        <p:sp>
          <p:nvSpPr>
            <p:cNvPr id="46" name="Textfeld 45">
              <a:extLst>
                <a:ext uri="{FF2B5EF4-FFF2-40B4-BE49-F238E27FC236}">
                  <a16:creationId xmlns:a16="http://schemas.microsoft.com/office/drawing/2014/main" id="{0480AEF4-E4C6-5F61-F1BF-77EAD9D5EDF3}"/>
                </a:ext>
              </a:extLst>
            </p:cNvPr>
            <p:cNvSpPr txBox="1">
              <a:spLocks/>
            </p:cNvSpPr>
            <p:nvPr/>
          </p:nvSpPr>
          <p:spPr>
            <a:xfrm>
              <a:off x="3008239" y="5231486"/>
              <a:ext cx="1378178" cy="443556"/>
            </a:xfrm>
            <a:prstGeom prst="rect">
              <a:avLst/>
            </a:prstGeom>
            <a:solidFill>
              <a:schemeClr val="bg2">
                <a:lumMod val="90000"/>
              </a:schemeClr>
            </a:solidFill>
          </p:spPr>
          <p:txBody>
            <a:bodyPr wrap="square" lIns="36000" tIns="36000" rIns="36000" bIns="36000" rtlCol="0" anchor="ctr">
              <a:normAutofit/>
            </a:bodyPr>
            <a:lstStyle/>
            <a:p>
              <a:pPr algn="ctr"/>
              <a:r>
                <a:rPr lang="de-DE" sz="1200" b="1" dirty="0">
                  <a:solidFill>
                    <a:schemeClr val="tx1"/>
                  </a:solidFill>
                  <a:latin typeface="Helvetica" panose="020B0604020202020204" pitchFamily="34" charset="0"/>
                  <a:cs typeface="Helvetica" panose="020B0604020202020204" pitchFamily="34" charset="0"/>
                </a:rPr>
                <a:t>Zeitschrift</a:t>
              </a:r>
            </a:p>
          </p:txBody>
        </p:sp>
        <p:sp>
          <p:nvSpPr>
            <p:cNvPr id="47" name="Textfeld 46">
              <a:extLst>
                <a:ext uri="{FF2B5EF4-FFF2-40B4-BE49-F238E27FC236}">
                  <a16:creationId xmlns:a16="http://schemas.microsoft.com/office/drawing/2014/main" id="{6F89AF3C-6983-9B87-FF82-936AB29C0284}"/>
                </a:ext>
              </a:extLst>
            </p:cNvPr>
            <p:cNvSpPr txBox="1">
              <a:spLocks/>
            </p:cNvSpPr>
            <p:nvPr/>
          </p:nvSpPr>
          <p:spPr>
            <a:xfrm>
              <a:off x="5275871" y="5235502"/>
              <a:ext cx="1378178" cy="443556"/>
            </a:xfrm>
            <a:prstGeom prst="rect">
              <a:avLst/>
            </a:prstGeom>
            <a:solidFill>
              <a:schemeClr val="bg2">
                <a:lumMod val="90000"/>
              </a:schemeClr>
            </a:solidFill>
          </p:spPr>
          <p:txBody>
            <a:bodyPr wrap="square" lIns="36000" tIns="36000" rIns="36000" bIns="36000" rtlCol="0" anchor="ctr">
              <a:normAutofit/>
            </a:bodyPr>
            <a:lstStyle/>
            <a:p>
              <a:pPr algn="ctr"/>
              <a:r>
                <a:rPr lang="de-DE" sz="1200" b="1" dirty="0">
                  <a:solidFill>
                    <a:schemeClr val="tx1"/>
                  </a:solidFill>
                  <a:latin typeface="Helvetica" panose="020B0604020202020204" pitchFamily="34" charset="0"/>
                  <a:cs typeface="Helvetica" panose="020B0604020202020204" pitchFamily="34" charset="0"/>
                </a:rPr>
                <a:t>Süßigkeiten</a:t>
              </a:r>
            </a:p>
          </p:txBody>
        </p:sp>
        <p:sp>
          <p:nvSpPr>
            <p:cNvPr id="48" name="Textfeld 47">
              <a:extLst>
                <a:ext uri="{FF2B5EF4-FFF2-40B4-BE49-F238E27FC236}">
                  <a16:creationId xmlns:a16="http://schemas.microsoft.com/office/drawing/2014/main" id="{DC72B97D-95A0-D9BC-FAAD-3A43CCE31A76}"/>
                </a:ext>
              </a:extLst>
            </p:cNvPr>
            <p:cNvSpPr txBox="1">
              <a:spLocks/>
            </p:cNvSpPr>
            <p:nvPr/>
          </p:nvSpPr>
          <p:spPr>
            <a:xfrm>
              <a:off x="5275871" y="4606898"/>
              <a:ext cx="1378178" cy="443556"/>
            </a:xfrm>
            <a:prstGeom prst="rect">
              <a:avLst/>
            </a:prstGeom>
            <a:solidFill>
              <a:schemeClr val="bg2">
                <a:lumMod val="90000"/>
              </a:schemeClr>
            </a:solidFill>
          </p:spPr>
          <p:txBody>
            <a:bodyPr wrap="square" lIns="36000" tIns="36000" rIns="36000" bIns="36000" rtlCol="0" anchor="ctr">
              <a:normAutofit/>
            </a:bodyPr>
            <a:lstStyle/>
            <a:p>
              <a:pPr algn="ctr"/>
              <a:r>
                <a:rPr lang="de-DE" sz="1200" b="1" dirty="0">
                  <a:solidFill>
                    <a:schemeClr val="tx1"/>
                  </a:solidFill>
                  <a:latin typeface="Helvetica" panose="020B0604020202020204" pitchFamily="34" charset="0"/>
                  <a:cs typeface="Helvetica" panose="020B0604020202020204" pitchFamily="34" charset="0"/>
                </a:rPr>
                <a:t>Kinobesuch</a:t>
              </a:r>
            </a:p>
          </p:txBody>
        </p:sp>
        <p:sp>
          <p:nvSpPr>
            <p:cNvPr id="49" name="Textfeld 48">
              <a:extLst>
                <a:ext uri="{FF2B5EF4-FFF2-40B4-BE49-F238E27FC236}">
                  <a16:creationId xmlns:a16="http://schemas.microsoft.com/office/drawing/2014/main" id="{BF862F1A-2299-98D1-67F8-99929D217C9C}"/>
                </a:ext>
              </a:extLst>
            </p:cNvPr>
            <p:cNvSpPr txBox="1">
              <a:spLocks/>
            </p:cNvSpPr>
            <p:nvPr/>
          </p:nvSpPr>
          <p:spPr>
            <a:xfrm>
              <a:off x="740607" y="5235502"/>
              <a:ext cx="1378178" cy="443556"/>
            </a:xfrm>
            <a:prstGeom prst="rect">
              <a:avLst/>
            </a:prstGeom>
            <a:solidFill>
              <a:schemeClr val="bg2">
                <a:lumMod val="90000"/>
              </a:schemeClr>
            </a:solidFill>
          </p:spPr>
          <p:txBody>
            <a:bodyPr wrap="square" lIns="36000" tIns="36000" rIns="36000" bIns="36000" rtlCol="0" anchor="ctr">
              <a:normAutofit/>
            </a:bodyPr>
            <a:lstStyle/>
            <a:p>
              <a:pPr algn="ctr"/>
              <a:r>
                <a:rPr lang="de-DE" sz="1200" b="1" dirty="0">
                  <a:solidFill>
                    <a:schemeClr val="tx1"/>
                  </a:solidFill>
                  <a:latin typeface="Helvetica" panose="020B0604020202020204" pitchFamily="34" charset="0"/>
                  <a:cs typeface="Helvetica" panose="020B0604020202020204" pitchFamily="34" charset="0"/>
                </a:rPr>
                <a:t>von der Omi</a:t>
              </a:r>
            </a:p>
          </p:txBody>
        </p:sp>
      </p:grpSp>
      <p:sp>
        <p:nvSpPr>
          <p:cNvPr id="50" name="Textfeld 49">
            <a:extLst>
              <a:ext uri="{FF2B5EF4-FFF2-40B4-BE49-F238E27FC236}">
                <a16:creationId xmlns:a16="http://schemas.microsoft.com/office/drawing/2014/main" id="{7E576583-A5DB-0E3D-70D2-6EDC97A465C5}"/>
              </a:ext>
            </a:extLst>
          </p:cNvPr>
          <p:cNvSpPr txBox="1"/>
          <p:nvPr userDrawn="1"/>
        </p:nvSpPr>
        <p:spPr>
          <a:xfrm>
            <a:off x="882886" y="5823475"/>
            <a:ext cx="5526438" cy="276999"/>
          </a:xfrm>
          <a:prstGeom prst="rect">
            <a:avLst/>
          </a:prstGeom>
          <a:noFill/>
        </p:spPr>
        <p:txBody>
          <a:bodyPr wrap="square" lIns="0" rtlCol="0">
            <a:spAutoFit/>
          </a:bodyPr>
          <a:lstStyle/>
          <a:p>
            <a:r>
              <a:rPr lang="de-DE" sz="1200" dirty="0">
                <a:latin typeface="helvetica" panose="020B0604020202020204" pitchFamily="34" charset="0"/>
                <a:cs typeface="helvetica" panose="020B0604020202020204" pitchFamily="34" charset="0"/>
              </a:rPr>
              <a:t>Zur Erinnerung: Maries </a:t>
            </a:r>
            <a:r>
              <a:rPr lang="de-DE" sz="1200" dirty="0">
                <a:highlight>
                  <a:srgbClr val="F5F5F5"/>
                </a:highlight>
                <a:latin typeface="helvetica" panose="020B0604020202020204" pitchFamily="34" charset="0"/>
                <a:cs typeface="helvetica" panose="020B0604020202020204" pitchFamily="34" charset="0"/>
              </a:rPr>
              <a:t>Einnahmen</a:t>
            </a:r>
            <a:r>
              <a:rPr lang="de-DE" sz="1200" dirty="0">
                <a:latin typeface="helvetica" panose="020B0604020202020204" pitchFamily="34" charset="0"/>
                <a:cs typeface="helvetica" panose="020B0604020202020204" pitchFamily="34" charset="0"/>
              </a:rPr>
              <a:t> und </a:t>
            </a:r>
            <a:r>
              <a:rPr lang="de-DE" sz="1200" dirty="0">
                <a:highlight>
                  <a:srgbClr val="F5F5F5"/>
                </a:highlight>
                <a:latin typeface="helvetica" panose="020B0604020202020204" pitchFamily="34" charset="0"/>
                <a:cs typeface="helvetica" panose="020B0604020202020204" pitchFamily="34" charset="0"/>
              </a:rPr>
              <a:t>Ausgaben</a:t>
            </a:r>
            <a:r>
              <a:rPr lang="de-DE" sz="1200" dirty="0">
                <a:latin typeface="helvetica" panose="020B0604020202020204" pitchFamily="34" charset="0"/>
                <a:cs typeface="helvetica" panose="020B0604020202020204" pitchFamily="34" charset="0"/>
              </a:rPr>
              <a:t> im vergangenen Monat</a:t>
            </a:r>
          </a:p>
        </p:txBody>
      </p:sp>
      <p:sp>
        <p:nvSpPr>
          <p:cNvPr id="5" name="Rechteck: abgerundete Ecken 4">
            <a:extLst>
              <a:ext uri="{FF2B5EF4-FFF2-40B4-BE49-F238E27FC236}">
                <a16:creationId xmlns:a16="http://schemas.microsoft.com/office/drawing/2014/main" id="{663945DF-D69B-AA50-FC58-C1729226D594}"/>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EA-c 1/5</a:t>
            </a:r>
          </a:p>
        </p:txBody>
      </p:sp>
    </p:spTree>
    <p:extLst>
      <p:ext uri="{BB962C8B-B14F-4D97-AF65-F5344CB8AC3E}">
        <p14:creationId xmlns:p14="http://schemas.microsoft.com/office/powerpoint/2010/main" val="3777295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A-c 2/5">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70B3AAD0-4358-1426-7F24-36A2855E7810}"/>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5" name="Rechteck 4">
            <a:extLst>
              <a:ext uri="{FF2B5EF4-FFF2-40B4-BE49-F238E27FC236}">
                <a16:creationId xmlns:a16="http://schemas.microsoft.com/office/drawing/2014/main" id="{B7912C82-CE2B-482D-27E5-88FFAD5F6363}"/>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Lösung zum Klassenmaterial EA-2 (Fortsetzung)</a:t>
            </a:r>
            <a:endParaRPr lang="de-DE" sz="1400" dirty="0">
              <a:solidFill>
                <a:schemeClr val="tx1"/>
              </a:solidFill>
              <a:latin typeface="Helvetica" panose="020B0604020202020204" pitchFamily="34" charset="0"/>
              <a:cs typeface="Helvetica" panose="020B0604020202020204" pitchFamily="34" charset="0"/>
            </a:endParaRPr>
          </a:p>
        </p:txBody>
      </p:sp>
      <p:grpSp>
        <p:nvGrpSpPr>
          <p:cNvPr id="7" name="Gruppieren 6">
            <a:extLst>
              <a:ext uri="{FF2B5EF4-FFF2-40B4-BE49-F238E27FC236}">
                <a16:creationId xmlns:a16="http://schemas.microsoft.com/office/drawing/2014/main" id="{A62A4728-3B87-4B9C-3079-3B61D3845501}"/>
              </a:ext>
            </a:extLst>
          </p:cNvPr>
          <p:cNvGrpSpPr/>
          <p:nvPr userDrawn="1"/>
        </p:nvGrpSpPr>
        <p:grpSpPr>
          <a:xfrm>
            <a:off x="3076327" y="7718903"/>
            <a:ext cx="1424356" cy="1344310"/>
            <a:chOff x="1068904" y="7585358"/>
            <a:chExt cx="1424356" cy="1344310"/>
          </a:xfrm>
        </p:grpSpPr>
        <p:sp>
          <p:nvSpPr>
            <p:cNvPr id="8" name="Rechteck 7">
              <a:extLst>
                <a:ext uri="{FF2B5EF4-FFF2-40B4-BE49-F238E27FC236}">
                  <a16:creationId xmlns:a16="http://schemas.microsoft.com/office/drawing/2014/main" id="{717B1ED5-3192-8FB2-5095-5746E59F4916}"/>
                </a:ext>
              </a:extLst>
            </p:cNvPr>
            <p:cNvSpPr/>
            <p:nvPr/>
          </p:nvSpPr>
          <p:spPr>
            <a:xfrm>
              <a:off x="1068904" y="7585358"/>
              <a:ext cx="1344310" cy="1344310"/>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45720" rtlCol="0" anchor="t"/>
            <a:lstStyle/>
            <a:p>
              <a:endParaRPr lang="de-DE" sz="1600" dirty="0">
                <a:solidFill>
                  <a:schemeClr val="tx1"/>
                </a:solidFill>
                <a:latin typeface="helvetica"/>
                <a:ea typeface="Inter" panose="020B0502030000000004" pitchFamily="34" charset="0"/>
                <a:cs typeface="Inter" panose="020B0502030000000004" pitchFamily="34" charset="0"/>
              </a:endParaRPr>
            </a:p>
          </p:txBody>
        </p:sp>
        <p:pic>
          <p:nvPicPr>
            <p:cNvPr id="9" name="Grafik 8">
              <a:extLst>
                <a:ext uri="{FF2B5EF4-FFF2-40B4-BE49-F238E27FC236}">
                  <a16:creationId xmlns:a16="http://schemas.microsoft.com/office/drawing/2014/main" id="{96B63BC4-B0A4-47B3-4F96-306E32B09D72}"/>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259190" y="7759157"/>
              <a:ext cx="955172" cy="955172"/>
            </a:xfrm>
            <a:prstGeom prst="rect">
              <a:avLst/>
            </a:prstGeom>
          </p:spPr>
        </p:pic>
        <p:sp>
          <p:nvSpPr>
            <p:cNvPr id="10" name="Textfeld 9">
              <a:extLst>
                <a:ext uri="{FF2B5EF4-FFF2-40B4-BE49-F238E27FC236}">
                  <a16:creationId xmlns:a16="http://schemas.microsoft.com/office/drawing/2014/main" id="{6CDEE998-BC5B-A92A-FDC3-39F9BA7587F5}"/>
                </a:ext>
              </a:extLst>
            </p:cNvPr>
            <p:cNvSpPr txBox="1">
              <a:spLocks/>
            </p:cNvSpPr>
            <p:nvPr/>
          </p:nvSpPr>
          <p:spPr>
            <a:xfrm rot="21041047">
              <a:off x="1217219" y="8572537"/>
              <a:ext cx="1276041" cy="295418"/>
            </a:xfrm>
            <a:prstGeom prst="rect">
              <a:avLst/>
            </a:prstGeom>
            <a:solidFill>
              <a:schemeClr val="bg2">
                <a:lumMod val="90000"/>
              </a:schemeClr>
            </a:solidFill>
          </p:spPr>
          <p:txBody>
            <a:bodyPr wrap="square" lIns="36000" tIns="36000" rIns="36000" bIns="36000" rtlCol="0" anchor="ctr">
              <a:noAutofit/>
            </a:bodyPr>
            <a:lstStyle/>
            <a:p>
              <a:pPr algn="ctr"/>
              <a:r>
                <a:rPr lang="de-DE" sz="1600" b="1" dirty="0">
                  <a:solidFill>
                    <a:schemeClr val="bg1"/>
                  </a:solidFill>
                  <a:latin typeface="Helvetica" panose="020B0604020202020204" pitchFamily="34" charset="0"/>
                  <a:cs typeface="Helvetica" panose="020B0604020202020204" pitchFamily="34" charset="0"/>
                </a:rPr>
                <a:t>Pausenbrot</a:t>
              </a:r>
            </a:p>
          </p:txBody>
        </p:sp>
      </p:grpSp>
      <p:grpSp>
        <p:nvGrpSpPr>
          <p:cNvPr id="11" name="Gruppieren 10">
            <a:extLst>
              <a:ext uri="{FF2B5EF4-FFF2-40B4-BE49-F238E27FC236}">
                <a16:creationId xmlns:a16="http://schemas.microsoft.com/office/drawing/2014/main" id="{7CE68F87-51BE-F794-7AFA-01A39B5D299C}"/>
              </a:ext>
            </a:extLst>
          </p:cNvPr>
          <p:cNvGrpSpPr/>
          <p:nvPr userDrawn="1"/>
        </p:nvGrpSpPr>
        <p:grpSpPr>
          <a:xfrm>
            <a:off x="4816654" y="7718903"/>
            <a:ext cx="1456248" cy="1344310"/>
            <a:chOff x="4363180" y="7603943"/>
            <a:chExt cx="1456248" cy="1344310"/>
          </a:xfrm>
        </p:grpSpPr>
        <p:sp>
          <p:nvSpPr>
            <p:cNvPr id="12" name="Rechteck 11">
              <a:extLst>
                <a:ext uri="{FF2B5EF4-FFF2-40B4-BE49-F238E27FC236}">
                  <a16:creationId xmlns:a16="http://schemas.microsoft.com/office/drawing/2014/main" id="{17F1A521-6FE0-70DE-C40F-0241A03CF6AE}"/>
                </a:ext>
              </a:extLst>
            </p:cNvPr>
            <p:cNvSpPr/>
            <p:nvPr/>
          </p:nvSpPr>
          <p:spPr>
            <a:xfrm>
              <a:off x="4363180" y="7603943"/>
              <a:ext cx="1344310" cy="1344310"/>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45720" rtlCol="0" anchor="t"/>
            <a:lstStyle/>
            <a:p>
              <a:endParaRPr lang="de-DE" sz="1600" dirty="0">
                <a:solidFill>
                  <a:schemeClr val="tx1"/>
                </a:solidFill>
                <a:latin typeface="helvetica"/>
                <a:ea typeface="Inter" panose="020B0502030000000004" pitchFamily="34" charset="0"/>
                <a:cs typeface="Inter" panose="020B0502030000000004" pitchFamily="34" charset="0"/>
              </a:endParaRPr>
            </a:p>
          </p:txBody>
        </p:sp>
        <p:pic>
          <p:nvPicPr>
            <p:cNvPr id="13" name="Grafik 12" descr="Ein Bild, das Clipart, Design, Darstellung enthält.&#10;&#10;Automatisch generierte Beschreibung">
              <a:extLst>
                <a:ext uri="{FF2B5EF4-FFF2-40B4-BE49-F238E27FC236}">
                  <a16:creationId xmlns:a16="http://schemas.microsoft.com/office/drawing/2014/main" id="{385CB811-87C3-4C01-6114-0DC74ED8A7FC}"/>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rot="21398626">
              <a:off x="4671810" y="7823805"/>
              <a:ext cx="797496" cy="797496"/>
            </a:xfrm>
            <a:prstGeom prst="rect">
              <a:avLst/>
            </a:prstGeom>
          </p:spPr>
        </p:pic>
        <p:sp>
          <p:nvSpPr>
            <p:cNvPr id="14" name="Textfeld 13">
              <a:extLst>
                <a:ext uri="{FF2B5EF4-FFF2-40B4-BE49-F238E27FC236}">
                  <a16:creationId xmlns:a16="http://schemas.microsoft.com/office/drawing/2014/main" id="{900802D5-1C9B-3ED8-F23C-FCB8FBE47442}"/>
                </a:ext>
              </a:extLst>
            </p:cNvPr>
            <p:cNvSpPr txBox="1">
              <a:spLocks/>
            </p:cNvSpPr>
            <p:nvPr/>
          </p:nvSpPr>
          <p:spPr>
            <a:xfrm rot="21041047">
              <a:off x="4543387" y="8585672"/>
              <a:ext cx="1276041" cy="295418"/>
            </a:xfrm>
            <a:prstGeom prst="rect">
              <a:avLst/>
            </a:prstGeom>
            <a:solidFill>
              <a:schemeClr val="bg2">
                <a:lumMod val="90000"/>
              </a:schemeClr>
            </a:solidFill>
          </p:spPr>
          <p:txBody>
            <a:bodyPr wrap="square" lIns="36000" tIns="36000" rIns="36000" bIns="36000" rtlCol="0" anchor="ctr">
              <a:noAutofit/>
            </a:bodyPr>
            <a:lstStyle/>
            <a:p>
              <a:pPr algn="ctr"/>
              <a:r>
                <a:rPr lang="de-DE" sz="1600" b="1" dirty="0">
                  <a:solidFill>
                    <a:schemeClr val="bg1"/>
                  </a:solidFill>
                  <a:latin typeface="Helvetica" panose="020B0604020202020204" pitchFamily="34" charset="0"/>
                  <a:cs typeface="Helvetica" panose="020B0604020202020204" pitchFamily="34" charset="0"/>
                </a:rPr>
                <a:t>Buch</a:t>
              </a:r>
            </a:p>
          </p:txBody>
        </p:sp>
      </p:grpSp>
      <p:grpSp>
        <p:nvGrpSpPr>
          <p:cNvPr id="15" name="Gruppieren 14">
            <a:extLst>
              <a:ext uri="{FF2B5EF4-FFF2-40B4-BE49-F238E27FC236}">
                <a16:creationId xmlns:a16="http://schemas.microsoft.com/office/drawing/2014/main" id="{FF5BBBBD-854D-32A1-3E5C-6C82985AE4AE}"/>
              </a:ext>
            </a:extLst>
          </p:cNvPr>
          <p:cNvGrpSpPr/>
          <p:nvPr userDrawn="1"/>
        </p:nvGrpSpPr>
        <p:grpSpPr>
          <a:xfrm>
            <a:off x="3076327" y="3539850"/>
            <a:ext cx="1422148" cy="1342227"/>
            <a:chOff x="1066272" y="4562867"/>
            <a:chExt cx="1422148" cy="1342227"/>
          </a:xfrm>
        </p:grpSpPr>
        <p:sp>
          <p:nvSpPr>
            <p:cNvPr id="16" name="Rechteck 321">
              <a:extLst>
                <a:ext uri="{FF2B5EF4-FFF2-40B4-BE49-F238E27FC236}">
                  <a16:creationId xmlns:a16="http://schemas.microsoft.com/office/drawing/2014/main" id="{68980D26-8ACC-404D-BBD1-F9B2AFE2A69A}"/>
                </a:ext>
              </a:extLst>
            </p:cNvPr>
            <p:cNvSpPr/>
            <p:nvPr/>
          </p:nvSpPr>
          <p:spPr>
            <a:xfrm>
              <a:off x="1066272" y="4562867"/>
              <a:ext cx="1342227" cy="1342227"/>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45720" rtlCol="0" anchor="t"/>
            <a:lstStyle/>
            <a:p>
              <a:endParaRPr lang="de-DE" sz="1600" dirty="0">
                <a:solidFill>
                  <a:schemeClr val="tx1"/>
                </a:solidFill>
                <a:latin typeface="helvetica"/>
                <a:ea typeface="Inter" panose="020B0502030000000004" pitchFamily="34" charset="0"/>
                <a:cs typeface="Inter" panose="020B0502030000000004" pitchFamily="34" charset="0"/>
              </a:endParaRPr>
            </a:p>
          </p:txBody>
        </p:sp>
        <p:pic>
          <p:nvPicPr>
            <p:cNvPr id="17" name="Grafik 16" descr="Ein Bild, das Softdrink, Drink, Strohhalm, Kerze enthält.&#10;&#10;Automatisch generierte Beschreibung">
              <a:extLst>
                <a:ext uri="{FF2B5EF4-FFF2-40B4-BE49-F238E27FC236}">
                  <a16:creationId xmlns:a16="http://schemas.microsoft.com/office/drawing/2014/main" id="{8DC1FDC6-727B-A9A0-3B81-8A2DD0862605}"/>
                </a:ext>
              </a:extLst>
            </p:cNvPr>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242699" y="4648579"/>
              <a:ext cx="978390" cy="978390"/>
            </a:xfrm>
            <a:prstGeom prst="rect">
              <a:avLst/>
            </a:prstGeom>
            <a:ln>
              <a:noFill/>
            </a:ln>
          </p:spPr>
        </p:pic>
        <p:sp>
          <p:nvSpPr>
            <p:cNvPr id="18" name="Textfeld 17">
              <a:extLst>
                <a:ext uri="{FF2B5EF4-FFF2-40B4-BE49-F238E27FC236}">
                  <a16:creationId xmlns:a16="http://schemas.microsoft.com/office/drawing/2014/main" id="{DDC6D988-33B9-4A0B-97FB-1F8E3D1340C6}"/>
                </a:ext>
              </a:extLst>
            </p:cNvPr>
            <p:cNvSpPr txBox="1">
              <a:spLocks/>
            </p:cNvSpPr>
            <p:nvPr/>
          </p:nvSpPr>
          <p:spPr>
            <a:xfrm rot="21041047">
              <a:off x="1214357" y="5548515"/>
              <a:ext cx="1274063" cy="294960"/>
            </a:xfrm>
            <a:prstGeom prst="rect">
              <a:avLst/>
            </a:prstGeom>
            <a:solidFill>
              <a:schemeClr val="bg2">
                <a:lumMod val="90000"/>
              </a:schemeClr>
            </a:solidFill>
          </p:spPr>
          <p:txBody>
            <a:bodyPr wrap="square" lIns="36000" tIns="36000" rIns="36000" bIns="36000" rtlCol="0" anchor="ctr">
              <a:noAutofit/>
            </a:bodyPr>
            <a:lstStyle/>
            <a:p>
              <a:pPr algn="ctr"/>
              <a:r>
                <a:rPr lang="de-DE" sz="1600" b="1" dirty="0">
                  <a:solidFill>
                    <a:schemeClr val="bg1"/>
                  </a:solidFill>
                  <a:latin typeface="Helvetica" panose="020B0604020202020204" pitchFamily="34" charset="0"/>
                  <a:cs typeface="Helvetica" panose="020B0604020202020204" pitchFamily="34" charset="0"/>
                </a:rPr>
                <a:t>Bubble-Tea</a:t>
              </a:r>
            </a:p>
          </p:txBody>
        </p:sp>
      </p:grpSp>
      <p:grpSp>
        <p:nvGrpSpPr>
          <p:cNvPr id="19" name="Gruppieren 18">
            <a:extLst>
              <a:ext uri="{FF2B5EF4-FFF2-40B4-BE49-F238E27FC236}">
                <a16:creationId xmlns:a16="http://schemas.microsoft.com/office/drawing/2014/main" id="{C3AB5A96-42C3-2382-919F-179168CD3EFA}"/>
              </a:ext>
            </a:extLst>
          </p:cNvPr>
          <p:cNvGrpSpPr/>
          <p:nvPr userDrawn="1"/>
        </p:nvGrpSpPr>
        <p:grpSpPr>
          <a:xfrm>
            <a:off x="4816654" y="3539850"/>
            <a:ext cx="1453991" cy="1342227"/>
            <a:chOff x="4357854" y="4581443"/>
            <a:chExt cx="1453991" cy="1342227"/>
          </a:xfrm>
        </p:grpSpPr>
        <p:sp>
          <p:nvSpPr>
            <p:cNvPr id="20" name="Rechteck 312">
              <a:extLst>
                <a:ext uri="{FF2B5EF4-FFF2-40B4-BE49-F238E27FC236}">
                  <a16:creationId xmlns:a16="http://schemas.microsoft.com/office/drawing/2014/main" id="{B4C77DAE-BD58-90D6-5761-196EBC7D1EC7}"/>
                </a:ext>
              </a:extLst>
            </p:cNvPr>
            <p:cNvSpPr/>
            <p:nvPr/>
          </p:nvSpPr>
          <p:spPr>
            <a:xfrm>
              <a:off x="4357854" y="4581443"/>
              <a:ext cx="1342227" cy="1342227"/>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45720" rtlCol="0" anchor="t"/>
            <a:lstStyle/>
            <a:p>
              <a:endParaRPr lang="de-DE" sz="1600" dirty="0">
                <a:solidFill>
                  <a:schemeClr val="tx1"/>
                </a:solidFill>
                <a:latin typeface="helvetica"/>
                <a:ea typeface="Inter" panose="020B0502030000000004" pitchFamily="34" charset="0"/>
                <a:cs typeface="Inter" panose="020B0502030000000004" pitchFamily="34" charset="0"/>
              </a:endParaRPr>
            </a:p>
          </p:txBody>
        </p:sp>
        <p:grpSp>
          <p:nvGrpSpPr>
            <p:cNvPr id="21" name="Gruppieren 313">
              <a:extLst>
                <a:ext uri="{FF2B5EF4-FFF2-40B4-BE49-F238E27FC236}">
                  <a16:creationId xmlns:a16="http://schemas.microsoft.com/office/drawing/2014/main" id="{214C6394-C407-7BFD-04E1-81A7AFD0EA0D}"/>
                </a:ext>
              </a:extLst>
            </p:cNvPr>
            <p:cNvGrpSpPr/>
            <p:nvPr/>
          </p:nvGrpSpPr>
          <p:grpSpPr>
            <a:xfrm>
              <a:off x="4387086" y="4767934"/>
              <a:ext cx="1283762" cy="870441"/>
              <a:chOff x="815502" y="955010"/>
              <a:chExt cx="2077525" cy="1408643"/>
            </a:xfrm>
          </p:grpSpPr>
          <p:pic>
            <p:nvPicPr>
              <p:cNvPr id="23" name="Grafik 318" descr="Ein Bild, das Screenshot, Design enthält.&#10;&#10;Automatisch generierte Beschreibung">
                <a:extLst>
                  <a:ext uri="{FF2B5EF4-FFF2-40B4-BE49-F238E27FC236}">
                    <a16:creationId xmlns:a16="http://schemas.microsoft.com/office/drawing/2014/main" id="{604D76AB-F98C-F02F-DEEE-B2E6C7937B85}"/>
                  </a:ext>
                </a:extLst>
              </p:cNvPr>
              <p:cNvPicPr>
                <a:picLocks noChangeAspect="1"/>
              </p:cNvPicPr>
              <p:nvPr/>
            </p:nvPicPr>
            <p:blipFill>
              <a:blip r:embed="rId8">
                <a:grayscl/>
                <a:extLst>
                  <a:ext uri="{28A0092B-C50C-407E-A947-70E740481C1C}">
                    <a14:useLocalDpi xmlns:a14="http://schemas.microsoft.com/office/drawing/2010/main" val="0"/>
                  </a:ext>
                </a:extLst>
              </a:blip>
              <a:stretch>
                <a:fillRect/>
              </a:stretch>
            </p:blipFill>
            <p:spPr>
              <a:xfrm>
                <a:off x="815502" y="1330126"/>
                <a:ext cx="1031574" cy="1033527"/>
              </a:xfrm>
              <a:prstGeom prst="rect">
                <a:avLst/>
              </a:prstGeom>
              <a:ln>
                <a:noFill/>
              </a:ln>
            </p:spPr>
          </p:pic>
          <p:pic>
            <p:nvPicPr>
              <p:cNvPr id="24" name="Grafik 319" descr="Ein Bild, das Clipart, Essen, Darstellung enthält.&#10;&#10;Automatisch generierte Beschreibung">
                <a:extLst>
                  <a:ext uri="{FF2B5EF4-FFF2-40B4-BE49-F238E27FC236}">
                    <a16:creationId xmlns:a16="http://schemas.microsoft.com/office/drawing/2014/main" id="{969F7516-6A55-560D-6776-194F15FFCD38}"/>
                  </a:ext>
                </a:extLst>
              </p:cNvPr>
              <p:cNvPicPr>
                <a:picLocks noChangeAspect="1"/>
              </p:cNvPicPr>
              <p:nvPr/>
            </p:nvPicPr>
            <p:blipFill>
              <a:blip r:embed="rId9">
                <a:grayscl/>
                <a:extLst>
                  <a:ext uri="{28A0092B-C50C-407E-A947-70E740481C1C}">
                    <a14:useLocalDpi xmlns:a14="http://schemas.microsoft.com/office/drawing/2010/main" val="0"/>
                  </a:ext>
                </a:extLst>
              </a:blip>
              <a:stretch>
                <a:fillRect/>
              </a:stretch>
            </p:blipFill>
            <p:spPr>
              <a:xfrm>
                <a:off x="1531281" y="955010"/>
                <a:ext cx="1361746" cy="1361746"/>
              </a:xfrm>
              <a:prstGeom prst="rect">
                <a:avLst/>
              </a:prstGeom>
              <a:ln>
                <a:noFill/>
              </a:ln>
            </p:spPr>
          </p:pic>
        </p:grpSp>
        <p:sp>
          <p:nvSpPr>
            <p:cNvPr id="22" name="Textfeld 21">
              <a:extLst>
                <a:ext uri="{FF2B5EF4-FFF2-40B4-BE49-F238E27FC236}">
                  <a16:creationId xmlns:a16="http://schemas.microsoft.com/office/drawing/2014/main" id="{903C0210-5FCF-3AFC-C1F2-9A77AE4D2EA1}"/>
                </a:ext>
              </a:extLst>
            </p:cNvPr>
            <p:cNvSpPr txBox="1">
              <a:spLocks/>
            </p:cNvSpPr>
            <p:nvPr/>
          </p:nvSpPr>
          <p:spPr>
            <a:xfrm rot="21041047">
              <a:off x="4537782" y="5561651"/>
              <a:ext cx="1274063" cy="294960"/>
            </a:xfrm>
            <a:prstGeom prst="rect">
              <a:avLst/>
            </a:prstGeom>
            <a:solidFill>
              <a:schemeClr val="bg2">
                <a:lumMod val="90000"/>
              </a:schemeClr>
            </a:solidFill>
          </p:spPr>
          <p:txBody>
            <a:bodyPr wrap="square" lIns="36000" tIns="36000" rIns="36000" bIns="36000" rtlCol="0" anchor="ctr">
              <a:noAutofit/>
            </a:bodyPr>
            <a:lstStyle/>
            <a:p>
              <a:pPr algn="ctr"/>
              <a:r>
                <a:rPr lang="de-DE" sz="1600" b="1" dirty="0">
                  <a:solidFill>
                    <a:schemeClr val="bg1"/>
                  </a:solidFill>
                  <a:latin typeface="Helvetica" panose="020B0604020202020204" pitchFamily="34" charset="0"/>
                  <a:cs typeface="Helvetica" panose="020B0604020202020204" pitchFamily="34" charset="0"/>
                </a:rPr>
                <a:t>Kinobesuch</a:t>
              </a:r>
            </a:p>
          </p:txBody>
        </p:sp>
      </p:grpSp>
      <p:grpSp>
        <p:nvGrpSpPr>
          <p:cNvPr id="25" name="Gruppieren 24">
            <a:extLst>
              <a:ext uri="{FF2B5EF4-FFF2-40B4-BE49-F238E27FC236}">
                <a16:creationId xmlns:a16="http://schemas.microsoft.com/office/drawing/2014/main" id="{CA46AABF-6B52-B8BF-50C4-1AF09FA151B7}"/>
              </a:ext>
            </a:extLst>
          </p:cNvPr>
          <p:cNvGrpSpPr/>
          <p:nvPr userDrawn="1"/>
        </p:nvGrpSpPr>
        <p:grpSpPr>
          <a:xfrm>
            <a:off x="4816654" y="5613233"/>
            <a:ext cx="1457736" cy="1342227"/>
            <a:chOff x="4354110" y="6039374"/>
            <a:chExt cx="1457736" cy="1342227"/>
          </a:xfrm>
        </p:grpSpPr>
        <p:grpSp>
          <p:nvGrpSpPr>
            <p:cNvPr id="26" name="Gruppieren 25">
              <a:extLst>
                <a:ext uri="{FF2B5EF4-FFF2-40B4-BE49-F238E27FC236}">
                  <a16:creationId xmlns:a16="http://schemas.microsoft.com/office/drawing/2014/main" id="{E6723CFE-E276-8484-2605-6C9752D67319}"/>
                </a:ext>
              </a:extLst>
            </p:cNvPr>
            <p:cNvGrpSpPr/>
            <p:nvPr/>
          </p:nvGrpSpPr>
          <p:grpSpPr>
            <a:xfrm>
              <a:off x="4360145" y="6253869"/>
              <a:ext cx="1336191" cy="885508"/>
              <a:chOff x="6521240" y="581993"/>
              <a:chExt cx="2858295" cy="1894222"/>
            </a:xfrm>
          </p:grpSpPr>
          <p:pic>
            <p:nvPicPr>
              <p:cNvPr id="31" name="Grafik 30" descr="Ein Bild, das Screenshot, Pflaster, Design enthält.&#10;&#10;Automatisch generierte Beschreibung">
                <a:extLst>
                  <a:ext uri="{FF2B5EF4-FFF2-40B4-BE49-F238E27FC236}">
                    <a16:creationId xmlns:a16="http://schemas.microsoft.com/office/drawing/2014/main" id="{79787842-1235-F70A-1010-72A1EB57615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21240" y="581993"/>
                <a:ext cx="1800000" cy="1800000"/>
              </a:xfrm>
              <a:prstGeom prst="rect">
                <a:avLst/>
              </a:prstGeom>
              <a:ln>
                <a:noFill/>
              </a:ln>
            </p:spPr>
          </p:pic>
          <p:pic>
            <p:nvPicPr>
              <p:cNvPr id="32" name="Grafik 31" descr="Ein Bild, das Kreis, Kreativität enthält.&#10;&#10;Automatisch generierte Beschreibung">
                <a:extLst>
                  <a:ext uri="{FF2B5EF4-FFF2-40B4-BE49-F238E27FC236}">
                    <a16:creationId xmlns:a16="http://schemas.microsoft.com/office/drawing/2014/main" id="{898A5396-1BB3-B1EF-4A88-D608719FEF7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48174" y="944854"/>
                <a:ext cx="1531361" cy="1531361"/>
              </a:xfrm>
              <a:prstGeom prst="rect">
                <a:avLst/>
              </a:prstGeom>
              <a:ln>
                <a:noFill/>
              </a:ln>
            </p:spPr>
          </p:pic>
        </p:grpSp>
        <p:sp>
          <p:nvSpPr>
            <p:cNvPr id="27" name="Rechteck 303">
              <a:extLst>
                <a:ext uri="{FF2B5EF4-FFF2-40B4-BE49-F238E27FC236}">
                  <a16:creationId xmlns:a16="http://schemas.microsoft.com/office/drawing/2014/main" id="{57D7087A-4435-2BFA-010C-98E88B8A4947}"/>
                </a:ext>
              </a:extLst>
            </p:cNvPr>
            <p:cNvSpPr/>
            <p:nvPr/>
          </p:nvSpPr>
          <p:spPr>
            <a:xfrm>
              <a:off x="4354110" y="6039374"/>
              <a:ext cx="1342227" cy="1342227"/>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45720" rtlCol="0" anchor="t"/>
            <a:lstStyle/>
            <a:p>
              <a:endParaRPr lang="de-DE" sz="1600" dirty="0">
                <a:solidFill>
                  <a:schemeClr val="tx1"/>
                </a:solidFill>
                <a:latin typeface="helvetica"/>
                <a:ea typeface="Inter" panose="020B0502030000000004" pitchFamily="34" charset="0"/>
                <a:cs typeface="Inter" panose="020B0502030000000004" pitchFamily="34" charset="0"/>
              </a:endParaRPr>
            </a:p>
          </p:txBody>
        </p:sp>
        <p:pic>
          <p:nvPicPr>
            <p:cNvPr id="28" name="Grafik 309" descr="Ein Bild, das Screenshot, Pflaster, Design enthält.&#10;&#10;Automatisch generierte Beschreibung">
              <a:extLst>
                <a:ext uri="{FF2B5EF4-FFF2-40B4-BE49-F238E27FC236}">
                  <a16:creationId xmlns:a16="http://schemas.microsoft.com/office/drawing/2014/main" id="{84C480BD-BBE7-5FCB-77CD-BED5452154EF}"/>
                </a:ext>
              </a:extLst>
            </p:cNvPr>
            <p:cNvPicPr>
              <a:picLocks noChangeAspect="1"/>
            </p:cNvPicPr>
            <p:nvPr/>
          </p:nvPicPr>
          <p:blipFill>
            <a:blip r:embed="rId10">
              <a:grayscl/>
              <a:extLst>
                <a:ext uri="{28A0092B-C50C-407E-A947-70E740481C1C}">
                  <a14:useLocalDpi xmlns:a14="http://schemas.microsoft.com/office/drawing/2010/main" val="0"/>
                </a:ext>
              </a:extLst>
            </a:blip>
            <a:stretch>
              <a:fillRect/>
            </a:stretch>
          </p:blipFill>
          <p:spPr>
            <a:xfrm>
              <a:off x="4360145" y="6253869"/>
              <a:ext cx="841461" cy="841461"/>
            </a:xfrm>
            <a:prstGeom prst="rect">
              <a:avLst/>
            </a:prstGeom>
            <a:ln>
              <a:noFill/>
            </a:ln>
          </p:spPr>
        </p:pic>
        <p:pic>
          <p:nvPicPr>
            <p:cNvPr id="29" name="Grafik 310" descr="Ein Bild, das Kreis, Kreativität enthält.&#10;&#10;Automatisch generierte Beschreibung">
              <a:extLst>
                <a:ext uri="{FF2B5EF4-FFF2-40B4-BE49-F238E27FC236}">
                  <a16:creationId xmlns:a16="http://schemas.microsoft.com/office/drawing/2014/main" id="{97EDD6BF-85E2-0A34-FFBC-7265468EEEB1}"/>
                </a:ext>
              </a:extLst>
            </p:cNvPr>
            <p:cNvPicPr>
              <a:picLocks noChangeAspect="1"/>
            </p:cNvPicPr>
            <p:nvPr/>
          </p:nvPicPr>
          <p:blipFill>
            <a:blip r:embed="rId11">
              <a:grayscl/>
              <a:extLst>
                <a:ext uri="{28A0092B-C50C-407E-A947-70E740481C1C}">
                  <a14:useLocalDpi xmlns:a14="http://schemas.microsoft.com/office/drawing/2010/main" val="0"/>
                </a:ext>
              </a:extLst>
            </a:blip>
            <a:stretch>
              <a:fillRect/>
            </a:stretch>
          </p:blipFill>
          <p:spPr>
            <a:xfrm>
              <a:off x="4980458" y="6423499"/>
              <a:ext cx="715878" cy="715878"/>
            </a:xfrm>
            <a:prstGeom prst="rect">
              <a:avLst/>
            </a:prstGeom>
            <a:ln>
              <a:noFill/>
            </a:ln>
          </p:spPr>
        </p:pic>
        <p:sp>
          <p:nvSpPr>
            <p:cNvPr id="30" name="Textfeld 29">
              <a:extLst>
                <a:ext uri="{FF2B5EF4-FFF2-40B4-BE49-F238E27FC236}">
                  <a16:creationId xmlns:a16="http://schemas.microsoft.com/office/drawing/2014/main" id="{36145F38-4DD4-041C-3607-CDF925F757A3}"/>
                </a:ext>
              </a:extLst>
            </p:cNvPr>
            <p:cNvSpPr txBox="1">
              <a:spLocks/>
            </p:cNvSpPr>
            <p:nvPr/>
          </p:nvSpPr>
          <p:spPr>
            <a:xfrm rot="21041047">
              <a:off x="4537783" y="7024812"/>
              <a:ext cx="1274063" cy="294960"/>
            </a:xfrm>
            <a:prstGeom prst="rect">
              <a:avLst/>
            </a:prstGeom>
            <a:solidFill>
              <a:schemeClr val="bg2">
                <a:lumMod val="90000"/>
              </a:schemeClr>
            </a:solidFill>
          </p:spPr>
          <p:txBody>
            <a:bodyPr wrap="square" lIns="36000" tIns="36000" rIns="36000" bIns="36000" rtlCol="0" anchor="ctr">
              <a:noAutofit/>
            </a:bodyPr>
            <a:lstStyle/>
            <a:p>
              <a:pPr algn="ctr"/>
              <a:r>
                <a:rPr lang="de-DE" sz="1600" b="1" dirty="0">
                  <a:solidFill>
                    <a:schemeClr val="bg1"/>
                  </a:solidFill>
                  <a:latin typeface="Helvetica" panose="020B0604020202020204" pitchFamily="34" charset="0"/>
                  <a:cs typeface="Helvetica" panose="020B0604020202020204" pitchFamily="34" charset="0"/>
                </a:rPr>
                <a:t>Süßigkeiten</a:t>
              </a:r>
            </a:p>
          </p:txBody>
        </p:sp>
      </p:grpSp>
      <p:grpSp>
        <p:nvGrpSpPr>
          <p:cNvPr id="33" name="Gruppieren 32">
            <a:extLst>
              <a:ext uri="{FF2B5EF4-FFF2-40B4-BE49-F238E27FC236}">
                <a16:creationId xmlns:a16="http://schemas.microsoft.com/office/drawing/2014/main" id="{AF99D58A-4191-F03A-5E5C-114ADD3C54BE}"/>
              </a:ext>
            </a:extLst>
          </p:cNvPr>
          <p:cNvGrpSpPr/>
          <p:nvPr userDrawn="1"/>
        </p:nvGrpSpPr>
        <p:grpSpPr>
          <a:xfrm>
            <a:off x="1329757" y="5613233"/>
            <a:ext cx="1433401" cy="1342227"/>
            <a:chOff x="-5063285" y="6166974"/>
            <a:chExt cx="1433401" cy="1342227"/>
          </a:xfrm>
        </p:grpSpPr>
        <p:grpSp>
          <p:nvGrpSpPr>
            <p:cNvPr id="34" name="Gruppieren 33">
              <a:extLst>
                <a:ext uri="{FF2B5EF4-FFF2-40B4-BE49-F238E27FC236}">
                  <a16:creationId xmlns:a16="http://schemas.microsoft.com/office/drawing/2014/main" id="{EA090007-1E85-9583-1DEA-BE68E2AB7854}"/>
                </a:ext>
              </a:extLst>
            </p:cNvPr>
            <p:cNvGrpSpPr/>
            <p:nvPr/>
          </p:nvGrpSpPr>
          <p:grpSpPr>
            <a:xfrm>
              <a:off x="-5063285" y="6166974"/>
              <a:ext cx="1342227" cy="1342227"/>
              <a:chOff x="1174090" y="4069172"/>
              <a:chExt cx="2018417" cy="2018417"/>
            </a:xfrm>
          </p:grpSpPr>
          <p:sp>
            <p:nvSpPr>
              <p:cNvPr id="36" name="Rechteck 35">
                <a:extLst>
                  <a:ext uri="{FF2B5EF4-FFF2-40B4-BE49-F238E27FC236}">
                    <a16:creationId xmlns:a16="http://schemas.microsoft.com/office/drawing/2014/main" id="{CFE2A769-89C6-E83D-D048-8E995098FF94}"/>
                  </a:ext>
                </a:extLst>
              </p:cNvPr>
              <p:cNvSpPr/>
              <p:nvPr/>
            </p:nvSpPr>
            <p:spPr>
              <a:xfrm>
                <a:off x="1174090" y="4069172"/>
                <a:ext cx="2018417" cy="2018417"/>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45720" rtlCol="0" anchor="t"/>
              <a:lstStyle/>
              <a:p>
                <a:endParaRPr lang="de-DE" sz="1600" dirty="0">
                  <a:solidFill>
                    <a:schemeClr val="tx1"/>
                  </a:solidFill>
                  <a:latin typeface="helvetica"/>
                  <a:ea typeface="Inter" panose="020B0502030000000004" pitchFamily="34" charset="0"/>
                  <a:cs typeface="Inter" panose="020B0502030000000004" pitchFamily="34" charset="0"/>
                </a:endParaRPr>
              </a:p>
            </p:txBody>
          </p:sp>
          <p:pic>
            <p:nvPicPr>
              <p:cNvPr id="37" name="Grafik 36">
                <a:extLst>
                  <a:ext uri="{FF2B5EF4-FFF2-40B4-BE49-F238E27FC236}">
                    <a16:creationId xmlns:a16="http://schemas.microsoft.com/office/drawing/2014/main" id="{F7A20EE0-D872-CA1A-99EB-C1231A64EAB7}"/>
                  </a:ext>
                </a:extLst>
              </p:cNvPr>
              <p:cNvPicPr>
                <a:picLocks noChangeAspect="1"/>
              </p:cNvPicPr>
              <p:nvPr userDrawn="1"/>
            </p:nvPicPr>
            <p:blipFill>
              <a:blip r:embed="rId12">
                <a:grayscl/>
                <a:extLst>
                  <a:ext uri="{28A0092B-C50C-407E-A947-70E740481C1C}">
                    <a14:useLocalDpi xmlns:a14="http://schemas.microsoft.com/office/drawing/2010/main" val="0"/>
                  </a:ext>
                </a:extLst>
              </a:blip>
              <a:stretch>
                <a:fillRect/>
              </a:stretch>
            </p:blipFill>
            <p:spPr>
              <a:xfrm rot="774988">
                <a:off x="2007604" y="5126142"/>
                <a:ext cx="982049" cy="590473"/>
              </a:xfrm>
              <a:prstGeom prst="rect">
                <a:avLst/>
              </a:prstGeom>
            </p:spPr>
          </p:pic>
          <p:pic>
            <p:nvPicPr>
              <p:cNvPr id="38" name="Grafik 37">
                <a:extLst>
                  <a:ext uri="{FF2B5EF4-FFF2-40B4-BE49-F238E27FC236}">
                    <a16:creationId xmlns:a16="http://schemas.microsoft.com/office/drawing/2014/main" id="{3C5C2449-C9A5-FE0D-0C96-E6A368A2CE8D}"/>
                  </a:ext>
                </a:extLst>
              </p:cNvPr>
              <p:cNvPicPr>
                <a:picLocks noChangeAspect="1"/>
              </p:cNvPicPr>
              <p:nvPr/>
            </p:nvPicPr>
            <p:blipFill>
              <a:blip r:embed="rId13">
                <a:grayscl/>
                <a:extLst>
                  <a:ext uri="{28A0092B-C50C-407E-A947-70E740481C1C}">
                    <a14:useLocalDpi xmlns:a14="http://schemas.microsoft.com/office/drawing/2010/main" val="0"/>
                  </a:ext>
                </a:extLst>
              </a:blip>
              <a:stretch>
                <a:fillRect/>
              </a:stretch>
            </p:blipFill>
            <p:spPr>
              <a:xfrm>
                <a:off x="1515975" y="4290723"/>
                <a:ext cx="997222" cy="1154319"/>
              </a:xfrm>
              <a:prstGeom prst="rect">
                <a:avLst/>
              </a:prstGeom>
              <a:ln>
                <a:noFill/>
              </a:ln>
            </p:spPr>
          </p:pic>
        </p:grpSp>
        <p:sp>
          <p:nvSpPr>
            <p:cNvPr id="35" name="Textfeld 34">
              <a:extLst>
                <a:ext uri="{FF2B5EF4-FFF2-40B4-BE49-F238E27FC236}">
                  <a16:creationId xmlns:a16="http://schemas.microsoft.com/office/drawing/2014/main" id="{80BAD48F-2BA4-0D21-30C4-797FEA951FCF}"/>
                </a:ext>
              </a:extLst>
            </p:cNvPr>
            <p:cNvSpPr txBox="1">
              <a:spLocks/>
            </p:cNvSpPr>
            <p:nvPr/>
          </p:nvSpPr>
          <p:spPr>
            <a:xfrm rot="21041047">
              <a:off x="-4903947" y="7189061"/>
              <a:ext cx="1274063" cy="294960"/>
            </a:xfrm>
            <a:prstGeom prst="rect">
              <a:avLst/>
            </a:prstGeom>
            <a:solidFill>
              <a:schemeClr val="bg2">
                <a:lumMod val="90000"/>
              </a:schemeClr>
            </a:solidFill>
          </p:spPr>
          <p:txBody>
            <a:bodyPr wrap="square" lIns="36000" tIns="36000" rIns="36000" bIns="36000" rtlCol="0" anchor="ctr">
              <a:noAutofit/>
            </a:bodyPr>
            <a:lstStyle/>
            <a:p>
              <a:pPr algn="ctr"/>
              <a:r>
                <a:rPr lang="de-DE" sz="1600" b="1" dirty="0">
                  <a:solidFill>
                    <a:schemeClr val="bg1"/>
                  </a:solidFill>
                  <a:latin typeface="Helvetica" panose="020B0604020202020204" pitchFamily="34" charset="0"/>
                  <a:cs typeface="Helvetica" panose="020B0604020202020204" pitchFamily="34" charset="0"/>
                </a:rPr>
                <a:t>von der Omi</a:t>
              </a:r>
            </a:p>
          </p:txBody>
        </p:sp>
      </p:grpSp>
      <p:grpSp>
        <p:nvGrpSpPr>
          <p:cNvPr id="39" name="Gruppieren 38">
            <a:extLst>
              <a:ext uri="{FF2B5EF4-FFF2-40B4-BE49-F238E27FC236}">
                <a16:creationId xmlns:a16="http://schemas.microsoft.com/office/drawing/2014/main" id="{5A29BB18-24EB-899D-A624-C1E06689CBBC}"/>
              </a:ext>
            </a:extLst>
          </p:cNvPr>
          <p:cNvGrpSpPr/>
          <p:nvPr userDrawn="1"/>
        </p:nvGrpSpPr>
        <p:grpSpPr>
          <a:xfrm>
            <a:off x="1329757" y="3539850"/>
            <a:ext cx="1414386" cy="1349034"/>
            <a:chOff x="1174090" y="1876032"/>
            <a:chExt cx="2126928" cy="2028653"/>
          </a:xfrm>
        </p:grpSpPr>
        <p:sp>
          <p:nvSpPr>
            <p:cNvPr id="40" name="Rechteck 39">
              <a:extLst>
                <a:ext uri="{FF2B5EF4-FFF2-40B4-BE49-F238E27FC236}">
                  <a16:creationId xmlns:a16="http://schemas.microsoft.com/office/drawing/2014/main" id="{C78FCAF6-E4F8-6D90-DA01-DE8E3B4268CD}"/>
                </a:ext>
              </a:extLst>
            </p:cNvPr>
            <p:cNvSpPr/>
            <p:nvPr/>
          </p:nvSpPr>
          <p:spPr>
            <a:xfrm>
              <a:off x="1174090" y="1876032"/>
              <a:ext cx="2018417" cy="2028653"/>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45720" rtlCol="0" anchor="t"/>
            <a:lstStyle/>
            <a:p>
              <a:endParaRPr lang="de-DE" sz="1600" dirty="0">
                <a:solidFill>
                  <a:schemeClr val="tx1"/>
                </a:solidFill>
                <a:latin typeface="helvetica"/>
                <a:ea typeface="Inter" panose="020B0502030000000004" pitchFamily="34" charset="0"/>
                <a:cs typeface="Inter" panose="020B0502030000000004" pitchFamily="34" charset="0"/>
              </a:endParaRPr>
            </a:p>
          </p:txBody>
        </p:sp>
        <p:pic>
          <p:nvPicPr>
            <p:cNvPr id="41" name="Grafik 40">
              <a:extLst>
                <a:ext uri="{FF2B5EF4-FFF2-40B4-BE49-F238E27FC236}">
                  <a16:creationId xmlns:a16="http://schemas.microsoft.com/office/drawing/2014/main" id="{23EFB6DC-AAF3-75A2-7308-7741F741B603}"/>
                </a:ext>
              </a:extLst>
            </p:cNvPr>
            <p:cNvPicPr>
              <a:picLocks noChangeAspect="1"/>
            </p:cNvPicPr>
            <p:nvPr userDrawn="1"/>
          </p:nvPicPr>
          <p:blipFill>
            <a:blip r:embed="rId14">
              <a:grayscl/>
              <a:extLst>
                <a:ext uri="{28A0092B-C50C-407E-A947-70E740481C1C}">
                  <a14:useLocalDpi xmlns:a14="http://schemas.microsoft.com/office/drawing/2010/main" val="0"/>
                </a:ext>
              </a:extLst>
            </a:blip>
            <a:stretch>
              <a:fillRect/>
            </a:stretch>
          </p:blipFill>
          <p:spPr>
            <a:xfrm rot="704612">
              <a:off x="1880550" y="2669468"/>
              <a:ext cx="1031852" cy="620417"/>
            </a:xfrm>
            <a:prstGeom prst="rect">
              <a:avLst/>
            </a:prstGeom>
          </p:spPr>
        </p:pic>
        <p:pic>
          <p:nvPicPr>
            <p:cNvPr id="42" name="Grafik 41" descr="Ein Bild, das Grafiken, Cartoon, Screenshot, Design enthält.&#10;&#10;Automatisch generierte Beschreibung">
              <a:extLst>
                <a:ext uri="{FF2B5EF4-FFF2-40B4-BE49-F238E27FC236}">
                  <a16:creationId xmlns:a16="http://schemas.microsoft.com/office/drawing/2014/main" id="{53B71E67-F049-4145-2A36-86D6E6AE5038}"/>
                </a:ext>
              </a:extLst>
            </p:cNvPr>
            <p:cNvPicPr>
              <a:picLocks noChangeAspect="1"/>
            </p:cNvPicPr>
            <p:nvPr userDrawn="1"/>
          </p:nvPicPr>
          <p:blipFill>
            <a:blip r:embed="rId15">
              <a:grayscl/>
              <a:extLst>
                <a:ext uri="{28A0092B-C50C-407E-A947-70E740481C1C}">
                  <a14:useLocalDpi xmlns:a14="http://schemas.microsoft.com/office/drawing/2010/main" val="0"/>
                </a:ext>
              </a:extLst>
            </a:blip>
            <a:stretch>
              <a:fillRect/>
            </a:stretch>
          </p:blipFill>
          <p:spPr>
            <a:xfrm rot="20682416">
              <a:off x="1451145" y="2272659"/>
              <a:ext cx="789944" cy="789944"/>
            </a:xfrm>
            <a:prstGeom prst="rect">
              <a:avLst/>
            </a:prstGeom>
          </p:spPr>
        </p:pic>
        <p:sp>
          <p:nvSpPr>
            <p:cNvPr id="43" name="Textfeld 42">
              <a:extLst>
                <a:ext uri="{FF2B5EF4-FFF2-40B4-BE49-F238E27FC236}">
                  <a16:creationId xmlns:a16="http://schemas.microsoft.com/office/drawing/2014/main" id="{462C0762-90D4-DEA3-7EDF-F1D22739AEF3}"/>
                </a:ext>
              </a:extLst>
            </p:cNvPr>
            <p:cNvSpPr txBox="1">
              <a:spLocks/>
            </p:cNvSpPr>
            <p:nvPr userDrawn="1"/>
          </p:nvSpPr>
          <p:spPr>
            <a:xfrm rot="21032098">
              <a:off x="1385104" y="3407387"/>
              <a:ext cx="1915914" cy="443556"/>
            </a:xfrm>
            <a:prstGeom prst="rect">
              <a:avLst/>
            </a:prstGeom>
            <a:solidFill>
              <a:schemeClr val="bg2">
                <a:lumMod val="90000"/>
              </a:schemeClr>
            </a:solidFill>
          </p:spPr>
          <p:txBody>
            <a:bodyPr wrap="square" lIns="0" tIns="36000" rIns="0" bIns="36000" rtlCol="0" anchor="ctr">
              <a:noAutofit/>
            </a:bodyPr>
            <a:lstStyle/>
            <a:p>
              <a:pPr algn="ctr"/>
              <a:r>
                <a:rPr lang="de-DE" sz="1600" b="1" dirty="0">
                  <a:solidFill>
                    <a:schemeClr val="bg1"/>
                  </a:solidFill>
                  <a:latin typeface="Helvetica" panose="020B0604020202020204" pitchFamily="34" charset="0"/>
                  <a:cs typeface="Helvetica" panose="020B0604020202020204" pitchFamily="34" charset="0"/>
                </a:rPr>
                <a:t>Taschengeld</a:t>
              </a:r>
            </a:p>
          </p:txBody>
        </p:sp>
      </p:grpSp>
      <p:grpSp>
        <p:nvGrpSpPr>
          <p:cNvPr id="44" name="Gruppieren 43">
            <a:extLst>
              <a:ext uri="{FF2B5EF4-FFF2-40B4-BE49-F238E27FC236}">
                <a16:creationId xmlns:a16="http://schemas.microsoft.com/office/drawing/2014/main" id="{6AD2F317-E72A-4A62-230F-81BA23EC20A8}"/>
              </a:ext>
            </a:extLst>
          </p:cNvPr>
          <p:cNvGrpSpPr/>
          <p:nvPr userDrawn="1"/>
        </p:nvGrpSpPr>
        <p:grpSpPr>
          <a:xfrm>
            <a:off x="3076327" y="5613233"/>
            <a:ext cx="1422148" cy="1342227"/>
            <a:chOff x="1066272" y="6020915"/>
            <a:chExt cx="1422148" cy="1342227"/>
          </a:xfrm>
        </p:grpSpPr>
        <p:sp>
          <p:nvSpPr>
            <p:cNvPr id="45" name="Rechteck 328">
              <a:extLst>
                <a:ext uri="{FF2B5EF4-FFF2-40B4-BE49-F238E27FC236}">
                  <a16:creationId xmlns:a16="http://schemas.microsoft.com/office/drawing/2014/main" id="{730B7960-824C-E264-6208-13B36FC44C50}"/>
                </a:ext>
              </a:extLst>
            </p:cNvPr>
            <p:cNvSpPr/>
            <p:nvPr/>
          </p:nvSpPr>
          <p:spPr>
            <a:xfrm>
              <a:off x="1066272" y="6020915"/>
              <a:ext cx="1342227" cy="1342227"/>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45720" rtlCol="0" anchor="t"/>
            <a:lstStyle/>
            <a:p>
              <a:endParaRPr lang="de-DE" sz="1600" dirty="0">
                <a:solidFill>
                  <a:schemeClr val="tx1"/>
                </a:solidFill>
                <a:latin typeface="helvetica"/>
                <a:ea typeface="Inter" panose="020B0502030000000004" pitchFamily="34" charset="0"/>
                <a:cs typeface="Inter" panose="020B0502030000000004" pitchFamily="34" charset="0"/>
              </a:endParaRPr>
            </a:p>
          </p:txBody>
        </p:sp>
        <p:pic>
          <p:nvPicPr>
            <p:cNvPr id="46" name="Grafik 45" descr="Ein Bild, das Clipart, Screenshot, Grafikdesign, Cartoon enthält.&#10;&#10;Automatisch generierte Beschreibung">
              <a:extLst>
                <a:ext uri="{FF2B5EF4-FFF2-40B4-BE49-F238E27FC236}">
                  <a16:creationId xmlns:a16="http://schemas.microsoft.com/office/drawing/2014/main" id="{9DBFEA2A-4518-9450-210E-D2A5B722197A}"/>
                </a:ext>
              </a:extLst>
            </p:cNvPr>
            <p:cNvPicPr>
              <a:picLocks noChangeAspect="1"/>
            </p:cNvPicPr>
            <p:nvPr/>
          </p:nvPicPr>
          <p:blipFill>
            <a:blip r:embed="rId16">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val="0"/>
                </a:ext>
              </a:extLst>
            </a:blip>
            <a:stretch>
              <a:fillRect/>
            </a:stretch>
          </p:blipFill>
          <p:spPr>
            <a:xfrm rot="21128962">
              <a:off x="1372135" y="6138552"/>
              <a:ext cx="795178" cy="1063756"/>
            </a:xfrm>
            <a:prstGeom prst="rect">
              <a:avLst/>
            </a:prstGeom>
          </p:spPr>
        </p:pic>
        <p:sp>
          <p:nvSpPr>
            <p:cNvPr id="47" name="Textfeld 46">
              <a:extLst>
                <a:ext uri="{FF2B5EF4-FFF2-40B4-BE49-F238E27FC236}">
                  <a16:creationId xmlns:a16="http://schemas.microsoft.com/office/drawing/2014/main" id="{ECD415FC-6D09-60DB-E6DF-988CECFA6E92}"/>
                </a:ext>
              </a:extLst>
            </p:cNvPr>
            <p:cNvSpPr txBox="1">
              <a:spLocks/>
            </p:cNvSpPr>
            <p:nvPr/>
          </p:nvSpPr>
          <p:spPr>
            <a:xfrm rot="21041047">
              <a:off x="1214357" y="7036562"/>
              <a:ext cx="1274063" cy="294960"/>
            </a:xfrm>
            <a:prstGeom prst="rect">
              <a:avLst/>
            </a:prstGeom>
            <a:solidFill>
              <a:schemeClr val="bg2">
                <a:lumMod val="90000"/>
              </a:schemeClr>
            </a:solidFill>
          </p:spPr>
          <p:txBody>
            <a:bodyPr wrap="square" lIns="36000" tIns="36000" rIns="36000" bIns="36000" rtlCol="0" anchor="ctr">
              <a:noAutofit/>
            </a:bodyPr>
            <a:lstStyle/>
            <a:p>
              <a:pPr algn="ctr"/>
              <a:r>
                <a:rPr lang="de-DE" sz="1600" b="1" dirty="0">
                  <a:solidFill>
                    <a:schemeClr val="bg1"/>
                  </a:solidFill>
                  <a:latin typeface="Helvetica" panose="020B0604020202020204" pitchFamily="34" charset="0"/>
                  <a:cs typeface="Helvetica" panose="020B0604020202020204" pitchFamily="34" charset="0"/>
                </a:rPr>
                <a:t>Zeitschrift</a:t>
              </a:r>
            </a:p>
          </p:txBody>
        </p:sp>
      </p:grpSp>
      <p:sp>
        <p:nvSpPr>
          <p:cNvPr id="48" name="Textfeld 47">
            <a:extLst>
              <a:ext uri="{FF2B5EF4-FFF2-40B4-BE49-F238E27FC236}">
                <a16:creationId xmlns:a16="http://schemas.microsoft.com/office/drawing/2014/main" id="{82C0293F-504B-3648-E578-E0F92A5446B3}"/>
              </a:ext>
            </a:extLst>
          </p:cNvPr>
          <p:cNvSpPr txBox="1"/>
          <p:nvPr userDrawn="1"/>
        </p:nvSpPr>
        <p:spPr>
          <a:xfrm>
            <a:off x="1025732" y="3068179"/>
            <a:ext cx="5513950" cy="338554"/>
          </a:xfrm>
          <a:prstGeom prst="rect">
            <a:avLst/>
          </a:prstGeom>
          <a:noFill/>
        </p:spPr>
        <p:txBody>
          <a:bodyPr wrap="square" rtlCol="0">
            <a:spAutoFit/>
          </a:bodyPr>
          <a:lstStyle/>
          <a:p>
            <a:pPr algn="ctr"/>
            <a:r>
              <a:rPr lang="de-DE" sz="1600" dirty="0">
                <a:latin typeface="helvetica" panose="020B0604020202020204" pitchFamily="34" charset="0"/>
                <a:cs typeface="helvetica" panose="020B0604020202020204" pitchFamily="34" charset="0"/>
              </a:rPr>
              <a:t>Maries fixe und variable </a:t>
            </a:r>
            <a:r>
              <a:rPr lang="de-DE" sz="1600" dirty="0">
                <a:highlight>
                  <a:srgbClr val="F5F5F5"/>
                </a:highlight>
                <a:latin typeface="helvetica" panose="020B0604020202020204" pitchFamily="34" charset="0"/>
                <a:cs typeface="helvetica" panose="020B0604020202020204" pitchFamily="34" charset="0"/>
              </a:rPr>
              <a:t>Einnahmen</a:t>
            </a:r>
            <a:r>
              <a:rPr lang="de-DE" sz="1600" dirty="0">
                <a:latin typeface="helvetica" panose="020B0604020202020204" pitchFamily="34" charset="0"/>
                <a:cs typeface="helvetica" panose="020B0604020202020204" pitchFamily="34" charset="0"/>
              </a:rPr>
              <a:t> und </a:t>
            </a:r>
            <a:r>
              <a:rPr lang="de-DE" sz="1600" dirty="0">
                <a:highlight>
                  <a:srgbClr val="F5F5F5"/>
                </a:highlight>
                <a:latin typeface="helvetica" panose="020B0604020202020204" pitchFamily="34" charset="0"/>
                <a:cs typeface="helvetica" panose="020B0604020202020204" pitchFamily="34" charset="0"/>
              </a:rPr>
              <a:t>Ausgaben</a:t>
            </a:r>
          </a:p>
        </p:txBody>
      </p:sp>
      <p:sp>
        <p:nvSpPr>
          <p:cNvPr id="50" name="Rechteck 49">
            <a:extLst>
              <a:ext uri="{FF2B5EF4-FFF2-40B4-BE49-F238E27FC236}">
                <a16:creationId xmlns:a16="http://schemas.microsoft.com/office/drawing/2014/main" id="{4CE71261-40A2-2336-7C5B-E4625B03820F}"/>
              </a:ext>
            </a:extLst>
          </p:cNvPr>
          <p:cNvSpPr>
            <a:spLocks/>
          </p:cNvSpPr>
          <p:nvPr userDrawn="1"/>
        </p:nvSpPr>
        <p:spPr>
          <a:xfrm>
            <a:off x="1025731" y="2961842"/>
            <a:ext cx="5513950" cy="6886867"/>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0" tIns="180000" rIns="180000" bIns="45720" rtlCol="0" anchor="t"/>
          <a:lstStyle/>
          <a:p>
            <a:endParaRPr lang="de-DE" sz="1600" b="1" dirty="0">
              <a:solidFill>
                <a:schemeClr val="tx1"/>
              </a:solidFill>
              <a:latin typeface="helvetica"/>
              <a:ea typeface="Inter" panose="020B0502030000000004" pitchFamily="34" charset="0"/>
              <a:cs typeface="Inter" panose="020B0502030000000004" pitchFamily="34" charset="0"/>
            </a:endParaRPr>
          </a:p>
          <a:p>
            <a:endParaRPr lang="de-DE" sz="1600" b="1" dirty="0">
              <a:solidFill>
                <a:schemeClr val="tx1"/>
              </a:solidFill>
              <a:latin typeface="helvetica"/>
              <a:ea typeface="Inter" panose="020B0502030000000004" pitchFamily="34" charset="0"/>
              <a:cs typeface="Inter" panose="020B0502030000000004" pitchFamily="34" charset="0"/>
            </a:endParaRPr>
          </a:p>
        </p:txBody>
      </p:sp>
      <p:sp>
        <p:nvSpPr>
          <p:cNvPr id="51" name="Rechteck 50">
            <a:extLst>
              <a:ext uri="{FF2B5EF4-FFF2-40B4-BE49-F238E27FC236}">
                <a16:creationId xmlns:a16="http://schemas.microsoft.com/office/drawing/2014/main" id="{A8D0D3B9-C173-46DD-D76E-4C62192E7201}"/>
              </a:ext>
            </a:extLst>
          </p:cNvPr>
          <p:cNvSpPr/>
          <p:nvPr userDrawn="1"/>
        </p:nvSpPr>
        <p:spPr>
          <a:xfrm>
            <a:off x="1329757" y="7714540"/>
            <a:ext cx="1344310" cy="1344310"/>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45720" rtlCol="0" anchor="t"/>
          <a:lstStyle/>
          <a:p>
            <a:endParaRPr lang="de-DE" sz="1600" dirty="0">
              <a:solidFill>
                <a:schemeClr val="tx1"/>
              </a:solidFill>
              <a:latin typeface="helvetica"/>
              <a:ea typeface="Inter" panose="020B0502030000000004" pitchFamily="34" charset="0"/>
              <a:cs typeface="Inter" panose="020B0502030000000004" pitchFamily="34" charset="0"/>
            </a:endParaRPr>
          </a:p>
        </p:txBody>
      </p:sp>
      <p:pic>
        <p:nvPicPr>
          <p:cNvPr id="52" name="Grafik 51">
            <a:extLst>
              <a:ext uri="{FF2B5EF4-FFF2-40B4-BE49-F238E27FC236}">
                <a16:creationId xmlns:a16="http://schemas.microsoft.com/office/drawing/2014/main" id="{26A537C4-21D2-C917-5410-1C06F2058392}"/>
              </a:ext>
            </a:extLst>
          </p:cNvPr>
          <p:cNvPicPr>
            <a:picLocks noChangeAspect="1"/>
          </p:cNvPicPr>
          <p:nvPr userDrawn="1"/>
        </p:nvPicPr>
        <p:blipFill>
          <a:blip r:embed="rId18">
            <a:extLst>
              <a:ext uri="{BEBA8EAE-BF5A-486C-A8C5-ECC9F3942E4B}">
                <a14:imgProps xmlns:a14="http://schemas.microsoft.com/office/drawing/2010/main">
                  <a14:imgLayer r:embed="rId19">
                    <a14:imgEffect>
                      <a14:saturation sat="0"/>
                    </a14:imgEffect>
                  </a14:imgLayer>
                </a14:imgProps>
              </a:ext>
              <a:ext uri="{28A0092B-C50C-407E-A947-70E740481C1C}">
                <a14:useLocalDpi xmlns:a14="http://schemas.microsoft.com/office/drawing/2010/main" val="0"/>
              </a:ext>
            </a:extLst>
          </a:blip>
          <a:stretch>
            <a:fillRect/>
          </a:stretch>
        </p:blipFill>
        <p:spPr>
          <a:xfrm rot="21316481">
            <a:off x="1513901" y="7793957"/>
            <a:ext cx="889728" cy="889728"/>
          </a:xfrm>
          <a:prstGeom prst="rect">
            <a:avLst/>
          </a:prstGeom>
        </p:spPr>
      </p:pic>
      <p:sp>
        <p:nvSpPr>
          <p:cNvPr id="53" name="Textfeld 52">
            <a:extLst>
              <a:ext uri="{FF2B5EF4-FFF2-40B4-BE49-F238E27FC236}">
                <a16:creationId xmlns:a16="http://schemas.microsoft.com/office/drawing/2014/main" id="{6FBB0E56-0494-5C21-35C8-28FEFCE65EAE}"/>
              </a:ext>
            </a:extLst>
          </p:cNvPr>
          <p:cNvSpPr txBox="1">
            <a:spLocks/>
          </p:cNvSpPr>
          <p:nvPr userDrawn="1"/>
        </p:nvSpPr>
        <p:spPr>
          <a:xfrm rot="21041047">
            <a:off x="1460688" y="8530358"/>
            <a:ext cx="1276041" cy="497071"/>
          </a:xfrm>
          <a:prstGeom prst="rect">
            <a:avLst/>
          </a:prstGeom>
          <a:solidFill>
            <a:schemeClr val="bg2">
              <a:lumMod val="90000"/>
            </a:schemeClr>
          </a:solidFill>
        </p:spPr>
        <p:txBody>
          <a:bodyPr wrap="square" lIns="36000" tIns="36000" rIns="36000" bIns="36000" rtlCol="0" anchor="ctr">
            <a:noAutofit/>
          </a:bodyPr>
          <a:lstStyle/>
          <a:p>
            <a:pPr algn="ctr"/>
            <a:r>
              <a:rPr lang="de-DE" sz="1400" b="1" dirty="0">
                <a:solidFill>
                  <a:schemeClr val="bg1"/>
                </a:solidFill>
                <a:latin typeface="Helvetica" panose="020B0604020202020204" pitchFamily="34" charset="0"/>
                <a:cs typeface="Helvetica" panose="020B0604020202020204" pitchFamily="34" charset="0"/>
              </a:rPr>
              <a:t>Besuch im Schwimmbad</a:t>
            </a:r>
          </a:p>
        </p:txBody>
      </p:sp>
      <p:sp>
        <p:nvSpPr>
          <p:cNvPr id="54" name="Rechteck 53">
            <a:extLst>
              <a:ext uri="{FF2B5EF4-FFF2-40B4-BE49-F238E27FC236}">
                <a16:creationId xmlns:a16="http://schemas.microsoft.com/office/drawing/2014/main" id="{D35F3675-4DAE-FEF0-5A14-DE3BB4AE31D6}"/>
              </a:ext>
            </a:extLst>
          </p:cNvPr>
          <p:cNvSpPr/>
          <p:nvPr userDrawn="1"/>
        </p:nvSpPr>
        <p:spPr>
          <a:xfrm>
            <a:off x="1041162" y="1497350"/>
            <a:ext cx="5513950" cy="1349744"/>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tIns="72000" rIns="180000" bIns="7200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i="0" dirty="0">
                <a:solidFill>
                  <a:srgbClr val="243039"/>
                </a:solidFill>
                <a:latin typeface="helvetica" panose="020B0604020202020204" pitchFamily="34" charset="0"/>
                <a:ea typeface="Inter" panose="020B0502030000000004" pitchFamily="34" charset="0"/>
                <a:cs typeface="helvetica" panose="020B0604020202020204" pitchFamily="34" charset="0"/>
              </a:rPr>
              <a:t>Es gibt Einnahmen und Ausgaben, die regelmäßig und immer gleich hoch sind, und solche, die unregelmäßig sind und sich in ihrer Höhe verändern. Man spricht auch von „fix“ (regelmäßig, fest) und „variabel“ (unregelmäßig, veränderlich).</a:t>
            </a:r>
          </a:p>
        </p:txBody>
      </p:sp>
      <p:pic>
        <p:nvPicPr>
          <p:cNvPr id="55" name="Grafik 54" descr="Ein Bild, das Glühbirne, Kreativität enthält.&#10;&#10;Automatisch generierte Beschreibung">
            <a:extLst>
              <a:ext uri="{FF2B5EF4-FFF2-40B4-BE49-F238E27FC236}">
                <a16:creationId xmlns:a16="http://schemas.microsoft.com/office/drawing/2014/main" id="{597E0FC6-ECC7-8730-BFD1-9CE961329B22}"/>
              </a:ext>
            </a:extLst>
          </p:cNvPr>
          <p:cNvPicPr>
            <a:picLocks noChangeAspect="1"/>
          </p:cNvPicPr>
          <p:nvPr userDrawn="1"/>
        </p:nvPicPr>
        <p:blipFill>
          <a:blip r:embed="rId20">
            <a:extLst>
              <a:ext uri="{BEBA8EAE-BF5A-486C-A8C5-ECC9F3942E4B}">
                <a14:imgProps xmlns:a14="http://schemas.microsoft.com/office/drawing/2010/main">
                  <a14:imgLayer r:embed="rId21">
                    <a14:imgEffect>
                      <a14:saturation sat="0"/>
                    </a14:imgEffect>
                  </a14:imgLayer>
                </a14:imgProps>
              </a:ext>
              <a:ext uri="{28A0092B-C50C-407E-A947-70E740481C1C}">
                <a14:useLocalDpi xmlns:a14="http://schemas.microsoft.com/office/drawing/2010/main" val="0"/>
              </a:ext>
            </a:extLst>
          </a:blip>
          <a:stretch>
            <a:fillRect/>
          </a:stretch>
        </p:blipFill>
        <p:spPr>
          <a:xfrm>
            <a:off x="790126" y="1921186"/>
            <a:ext cx="502071" cy="502071"/>
          </a:xfrm>
          <a:prstGeom prst="rect">
            <a:avLst/>
          </a:prstGeom>
        </p:spPr>
      </p:pic>
      <p:sp>
        <p:nvSpPr>
          <p:cNvPr id="57" name="Textfeld 56">
            <a:extLst>
              <a:ext uri="{FF2B5EF4-FFF2-40B4-BE49-F238E27FC236}">
                <a16:creationId xmlns:a16="http://schemas.microsoft.com/office/drawing/2014/main" id="{A7C7B271-941C-54AD-6AA9-3243984C44E9}"/>
              </a:ext>
            </a:extLst>
          </p:cNvPr>
          <p:cNvSpPr txBox="1">
            <a:spLocks/>
          </p:cNvSpPr>
          <p:nvPr userDrawn="1"/>
        </p:nvSpPr>
        <p:spPr>
          <a:xfrm>
            <a:off x="1451477" y="4965696"/>
            <a:ext cx="1220507" cy="276999"/>
          </a:xfrm>
          <a:prstGeom prst="rect">
            <a:avLst/>
          </a:prstGeom>
          <a:noFill/>
        </p:spPr>
        <p:txBody>
          <a:bodyPr wrap="square" rtlCol="0">
            <a:spAutoFit/>
          </a:bodyPr>
          <a:lstStyle/>
          <a:p>
            <a:r>
              <a:rPr lang="de-DE" sz="1200" dirty="0">
                <a:latin typeface="helvetica" panose="020B0604020202020204" pitchFamily="34" charset="0"/>
                <a:cs typeface="helvetica" panose="020B0604020202020204" pitchFamily="34" charset="0"/>
              </a:rPr>
              <a:t>fix</a:t>
            </a:r>
          </a:p>
        </p:txBody>
      </p:sp>
      <p:sp>
        <p:nvSpPr>
          <p:cNvPr id="59" name="Textfeld 58">
            <a:extLst>
              <a:ext uri="{FF2B5EF4-FFF2-40B4-BE49-F238E27FC236}">
                <a16:creationId xmlns:a16="http://schemas.microsoft.com/office/drawing/2014/main" id="{3AAD8D71-5790-455F-55C5-CFEC5B5A869A}"/>
              </a:ext>
            </a:extLst>
          </p:cNvPr>
          <p:cNvSpPr txBox="1">
            <a:spLocks/>
          </p:cNvSpPr>
          <p:nvPr userDrawn="1"/>
        </p:nvSpPr>
        <p:spPr>
          <a:xfrm>
            <a:off x="1451477" y="5240371"/>
            <a:ext cx="1220507" cy="276999"/>
          </a:xfrm>
          <a:prstGeom prst="rect">
            <a:avLst/>
          </a:prstGeom>
          <a:noFill/>
        </p:spPr>
        <p:txBody>
          <a:bodyPr wrap="square" rtlCol="0">
            <a:spAutoFit/>
          </a:bodyPr>
          <a:lstStyle/>
          <a:p>
            <a:r>
              <a:rPr lang="de-DE" sz="1200" dirty="0">
                <a:latin typeface="helvetica" panose="020B0604020202020204" pitchFamily="34" charset="0"/>
                <a:cs typeface="helvetica" panose="020B0604020202020204" pitchFamily="34" charset="0"/>
              </a:rPr>
              <a:t>variabel</a:t>
            </a:r>
          </a:p>
        </p:txBody>
      </p:sp>
      <p:sp>
        <p:nvSpPr>
          <p:cNvPr id="61" name="Textfeld 60">
            <a:extLst>
              <a:ext uri="{FF2B5EF4-FFF2-40B4-BE49-F238E27FC236}">
                <a16:creationId xmlns:a16="http://schemas.microsoft.com/office/drawing/2014/main" id="{F543C6C2-837B-871C-F024-B442620DEFA5}"/>
              </a:ext>
            </a:extLst>
          </p:cNvPr>
          <p:cNvSpPr txBox="1">
            <a:spLocks/>
          </p:cNvSpPr>
          <p:nvPr userDrawn="1"/>
        </p:nvSpPr>
        <p:spPr>
          <a:xfrm>
            <a:off x="3192555" y="4965696"/>
            <a:ext cx="1220507" cy="276999"/>
          </a:xfrm>
          <a:prstGeom prst="rect">
            <a:avLst/>
          </a:prstGeom>
          <a:noFill/>
        </p:spPr>
        <p:txBody>
          <a:bodyPr wrap="square" rtlCol="0">
            <a:spAutoFit/>
          </a:bodyPr>
          <a:lstStyle/>
          <a:p>
            <a:r>
              <a:rPr lang="de-DE" sz="1200" dirty="0">
                <a:latin typeface="helvetica" panose="020B0604020202020204" pitchFamily="34" charset="0"/>
                <a:cs typeface="helvetica" panose="020B0604020202020204" pitchFamily="34" charset="0"/>
              </a:rPr>
              <a:t>fix</a:t>
            </a:r>
          </a:p>
        </p:txBody>
      </p:sp>
      <p:sp>
        <p:nvSpPr>
          <p:cNvPr id="63" name="Textfeld 62">
            <a:extLst>
              <a:ext uri="{FF2B5EF4-FFF2-40B4-BE49-F238E27FC236}">
                <a16:creationId xmlns:a16="http://schemas.microsoft.com/office/drawing/2014/main" id="{F48E5AD7-4C08-9E83-45FE-7AA4DAAFDA81}"/>
              </a:ext>
            </a:extLst>
          </p:cNvPr>
          <p:cNvSpPr txBox="1">
            <a:spLocks/>
          </p:cNvSpPr>
          <p:nvPr userDrawn="1"/>
        </p:nvSpPr>
        <p:spPr>
          <a:xfrm>
            <a:off x="3192555" y="5240371"/>
            <a:ext cx="1220507" cy="276999"/>
          </a:xfrm>
          <a:prstGeom prst="rect">
            <a:avLst/>
          </a:prstGeom>
          <a:noFill/>
        </p:spPr>
        <p:txBody>
          <a:bodyPr wrap="square" rtlCol="0">
            <a:spAutoFit/>
          </a:bodyPr>
          <a:lstStyle/>
          <a:p>
            <a:r>
              <a:rPr lang="de-DE" sz="1200" dirty="0">
                <a:latin typeface="helvetica" panose="020B0604020202020204" pitchFamily="34" charset="0"/>
                <a:cs typeface="helvetica" panose="020B0604020202020204" pitchFamily="34" charset="0"/>
              </a:rPr>
              <a:t>variabel</a:t>
            </a:r>
          </a:p>
        </p:txBody>
      </p:sp>
      <p:sp>
        <p:nvSpPr>
          <p:cNvPr id="65" name="Textfeld 64">
            <a:extLst>
              <a:ext uri="{FF2B5EF4-FFF2-40B4-BE49-F238E27FC236}">
                <a16:creationId xmlns:a16="http://schemas.microsoft.com/office/drawing/2014/main" id="{D6376DC7-29BE-4A9D-C904-C1BCC83B0959}"/>
              </a:ext>
            </a:extLst>
          </p:cNvPr>
          <p:cNvSpPr txBox="1">
            <a:spLocks/>
          </p:cNvSpPr>
          <p:nvPr userDrawn="1"/>
        </p:nvSpPr>
        <p:spPr>
          <a:xfrm>
            <a:off x="1451476" y="7049515"/>
            <a:ext cx="1220507" cy="276999"/>
          </a:xfrm>
          <a:prstGeom prst="rect">
            <a:avLst/>
          </a:prstGeom>
          <a:noFill/>
        </p:spPr>
        <p:txBody>
          <a:bodyPr wrap="square" rtlCol="0">
            <a:spAutoFit/>
          </a:bodyPr>
          <a:lstStyle/>
          <a:p>
            <a:r>
              <a:rPr lang="de-DE" sz="1200" dirty="0">
                <a:latin typeface="helvetica" panose="020B0604020202020204" pitchFamily="34" charset="0"/>
                <a:cs typeface="helvetica" panose="020B0604020202020204" pitchFamily="34" charset="0"/>
              </a:rPr>
              <a:t>fix</a:t>
            </a:r>
          </a:p>
        </p:txBody>
      </p:sp>
      <p:sp>
        <p:nvSpPr>
          <p:cNvPr id="67" name="Textfeld 66">
            <a:extLst>
              <a:ext uri="{FF2B5EF4-FFF2-40B4-BE49-F238E27FC236}">
                <a16:creationId xmlns:a16="http://schemas.microsoft.com/office/drawing/2014/main" id="{89CDD9E4-F9FD-2DF5-ACF3-CF48313753D6}"/>
              </a:ext>
            </a:extLst>
          </p:cNvPr>
          <p:cNvSpPr txBox="1">
            <a:spLocks/>
          </p:cNvSpPr>
          <p:nvPr userDrawn="1"/>
        </p:nvSpPr>
        <p:spPr>
          <a:xfrm>
            <a:off x="1451476" y="7324190"/>
            <a:ext cx="1220507" cy="276999"/>
          </a:xfrm>
          <a:prstGeom prst="rect">
            <a:avLst/>
          </a:prstGeom>
          <a:noFill/>
        </p:spPr>
        <p:txBody>
          <a:bodyPr wrap="square" rtlCol="0">
            <a:spAutoFit/>
          </a:bodyPr>
          <a:lstStyle/>
          <a:p>
            <a:r>
              <a:rPr lang="de-DE" sz="1200" dirty="0">
                <a:latin typeface="helvetica" panose="020B0604020202020204" pitchFamily="34" charset="0"/>
                <a:cs typeface="helvetica" panose="020B0604020202020204" pitchFamily="34" charset="0"/>
              </a:rPr>
              <a:t>variabel</a:t>
            </a:r>
          </a:p>
        </p:txBody>
      </p:sp>
      <p:sp>
        <p:nvSpPr>
          <p:cNvPr id="69" name="Textfeld 68">
            <a:extLst>
              <a:ext uri="{FF2B5EF4-FFF2-40B4-BE49-F238E27FC236}">
                <a16:creationId xmlns:a16="http://schemas.microsoft.com/office/drawing/2014/main" id="{5A010288-74A1-3A28-5F12-559FBAD2E0F9}"/>
              </a:ext>
            </a:extLst>
          </p:cNvPr>
          <p:cNvSpPr txBox="1">
            <a:spLocks/>
          </p:cNvSpPr>
          <p:nvPr userDrawn="1"/>
        </p:nvSpPr>
        <p:spPr>
          <a:xfrm>
            <a:off x="4926978" y="4965696"/>
            <a:ext cx="1220507" cy="276999"/>
          </a:xfrm>
          <a:prstGeom prst="rect">
            <a:avLst/>
          </a:prstGeom>
          <a:noFill/>
        </p:spPr>
        <p:txBody>
          <a:bodyPr wrap="square" rtlCol="0">
            <a:spAutoFit/>
          </a:bodyPr>
          <a:lstStyle/>
          <a:p>
            <a:r>
              <a:rPr lang="de-DE" sz="1200" dirty="0">
                <a:latin typeface="helvetica" panose="020B0604020202020204" pitchFamily="34" charset="0"/>
                <a:cs typeface="helvetica" panose="020B0604020202020204" pitchFamily="34" charset="0"/>
              </a:rPr>
              <a:t>fix</a:t>
            </a:r>
          </a:p>
        </p:txBody>
      </p:sp>
      <p:sp>
        <p:nvSpPr>
          <p:cNvPr id="71" name="Textfeld 70">
            <a:extLst>
              <a:ext uri="{FF2B5EF4-FFF2-40B4-BE49-F238E27FC236}">
                <a16:creationId xmlns:a16="http://schemas.microsoft.com/office/drawing/2014/main" id="{3E4E9BD9-F12C-C5C1-7E5F-32C6197B2F2E}"/>
              </a:ext>
            </a:extLst>
          </p:cNvPr>
          <p:cNvSpPr txBox="1">
            <a:spLocks/>
          </p:cNvSpPr>
          <p:nvPr userDrawn="1"/>
        </p:nvSpPr>
        <p:spPr>
          <a:xfrm>
            <a:off x="4926978" y="5240371"/>
            <a:ext cx="1220507" cy="276999"/>
          </a:xfrm>
          <a:prstGeom prst="rect">
            <a:avLst/>
          </a:prstGeom>
          <a:noFill/>
        </p:spPr>
        <p:txBody>
          <a:bodyPr wrap="square" rtlCol="0">
            <a:spAutoFit/>
          </a:bodyPr>
          <a:lstStyle/>
          <a:p>
            <a:r>
              <a:rPr lang="de-DE" sz="1200" dirty="0">
                <a:latin typeface="helvetica" panose="020B0604020202020204" pitchFamily="34" charset="0"/>
                <a:cs typeface="helvetica" panose="020B0604020202020204" pitchFamily="34" charset="0"/>
              </a:rPr>
              <a:t>variabel</a:t>
            </a:r>
          </a:p>
        </p:txBody>
      </p:sp>
      <p:sp>
        <p:nvSpPr>
          <p:cNvPr id="73" name="Textfeld 72">
            <a:extLst>
              <a:ext uri="{FF2B5EF4-FFF2-40B4-BE49-F238E27FC236}">
                <a16:creationId xmlns:a16="http://schemas.microsoft.com/office/drawing/2014/main" id="{79BB0807-CD9A-3966-9FFE-5C0BA2A02F53}"/>
              </a:ext>
            </a:extLst>
          </p:cNvPr>
          <p:cNvSpPr txBox="1">
            <a:spLocks/>
          </p:cNvSpPr>
          <p:nvPr userDrawn="1"/>
        </p:nvSpPr>
        <p:spPr>
          <a:xfrm>
            <a:off x="3192555" y="7049515"/>
            <a:ext cx="1220507" cy="276999"/>
          </a:xfrm>
          <a:prstGeom prst="rect">
            <a:avLst/>
          </a:prstGeom>
          <a:noFill/>
        </p:spPr>
        <p:txBody>
          <a:bodyPr wrap="square" rtlCol="0">
            <a:spAutoFit/>
          </a:bodyPr>
          <a:lstStyle/>
          <a:p>
            <a:r>
              <a:rPr lang="de-DE" sz="1200" dirty="0">
                <a:latin typeface="helvetica" panose="020B0604020202020204" pitchFamily="34" charset="0"/>
                <a:cs typeface="helvetica" panose="020B0604020202020204" pitchFamily="34" charset="0"/>
              </a:rPr>
              <a:t>fix</a:t>
            </a:r>
          </a:p>
        </p:txBody>
      </p:sp>
      <p:sp>
        <p:nvSpPr>
          <p:cNvPr id="75" name="Textfeld 74">
            <a:extLst>
              <a:ext uri="{FF2B5EF4-FFF2-40B4-BE49-F238E27FC236}">
                <a16:creationId xmlns:a16="http://schemas.microsoft.com/office/drawing/2014/main" id="{1D7C7C77-1A6B-3E2B-E2E3-AF4DB5E0E1A5}"/>
              </a:ext>
            </a:extLst>
          </p:cNvPr>
          <p:cNvSpPr txBox="1">
            <a:spLocks/>
          </p:cNvSpPr>
          <p:nvPr userDrawn="1"/>
        </p:nvSpPr>
        <p:spPr>
          <a:xfrm>
            <a:off x="3192555" y="7324190"/>
            <a:ext cx="1220507" cy="276999"/>
          </a:xfrm>
          <a:prstGeom prst="rect">
            <a:avLst/>
          </a:prstGeom>
          <a:noFill/>
        </p:spPr>
        <p:txBody>
          <a:bodyPr wrap="square" rtlCol="0">
            <a:spAutoFit/>
          </a:bodyPr>
          <a:lstStyle/>
          <a:p>
            <a:r>
              <a:rPr lang="de-DE" sz="1200" dirty="0">
                <a:latin typeface="helvetica" panose="020B0604020202020204" pitchFamily="34" charset="0"/>
                <a:cs typeface="helvetica" panose="020B0604020202020204" pitchFamily="34" charset="0"/>
              </a:rPr>
              <a:t>variabel</a:t>
            </a:r>
          </a:p>
        </p:txBody>
      </p:sp>
      <p:sp>
        <p:nvSpPr>
          <p:cNvPr id="77" name="Textfeld 76">
            <a:extLst>
              <a:ext uri="{FF2B5EF4-FFF2-40B4-BE49-F238E27FC236}">
                <a16:creationId xmlns:a16="http://schemas.microsoft.com/office/drawing/2014/main" id="{FD586480-6A62-44D5-979B-141ACEDCFED2}"/>
              </a:ext>
            </a:extLst>
          </p:cNvPr>
          <p:cNvSpPr txBox="1">
            <a:spLocks/>
          </p:cNvSpPr>
          <p:nvPr userDrawn="1"/>
        </p:nvSpPr>
        <p:spPr>
          <a:xfrm>
            <a:off x="4938374" y="7049515"/>
            <a:ext cx="1220507" cy="276999"/>
          </a:xfrm>
          <a:prstGeom prst="rect">
            <a:avLst/>
          </a:prstGeom>
          <a:noFill/>
        </p:spPr>
        <p:txBody>
          <a:bodyPr wrap="square" rtlCol="0">
            <a:spAutoFit/>
          </a:bodyPr>
          <a:lstStyle/>
          <a:p>
            <a:r>
              <a:rPr lang="de-DE" sz="1200" dirty="0">
                <a:latin typeface="helvetica" panose="020B0604020202020204" pitchFamily="34" charset="0"/>
                <a:cs typeface="helvetica" panose="020B0604020202020204" pitchFamily="34" charset="0"/>
              </a:rPr>
              <a:t>fix</a:t>
            </a:r>
          </a:p>
        </p:txBody>
      </p:sp>
      <p:sp>
        <p:nvSpPr>
          <p:cNvPr id="79" name="Textfeld 78">
            <a:extLst>
              <a:ext uri="{FF2B5EF4-FFF2-40B4-BE49-F238E27FC236}">
                <a16:creationId xmlns:a16="http://schemas.microsoft.com/office/drawing/2014/main" id="{5CD72E51-88FA-DCF2-CE77-22B52D053A25}"/>
              </a:ext>
            </a:extLst>
          </p:cNvPr>
          <p:cNvSpPr txBox="1">
            <a:spLocks/>
          </p:cNvSpPr>
          <p:nvPr userDrawn="1"/>
        </p:nvSpPr>
        <p:spPr>
          <a:xfrm>
            <a:off x="4938374" y="7324190"/>
            <a:ext cx="1220507" cy="276999"/>
          </a:xfrm>
          <a:prstGeom prst="rect">
            <a:avLst/>
          </a:prstGeom>
          <a:noFill/>
        </p:spPr>
        <p:txBody>
          <a:bodyPr wrap="square" rtlCol="0">
            <a:spAutoFit/>
          </a:bodyPr>
          <a:lstStyle/>
          <a:p>
            <a:r>
              <a:rPr lang="de-DE" sz="1200" dirty="0">
                <a:latin typeface="helvetica" panose="020B0604020202020204" pitchFamily="34" charset="0"/>
                <a:cs typeface="helvetica" panose="020B0604020202020204" pitchFamily="34" charset="0"/>
              </a:rPr>
              <a:t>variabel</a:t>
            </a:r>
          </a:p>
        </p:txBody>
      </p:sp>
      <p:sp>
        <p:nvSpPr>
          <p:cNvPr id="81" name="Textfeld 80">
            <a:extLst>
              <a:ext uri="{FF2B5EF4-FFF2-40B4-BE49-F238E27FC236}">
                <a16:creationId xmlns:a16="http://schemas.microsoft.com/office/drawing/2014/main" id="{412DF8DF-AC23-72FE-8B87-FF8109249CB0}"/>
              </a:ext>
            </a:extLst>
          </p:cNvPr>
          <p:cNvSpPr txBox="1">
            <a:spLocks/>
          </p:cNvSpPr>
          <p:nvPr userDrawn="1"/>
        </p:nvSpPr>
        <p:spPr>
          <a:xfrm>
            <a:off x="3192555" y="9141185"/>
            <a:ext cx="1220507" cy="276999"/>
          </a:xfrm>
          <a:prstGeom prst="rect">
            <a:avLst/>
          </a:prstGeom>
          <a:noFill/>
        </p:spPr>
        <p:txBody>
          <a:bodyPr wrap="square" rtlCol="0">
            <a:spAutoFit/>
          </a:bodyPr>
          <a:lstStyle/>
          <a:p>
            <a:r>
              <a:rPr lang="de-DE" sz="1200" dirty="0">
                <a:latin typeface="helvetica" panose="020B0604020202020204" pitchFamily="34" charset="0"/>
                <a:cs typeface="helvetica" panose="020B0604020202020204" pitchFamily="34" charset="0"/>
              </a:rPr>
              <a:t>fix</a:t>
            </a:r>
          </a:p>
        </p:txBody>
      </p:sp>
      <p:sp>
        <p:nvSpPr>
          <p:cNvPr id="83" name="Textfeld 82">
            <a:extLst>
              <a:ext uri="{FF2B5EF4-FFF2-40B4-BE49-F238E27FC236}">
                <a16:creationId xmlns:a16="http://schemas.microsoft.com/office/drawing/2014/main" id="{FAA88652-3AB5-14A9-EEEA-1923CD96D8EF}"/>
              </a:ext>
            </a:extLst>
          </p:cNvPr>
          <p:cNvSpPr txBox="1">
            <a:spLocks/>
          </p:cNvSpPr>
          <p:nvPr userDrawn="1"/>
        </p:nvSpPr>
        <p:spPr>
          <a:xfrm>
            <a:off x="3192555" y="9415860"/>
            <a:ext cx="1220507" cy="276999"/>
          </a:xfrm>
          <a:prstGeom prst="rect">
            <a:avLst/>
          </a:prstGeom>
          <a:noFill/>
        </p:spPr>
        <p:txBody>
          <a:bodyPr wrap="square" rtlCol="0">
            <a:spAutoFit/>
          </a:bodyPr>
          <a:lstStyle/>
          <a:p>
            <a:r>
              <a:rPr lang="de-DE" sz="1200" dirty="0">
                <a:latin typeface="helvetica" panose="020B0604020202020204" pitchFamily="34" charset="0"/>
                <a:cs typeface="helvetica" panose="020B0604020202020204" pitchFamily="34" charset="0"/>
              </a:rPr>
              <a:t>variabel</a:t>
            </a:r>
          </a:p>
        </p:txBody>
      </p:sp>
      <p:sp>
        <p:nvSpPr>
          <p:cNvPr id="85" name="Textfeld 84">
            <a:extLst>
              <a:ext uri="{FF2B5EF4-FFF2-40B4-BE49-F238E27FC236}">
                <a16:creationId xmlns:a16="http://schemas.microsoft.com/office/drawing/2014/main" id="{D5A5098B-3A9F-FE15-9FAE-877E16C3F178}"/>
              </a:ext>
            </a:extLst>
          </p:cNvPr>
          <p:cNvSpPr txBox="1">
            <a:spLocks/>
          </p:cNvSpPr>
          <p:nvPr userDrawn="1"/>
        </p:nvSpPr>
        <p:spPr>
          <a:xfrm>
            <a:off x="4933931" y="9141185"/>
            <a:ext cx="1220507" cy="276999"/>
          </a:xfrm>
          <a:prstGeom prst="rect">
            <a:avLst/>
          </a:prstGeom>
          <a:noFill/>
        </p:spPr>
        <p:txBody>
          <a:bodyPr wrap="square" rtlCol="0">
            <a:spAutoFit/>
          </a:bodyPr>
          <a:lstStyle/>
          <a:p>
            <a:r>
              <a:rPr lang="de-DE" sz="1200" dirty="0">
                <a:latin typeface="helvetica" panose="020B0604020202020204" pitchFamily="34" charset="0"/>
                <a:cs typeface="helvetica" panose="020B0604020202020204" pitchFamily="34" charset="0"/>
              </a:rPr>
              <a:t>fix</a:t>
            </a:r>
          </a:p>
        </p:txBody>
      </p:sp>
      <p:sp>
        <p:nvSpPr>
          <p:cNvPr id="87" name="Textfeld 86">
            <a:extLst>
              <a:ext uri="{FF2B5EF4-FFF2-40B4-BE49-F238E27FC236}">
                <a16:creationId xmlns:a16="http://schemas.microsoft.com/office/drawing/2014/main" id="{80C3287A-2205-59BB-2D4E-40117F54DC83}"/>
              </a:ext>
            </a:extLst>
          </p:cNvPr>
          <p:cNvSpPr txBox="1">
            <a:spLocks/>
          </p:cNvSpPr>
          <p:nvPr userDrawn="1"/>
        </p:nvSpPr>
        <p:spPr>
          <a:xfrm>
            <a:off x="4933931" y="9415860"/>
            <a:ext cx="1220507" cy="276999"/>
          </a:xfrm>
          <a:prstGeom prst="rect">
            <a:avLst/>
          </a:prstGeom>
          <a:noFill/>
        </p:spPr>
        <p:txBody>
          <a:bodyPr wrap="square" rtlCol="0">
            <a:spAutoFit/>
          </a:bodyPr>
          <a:lstStyle/>
          <a:p>
            <a:r>
              <a:rPr lang="de-DE" sz="1200" dirty="0">
                <a:latin typeface="helvetica" panose="020B0604020202020204" pitchFamily="34" charset="0"/>
                <a:cs typeface="helvetica" panose="020B0604020202020204" pitchFamily="34" charset="0"/>
              </a:rPr>
              <a:t>variabel</a:t>
            </a:r>
          </a:p>
        </p:txBody>
      </p:sp>
      <p:sp>
        <p:nvSpPr>
          <p:cNvPr id="89" name="Textfeld 88">
            <a:extLst>
              <a:ext uri="{FF2B5EF4-FFF2-40B4-BE49-F238E27FC236}">
                <a16:creationId xmlns:a16="http://schemas.microsoft.com/office/drawing/2014/main" id="{2417177A-6A93-88E7-0FEE-1094D0CB5D38}"/>
              </a:ext>
            </a:extLst>
          </p:cNvPr>
          <p:cNvSpPr txBox="1">
            <a:spLocks/>
          </p:cNvSpPr>
          <p:nvPr userDrawn="1"/>
        </p:nvSpPr>
        <p:spPr>
          <a:xfrm>
            <a:off x="1451179" y="9141185"/>
            <a:ext cx="1220507" cy="276999"/>
          </a:xfrm>
          <a:prstGeom prst="rect">
            <a:avLst/>
          </a:prstGeom>
          <a:noFill/>
        </p:spPr>
        <p:txBody>
          <a:bodyPr wrap="square" rtlCol="0">
            <a:spAutoFit/>
          </a:bodyPr>
          <a:lstStyle/>
          <a:p>
            <a:r>
              <a:rPr lang="de-DE" sz="1200" dirty="0">
                <a:latin typeface="helvetica" panose="020B0604020202020204" pitchFamily="34" charset="0"/>
                <a:cs typeface="helvetica" panose="020B0604020202020204" pitchFamily="34" charset="0"/>
              </a:rPr>
              <a:t>fix</a:t>
            </a:r>
          </a:p>
        </p:txBody>
      </p:sp>
      <p:sp>
        <p:nvSpPr>
          <p:cNvPr id="91" name="Textfeld 90">
            <a:extLst>
              <a:ext uri="{FF2B5EF4-FFF2-40B4-BE49-F238E27FC236}">
                <a16:creationId xmlns:a16="http://schemas.microsoft.com/office/drawing/2014/main" id="{3F4A6EDF-C86A-DA7C-B046-1A7283BD46F5}"/>
              </a:ext>
            </a:extLst>
          </p:cNvPr>
          <p:cNvSpPr txBox="1">
            <a:spLocks/>
          </p:cNvSpPr>
          <p:nvPr userDrawn="1"/>
        </p:nvSpPr>
        <p:spPr>
          <a:xfrm>
            <a:off x="1451179" y="9415860"/>
            <a:ext cx="1220507" cy="276999"/>
          </a:xfrm>
          <a:prstGeom prst="rect">
            <a:avLst/>
          </a:prstGeom>
          <a:noFill/>
        </p:spPr>
        <p:txBody>
          <a:bodyPr wrap="square" rtlCol="0">
            <a:spAutoFit/>
          </a:bodyPr>
          <a:lstStyle/>
          <a:p>
            <a:r>
              <a:rPr lang="de-DE" sz="1200" dirty="0">
                <a:latin typeface="helvetica" panose="020B0604020202020204" pitchFamily="34" charset="0"/>
                <a:cs typeface="helvetica" panose="020B0604020202020204" pitchFamily="34" charset="0"/>
              </a:rPr>
              <a:t>variabel</a:t>
            </a:r>
          </a:p>
        </p:txBody>
      </p:sp>
      <p:sp>
        <p:nvSpPr>
          <p:cNvPr id="2" name="Rechteck: abgerundete Ecken 1">
            <a:extLst>
              <a:ext uri="{FF2B5EF4-FFF2-40B4-BE49-F238E27FC236}">
                <a16:creationId xmlns:a16="http://schemas.microsoft.com/office/drawing/2014/main" id="{0A7730FE-CA85-632B-82DC-A83DB5DA932A}"/>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EA-c 2/5</a:t>
            </a:r>
          </a:p>
        </p:txBody>
      </p:sp>
    </p:spTree>
    <p:extLst>
      <p:ext uri="{BB962C8B-B14F-4D97-AF65-F5344CB8AC3E}">
        <p14:creationId xmlns:p14="http://schemas.microsoft.com/office/powerpoint/2010/main" val="2315290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A-c 3/5">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70B3AAD0-4358-1426-7F24-36A2855E7810}"/>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5" name="Rechteck 4">
            <a:extLst>
              <a:ext uri="{FF2B5EF4-FFF2-40B4-BE49-F238E27FC236}">
                <a16:creationId xmlns:a16="http://schemas.microsoft.com/office/drawing/2014/main" id="{B7912C82-CE2B-482D-27E5-88FFAD5F6363}"/>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Lösung zum Klassenmaterial EA-2 (Fortsetzung)</a:t>
            </a:r>
            <a:endParaRPr lang="de-DE" sz="1400" dirty="0">
              <a:solidFill>
                <a:schemeClr val="tx1"/>
              </a:solidFill>
              <a:latin typeface="Helvetica" panose="020B0604020202020204" pitchFamily="34" charset="0"/>
              <a:cs typeface="Helvetica" panose="020B0604020202020204" pitchFamily="34" charset="0"/>
            </a:endParaRPr>
          </a:p>
        </p:txBody>
      </p:sp>
      <p:sp>
        <p:nvSpPr>
          <p:cNvPr id="4" name="Rechteck 3">
            <a:extLst>
              <a:ext uri="{FF2B5EF4-FFF2-40B4-BE49-F238E27FC236}">
                <a16:creationId xmlns:a16="http://schemas.microsoft.com/office/drawing/2014/main" id="{10C318F5-7F09-5F43-61C1-0ABA37B16C6A}"/>
              </a:ext>
            </a:extLst>
          </p:cNvPr>
          <p:cNvSpPr>
            <a:spLocks/>
          </p:cNvSpPr>
          <p:nvPr userDrawn="1"/>
        </p:nvSpPr>
        <p:spPr>
          <a:xfrm>
            <a:off x="1050237" y="7245992"/>
            <a:ext cx="5513950" cy="1274233"/>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rtlCol="0" anchor="ctr"/>
          <a:lstStyle/>
          <a:p>
            <a:r>
              <a:rPr lang="de-DE" sz="1600" b="1" dirty="0">
                <a:solidFill>
                  <a:schemeClr val="tx1"/>
                </a:solidFill>
                <a:latin typeface="helvetica" panose="020B0604020202020204" pitchFamily="34" charset="0"/>
                <a:ea typeface="Inter" panose="020B0502030000000004" pitchFamily="34" charset="0"/>
                <a:cs typeface="helvetica" panose="020B0604020202020204" pitchFamily="34" charset="0"/>
              </a:rPr>
              <a:t>Schon fertig?</a:t>
            </a:r>
          </a:p>
          <a:p>
            <a:r>
              <a:rPr lang="de-DE" sz="1600" dirty="0">
                <a:solidFill>
                  <a:schemeClr val="tx1"/>
                </a:solidFill>
                <a:latin typeface="helvetica" panose="020B0604020202020204" pitchFamily="34" charset="0"/>
                <a:ea typeface="Inter" panose="020B0502030000000004" pitchFamily="34" charset="0"/>
                <a:cs typeface="helvetica" panose="020B0604020202020204" pitchFamily="34" charset="0"/>
              </a:rPr>
              <a:t>Diskutiert weitere Möglichkeiten, wie Marie schneller an ihr Spiel kommt (legal natürlich). Nennt Alternativen.</a:t>
            </a:r>
          </a:p>
        </p:txBody>
      </p:sp>
      <p:pic>
        <p:nvPicPr>
          <p:cNvPr id="7" name="Grafik 6" descr="Ein Bild, das Licht enthält.&#10;&#10;Automatisch generierte Beschreibung">
            <a:extLst>
              <a:ext uri="{FF2B5EF4-FFF2-40B4-BE49-F238E27FC236}">
                <a16:creationId xmlns:a16="http://schemas.microsoft.com/office/drawing/2014/main" id="{145459D5-3D30-AFD0-869D-8D10F6C2DA9F}"/>
              </a:ext>
            </a:extLst>
          </p:cNvPr>
          <p:cNvPicPr>
            <a:picLocks/>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rot="20384709">
            <a:off x="3933473" y="8313935"/>
            <a:ext cx="3260511" cy="1292092"/>
          </a:xfrm>
          <a:prstGeom prst="rect">
            <a:avLst/>
          </a:prstGeom>
        </p:spPr>
      </p:pic>
      <p:sp>
        <p:nvSpPr>
          <p:cNvPr id="9" name="Textfeld 8">
            <a:extLst>
              <a:ext uri="{FF2B5EF4-FFF2-40B4-BE49-F238E27FC236}">
                <a16:creationId xmlns:a16="http://schemas.microsoft.com/office/drawing/2014/main" id="{4D8FE825-13CC-5C9C-18A9-BEB9C1C9BA5B}"/>
              </a:ext>
            </a:extLst>
          </p:cNvPr>
          <p:cNvSpPr txBox="1"/>
          <p:nvPr userDrawn="1"/>
        </p:nvSpPr>
        <p:spPr>
          <a:xfrm>
            <a:off x="1041162" y="1497350"/>
            <a:ext cx="5526438" cy="338554"/>
          </a:xfrm>
          <a:prstGeom prst="rect">
            <a:avLst/>
          </a:prstGeom>
          <a:noFill/>
        </p:spPr>
        <p:txBody>
          <a:bodyPr wrap="square" lIns="0" rtlCol="0">
            <a:spAutoFit/>
          </a:bodyPr>
          <a:lstStyle/>
          <a:p>
            <a:r>
              <a:rPr lang="de-DE" sz="1600" b="1" dirty="0">
                <a:latin typeface="helvetica" panose="020B0604020202020204" pitchFamily="34" charset="0"/>
                <a:cs typeface="helvetica" panose="020B0604020202020204" pitchFamily="34" charset="0"/>
              </a:rPr>
              <a:t>Unsere Tipps für Marie:</a:t>
            </a:r>
          </a:p>
        </p:txBody>
      </p:sp>
      <p:pic>
        <p:nvPicPr>
          <p:cNvPr id="16" name="Grafik 15" descr="Ein Bild, das Glühbirne, Kreativität enthält.&#10;&#10;Automatisch generierte Beschreibung">
            <a:extLst>
              <a:ext uri="{FF2B5EF4-FFF2-40B4-BE49-F238E27FC236}">
                <a16:creationId xmlns:a16="http://schemas.microsoft.com/office/drawing/2014/main" id="{FFF1EA58-18EC-A54B-7ECD-C35515AFCA4C}"/>
              </a:ext>
            </a:extLst>
          </p:cNvPr>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805555" y="6414731"/>
            <a:ext cx="502071" cy="502071"/>
          </a:xfrm>
          <a:prstGeom prst="rect">
            <a:avLst/>
          </a:prstGeom>
        </p:spPr>
      </p:pic>
      <p:sp>
        <p:nvSpPr>
          <p:cNvPr id="17" name="Textfeld 16">
            <a:extLst>
              <a:ext uri="{FF2B5EF4-FFF2-40B4-BE49-F238E27FC236}">
                <a16:creationId xmlns:a16="http://schemas.microsoft.com/office/drawing/2014/main" id="{C84572D6-3828-700C-1FB6-A18003AEAD6B}"/>
              </a:ext>
            </a:extLst>
          </p:cNvPr>
          <p:cNvSpPr txBox="1"/>
          <p:nvPr userDrawn="1"/>
        </p:nvSpPr>
        <p:spPr>
          <a:xfrm>
            <a:off x="1056590" y="5945968"/>
            <a:ext cx="5526438" cy="338554"/>
          </a:xfrm>
          <a:prstGeom prst="rect">
            <a:avLst/>
          </a:prstGeom>
          <a:noFill/>
        </p:spPr>
        <p:txBody>
          <a:bodyPr wrap="square" lIns="0" rtlCol="0">
            <a:spAutoFit/>
          </a:bodyPr>
          <a:lstStyle/>
          <a:p>
            <a:r>
              <a:rPr lang="de-DE" sz="1600" b="1" dirty="0">
                <a:latin typeface="helvetica" panose="020B0604020202020204" pitchFamily="34" charset="0"/>
                <a:cs typeface="helvetica" panose="020B0604020202020204" pitchFamily="34" charset="0"/>
              </a:rPr>
              <a:t>Welcher Begriff fehlt hier?</a:t>
            </a:r>
          </a:p>
        </p:txBody>
      </p:sp>
      <p:sp>
        <p:nvSpPr>
          <p:cNvPr id="2" name="Rechteck: abgerundete Ecken 1">
            <a:extLst>
              <a:ext uri="{FF2B5EF4-FFF2-40B4-BE49-F238E27FC236}">
                <a16:creationId xmlns:a16="http://schemas.microsoft.com/office/drawing/2014/main" id="{5CCD30B7-23B6-422D-9374-93BA62530E76}"/>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EA-c 3/5</a:t>
            </a:r>
          </a:p>
        </p:txBody>
      </p:sp>
    </p:spTree>
    <p:extLst>
      <p:ext uri="{BB962C8B-B14F-4D97-AF65-F5344CB8AC3E}">
        <p14:creationId xmlns:p14="http://schemas.microsoft.com/office/powerpoint/2010/main" val="1692561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A-c 4/5">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70B3AAD0-4358-1426-7F24-36A2855E7810}"/>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5" name="Rechteck 4">
            <a:extLst>
              <a:ext uri="{FF2B5EF4-FFF2-40B4-BE49-F238E27FC236}">
                <a16:creationId xmlns:a16="http://schemas.microsoft.com/office/drawing/2014/main" id="{B7912C82-CE2B-482D-27E5-88FFAD5F6363}"/>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Lösung zum Klassenmaterial EA-2 (Fortsetzung)</a:t>
            </a:r>
            <a:endParaRPr lang="de-DE" sz="1400" dirty="0">
              <a:solidFill>
                <a:schemeClr val="tx1"/>
              </a:solidFill>
              <a:latin typeface="Helvetica" panose="020B0604020202020204" pitchFamily="34" charset="0"/>
              <a:cs typeface="Helvetica" panose="020B0604020202020204" pitchFamily="34" charset="0"/>
            </a:endParaRPr>
          </a:p>
        </p:txBody>
      </p:sp>
      <p:pic>
        <p:nvPicPr>
          <p:cNvPr id="4" name="Grafik 3" descr="Ein Bild, das Licht enthält.&#10;&#10;Automatisch generierte Beschreibung">
            <a:extLst>
              <a:ext uri="{FF2B5EF4-FFF2-40B4-BE49-F238E27FC236}">
                <a16:creationId xmlns:a16="http://schemas.microsoft.com/office/drawing/2014/main" id="{6BFE28E8-AAB5-E694-5961-5D89EAE27A16}"/>
              </a:ext>
            </a:extLst>
          </p:cNvPr>
          <p:cNvPicPr>
            <a:picLocks/>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rot="20384709">
            <a:off x="3933474" y="8297322"/>
            <a:ext cx="3260511" cy="1292092"/>
          </a:xfrm>
          <a:prstGeom prst="rect">
            <a:avLst/>
          </a:prstGeom>
        </p:spPr>
      </p:pic>
      <p:sp>
        <p:nvSpPr>
          <p:cNvPr id="7" name="Rechteck 6">
            <a:extLst>
              <a:ext uri="{FF2B5EF4-FFF2-40B4-BE49-F238E27FC236}">
                <a16:creationId xmlns:a16="http://schemas.microsoft.com/office/drawing/2014/main" id="{F7B8BAD1-B2CC-9ECD-0F94-F52F37450EEE}"/>
              </a:ext>
            </a:extLst>
          </p:cNvPr>
          <p:cNvSpPr>
            <a:spLocks/>
          </p:cNvSpPr>
          <p:nvPr userDrawn="1"/>
        </p:nvSpPr>
        <p:spPr>
          <a:xfrm>
            <a:off x="1041162" y="4450194"/>
            <a:ext cx="5513950" cy="2399393"/>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0" tIns="180000" rIns="180000" bIns="45720" rtlCol="0" anchor="t"/>
          <a:lstStyle/>
          <a:p>
            <a:endParaRPr lang="de-DE" sz="1600" b="1" dirty="0">
              <a:solidFill>
                <a:schemeClr val="tx1"/>
              </a:solidFill>
              <a:latin typeface="helvetica"/>
              <a:ea typeface="Inter" panose="020B0502030000000004" pitchFamily="34" charset="0"/>
              <a:cs typeface="Inter" panose="020B0502030000000004" pitchFamily="34" charset="0"/>
            </a:endParaRPr>
          </a:p>
          <a:p>
            <a:endParaRPr lang="de-DE" sz="1600" b="1" dirty="0">
              <a:solidFill>
                <a:schemeClr val="tx1"/>
              </a:solidFill>
              <a:latin typeface="helvetica"/>
              <a:ea typeface="Inter" panose="020B0502030000000004" pitchFamily="34" charset="0"/>
              <a:cs typeface="Inter" panose="020B0502030000000004" pitchFamily="34" charset="0"/>
            </a:endParaRPr>
          </a:p>
        </p:txBody>
      </p:sp>
      <p:sp>
        <p:nvSpPr>
          <p:cNvPr id="8" name="Textfeld 7">
            <a:extLst>
              <a:ext uri="{FF2B5EF4-FFF2-40B4-BE49-F238E27FC236}">
                <a16:creationId xmlns:a16="http://schemas.microsoft.com/office/drawing/2014/main" id="{68EAEEF3-A92F-232B-CFAB-AE4A9C725991}"/>
              </a:ext>
            </a:extLst>
          </p:cNvPr>
          <p:cNvSpPr txBox="1"/>
          <p:nvPr userDrawn="1"/>
        </p:nvSpPr>
        <p:spPr>
          <a:xfrm>
            <a:off x="1041163" y="7073030"/>
            <a:ext cx="5526438" cy="338554"/>
          </a:xfrm>
          <a:prstGeom prst="rect">
            <a:avLst/>
          </a:prstGeom>
          <a:noFill/>
        </p:spPr>
        <p:txBody>
          <a:bodyPr wrap="square" lIns="0" rtlCol="0">
            <a:spAutoFit/>
          </a:bodyPr>
          <a:lstStyle/>
          <a:p>
            <a:r>
              <a:rPr lang="de-DE" sz="1600" b="1" dirty="0">
                <a:latin typeface="helvetica" panose="020B0604020202020204" pitchFamily="34" charset="0"/>
                <a:cs typeface="helvetica" panose="020B0604020202020204" pitchFamily="34" charset="0"/>
              </a:rPr>
              <a:t>Unser Rechenweg:</a:t>
            </a:r>
          </a:p>
        </p:txBody>
      </p:sp>
      <p:grpSp>
        <p:nvGrpSpPr>
          <p:cNvPr id="9" name="Gruppieren 8">
            <a:extLst>
              <a:ext uri="{FF2B5EF4-FFF2-40B4-BE49-F238E27FC236}">
                <a16:creationId xmlns:a16="http://schemas.microsoft.com/office/drawing/2014/main" id="{7CCF920C-A93E-D898-27B4-0BD9B85AD15A}"/>
              </a:ext>
            </a:extLst>
          </p:cNvPr>
          <p:cNvGrpSpPr/>
          <p:nvPr userDrawn="1"/>
        </p:nvGrpSpPr>
        <p:grpSpPr>
          <a:xfrm>
            <a:off x="1042161" y="1271893"/>
            <a:ext cx="5528524" cy="2917481"/>
            <a:chOff x="663944" y="822719"/>
            <a:chExt cx="5528524" cy="2917481"/>
          </a:xfrm>
        </p:grpSpPr>
        <p:sp>
          <p:nvSpPr>
            <p:cNvPr id="10" name="Rechteck 9">
              <a:extLst>
                <a:ext uri="{FF2B5EF4-FFF2-40B4-BE49-F238E27FC236}">
                  <a16:creationId xmlns:a16="http://schemas.microsoft.com/office/drawing/2014/main" id="{7276118B-7EA3-A4FD-7227-992542D9497F}"/>
                </a:ext>
              </a:extLst>
            </p:cNvPr>
            <p:cNvSpPr/>
            <p:nvPr/>
          </p:nvSpPr>
          <p:spPr>
            <a:xfrm>
              <a:off x="663944" y="990599"/>
              <a:ext cx="5513950" cy="2749601"/>
            </a:xfrm>
            <a:prstGeom prst="rect">
              <a:avLst/>
            </a:prstGeom>
            <a:noFill/>
            <a:ln w="38100">
              <a:solidFill>
                <a:srgbClr val="F5F5F5"/>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45720" rtlCol="0" anchor="t"/>
            <a:lstStyle/>
            <a:p>
              <a:r>
                <a:rPr lang="de-DE" sz="1600" b="1" dirty="0">
                  <a:solidFill>
                    <a:schemeClr val="tx1"/>
                  </a:solidFill>
                  <a:latin typeface="helvetica"/>
                  <a:ea typeface="Inter" panose="020B0502030000000004" pitchFamily="34" charset="0"/>
                  <a:cs typeface="Inter" panose="020B0502030000000004" pitchFamily="34" charset="0"/>
                </a:rPr>
                <a:t>Zusatzaufgabe</a:t>
              </a:r>
            </a:p>
            <a:p>
              <a:endParaRPr lang="de-DE" sz="1600" dirty="0">
                <a:solidFill>
                  <a:schemeClr val="tx1"/>
                </a:solidFill>
                <a:latin typeface="helvetica"/>
                <a:ea typeface="Inter" panose="020B0502030000000004" pitchFamily="34" charset="0"/>
                <a:cs typeface="Inter" panose="020B0502030000000004" pitchFamily="34" charset="0"/>
              </a:endParaRPr>
            </a:p>
            <a:p>
              <a:r>
                <a:rPr lang="de-DE" sz="1600" dirty="0">
                  <a:solidFill>
                    <a:schemeClr val="tx1"/>
                  </a:solidFill>
                  <a:latin typeface="helvetica"/>
                  <a:ea typeface="Inter" panose="020B0502030000000004" pitchFamily="34" charset="0"/>
                  <a:cs typeface="Inter" panose="020B0502030000000004" pitchFamily="34" charset="0"/>
                </a:rPr>
                <a:t>1. Berechnet die prozentualen Anteile</a:t>
              </a:r>
              <a:br>
                <a:rPr lang="de-DE" sz="1600" dirty="0">
                  <a:solidFill>
                    <a:schemeClr val="tx1"/>
                  </a:solidFill>
                  <a:latin typeface="helvetica"/>
                  <a:ea typeface="Inter" panose="020B0502030000000004" pitchFamily="34" charset="0"/>
                  <a:cs typeface="Inter" panose="020B0502030000000004" pitchFamily="34" charset="0"/>
                </a:rPr>
              </a:br>
              <a:r>
                <a:rPr lang="de-DE" sz="1600" dirty="0">
                  <a:solidFill>
                    <a:schemeClr val="tx1"/>
                  </a:solidFill>
                  <a:latin typeface="helvetica"/>
                  <a:ea typeface="Inter" panose="020B0502030000000004" pitchFamily="34" charset="0"/>
                  <a:cs typeface="Inter" panose="020B0502030000000004" pitchFamily="34" charset="0"/>
                </a:rPr>
                <a:t>von Maries einzelnen Ausgaben in</a:t>
              </a:r>
              <a:br>
                <a:rPr lang="de-DE" sz="1600" dirty="0">
                  <a:solidFill>
                    <a:schemeClr val="tx1"/>
                  </a:solidFill>
                  <a:latin typeface="helvetica"/>
                  <a:ea typeface="Inter" panose="020B0502030000000004" pitchFamily="34" charset="0"/>
                  <a:cs typeface="Inter" panose="020B0502030000000004" pitchFamily="34" charset="0"/>
                </a:rPr>
              </a:br>
              <a:r>
                <a:rPr lang="de-DE" sz="1600" dirty="0">
                  <a:solidFill>
                    <a:schemeClr val="tx1"/>
                  </a:solidFill>
                  <a:latin typeface="helvetica"/>
                  <a:ea typeface="Inter" panose="020B0502030000000004" pitchFamily="34" charset="0"/>
                  <a:cs typeface="Inter" panose="020B0502030000000004" pitchFamily="34" charset="0"/>
                </a:rPr>
                <a:t>diesem Monat an ihren gesamten </a:t>
              </a:r>
              <a:br>
                <a:rPr lang="de-DE" sz="1600" dirty="0">
                  <a:solidFill>
                    <a:schemeClr val="tx1"/>
                  </a:solidFill>
                  <a:latin typeface="helvetica"/>
                  <a:ea typeface="Inter" panose="020B0502030000000004" pitchFamily="34" charset="0"/>
                  <a:cs typeface="Inter" panose="020B0502030000000004" pitchFamily="34" charset="0"/>
                </a:rPr>
              </a:br>
              <a:r>
                <a:rPr lang="de-DE" sz="1600" dirty="0">
                  <a:solidFill>
                    <a:schemeClr val="tx1"/>
                  </a:solidFill>
                  <a:latin typeface="helvetica"/>
                  <a:ea typeface="Inter" panose="020B0502030000000004" pitchFamily="34" charset="0"/>
                  <a:cs typeface="Inter" panose="020B0502030000000004" pitchFamily="34" charset="0"/>
                </a:rPr>
                <a:t>Ausgaben.</a:t>
              </a:r>
            </a:p>
            <a:p>
              <a:endParaRPr lang="de-DE" sz="1600" dirty="0">
                <a:solidFill>
                  <a:schemeClr val="tx1"/>
                </a:solidFill>
                <a:latin typeface="helvetica"/>
                <a:ea typeface="Inter" panose="020B0502030000000004" pitchFamily="34" charset="0"/>
                <a:cs typeface="Inter" panose="020B0502030000000004" pitchFamily="34" charset="0"/>
              </a:endParaRPr>
            </a:p>
            <a:p>
              <a:r>
                <a:rPr lang="de-DE" sz="1600" dirty="0">
                  <a:solidFill>
                    <a:schemeClr val="tx1"/>
                  </a:solidFill>
                  <a:latin typeface="helvetica"/>
                  <a:ea typeface="Inter" panose="020B0502030000000004" pitchFamily="34" charset="0"/>
                  <a:cs typeface="Inter" panose="020B0502030000000004" pitchFamily="34" charset="0"/>
                </a:rPr>
                <a:t>2. Vervollständigt das Tortendiagramm und die Legende.</a:t>
              </a:r>
            </a:p>
            <a:p>
              <a:endParaRPr lang="de-DE" sz="1600" dirty="0">
                <a:solidFill>
                  <a:schemeClr val="tx1"/>
                </a:solidFill>
                <a:latin typeface="helvetica"/>
                <a:ea typeface="Inter" panose="020B0502030000000004" pitchFamily="34" charset="0"/>
                <a:cs typeface="Inter" panose="020B0502030000000004" pitchFamily="34" charset="0"/>
              </a:endParaRPr>
            </a:p>
            <a:p>
              <a:r>
                <a:rPr lang="de-DE" sz="1600" dirty="0">
                  <a:solidFill>
                    <a:schemeClr val="tx1"/>
                  </a:solidFill>
                  <a:latin typeface="helvetica"/>
                  <a:ea typeface="Inter" panose="020B0502030000000004" pitchFamily="34" charset="0"/>
                  <a:cs typeface="Inter" panose="020B0502030000000004" pitchFamily="34" charset="0"/>
                </a:rPr>
                <a:t>3. Erläutert euren Rechenweg.</a:t>
              </a:r>
            </a:p>
          </p:txBody>
        </p:sp>
        <p:sp>
          <p:nvSpPr>
            <p:cNvPr id="11" name="Freihandform: Form 10">
              <a:extLst>
                <a:ext uri="{FF2B5EF4-FFF2-40B4-BE49-F238E27FC236}">
                  <a16:creationId xmlns:a16="http://schemas.microsoft.com/office/drawing/2014/main" id="{8B235BA1-9704-C97B-F604-5757D5B09704}"/>
                </a:ext>
              </a:extLst>
            </p:cNvPr>
            <p:cNvSpPr/>
            <p:nvPr/>
          </p:nvSpPr>
          <p:spPr>
            <a:xfrm rot="10800000" flipH="1">
              <a:off x="4163626" y="977896"/>
              <a:ext cx="2028842" cy="1636038"/>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tIns="684000" rtlCol="0" anchor="ctr">
              <a:noAutofit/>
            </a:bodyPr>
            <a:lstStyle/>
            <a:p>
              <a:pPr algn="ctr"/>
              <a:endParaRPr lang="de-DE" sz="2800" b="1">
                <a:solidFill>
                  <a:schemeClr val="tx1"/>
                </a:solidFill>
                <a:latin typeface="Inter" panose="020B0502030000000004" pitchFamily="34" charset="0"/>
                <a:ea typeface="Inter" panose="020B0502030000000004" pitchFamily="34" charset="0"/>
                <a:cs typeface="Inter" panose="020B0502030000000004" pitchFamily="34" charset="0"/>
              </a:endParaRPr>
            </a:p>
          </p:txBody>
        </p:sp>
        <p:pic>
          <p:nvPicPr>
            <p:cNvPr id="12" name="Grafik 11">
              <a:extLst>
                <a:ext uri="{FF2B5EF4-FFF2-40B4-BE49-F238E27FC236}">
                  <a16:creationId xmlns:a16="http://schemas.microsoft.com/office/drawing/2014/main" id="{24DF701D-690D-ECAA-EC77-FF3523FBE05F}"/>
                </a:ext>
              </a:extLst>
            </p:cNvPr>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4595897" y="822719"/>
              <a:ext cx="1488823" cy="1636039"/>
            </a:xfrm>
            <a:prstGeom prst="rect">
              <a:avLst/>
            </a:prstGeom>
          </p:spPr>
        </p:pic>
      </p:grpSp>
      <p:sp>
        <p:nvSpPr>
          <p:cNvPr id="2" name="Rechteck: abgerundete Ecken 1">
            <a:extLst>
              <a:ext uri="{FF2B5EF4-FFF2-40B4-BE49-F238E27FC236}">
                <a16:creationId xmlns:a16="http://schemas.microsoft.com/office/drawing/2014/main" id="{F65B5658-1151-6369-EC76-7A6DFE73DA54}"/>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EA-c 4/5</a:t>
            </a:r>
          </a:p>
        </p:txBody>
      </p:sp>
    </p:spTree>
    <p:extLst>
      <p:ext uri="{BB962C8B-B14F-4D97-AF65-F5344CB8AC3E}">
        <p14:creationId xmlns:p14="http://schemas.microsoft.com/office/powerpoint/2010/main" val="2086043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A-c 5/5">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39D895B-0CEF-544B-E5D0-33E170995D14}"/>
              </a:ext>
            </a:extLst>
          </p:cNvPr>
          <p:cNvSpPr/>
          <p:nvPr userDrawn="1"/>
        </p:nvSpPr>
        <p:spPr>
          <a:xfrm rot="16200000">
            <a:off x="-528210" y="2969020"/>
            <a:ext cx="8575411" cy="5482623"/>
          </a:xfrm>
          <a:prstGeom prst="rect">
            <a:avLst/>
          </a:prstGeom>
          <a:solidFill>
            <a:srgbClr val="FFFFFF"/>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45720" rtlCol="0" anchor="t"/>
          <a:lstStyle/>
          <a:p>
            <a:endParaRPr lang="de-DE" sz="1600" dirty="0">
              <a:solidFill>
                <a:schemeClr val="tx1"/>
              </a:solidFill>
              <a:latin typeface="helvetica"/>
              <a:ea typeface="Inter" panose="020B0502030000000004" pitchFamily="34" charset="0"/>
              <a:cs typeface="Inter" panose="020B0502030000000004" pitchFamily="34" charset="0"/>
            </a:endParaRPr>
          </a:p>
        </p:txBody>
      </p:sp>
      <p:sp>
        <p:nvSpPr>
          <p:cNvPr id="5" name="Freihandform: Form 4">
            <a:extLst>
              <a:ext uri="{FF2B5EF4-FFF2-40B4-BE49-F238E27FC236}">
                <a16:creationId xmlns:a16="http://schemas.microsoft.com/office/drawing/2014/main" id="{531EA174-0F2B-7E10-F7EC-23A38127C22E}"/>
              </a:ext>
            </a:extLst>
          </p:cNvPr>
          <p:cNvSpPr/>
          <p:nvPr userDrawn="1"/>
        </p:nvSpPr>
        <p:spPr>
          <a:xfrm rot="16200000" flipH="1">
            <a:off x="4248383" y="7745615"/>
            <a:ext cx="2493841" cy="2011008"/>
          </a:xfrm>
          <a:custGeom>
            <a:avLst/>
            <a:gdLst>
              <a:gd name="connsiteX0" fmla="*/ 1816545 w 2493841"/>
              <a:gd name="connsiteY0" fmla="*/ 0 h 2011008"/>
              <a:gd name="connsiteX1" fmla="*/ 2356730 w 2493841"/>
              <a:gd name="connsiteY1" fmla="*/ 81668 h 2011008"/>
              <a:gd name="connsiteX2" fmla="*/ 2493841 w 2493841"/>
              <a:gd name="connsiteY2" fmla="*/ 131852 h 2011008"/>
              <a:gd name="connsiteX3" fmla="*/ 2493841 w 2493841"/>
              <a:gd name="connsiteY3" fmla="*/ 2011008 h 2011008"/>
              <a:gd name="connsiteX4" fmla="*/ 10712 w 2493841"/>
              <a:gd name="connsiteY4" fmla="*/ 2011008 h 2011008"/>
              <a:gd name="connsiteX5" fmla="*/ 9379 w 2493841"/>
              <a:gd name="connsiteY5" fmla="*/ 2002276 h 2011008"/>
              <a:gd name="connsiteX6" fmla="*/ 0 w 2493841"/>
              <a:gd name="connsiteY6" fmla="*/ 1816545 h 2011008"/>
              <a:gd name="connsiteX7" fmla="*/ 1816545 w 2493841"/>
              <a:gd name="connsiteY7" fmla="*/ 0 h 201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3841" h="2011008">
                <a:moveTo>
                  <a:pt x="1816545" y="0"/>
                </a:moveTo>
                <a:cubicBezTo>
                  <a:pt x="2004655" y="0"/>
                  <a:pt x="2186086" y="28593"/>
                  <a:pt x="2356730" y="81668"/>
                </a:cubicBezTo>
                <a:lnTo>
                  <a:pt x="2493841" y="131852"/>
                </a:lnTo>
                <a:lnTo>
                  <a:pt x="2493841" y="2011008"/>
                </a:lnTo>
                <a:lnTo>
                  <a:pt x="10712" y="2011008"/>
                </a:lnTo>
                <a:lnTo>
                  <a:pt x="9379" y="2002276"/>
                </a:lnTo>
                <a:cubicBezTo>
                  <a:pt x="3177" y="1941209"/>
                  <a:pt x="0" y="1879248"/>
                  <a:pt x="0" y="1816545"/>
                </a:cubicBezTo>
                <a:cubicBezTo>
                  <a:pt x="0" y="813295"/>
                  <a:pt x="813295" y="0"/>
                  <a:pt x="1816545" y="0"/>
                </a:cubicBezTo>
                <a:close/>
              </a:path>
            </a:pathLst>
          </a:custGeom>
          <a:solidFill>
            <a:schemeClr val="bg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684000" rIns="91440" bIns="45720" rtlCol="0" anchor="ctr">
            <a:noAutofit/>
          </a:bodyPr>
          <a:lstStyle/>
          <a:p>
            <a:pPr algn="ctr"/>
            <a:endParaRPr lang="de-DE" sz="2800" b="1">
              <a:latin typeface="GT America Rg" panose="00000500000000000000" pitchFamily="50" charset="0"/>
              <a:ea typeface="Inter" panose="020B0502030000000004" pitchFamily="34" charset="0"/>
              <a:cs typeface="Inter" panose="020B0502030000000004" pitchFamily="34" charset="0"/>
            </a:endParaRPr>
          </a:p>
        </p:txBody>
      </p:sp>
      <p:sp>
        <p:nvSpPr>
          <p:cNvPr id="6" name="Textfeld 5">
            <a:extLst>
              <a:ext uri="{FF2B5EF4-FFF2-40B4-BE49-F238E27FC236}">
                <a16:creationId xmlns:a16="http://schemas.microsoft.com/office/drawing/2014/main" id="{7FC9C0E7-1CC7-CE40-006F-7F4FE6948EEE}"/>
              </a:ext>
            </a:extLst>
          </p:cNvPr>
          <p:cNvSpPr txBox="1"/>
          <p:nvPr userDrawn="1"/>
        </p:nvSpPr>
        <p:spPr>
          <a:xfrm rot="16200000">
            <a:off x="2684242" y="6128979"/>
            <a:ext cx="5343349" cy="1569660"/>
          </a:xfrm>
          <a:prstGeom prst="rect">
            <a:avLst/>
          </a:prstGeom>
          <a:noFill/>
        </p:spPr>
        <p:txBody>
          <a:bodyPr wrap="square" rtlCol="0">
            <a:spAutoFit/>
          </a:bodyPr>
          <a:lstStyle/>
          <a:p>
            <a:r>
              <a:rPr lang="de-DE" sz="3200" b="1" dirty="0">
                <a:latin typeface="helvetica" panose="020B0604020202020204" pitchFamily="34" charset="0"/>
                <a:cs typeface="helvetica" panose="020B0604020202020204" pitchFamily="34" charset="0"/>
              </a:rPr>
              <a:t>Warum sollten wir uns mit unseren Einnahmen und Ausgaben beschäftigen?</a:t>
            </a:r>
          </a:p>
        </p:txBody>
      </p:sp>
      <p:sp>
        <p:nvSpPr>
          <p:cNvPr id="3" name="Rechteck: abgerundete Ecken 2">
            <a:extLst>
              <a:ext uri="{FF2B5EF4-FFF2-40B4-BE49-F238E27FC236}">
                <a16:creationId xmlns:a16="http://schemas.microsoft.com/office/drawing/2014/main" id="{A409F668-4F65-EBEE-7C14-A460F7502E3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8" name="Rechteck 7">
            <a:extLst>
              <a:ext uri="{FF2B5EF4-FFF2-40B4-BE49-F238E27FC236}">
                <a16:creationId xmlns:a16="http://schemas.microsoft.com/office/drawing/2014/main" id="{D440E23F-4A25-E778-0524-6ABDC044BFB7}"/>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Ausfüllhinweis zum Klassenmaterial EA-4</a:t>
            </a:r>
            <a:endParaRPr lang="de-DE" sz="1400" dirty="0">
              <a:solidFill>
                <a:schemeClr val="tx1"/>
              </a:solidFill>
              <a:latin typeface="Helvetica" panose="020B0604020202020204" pitchFamily="34" charset="0"/>
              <a:cs typeface="Helvetica" panose="020B0604020202020204" pitchFamily="34" charset="0"/>
            </a:endParaRPr>
          </a:p>
        </p:txBody>
      </p:sp>
      <p:sp>
        <p:nvSpPr>
          <p:cNvPr id="19" name="Textfeld 18">
            <a:extLst>
              <a:ext uri="{FF2B5EF4-FFF2-40B4-BE49-F238E27FC236}">
                <a16:creationId xmlns:a16="http://schemas.microsoft.com/office/drawing/2014/main" id="{0814F7D9-9732-1F79-FFB7-9D5742D1EB71}"/>
              </a:ext>
            </a:extLst>
          </p:cNvPr>
          <p:cNvSpPr txBox="1"/>
          <p:nvPr userDrawn="1"/>
        </p:nvSpPr>
        <p:spPr>
          <a:xfrm rot="16200000">
            <a:off x="4122752" y="6950615"/>
            <a:ext cx="5516286" cy="578556"/>
          </a:xfrm>
          <a:prstGeom prst="rect">
            <a:avLst/>
          </a:prstGeom>
          <a:noFill/>
        </p:spPr>
        <p:txBody>
          <a:bodyPr wrap="square" lIns="0" tIns="0" rIns="0" bIns="0">
            <a:spAutoFit/>
          </a:bodyPr>
          <a:lstStyle/>
          <a:p>
            <a:pPr>
              <a:lnSpc>
                <a:spcPct val="107000"/>
              </a:lnSpc>
              <a:spcAft>
                <a:spcPts val="800"/>
              </a:spcAft>
            </a:pPr>
            <a:r>
              <a:rPr lang="de-DE" sz="1200" i="1"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Bitte beachten Sie, dass dieser Ausfüllhinweis nur eine Orientierungshilfe, aber keine fertige Lösung darstellt. Die Ergebnisse sollten sich aus der Arbeit innerhalb der Klasse ableiten.</a:t>
            </a:r>
          </a:p>
        </p:txBody>
      </p:sp>
      <p:sp>
        <p:nvSpPr>
          <p:cNvPr id="4" name="Rechteck: abgerundete Ecken 3">
            <a:extLst>
              <a:ext uri="{FF2B5EF4-FFF2-40B4-BE49-F238E27FC236}">
                <a16:creationId xmlns:a16="http://schemas.microsoft.com/office/drawing/2014/main" id="{57E877F3-FA77-505F-2344-8EF6601B0582}"/>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EA-c 5/5</a:t>
            </a:r>
          </a:p>
        </p:txBody>
      </p:sp>
    </p:spTree>
    <p:extLst>
      <p:ext uri="{BB962C8B-B14F-4D97-AF65-F5344CB8AC3E}">
        <p14:creationId xmlns:p14="http://schemas.microsoft.com/office/powerpoint/2010/main" val="1198309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gemeines">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862865D1-4F14-47F8-613E-A7F5EBD9EF2F}"/>
              </a:ext>
            </a:extLst>
          </p:cNvPr>
          <p:cNvSpPr/>
          <p:nvPr userDrawn="1"/>
        </p:nvSpPr>
        <p:spPr>
          <a:xfrm>
            <a:off x="1031300" y="5489778"/>
            <a:ext cx="5523669" cy="29781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r>
              <a:rPr lang="de-DE" sz="1200" dirty="0">
                <a:solidFill>
                  <a:schemeClr val="tx1"/>
                </a:solidFill>
                <a:latin typeface="Helvetica" panose="020B0604020202020204" pitchFamily="34" charset="0"/>
                <a:cs typeface="Helvetica" panose="020B0604020202020204" pitchFamily="34" charset="0"/>
              </a:rPr>
              <a:t>Jede Klasse ist anders. Sie als Lehrkraft kennen Ihre Schülerinnen und Schüler am besten. Um die Materialien auf Ihre Klasse und Ihr individuelles Unterrichtssetting zuzuschneiden, können Sie sie auch als editierbare PowerPoint-Version über unsere Seite herunterladen. Diese Version ist auch für den digitalen Einsatz im Klassenzimmer geeignet.</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Beachten Sie bitte, dass der Großteil der Präsentationen im Folienmaster erstellt ist. Damit stellen wir sicher, dass beim digitalen Einsatz der Materialien keine ungewollten Änderungen passieren. Nur die Elemente, die regulär für eine Bearbeitung vorgesehen sind, lassen sich im normalen Bearbeitungsmodus ändern.</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Um Änderungen im Folienmaster vorzunehmen, gehen Sie im PowerPoint bitte auf die Registerkarte „Ansicht“ und wählen dort „Folienmaster“ aus (zu finden im Abschnitt „Masteransichten“, s. Screenshot).</a:t>
            </a:r>
          </a:p>
          <a:p>
            <a:pPr algn="ctr"/>
            <a:endParaRPr lang="de-DE" sz="1200" dirty="0"/>
          </a:p>
        </p:txBody>
      </p:sp>
      <p:sp>
        <p:nvSpPr>
          <p:cNvPr id="8" name="Rechteck 7">
            <a:extLst>
              <a:ext uri="{FF2B5EF4-FFF2-40B4-BE49-F238E27FC236}">
                <a16:creationId xmlns:a16="http://schemas.microsoft.com/office/drawing/2014/main" id="{5C5A47C3-9CD4-4B3B-E5E7-F4272B7A34AC}"/>
              </a:ext>
            </a:extLst>
          </p:cNvPr>
          <p:cNvSpPr/>
          <p:nvPr userDrawn="1"/>
        </p:nvSpPr>
        <p:spPr>
          <a:xfrm>
            <a:off x="1022861" y="517216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Editierbarkeit</a:t>
            </a:r>
            <a:endParaRPr lang="de-DE" sz="1400" dirty="0">
              <a:solidFill>
                <a:schemeClr val="tx1"/>
              </a:solidFill>
              <a:latin typeface="Helvetica" panose="020B0604020202020204" pitchFamily="34" charset="0"/>
              <a:cs typeface="Helvetica" panose="020B0604020202020204" pitchFamily="34" charset="0"/>
            </a:endParaRPr>
          </a:p>
        </p:txBody>
      </p:sp>
      <p:pic>
        <p:nvPicPr>
          <p:cNvPr id="9" name="Grafik 8">
            <a:extLst>
              <a:ext uri="{FF2B5EF4-FFF2-40B4-BE49-F238E27FC236}">
                <a16:creationId xmlns:a16="http://schemas.microsoft.com/office/drawing/2014/main" id="{224589DC-95C3-116B-E3F2-85BBC8F64DEE}"/>
              </a:ext>
            </a:extLst>
          </p:cNvPr>
          <p:cNvPicPr>
            <a:picLocks noChangeAspect="1"/>
          </p:cNvPicPr>
          <p:nvPr userDrawn="1"/>
        </p:nvPicPr>
        <p:blipFill rotWithShape="1">
          <a:blip r:embed="rId2"/>
          <a:srcRect t="4282" r="41591"/>
          <a:stretch/>
        </p:blipFill>
        <p:spPr>
          <a:xfrm>
            <a:off x="1031300" y="8570100"/>
            <a:ext cx="5497074" cy="928972"/>
          </a:xfrm>
          <a:prstGeom prst="rect">
            <a:avLst/>
          </a:prstGeom>
          <a:ln>
            <a:solidFill>
              <a:schemeClr val="bg2"/>
            </a:solidFill>
          </a:ln>
        </p:spPr>
      </p:pic>
      <p:grpSp>
        <p:nvGrpSpPr>
          <p:cNvPr id="10" name="Gruppieren 9">
            <a:extLst>
              <a:ext uri="{FF2B5EF4-FFF2-40B4-BE49-F238E27FC236}">
                <a16:creationId xmlns:a16="http://schemas.microsoft.com/office/drawing/2014/main" id="{15BDCBCE-7B8E-17DC-52EE-B4530F0FF890}"/>
              </a:ext>
            </a:extLst>
          </p:cNvPr>
          <p:cNvGrpSpPr/>
          <p:nvPr userDrawn="1"/>
        </p:nvGrpSpPr>
        <p:grpSpPr>
          <a:xfrm>
            <a:off x="1018001" y="1322443"/>
            <a:ext cx="5523669" cy="2561961"/>
            <a:chOff x="1008103" y="5345906"/>
            <a:chExt cx="5523669" cy="2561961"/>
          </a:xfrm>
        </p:grpSpPr>
        <p:sp>
          <p:nvSpPr>
            <p:cNvPr id="11" name="Rechteck 10">
              <a:extLst>
                <a:ext uri="{FF2B5EF4-FFF2-40B4-BE49-F238E27FC236}">
                  <a16:creationId xmlns:a16="http://schemas.microsoft.com/office/drawing/2014/main" id="{4820E140-558A-05AD-0AB1-F7E456189120}"/>
                </a:ext>
              </a:extLst>
            </p:cNvPr>
            <p:cNvSpPr/>
            <p:nvPr/>
          </p:nvSpPr>
          <p:spPr>
            <a:xfrm>
              <a:off x="1008103" y="5345906"/>
              <a:ext cx="5523669" cy="2561961"/>
            </a:xfrm>
            <a:prstGeom prst="rect">
              <a:avLst/>
            </a:prstGeom>
            <a:solidFill>
              <a:schemeClr val="bg1"/>
            </a:solidFill>
            <a:ln>
              <a:noFill/>
            </a:ln>
            <a:effectLst>
              <a:outerShdw blurRad="50800" dist="381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3" name="Gruppieren 12">
              <a:extLst>
                <a:ext uri="{FF2B5EF4-FFF2-40B4-BE49-F238E27FC236}">
                  <a16:creationId xmlns:a16="http://schemas.microsoft.com/office/drawing/2014/main" id="{DDA38161-01F4-6F74-FBB5-D977F70DE8F0}"/>
                </a:ext>
              </a:extLst>
            </p:cNvPr>
            <p:cNvGrpSpPr/>
            <p:nvPr/>
          </p:nvGrpSpPr>
          <p:grpSpPr>
            <a:xfrm>
              <a:off x="1177558" y="5676105"/>
              <a:ext cx="2319182" cy="1901562"/>
              <a:chOff x="0" y="0"/>
              <a:chExt cx="2644775" cy="2168525"/>
            </a:xfrm>
          </p:grpSpPr>
          <p:pic>
            <p:nvPicPr>
              <p:cNvPr id="14" name="Grafik 13">
                <a:extLst>
                  <a:ext uri="{FF2B5EF4-FFF2-40B4-BE49-F238E27FC236}">
                    <a16:creationId xmlns:a16="http://schemas.microsoft.com/office/drawing/2014/main" id="{F2341CB5-488E-3BA4-B8FA-A859595D0D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688" r="11098"/>
              <a:stretch/>
            </p:blipFill>
            <p:spPr bwMode="auto">
              <a:xfrm>
                <a:off x="0" y="0"/>
                <a:ext cx="2644775" cy="1924050"/>
              </a:xfrm>
              <a:prstGeom prst="rect">
                <a:avLst/>
              </a:prstGeom>
              <a:noFill/>
              <a:ln>
                <a:noFill/>
              </a:ln>
              <a:extLst>
                <a:ext uri="{53640926-AAD7-44D8-BBD7-CCE9431645EC}">
                  <a14:shadowObscured xmlns:a14="http://schemas.microsoft.com/office/drawing/2010/main"/>
                </a:ext>
              </a:extLst>
            </p:spPr>
          </p:pic>
          <p:pic>
            <p:nvPicPr>
              <p:cNvPr id="15" name="Grafik 14">
                <a:extLst>
                  <a:ext uri="{FF2B5EF4-FFF2-40B4-BE49-F238E27FC236}">
                    <a16:creationId xmlns:a16="http://schemas.microsoft.com/office/drawing/2014/main" id="{92C58FA4-6559-8324-4888-75B0A777DE6F}"/>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350" y="1819275"/>
                <a:ext cx="2388235" cy="349250"/>
              </a:xfrm>
              <a:prstGeom prst="rect">
                <a:avLst/>
              </a:prstGeom>
            </p:spPr>
          </p:pic>
        </p:grpSp>
      </p:grpSp>
      <p:sp>
        <p:nvSpPr>
          <p:cNvPr id="16" name="Rechteck 15">
            <a:extLst>
              <a:ext uri="{FF2B5EF4-FFF2-40B4-BE49-F238E27FC236}">
                <a16:creationId xmlns:a16="http://schemas.microsoft.com/office/drawing/2014/main" id="{59D14F21-5476-DC2D-C0A8-01E45339CB8D}"/>
              </a:ext>
            </a:extLst>
          </p:cNvPr>
          <p:cNvSpPr/>
          <p:nvPr userDrawn="1"/>
        </p:nvSpPr>
        <p:spPr>
          <a:xfrm>
            <a:off x="1022861" y="100482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Herausgeber</a:t>
            </a:r>
            <a:endParaRPr lang="de-DE" sz="1400" dirty="0">
              <a:solidFill>
                <a:schemeClr val="tx1"/>
              </a:solidFill>
              <a:latin typeface="Helvetica" panose="020B0604020202020204" pitchFamily="34" charset="0"/>
              <a:cs typeface="Helvetica" panose="020B0604020202020204" pitchFamily="34" charset="0"/>
            </a:endParaRPr>
          </a:p>
        </p:txBody>
      </p:sp>
      <p:sp>
        <p:nvSpPr>
          <p:cNvPr id="17" name="Rechteck 16">
            <a:extLst>
              <a:ext uri="{FF2B5EF4-FFF2-40B4-BE49-F238E27FC236}">
                <a16:creationId xmlns:a16="http://schemas.microsoft.com/office/drawing/2014/main" id="{0F208A8B-F76C-2F13-82F0-75A553FCF9A5}"/>
              </a:ext>
            </a:extLst>
          </p:cNvPr>
          <p:cNvSpPr/>
          <p:nvPr userDrawn="1"/>
        </p:nvSpPr>
        <p:spPr>
          <a:xfrm>
            <a:off x="1022861" y="4183825"/>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Kontakt</a:t>
            </a:r>
            <a:endParaRPr lang="de-DE" sz="1400" dirty="0">
              <a:solidFill>
                <a:schemeClr val="tx1"/>
              </a:solidFill>
              <a:latin typeface="Helvetica" panose="020B0604020202020204" pitchFamily="34" charset="0"/>
              <a:cs typeface="Helvetica" panose="020B0604020202020204" pitchFamily="34" charset="0"/>
            </a:endParaRPr>
          </a:p>
        </p:txBody>
      </p:sp>
      <p:sp>
        <p:nvSpPr>
          <p:cNvPr id="19" name="Rechteck: abgerundete Ecken 18">
            <a:extLst>
              <a:ext uri="{FF2B5EF4-FFF2-40B4-BE49-F238E27FC236}">
                <a16:creationId xmlns:a16="http://schemas.microsoft.com/office/drawing/2014/main" id="{6CD57C1A-08C9-5A10-6CF0-963F34F93213}"/>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Tree>
    <p:extLst>
      <p:ext uri="{BB962C8B-B14F-4D97-AF65-F5344CB8AC3E}">
        <p14:creationId xmlns:p14="http://schemas.microsoft.com/office/powerpoint/2010/main" val="1406212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 1/3">
    <p:spTree>
      <p:nvGrpSpPr>
        <p:cNvPr id="1" name=""/>
        <p:cNvGrpSpPr/>
        <p:nvPr/>
      </p:nvGrpSpPr>
      <p:grpSpPr>
        <a:xfrm>
          <a:off x="0" y="0"/>
          <a:ext cx="0" cy="0"/>
          <a:chOff x="0" y="0"/>
          <a:chExt cx="0" cy="0"/>
        </a:xfrm>
      </p:grpSpPr>
      <p:sp>
        <p:nvSpPr>
          <p:cNvPr id="7" name="Rechteck: abgerundete Ecken 6">
            <a:extLst>
              <a:ext uri="{FF2B5EF4-FFF2-40B4-BE49-F238E27FC236}">
                <a16:creationId xmlns:a16="http://schemas.microsoft.com/office/drawing/2014/main" id="{95E1ABED-E937-4B03-C0A4-9F568330DE05}"/>
              </a:ext>
            </a:extLst>
          </p:cNvPr>
          <p:cNvSpPr/>
          <p:nvPr userDrawn="1"/>
        </p:nvSpPr>
        <p:spPr>
          <a:xfrm>
            <a:off x="1020525" y="3210977"/>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EA-a</a:t>
            </a:r>
          </a:p>
        </p:txBody>
      </p:sp>
      <p:sp>
        <p:nvSpPr>
          <p:cNvPr id="8" name="Rechteck: abgerundete Ecken 7">
            <a:extLst>
              <a:ext uri="{FF2B5EF4-FFF2-40B4-BE49-F238E27FC236}">
                <a16:creationId xmlns:a16="http://schemas.microsoft.com/office/drawing/2014/main" id="{D841FB08-77D4-969F-B672-B72BA6DF635F}"/>
              </a:ext>
            </a:extLst>
          </p:cNvPr>
          <p:cNvSpPr/>
          <p:nvPr userDrawn="1"/>
        </p:nvSpPr>
        <p:spPr>
          <a:xfrm>
            <a:off x="1022753" y="3663990"/>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EA-b</a:t>
            </a:r>
          </a:p>
        </p:txBody>
      </p:sp>
      <p:sp>
        <p:nvSpPr>
          <p:cNvPr id="9" name="Rechteck 8">
            <a:extLst>
              <a:ext uri="{FF2B5EF4-FFF2-40B4-BE49-F238E27FC236}">
                <a16:creationId xmlns:a16="http://schemas.microsoft.com/office/drawing/2014/main" id="{88E0BCFD-70D6-BB53-003B-9CC4F2C88CB4}"/>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Inhalte der Einheit „Einnahmen und Ausgaben“</a:t>
            </a:r>
            <a:endParaRPr lang="de-DE" sz="1600" dirty="0">
              <a:solidFill>
                <a:schemeClr val="tx2"/>
              </a:solidFill>
              <a:latin typeface="Helvetica" panose="020B0604020202020204" pitchFamily="34" charset="0"/>
              <a:cs typeface="Helvetica" panose="020B0604020202020204" pitchFamily="34" charset="0"/>
            </a:endParaRPr>
          </a:p>
        </p:txBody>
      </p:sp>
      <p:sp>
        <p:nvSpPr>
          <p:cNvPr id="11" name="Rechteck: abgerundete Ecken 10">
            <a:extLst>
              <a:ext uri="{FF2B5EF4-FFF2-40B4-BE49-F238E27FC236}">
                <a16:creationId xmlns:a16="http://schemas.microsoft.com/office/drawing/2014/main" id="{D0404B70-6333-4F7F-0155-E18C025FC80A}"/>
              </a:ext>
            </a:extLst>
          </p:cNvPr>
          <p:cNvSpPr/>
          <p:nvPr userDrawn="1"/>
        </p:nvSpPr>
        <p:spPr>
          <a:xfrm>
            <a:off x="1020525" y="4112785"/>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EA-c</a:t>
            </a:r>
          </a:p>
        </p:txBody>
      </p:sp>
      <p:sp>
        <p:nvSpPr>
          <p:cNvPr id="14" name="Rechteck: abgerundete Ecken 13">
            <a:extLst>
              <a:ext uri="{FF2B5EF4-FFF2-40B4-BE49-F238E27FC236}">
                <a16:creationId xmlns:a16="http://schemas.microsoft.com/office/drawing/2014/main" id="{9F98F104-F03D-68F3-CC5F-B8039C635D23}"/>
              </a:ext>
            </a:extLst>
          </p:cNvPr>
          <p:cNvSpPr/>
          <p:nvPr userDrawn="1"/>
        </p:nvSpPr>
        <p:spPr>
          <a:xfrm>
            <a:off x="1020525" y="4552347"/>
            <a:ext cx="670472" cy="355969"/>
          </a:xfrm>
          <a:prstGeom prst="roundRect">
            <a:avLst>
              <a:gd name="adj" fmla="val 50000"/>
            </a:avLst>
          </a:prstGeom>
          <a:solidFill>
            <a:srgbClr val="79D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EA-1</a:t>
            </a:r>
          </a:p>
        </p:txBody>
      </p:sp>
      <p:sp>
        <p:nvSpPr>
          <p:cNvPr id="15" name="Rechteck: abgerundete Ecken 14">
            <a:extLst>
              <a:ext uri="{FF2B5EF4-FFF2-40B4-BE49-F238E27FC236}">
                <a16:creationId xmlns:a16="http://schemas.microsoft.com/office/drawing/2014/main" id="{2F3BB778-68F5-E4CE-E5CD-11B4427CA6A2}"/>
              </a:ext>
            </a:extLst>
          </p:cNvPr>
          <p:cNvSpPr/>
          <p:nvPr userDrawn="1"/>
        </p:nvSpPr>
        <p:spPr>
          <a:xfrm>
            <a:off x="1022753" y="5001142"/>
            <a:ext cx="670472" cy="355969"/>
          </a:xfrm>
          <a:prstGeom prst="roundRect">
            <a:avLst>
              <a:gd name="adj" fmla="val 50000"/>
            </a:avLst>
          </a:prstGeom>
          <a:solidFill>
            <a:srgbClr val="79D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EA-2</a:t>
            </a:r>
          </a:p>
        </p:txBody>
      </p:sp>
      <p:sp>
        <p:nvSpPr>
          <p:cNvPr id="16" name="Rechteck: abgerundete Ecken 15">
            <a:extLst>
              <a:ext uri="{FF2B5EF4-FFF2-40B4-BE49-F238E27FC236}">
                <a16:creationId xmlns:a16="http://schemas.microsoft.com/office/drawing/2014/main" id="{31DE11FF-F0AA-2000-E927-4E08E5C54F1F}"/>
              </a:ext>
            </a:extLst>
          </p:cNvPr>
          <p:cNvSpPr/>
          <p:nvPr userDrawn="1"/>
        </p:nvSpPr>
        <p:spPr>
          <a:xfrm>
            <a:off x="1020525" y="5449937"/>
            <a:ext cx="670472" cy="355969"/>
          </a:xfrm>
          <a:prstGeom prst="roundRect">
            <a:avLst>
              <a:gd name="adj" fmla="val 50000"/>
            </a:avLst>
          </a:prstGeom>
          <a:solidFill>
            <a:srgbClr val="79D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EA-3</a:t>
            </a:r>
          </a:p>
        </p:txBody>
      </p:sp>
      <p:sp>
        <p:nvSpPr>
          <p:cNvPr id="17" name="Rechteck: abgerundete Ecken 16">
            <a:extLst>
              <a:ext uri="{FF2B5EF4-FFF2-40B4-BE49-F238E27FC236}">
                <a16:creationId xmlns:a16="http://schemas.microsoft.com/office/drawing/2014/main" id="{AD3BAAB8-8CBF-1B3A-FE6A-64B6B921DB88}"/>
              </a:ext>
            </a:extLst>
          </p:cNvPr>
          <p:cNvSpPr/>
          <p:nvPr userDrawn="1"/>
        </p:nvSpPr>
        <p:spPr>
          <a:xfrm>
            <a:off x="1020525" y="5898732"/>
            <a:ext cx="670472" cy="360187"/>
          </a:xfrm>
          <a:prstGeom prst="roundRect">
            <a:avLst>
              <a:gd name="adj" fmla="val 50000"/>
            </a:avLst>
          </a:prstGeom>
          <a:solidFill>
            <a:srgbClr val="79D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EA-4</a:t>
            </a:r>
          </a:p>
        </p:txBody>
      </p:sp>
      <p:sp>
        <p:nvSpPr>
          <p:cNvPr id="18" name="Rechteck: abgerundete Ecken 17">
            <a:extLst>
              <a:ext uri="{FF2B5EF4-FFF2-40B4-BE49-F238E27FC236}">
                <a16:creationId xmlns:a16="http://schemas.microsoft.com/office/drawing/2014/main" id="{52275CD9-FDF9-5071-4200-B2300BB1BF8A}"/>
              </a:ext>
            </a:extLst>
          </p:cNvPr>
          <p:cNvSpPr/>
          <p:nvPr userDrawn="1"/>
        </p:nvSpPr>
        <p:spPr>
          <a:xfrm>
            <a:off x="1022753" y="6351745"/>
            <a:ext cx="670472" cy="355969"/>
          </a:xfrm>
          <a:prstGeom prst="roundRect">
            <a:avLst>
              <a:gd name="adj" fmla="val 50000"/>
            </a:avLst>
          </a:prstGeom>
          <a:solidFill>
            <a:srgbClr val="79D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EA-5</a:t>
            </a:r>
          </a:p>
        </p:txBody>
      </p:sp>
      <p:sp>
        <p:nvSpPr>
          <p:cNvPr id="19" name="Rechteck: abgerundete Ecken 18">
            <a:extLst>
              <a:ext uri="{FF2B5EF4-FFF2-40B4-BE49-F238E27FC236}">
                <a16:creationId xmlns:a16="http://schemas.microsoft.com/office/drawing/2014/main" id="{5BCF4849-ED41-82C6-272B-7771174FD431}"/>
              </a:ext>
            </a:extLst>
          </p:cNvPr>
          <p:cNvSpPr/>
          <p:nvPr userDrawn="1"/>
        </p:nvSpPr>
        <p:spPr>
          <a:xfrm>
            <a:off x="1020525" y="6800540"/>
            <a:ext cx="670472" cy="355969"/>
          </a:xfrm>
          <a:prstGeom prst="roundRect">
            <a:avLst>
              <a:gd name="adj" fmla="val 50000"/>
            </a:avLst>
          </a:prstGeom>
          <a:solidFill>
            <a:srgbClr val="79D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EA-6</a:t>
            </a:r>
          </a:p>
        </p:txBody>
      </p:sp>
      <p:sp>
        <p:nvSpPr>
          <p:cNvPr id="20" name="Rechteck 19">
            <a:extLst>
              <a:ext uri="{FF2B5EF4-FFF2-40B4-BE49-F238E27FC236}">
                <a16:creationId xmlns:a16="http://schemas.microsoft.com/office/drawing/2014/main" id="{F047959D-AF81-ABC3-7B9A-8987EFE562B1}"/>
              </a:ext>
            </a:extLst>
          </p:cNvPr>
          <p:cNvSpPr/>
          <p:nvPr userDrawn="1"/>
        </p:nvSpPr>
        <p:spPr>
          <a:xfrm>
            <a:off x="1797120" y="3210977"/>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Übersicht</a:t>
            </a:r>
            <a:r>
              <a:rPr lang="de-DE" sz="1200" dirty="0">
                <a:solidFill>
                  <a:schemeClr val="tx1"/>
                </a:solidFill>
                <a:latin typeface="Helvetica" panose="020B0604020202020204" pitchFamily="34" charset="0"/>
                <a:cs typeface="Helvetica" panose="020B0604020202020204" pitchFamily="34" charset="0"/>
              </a:rPr>
              <a:t> über Anwendungsmöglichkeiten, Lernziele und Kompetenzen</a:t>
            </a:r>
          </a:p>
        </p:txBody>
      </p:sp>
      <p:sp>
        <p:nvSpPr>
          <p:cNvPr id="21" name="Rechteck 20">
            <a:extLst>
              <a:ext uri="{FF2B5EF4-FFF2-40B4-BE49-F238E27FC236}">
                <a16:creationId xmlns:a16="http://schemas.microsoft.com/office/drawing/2014/main" id="{652AFF11-341E-9BFC-BC96-E7BBB9D8FD1C}"/>
              </a:ext>
            </a:extLst>
          </p:cNvPr>
          <p:cNvSpPr/>
          <p:nvPr userDrawn="1"/>
        </p:nvSpPr>
        <p:spPr>
          <a:xfrm>
            <a:off x="1797119" y="3663999"/>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Stundenverlaufsplan</a:t>
            </a:r>
            <a:r>
              <a:rPr lang="de-DE" sz="1200" dirty="0">
                <a:solidFill>
                  <a:schemeClr val="tx1"/>
                </a:solidFill>
                <a:latin typeface="Helvetica" panose="020B0604020202020204" pitchFamily="34" charset="0"/>
                <a:cs typeface="Helvetica" panose="020B0604020202020204" pitchFamily="34" charset="0"/>
              </a:rPr>
              <a:t> für </a:t>
            </a:r>
            <a:r>
              <a:rPr lang="de-DE" sz="1200">
                <a:solidFill>
                  <a:schemeClr val="tx1"/>
                </a:solidFill>
                <a:latin typeface="Helvetica" panose="020B0604020202020204" pitchFamily="34" charset="0"/>
                <a:cs typeface="Helvetica" panose="020B0604020202020204" pitchFamily="34" charset="0"/>
              </a:rPr>
              <a:t>eine Einzelstunde </a:t>
            </a:r>
            <a:r>
              <a:rPr lang="de-DE" sz="1200" dirty="0">
                <a:solidFill>
                  <a:schemeClr val="tx1"/>
                </a:solidFill>
                <a:latin typeface="Helvetica" panose="020B0604020202020204" pitchFamily="34" charset="0"/>
                <a:cs typeface="Helvetica" panose="020B0604020202020204" pitchFamily="34" charset="0"/>
              </a:rPr>
              <a:t>(plus Hausaufgabe)</a:t>
            </a:r>
          </a:p>
        </p:txBody>
      </p:sp>
      <p:sp>
        <p:nvSpPr>
          <p:cNvPr id="22" name="Rechteck 21">
            <a:extLst>
              <a:ext uri="{FF2B5EF4-FFF2-40B4-BE49-F238E27FC236}">
                <a16:creationId xmlns:a16="http://schemas.microsoft.com/office/drawing/2014/main" id="{FF6B5713-C2E7-1691-6A1E-F24CCD84DC13}"/>
              </a:ext>
            </a:extLst>
          </p:cNvPr>
          <p:cNvSpPr/>
          <p:nvPr userDrawn="1"/>
        </p:nvSpPr>
        <p:spPr>
          <a:xfrm>
            <a:off x="1797119" y="4108173"/>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Lösungen und Ausfüllhinweise </a:t>
            </a:r>
            <a:r>
              <a:rPr lang="de-DE" sz="1200" dirty="0">
                <a:solidFill>
                  <a:schemeClr val="tx1"/>
                </a:solidFill>
                <a:latin typeface="Helvetica" panose="020B0604020202020204" pitchFamily="34" charset="0"/>
                <a:cs typeface="Helvetica" panose="020B0604020202020204" pitchFamily="34" charset="0"/>
              </a:rPr>
              <a:t>zu den Klassenmaterialien</a:t>
            </a:r>
          </a:p>
        </p:txBody>
      </p:sp>
      <p:sp>
        <p:nvSpPr>
          <p:cNvPr id="25" name="Rechteck 24">
            <a:extLst>
              <a:ext uri="{FF2B5EF4-FFF2-40B4-BE49-F238E27FC236}">
                <a16:creationId xmlns:a16="http://schemas.microsoft.com/office/drawing/2014/main" id="{6A0D7CC5-6D3B-5C64-B94A-7C160E08F4BD}"/>
              </a:ext>
            </a:extLst>
          </p:cNvPr>
          <p:cNvSpPr/>
          <p:nvPr userDrawn="1"/>
        </p:nvSpPr>
        <p:spPr>
          <a:xfrm>
            <a:off x="1797118" y="4552347"/>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Präsentation </a:t>
            </a:r>
            <a:r>
              <a:rPr lang="de-DE" sz="1200" b="0" dirty="0">
                <a:solidFill>
                  <a:schemeClr val="tx1"/>
                </a:solidFill>
                <a:latin typeface="Helvetica" panose="020B0604020202020204" pitchFamily="34" charset="0"/>
                <a:cs typeface="Helvetica" panose="020B0604020202020204" pitchFamily="34" charset="0"/>
              </a:rPr>
              <a:t>für den Unterrichtseinstieg (Beispiel Marie)</a:t>
            </a:r>
          </a:p>
        </p:txBody>
      </p:sp>
      <p:sp>
        <p:nvSpPr>
          <p:cNvPr id="26" name="Rechteck 25">
            <a:extLst>
              <a:ext uri="{FF2B5EF4-FFF2-40B4-BE49-F238E27FC236}">
                <a16:creationId xmlns:a16="http://schemas.microsoft.com/office/drawing/2014/main" id="{BCA53FFA-7C83-4A49-9FF8-0C8EF5705CE5}"/>
              </a:ext>
            </a:extLst>
          </p:cNvPr>
          <p:cNvSpPr/>
          <p:nvPr userDrawn="1"/>
        </p:nvSpPr>
        <p:spPr>
          <a:xfrm>
            <a:off x="1797118" y="4996924"/>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Arbeitsblätter </a:t>
            </a:r>
            <a:r>
              <a:rPr lang="de-DE" sz="1200" b="0" dirty="0">
                <a:solidFill>
                  <a:schemeClr val="tx1"/>
                </a:solidFill>
                <a:latin typeface="Helvetica" panose="020B0604020202020204" pitchFamily="34" charset="0"/>
                <a:cs typeface="Helvetica" panose="020B0604020202020204" pitchFamily="34" charset="0"/>
              </a:rPr>
              <a:t>zur Berechnung von Maries Einnahmen und Ausgaben</a:t>
            </a:r>
          </a:p>
        </p:txBody>
      </p:sp>
      <p:sp>
        <p:nvSpPr>
          <p:cNvPr id="27" name="Rechteck 26">
            <a:extLst>
              <a:ext uri="{FF2B5EF4-FFF2-40B4-BE49-F238E27FC236}">
                <a16:creationId xmlns:a16="http://schemas.microsoft.com/office/drawing/2014/main" id="{BFA7FE67-5E96-5C3E-B62E-5002CF67303C}"/>
              </a:ext>
            </a:extLst>
          </p:cNvPr>
          <p:cNvSpPr/>
          <p:nvPr userDrawn="1"/>
        </p:nvSpPr>
        <p:spPr>
          <a:xfrm>
            <a:off x="1797117" y="5449149"/>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Folie </a:t>
            </a:r>
            <a:r>
              <a:rPr lang="de-DE" sz="1200" b="0" dirty="0">
                <a:solidFill>
                  <a:schemeClr val="tx1"/>
                </a:solidFill>
                <a:latin typeface="Helvetica" panose="020B0604020202020204" pitchFamily="34" charset="0"/>
                <a:cs typeface="Helvetica" panose="020B0604020202020204" pitchFamily="34" charset="0"/>
              </a:rPr>
              <a:t>für die Diskussion über die Verzichtbarkeit verschiedener Ausgaben</a:t>
            </a:r>
          </a:p>
        </p:txBody>
      </p:sp>
      <p:sp>
        <p:nvSpPr>
          <p:cNvPr id="28" name="Rechteck 27">
            <a:extLst>
              <a:ext uri="{FF2B5EF4-FFF2-40B4-BE49-F238E27FC236}">
                <a16:creationId xmlns:a16="http://schemas.microsoft.com/office/drawing/2014/main" id="{EA8360EF-0521-F902-5C84-6211E4BF0845}"/>
              </a:ext>
            </a:extLst>
          </p:cNvPr>
          <p:cNvSpPr/>
          <p:nvPr userDrawn="1"/>
        </p:nvSpPr>
        <p:spPr>
          <a:xfrm>
            <a:off x="1797116" y="5893323"/>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Folie </a:t>
            </a:r>
            <a:r>
              <a:rPr lang="de-DE" sz="1200" b="0" dirty="0">
                <a:solidFill>
                  <a:schemeClr val="tx1"/>
                </a:solidFill>
                <a:latin typeface="Helvetica" panose="020B0604020202020204" pitchFamily="34" charset="0"/>
                <a:cs typeface="Helvetica" panose="020B0604020202020204" pitchFamily="34" charset="0"/>
              </a:rPr>
              <a:t>zum Festhalten der Relevanz des Themas</a:t>
            </a:r>
          </a:p>
        </p:txBody>
      </p:sp>
      <p:sp>
        <p:nvSpPr>
          <p:cNvPr id="29" name="Rechteck 28">
            <a:extLst>
              <a:ext uri="{FF2B5EF4-FFF2-40B4-BE49-F238E27FC236}">
                <a16:creationId xmlns:a16="http://schemas.microsoft.com/office/drawing/2014/main" id="{59B69867-709B-B7C5-2247-DA7E1DF4FA25}"/>
              </a:ext>
            </a:extLst>
          </p:cNvPr>
          <p:cNvSpPr/>
          <p:nvPr userDrawn="1"/>
        </p:nvSpPr>
        <p:spPr>
          <a:xfrm>
            <a:off x="1797116" y="6349635"/>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Arbeitsblätter </a:t>
            </a:r>
            <a:r>
              <a:rPr lang="de-DE" sz="1200" b="0" dirty="0">
                <a:solidFill>
                  <a:schemeClr val="tx1"/>
                </a:solidFill>
                <a:latin typeface="Helvetica" panose="020B0604020202020204" pitchFamily="34" charset="0"/>
                <a:cs typeface="Helvetica" panose="020B0604020202020204" pitchFamily="34" charset="0"/>
              </a:rPr>
              <a:t>für die Hausaufgabe (eigene Einnahmen und Ausgaben)</a:t>
            </a:r>
          </a:p>
        </p:txBody>
      </p:sp>
      <p:sp>
        <p:nvSpPr>
          <p:cNvPr id="30" name="Rechteck 29">
            <a:extLst>
              <a:ext uri="{FF2B5EF4-FFF2-40B4-BE49-F238E27FC236}">
                <a16:creationId xmlns:a16="http://schemas.microsoft.com/office/drawing/2014/main" id="{C390C07B-3A3F-B6AC-A2CD-A21BF78312C6}"/>
              </a:ext>
            </a:extLst>
          </p:cNvPr>
          <p:cNvSpPr/>
          <p:nvPr userDrawn="1"/>
        </p:nvSpPr>
        <p:spPr>
          <a:xfrm>
            <a:off x="1797115" y="6798430"/>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Druck-/Schnittvorlage </a:t>
            </a:r>
            <a:r>
              <a:rPr lang="de-DE" sz="1200" b="0" dirty="0">
                <a:solidFill>
                  <a:schemeClr val="tx1"/>
                </a:solidFill>
                <a:latin typeface="Helvetica" panose="020B0604020202020204" pitchFamily="34" charset="0"/>
                <a:cs typeface="Helvetica" panose="020B0604020202020204" pitchFamily="34" charset="0"/>
              </a:rPr>
              <a:t>für eine selbstgebastelte Spardose (Würfel)</a:t>
            </a:r>
          </a:p>
        </p:txBody>
      </p:sp>
      <p:sp>
        <p:nvSpPr>
          <p:cNvPr id="31" name="Textfeld 30">
            <a:extLst>
              <a:ext uri="{FF2B5EF4-FFF2-40B4-BE49-F238E27FC236}">
                <a16:creationId xmlns:a16="http://schemas.microsoft.com/office/drawing/2014/main" id="{61BA26F2-87A9-AAC4-ECC7-7FCA78FDB1ED}"/>
              </a:ext>
            </a:extLst>
          </p:cNvPr>
          <p:cNvSpPr txBox="1"/>
          <p:nvPr userDrawn="1"/>
        </p:nvSpPr>
        <p:spPr>
          <a:xfrm>
            <a:off x="1018184" y="8905136"/>
            <a:ext cx="5516286" cy="776175"/>
          </a:xfrm>
          <a:prstGeom prst="rect">
            <a:avLst/>
          </a:prstGeom>
          <a:noFill/>
        </p:spPr>
        <p:txBody>
          <a:bodyPr wrap="square" lIns="0" tIns="0" rIns="0" bIns="0">
            <a:spAutoFit/>
          </a:bodyPr>
          <a:lstStyle/>
          <a:p>
            <a:pPr>
              <a:lnSpc>
                <a:spcPct val="107000"/>
              </a:lnSpc>
              <a:spcAft>
                <a:spcPts val="800"/>
              </a:spcAft>
            </a:pPr>
            <a:r>
              <a:rPr lang="de-DE" sz="1200" i="1"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Die Materialien sind mit Kürzeln versehen: EA steht für „Einnahmen und Ausgaben“, Ziffern nummerieren Klassenmaterialien, Lehrkräfte-Materialien werden durch Buchstaben gekennzeichnet. Klassenmaterialien sind farbenfroh gestaltet, Material für Lehrkräfte grau und orange gehalten.</a:t>
            </a:r>
          </a:p>
        </p:txBody>
      </p:sp>
      <p:sp>
        <p:nvSpPr>
          <p:cNvPr id="32" name="Rechteck 31">
            <a:extLst>
              <a:ext uri="{FF2B5EF4-FFF2-40B4-BE49-F238E27FC236}">
                <a16:creationId xmlns:a16="http://schemas.microsoft.com/office/drawing/2014/main" id="{9727E269-1D09-2925-4D56-58F1E72E1DD0}"/>
              </a:ext>
            </a:extLst>
          </p:cNvPr>
          <p:cNvSpPr/>
          <p:nvPr userDrawn="1"/>
        </p:nvSpPr>
        <p:spPr>
          <a:xfrm>
            <a:off x="1025200" y="274714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Liste aller enthaltenen Materialien</a:t>
            </a:r>
            <a:endParaRPr lang="de-DE" sz="1400" dirty="0">
              <a:solidFill>
                <a:schemeClr val="tx1"/>
              </a:solidFill>
              <a:latin typeface="Helvetica" panose="020B0604020202020204" pitchFamily="34" charset="0"/>
              <a:cs typeface="Helvetica" panose="020B0604020202020204" pitchFamily="34" charset="0"/>
            </a:endParaRPr>
          </a:p>
        </p:txBody>
      </p:sp>
      <p:sp>
        <p:nvSpPr>
          <p:cNvPr id="33" name="Rechteck: abgerundete Ecken 32">
            <a:extLst>
              <a:ext uri="{FF2B5EF4-FFF2-40B4-BE49-F238E27FC236}">
                <a16:creationId xmlns:a16="http://schemas.microsoft.com/office/drawing/2014/main" id="{B3BD88C0-34F0-B343-577E-9F3169F1331E}"/>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34" name="Rechteck: abgerundete Ecken 33">
            <a:extLst>
              <a:ext uri="{FF2B5EF4-FFF2-40B4-BE49-F238E27FC236}">
                <a16:creationId xmlns:a16="http://schemas.microsoft.com/office/drawing/2014/main" id="{876A621A-B3D4-F11F-709E-33348B15B9AC}"/>
              </a:ext>
            </a:extLst>
          </p:cNvPr>
          <p:cNvSpPr/>
          <p:nvPr userDrawn="1"/>
        </p:nvSpPr>
        <p:spPr>
          <a:xfrm>
            <a:off x="5549899" y="393570"/>
            <a:ext cx="989251"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Inhalt 1/3</a:t>
            </a:r>
          </a:p>
        </p:txBody>
      </p:sp>
      <p:grpSp>
        <p:nvGrpSpPr>
          <p:cNvPr id="35" name="Gruppieren 34">
            <a:extLst>
              <a:ext uri="{FF2B5EF4-FFF2-40B4-BE49-F238E27FC236}">
                <a16:creationId xmlns:a16="http://schemas.microsoft.com/office/drawing/2014/main" id="{939D0712-642C-794A-121F-06EB0C0CBF49}"/>
              </a:ext>
            </a:extLst>
          </p:cNvPr>
          <p:cNvGrpSpPr>
            <a:grpSpLocks/>
          </p:cNvGrpSpPr>
          <p:nvPr userDrawn="1"/>
        </p:nvGrpSpPr>
        <p:grpSpPr>
          <a:xfrm>
            <a:off x="1031300" y="10073302"/>
            <a:ext cx="1069511" cy="253546"/>
            <a:chOff x="4740892" y="3380559"/>
            <a:chExt cx="716795" cy="169928"/>
          </a:xfrm>
        </p:grpSpPr>
        <p:pic>
          <p:nvPicPr>
            <p:cNvPr id="36" name="Grafik 35">
              <a:extLst>
                <a:ext uri="{FF2B5EF4-FFF2-40B4-BE49-F238E27FC236}">
                  <a16:creationId xmlns:a16="http://schemas.microsoft.com/office/drawing/2014/main" id="{98EBA585-7BEF-9BF6-1B27-DAD5BCA729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2151" y="3420042"/>
              <a:ext cx="615536" cy="90000"/>
            </a:xfrm>
            <a:prstGeom prst="rect">
              <a:avLst/>
            </a:prstGeom>
          </p:spPr>
        </p:pic>
        <p:sp>
          <p:nvSpPr>
            <p:cNvPr id="37" name="Textfeld 36">
              <a:extLst>
                <a:ext uri="{FF2B5EF4-FFF2-40B4-BE49-F238E27FC236}">
                  <a16:creationId xmlns:a16="http://schemas.microsoft.com/office/drawing/2014/main" id="{9450A7AD-87E1-E56E-8180-D6308A8C212E}"/>
                </a:ext>
              </a:extLst>
            </p:cNvPr>
            <p:cNvSpPr txBox="1">
              <a:spLocks/>
            </p:cNvSpPr>
            <p:nvPr/>
          </p:nvSpPr>
          <p:spPr>
            <a:xfrm>
              <a:off x="4740892" y="3380559"/>
              <a:ext cx="526843" cy="169928"/>
            </a:xfrm>
            <a:prstGeom prst="rect">
              <a:avLst/>
            </a:prstGeom>
            <a:noFill/>
          </p:spPr>
          <p:txBody>
            <a:bodyPr wrap="square" lIns="0" tIns="49347" rIns="98694" bIns="49347" rtlCol="0" anchor="t">
              <a:spAutoFit/>
            </a:bodyPr>
            <a:lstStyle/>
            <a:p>
              <a:r>
                <a:rPr lang="de-DE" sz="1000" dirty="0">
                  <a:solidFill>
                    <a:schemeClr val="bg2">
                      <a:lumMod val="75000"/>
                    </a:schemeClr>
                  </a:solidFill>
                  <a:latin typeface="helvetica"/>
                  <a:ea typeface="Inter" panose="020B0502030000000004" pitchFamily="34" charset="0"/>
                  <a:cs typeface="Inter" panose="020B0502030000000004" pitchFamily="34" charset="0"/>
                </a:rPr>
                <a:t>© </a:t>
              </a:r>
              <a:endParaRPr lang="de-DE" sz="1000" dirty="0">
                <a:solidFill>
                  <a:schemeClr val="bg2">
                    <a:lumMod val="75000"/>
                  </a:schemeClr>
                </a:solidFill>
                <a:latin typeface="helvetica"/>
                <a:cs typeface="helvetica"/>
              </a:endParaRPr>
            </a:p>
          </p:txBody>
        </p:sp>
      </p:grpSp>
      <p:sp>
        <p:nvSpPr>
          <p:cNvPr id="4" name="Rechteck 3">
            <a:extLst>
              <a:ext uri="{FF2B5EF4-FFF2-40B4-BE49-F238E27FC236}">
                <a16:creationId xmlns:a16="http://schemas.microsoft.com/office/drawing/2014/main" id="{B665B885-2C46-D42D-4D31-E9A185452A0E}"/>
              </a:ext>
            </a:extLst>
          </p:cNvPr>
          <p:cNvSpPr/>
          <p:nvPr userDrawn="1"/>
        </p:nvSpPr>
        <p:spPr>
          <a:xfrm>
            <a:off x="1018184" y="1440067"/>
            <a:ext cx="5516286" cy="8317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oAutofit/>
          </a:bodyPr>
          <a:lstStyle/>
          <a:p>
            <a:r>
              <a:rPr lang="de-DE" sz="1200" b="1" dirty="0">
                <a:solidFill>
                  <a:schemeClr val="tx1"/>
                </a:solidFill>
                <a:latin typeface="Helvetica" panose="020B0604020202020204" pitchFamily="34" charset="0"/>
                <a:cs typeface="Helvetica" panose="020B0604020202020204" pitchFamily="34" charset="0"/>
              </a:rPr>
              <a:t>In dieser Lektion lernen Ihre Schülerinnen und Schüler, warum es wichtig ist, den Überblick über die eigenen Finanzen zu behalten. Nach der Erarbeitung an einem konkreten Beispiel werfen sie eigenständig einen Blick auf ihre eigenen Einnahmen und Ausgaben.</a:t>
            </a:r>
          </a:p>
        </p:txBody>
      </p:sp>
    </p:spTree>
    <p:extLst>
      <p:ext uri="{BB962C8B-B14F-4D97-AF65-F5344CB8AC3E}">
        <p14:creationId xmlns:p14="http://schemas.microsoft.com/office/powerpoint/2010/main" val="895852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2/3">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C3A3B832-652D-C944-FA92-5C150DB49328}"/>
              </a:ext>
            </a:extLst>
          </p:cNvPr>
          <p:cNvSpPr/>
          <p:nvPr userDrawn="1"/>
        </p:nvSpPr>
        <p:spPr>
          <a:xfrm>
            <a:off x="2548327" y="2015309"/>
            <a:ext cx="3988484" cy="14330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dirty="0">
                <a:solidFill>
                  <a:schemeClr val="tx1"/>
                </a:solidFill>
                <a:latin typeface="Helvetica" panose="020B0604020202020204" pitchFamily="34" charset="0"/>
                <a:cs typeface="Helvetica" panose="020B0604020202020204" pitchFamily="34" charset="0"/>
              </a:rPr>
              <a:t>In diesem Baustein beschäftigen sich Ihre Schülerinnen und Schüler am Beispiel von Marie mit verschiedenen Einnahmen und Ausgaben im Spannungsfeld zwischen Konsumwünschen und verfügbaren Mitteln. Mathematische Berechnungen ziehen sich durch die Erarbeitung. Durch Zusatzaufgaben lässt sich der Schwierigkeitsgrad der Arbeitsphasen leicht anpassen.</a:t>
            </a:r>
          </a:p>
        </p:txBody>
      </p:sp>
      <p:sp>
        <p:nvSpPr>
          <p:cNvPr id="9" name="Rechteck 8">
            <a:extLst>
              <a:ext uri="{FF2B5EF4-FFF2-40B4-BE49-F238E27FC236}">
                <a16:creationId xmlns:a16="http://schemas.microsoft.com/office/drawing/2014/main" id="{F6D885EC-A22B-3BB2-2BAE-27E02C85C778}"/>
              </a:ext>
            </a:extLst>
          </p:cNvPr>
          <p:cNvSpPr/>
          <p:nvPr userDrawn="1"/>
        </p:nvSpPr>
        <p:spPr>
          <a:xfrm>
            <a:off x="1022861" y="1354075"/>
            <a:ext cx="5513950" cy="58006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108000" rIns="108000" bIns="108000" rtlCol="0" anchor="t">
            <a:noAutofit/>
          </a:bodyPr>
          <a:lstStyle/>
          <a:p>
            <a:r>
              <a:rPr lang="de-DE" sz="1200" b="1" dirty="0">
                <a:solidFill>
                  <a:schemeClr val="tx2"/>
                </a:solidFill>
                <a:latin typeface="Helvetica" panose="020B0604020202020204" pitchFamily="34" charset="0"/>
                <a:cs typeface="Helvetica" panose="020B0604020202020204" pitchFamily="34" charset="0"/>
              </a:rPr>
              <a:t>Baustein 1: Einnahmen und Ausgaben am Beispiel von Marie</a:t>
            </a:r>
          </a:p>
          <a:p>
            <a:r>
              <a:rPr lang="de-DE" sz="1200" b="1" dirty="0">
                <a:solidFill>
                  <a:schemeClr val="tx1"/>
                </a:solidFill>
                <a:latin typeface="Helvetica" panose="020B0604020202020204" pitchFamily="34" charset="0"/>
                <a:cs typeface="Helvetica" panose="020B0604020202020204" pitchFamily="34" charset="0"/>
              </a:rPr>
              <a:t>40 Minuten | Unterrichtseinstieg plus Erarbeitung</a:t>
            </a:r>
          </a:p>
          <a:p>
            <a:endParaRPr lang="de-DE" sz="1200" dirty="0">
              <a:solidFill>
                <a:schemeClr val="tx2"/>
              </a:solidFill>
              <a:latin typeface="Helvetica" panose="020B0604020202020204" pitchFamily="34" charset="0"/>
              <a:cs typeface="Helvetica" panose="020B0604020202020204" pitchFamily="34" charset="0"/>
            </a:endParaRPr>
          </a:p>
        </p:txBody>
      </p:sp>
      <p:sp>
        <p:nvSpPr>
          <p:cNvPr id="11" name="Rechteck 10">
            <a:extLst>
              <a:ext uri="{FF2B5EF4-FFF2-40B4-BE49-F238E27FC236}">
                <a16:creationId xmlns:a16="http://schemas.microsoft.com/office/drawing/2014/main" id="{59AEC7F8-CA36-E65E-3543-418F3746A484}"/>
              </a:ext>
            </a:extLst>
          </p:cNvPr>
          <p:cNvSpPr/>
          <p:nvPr userDrawn="1"/>
        </p:nvSpPr>
        <p:spPr>
          <a:xfrm>
            <a:off x="1022861" y="100482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Bausteine der Einheit</a:t>
            </a:r>
            <a:endParaRPr lang="de-DE" sz="1400" dirty="0">
              <a:solidFill>
                <a:schemeClr val="tx1"/>
              </a:solidFill>
              <a:latin typeface="Helvetica" panose="020B0604020202020204" pitchFamily="34" charset="0"/>
              <a:cs typeface="Helvetica" panose="020B0604020202020204" pitchFamily="34" charset="0"/>
            </a:endParaRPr>
          </a:p>
        </p:txBody>
      </p:sp>
      <p:sp>
        <p:nvSpPr>
          <p:cNvPr id="13" name="Rechteck 12">
            <a:extLst>
              <a:ext uri="{FF2B5EF4-FFF2-40B4-BE49-F238E27FC236}">
                <a16:creationId xmlns:a16="http://schemas.microsoft.com/office/drawing/2014/main" id="{80EE6847-4BA4-4F37-0053-01752B80BA23}"/>
              </a:ext>
            </a:extLst>
          </p:cNvPr>
          <p:cNvSpPr/>
          <p:nvPr userDrawn="1"/>
        </p:nvSpPr>
        <p:spPr>
          <a:xfrm>
            <a:off x="1022861" y="3604617"/>
            <a:ext cx="1428750" cy="2355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r>
              <a:rPr lang="de-DE" sz="1200" b="1" dirty="0">
                <a:solidFill>
                  <a:schemeClr val="tx1"/>
                </a:solidFill>
                <a:latin typeface="Helvetica" panose="020B0604020202020204" pitchFamily="34" charset="0"/>
                <a:cs typeface="Helvetica" panose="020B0604020202020204" pitchFamily="34" charset="0"/>
              </a:rPr>
              <a:t>Material:</a:t>
            </a:r>
          </a:p>
        </p:txBody>
      </p:sp>
      <p:sp>
        <p:nvSpPr>
          <p:cNvPr id="14" name="Rechteck: abgerundete Ecken 13">
            <a:extLst>
              <a:ext uri="{FF2B5EF4-FFF2-40B4-BE49-F238E27FC236}">
                <a16:creationId xmlns:a16="http://schemas.microsoft.com/office/drawing/2014/main" id="{5B14E262-7848-31B0-81FD-8807EAB9F992}"/>
              </a:ext>
            </a:extLst>
          </p:cNvPr>
          <p:cNvSpPr/>
          <p:nvPr userDrawn="1"/>
        </p:nvSpPr>
        <p:spPr>
          <a:xfrm>
            <a:off x="1781031" y="3542292"/>
            <a:ext cx="670472" cy="360187"/>
          </a:xfrm>
          <a:prstGeom prst="roundRect">
            <a:avLst>
              <a:gd name="adj" fmla="val 50000"/>
            </a:avLst>
          </a:prstGeom>
          <a:solidFill>
            <a:srgbClr val="79D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EA-1</a:t>
            </a:r>
          </a:p>
        </p:txBody>
      </p:sp>
      <p:sp>
        <p:nvSpPr>
          <p:cNvPr id="15" name="Rechteck: abgerundete Ecken 14">
            <a:extLst>
              <a:ext uri="{FF2B5EF4-FFF2-40B4-BE49-F238E27FC236}">
                <a16:creationId xmlns:a16="http://schemas.microsoft.com/office/drawing/2014/main" id="{668FBB89-980F-D4A3-D1D8-E3C528431B82}"/>
              </a:ext>
            </a:extLst>
          </p:cNvPr>
          <p:cNvSpPr/>
          <p:nvPr userDrawn="1"/>
        </p:nvSpPr>
        <p:spPr>
          <a:xfrm>
            <a:off x="2495406" y="3544401"/>
            <a:ext cx="670472" cy="355969"/>
          </a:xfrm>
          <a:prstGeom prst="roundRect">
            <a:avLst>
              <a:gd name="adj" fmla="val 50000"/>
            </a:avLst>
          </a:prstGeom>
          <a:solidFill>
            <a:srgbClr val="79D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EA-2</a:t>
            </a:r>
          </a:p>
        </p:txBody>
      </p:sp>
      <p:sp>
        <p:nvSpPr>
          <p:cNvPr id="16" name="Rechteck: abgerundete Ecken 15">
            <a:extLst>
              <a:ext uri="{FF2B5EF4-FFF2-40B4-BE49-F238E27FC236}">
                <a16:creationId xmlns:a16="http://schemas.microsoft.com/office/drawing/2014/main" id="{4C64F30B-3B18-552A-FF2A-C51AE2B5503A}"/>
              </a:ext>
            </a:extLst>
          </p:cNvPr>
          <p:cNvSpPr/>
          <p:nvPr userDrawn="1"/>
        </p:nvSpPr>
        <p:spPr>
          <a:xfrm>
            <a:off x="3209781" y="3544401"/>
            <a:ext cx="670472" cy="355969"/>
          </a:xfrm>
          <a:prstGeom prst="roundRect">
            <a:avLst>
              <a:gd name="adj" fmla="val 50000"/>
            </a:avLst>
          </a:prstGeom>
          <a:solidFill>
            <a:srgbClr val="79D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EA-3</a:t>
            </a:r>
          </a:p>
        </p:txBody>
      </p:sp>
      <p:sp>
        <p:nvSpPr>
          <p:cNvPr id="17" name="Rechteck: abgerundete Ecken 16">
            <a:extLst>
              <a:ext uri="{FF2B5EF4-FFF2-40B4-BE49-F238E27FC236}">
                <a16:creationId xmlns:a16="http://schemas.microsoft.com/office/drawing/2014/main" id="{885BF444-1F93-4E30-4F02-5C79599BB693}"/>
              </a:ext>
            </a:extLst>
          </p:cNvPr>
          <p:cNvSpPr/>
          <p:nvPr userDrawn="1"/>
        </p:nvSpPr>
        <p:spPr>
          <a:xfrm>
            <a:off x="3924156" y="3544401"/>
            <a:ext cx="670472" cy="355969"/>
          </a:xfrm>
          <a:prstGeom prst="roundRect">
            <a:avLst>
              <a:gd name="adj" fmla="val 50000"/>
            </a:avLst>
          </a:prstGeom>
          <a:solidFill>
            <a:srgbClr val="79D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EA-4</a:t>
            </a:r>
          </a:p>
        </p:txBody>
      </p:sp>
      <p:sp>
        <p:nvSpPr>
          <p:cNvPr id="18" name="Rechteck 17">
            <a:extLst>
              <a:ext uri="{FF2B5EF4-FFF2-40B4-BE49-F238E27FC236}">
                <a16:creationId xmlns:a16="http://schemas.microsoft.com/office/drawing/2014/main" id="{C3AFD97B-D706-C0FB-62F4-40B00AB96C69}"/>
              </a:ext>
            </a:extLst>
          </p:cNvPr>
          <p:cNvSpPr/>
          <p:nvPr userDrawn="1"/>
        </p:nvSpPr>
        <p:spPr>
          <a:xfrm>
            <a:off x="2545991" y="6171861"/>
            <a:ext cx="3988484" cy="14330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dirty="0">
                <a:solidFill>
                  <a:schemeClr val="tx1"/>
                </a:solidFill>
                <a:latin typeface="Helvetica" panose="020B0604020202020204" pitchFamily="34" charset="0"/>
                <a:cs typeface="Helvetica" panose="020B0604020202020204" pitchFamily="34" charset="0"/>
              </a:rPr>
              <a:t>In diesem Baustein wenden Ihre Schülerinnen und Schüler das Gelernte eigenständig an. Sie setzen sich Sparziele, dokumentieren ihre Einnahmen und Ausgaben und werten diese aus. Dieser Baustein ist als Hausaufgabe geeignet, Teile daraus können Sie aber auch im Unterricht bereits nutzen.</a:t>
            </a:r>
            <a:endParaRPr lang="de-DE" sz="1200" i="1" dirty="0">
              <a:solidFill>
                <a:schemeClr val="tx1"/>
              </a:solidFill>
              <a:latin typeface="Helvetica" panose="020B0604020202020204" pitchFamily="34" charset="0"/>
              <a:cs typeface="Helvetica" panose="020B0604020202020204" pitchFamily="34" charset="0"/>
            </a:endParaRPr>
          </a:p>
        </p:txBody>
      </p:sp>
      <p:sp>
        <p:nvSpPr>
          <p:cNvPr id="19" name="Rechteck 18">
            <a:extLst>
              <a:ext uri="{FF2B5EF4-FFF2-40B4-BE49-F238E27FC236}">
                <a16:creationId xmlns:a16="http://schemas.microsoft.com/office/drawing/2014/main" id="{37803F57-3605-E2CF-C4FF-D1318C2CFC4D}"/>
              </a:ext>
            </a:extLst>
          </p:cNvPr>
          <p:cNvSpPr/>
          <p:nvPr userDrawn="1"/>
        </p:nvSpPr>
        <p:spPr>
          <a:xfrm>
            <a:off x="1020525" y="5510627"/>
            <a:ext cx="5513950" cy="58006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108000" rIns="108000" bIns="108000" rtlCol="0" anchor="t">
            <a:noAutofit/>
          </a:bodyPr>
          <a:lstStyle/>
          <a:p>
            <a:r>
              <a:rPr lang="de-DE" sz="1200" b="1" dirty="0">
                <a:solidFill>
                  <a:schemeClr val="tx2"/>
                </a:solidFill>
                <a:latin typeface="Helvetica" panose="020B0604020202020204" pitchFamily="34" charset="0"/>
                <a:cs typeface="Helvetica" panose="020B0604020202020204" pitchFamily="34" charset="0"/>
              </a:rPr>
              <a:t>Baustein 2: Eigene Einnahmen und Ausgaben</a:t>
            </a:r>
          </a:p>
          <a:p>
            <a:r>
              <a:rPr lang="de-DE" sz="1200" b="1" dirty="0">
                <a:solidFill>
                  <a:schemeClr val="tx1"/>
                </a:solidFill>
                <a:latin typeface="Helvetica" panose="020B0604020202020204" pitchFamily="34" charset="0"/>
                <a:cs typeface="Helvetica" panose="020B0604020202020204" pitchFamily="34" charset="0"/>
              </a:rPr>
              <a:t>5 Minuten + individuelle Arbeitszeit | Hausaufgabe</a:t>
            </a:r>
          </a:p>
        </p:txBody>
      </p:sp>
      <p:sp>
        <p:nvSpPr>
          <p:cNvPr id="22" name="Rechteck 21">
            <a:extLst>
              <a:ext uri="{FF2B5EF4-FFF2-40B4-BE49-F238E27FC236}">
                <a16:creationId xmlns:a16="http://schemas.microsoft.com/office/drawing/2014/main" id="{A1484A13-0112-DF9A-9248-F230349BEF5A}"/>
              </a:ext>
            </a:extLst>
          </p:cNvPr>
          <p:cNvSpPr/>
          <p:nvPr userDrawn="1"/>
        </p:nvSpPr>
        <p:spPr>
          <a:xfrm>
            <a:off x="1020525" y="7761169"/>
            <a:ext cx="1428750" cy="2355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r>
              <a:rPr lang="de-DE" sz="1200" b="1" dirty="0">
                <a:solidFill>
                  <a:schemeClr val="tx1"/>
                </a:solidFill>
                <a:latin typeface="Helvetica" panose="020B0604020202020204" pitchFamily="34" charset="0"/>
                <a:cs typeface="Helvetica" panose="020B0604020202020204" pitchFamily="34" charset="0"/>
              </a:rPr>
              <a:t>Material:</a:t>
            </a:r>
          </a:p>
        </p:txBody>
      </p:sp>
      <p:sp>
        <p:nvSpPr>
          <p:cNvPr id="23" name="Rechteck: abgerundete Ecken 22">
            <a:extLst>
              <a:ext uri="{FF2B5EF4-FFF2-40B4-BE49-F238E27FC236}">
                <a16:creationId xmlns:a16="http://schemas.microsoft.com/office/drawing/2014/main" id="{9E0090A7-49B4-A309-2630-C25EFD437829}"/>
              </a:ext>
            </a:extLst>
          </p:cNvPr>
          <p:cNvSpPr/>
          <p:nvPr userDrawn="1"/>
        </p:nvSpPr>
        <p:spPr>
          <a:xfrm>
            <a:off x="1778695" y="7698844"/>
            <a:ext cx="670472" cy="360187"/>
          </a:xfrm>
          <a:prstGeom prst="roundRect">
            <a:avLst>
              <a:gd name="adj" fmla="val 50000"/>
            </a:avLst>
          </a:prstGeom>
          <a:solidFill>
            <a:srgbClr val="79D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EA-5</a:t>
            </a:r>
          </a:p>
        </p:txBody>
      </p:sp>
      <p:sp>
        <p:nvSpPr>
          <p:cNvPr id="26" name="Rechteck: abgerundete Ecken 25">
            <a:extLst>
              <a:ext uri="{FF2B5EF4-FFF2-40B4-BE49-F238E27FC236}">
                <a16:creationId xmlns:a16="http://schemas.microsoft.com/office/drawing/2014/main" id="{3AF60B87-6AD7-72CC-5E22-0670480F8516}"/>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27" name="Rechteck: abgerundete Ecken 26">
            <a:extLst>
              <a:ext uri="{FF2B5EF4-FFF2-40B4-BE49-F238E27FC236}">
                <a16:creationId xmlns:a16="http://schemas.microsoft.com/office/drawing/2014/main" id="{0E514834-5F8A-9ED0-FE3F-9D481EC97E43}"/>
              </a:ext>
            </a:extLst>
          </p:cNvPr>
          <p:cNvSpPr/>
          <p:nvPr userDrawn="1"/>
        </p:nvSpPr>
        <p:spPr>
          <a:xfrm>
            <a:off x="5549899" y="393570"/>
            <a:ext cx="989251"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Inhalt 2/3</a:t>
            </a:r>
          </a:p>
        </p:txBody>
      </p:sp>
      <p:pic>
        <p:nvPicPr>
          <p:cNvPr id="12" name="Grafik 11">
            <a:extLst>
              <a:ext uri="{FF2B5EF4-FFF2-40B4-BE49-F238E27FC236}">
                <a16:creationId xmlns:a16="http://schemas.microsoft.com/office/drawing/2014/main" id="{E2FD9107-6A5A-07F3-1622-BCDD8CFC86B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6367" y="2023147"/>
            <a:ext cx="1432800" cy="1432800"/>
          </a:xfrm>
          <a:prstGeom prst="rect">
            <a:avLst/>
          </a:prstGeom>
        </p:spPr>
      </p:pic>
      <p:sp>
        <p:nvSpPr>
          <p:cNvPr id="21" name="Rechteck: abgerundete Ecken 20">
            <a:extLst>
              <a:ext uri="{FF2B5EF4-FFF2-40B4-BE49-F238E27FC236}">
                <a16:creationId xmlns:a16="http://schemas.microsoft.com/office/drawing/2014/main" id="{54A7F613-8F92-8677-80D0-2D341F5A5727}"/>
              </a:ext>
            </a:extLst>
          </p:cNvPr>
          <p:cNvSpPr/>
          <p:nvPr userDrawn="1"/>
        </p:nvSpPr>
        <p:spPr>
          <a:xfrm>
            <a:off x="4638531" y="3544401"/>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EA-c</a:t>
            </a:r>
          </a:p>
        </p:txBody>
      </p:sp>
      <p:pic>
        <p:nvPicPr>
          <p:cNvPr id="28" name="Grafik 27">
            <a:extLst>
              <a:ext uri="{FF2B5EF4-FFF2-40B4-BE49-F238E27FC236}">
                <a16:creationId xmlns:a16="http://schemas.microsoft.com/office/drawing/2014/main" id="{BEC1EF2E-06F4-8F98-6B7E-7697E2F52AF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2861" y="6178370"/>
            <a:ext cx="1432800" cy="1432800"/>
          </a:xfrm>
          <a:prstGeom prst="rect">
            <a:avLst/>
          </a:prstGeom>
        </p:spPr>
      </p:pic>
    </p:spTree>
    <p:extLst>
      <p:ext uri="{BB962C8B-B14F-4D97-AF65-F5344CB8AC3E}">
        <p14:creationId xmlns:p14="http://schemas.microsoft.com/office/powerpoint/2010/main" val="3962537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3/3">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49175D27-F2C7-C8CB-607D-B48B9625DCAA}"/>
              </a:ext>
            </a:extLst>
          </p:cNvPr>
          <p:cNvSpPr/>
          <p:nvPr userDrawn="1"/>
        </p:nvSpPr>
        <p:spPr>
          <a:xfrm>
            <a:off x="2548327" y="2015309"/>
            <a:ext cx="3988484" cy="14330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dirty="0">
                <a:solidFill>
                  <a:schemeClr val="tx1"/>
                </a:solidFill>
                <a:latin typeface="Helvetica" panose="020B0604020202020204" pitchFamily="34" charset="0"/>
                <a:cs typeface="Helvetica" panose="020B0604020202020204" pitchFamily="34" charset="0"/>
              </a:rPr>
              <a:t>Mit dieser Vorlage basteln sich Ihre Schülerinnen und Schüler eine eigene Spardose in Würfelform. Darauf können sie ihr individuelles Sparziel notieren und gezielt dafür Geld beiseite legen. Die Schnitt- und Bastelvorlage können Sie gut als Reserve im Unterricht nutzen oder den Schülerinnen und Schülern anderweitig mit auf den Weg geben.</a:t>
            </a:r>
          </a:p>
        </p:txBody>
      </p:sp>
      <p:sp>
        <p:nvSpPr>
          <p:cNvPr id="12" name="Rechteck 11">
            <a:extLst>
              <a:ext uri="{FF2B5EF4-FFF2-40B4-BE49-F238E27FC236}">
                <a16:creationId xmlns:a16="http://schemas.microsoft.com/office/drawing/2014/main" id="{99DE7ECC-2279-AA93-980C-F4B438D6EC51}"/>
              </a:ext>
            </a:extLst>
          </p:cNvPr>
          <p:cNvSpPr/>
          <p:nvPr userDrawn="1"/>
        </p:nvSpPr>
        <p:spPr>
          <a:xfrm>
            <a:off x="1022861" y="1354075"/>
            <a:ext cx="5513950" cy="58006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108000" rIns="108000" bIns="108000" rtlCol="0" anchor="t">
            <a:noAutofit/>
          </a:bodyPr>
          <a:lstStyle/>
          <a:p>
            <a:r>
              <a:rPr lang="de-DE" sz="1200" b="1" dirty="0">
                <a:solidFill>
                  <a:schemeClr val="tx2"/>
                </a:solidFill>
                <a:latin typeface="Helvetica" panose="020B0604020202020204" pitchFamily="34" charset="0"/>
                <a:cs typeface="Helvetica" panose="020B0604020202020204" pitchFamily="34" charset="0"/>
              </a:rPr>
              <a:t>Baustein 3: Schnitt- und Bastelvorlage für einen Sparwürfel</a:t>
            </a:r>
          </a:p>
          <a:p>
            <a:r>
              <a:rPr lang="de-DE" sz="1200" b="1" dirty="0">
                <a:solidFill>
                  <a:schemeClr val="tx1"/>
                </a:solidFill>
                <a:latin typeface="Helvetica" panose="020B0604020202020204" pitchFamily="34" charset="0"/>
                <a:cs typeface="Helvetica" panose="020B0604020202020204" pitchFamily="34" charset="0"/>
              </a:rPr>
              <a:t>10 Minuten | Didaktische Reserve</a:t>
            </a:r>
          </a:p>
        </p:txBody>
      </p:sp>
      <p:sp>
        <p:nvSpPr>
          <p:cNvPr id="13" name="Rechteck 12">
            <a:extLst>
              <a:ext uri="{FF2B5EF4-FFF2-40B4-BE49-F238E27FC236}">
                <a16:creationId xmlns:a16="http://schemas.microsoft.com/office/drawing/2014/main" id="{4C640C89-3C9D-7CBC-D5F6-6D2C8DAE714A}"/>
              </a:ext>
            </a:extLst>
          </p:cNvPr>
          <p:cNvSpPr/>
          <p:nvPr userDrawn="1"/>
        </p:nvSpPr>
        <p:spPr>
          <a:xfrm>
            <a:off x="1022861" y="3604617"/>
            <a:ext cx="1428750" cy="2355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r>
              <a:rPr lang="de-DE" sz="1200" b="1" dirty="0">
                <a:solidFill>
                  <a:schemeClr val="tx1"/>
                </a:solidFill>
                <a:latin typeface="Helvetica" panose="020B0604020202020204" pitchFamily="34" charset="0"/>
                <a:cs typeface="Helvetica" panose="020B0604020202020204" pitchFamily="34" charset="0"/>
              </a:rPr>
              <a:t>Material:</a:t>
            </a:r>
          </a:p>
        </p:txBody>
      </p:sp>
      <p:sp>
        <p:nvSpPr>
          <p:cNvPr id="14" name="Rechteck: abgerundete Ecken 13">
            <a:extLst>
              <a:ext uri="{FF2B5EF4-FFF2-40B4-BE49-F238E27FC236}">
                <a16:creationId xmlns:a16="http://schemas.microsoft.com/office/drawing/2014/main" id="{BE4C58BD-93F7-38B1-3361-28CC8EA505AE}"/>
              </a:ext>
            </a:extLst>
          </p:cNvPr>
          <p:cNvSpPr/>
          <p:nvPr userDrawn="1"/>
        </p:nvSpPr>
        <p:spPr>
          <a:xfrm>
            <a:off x="1781031" y="3542292"/>
            <a:ext cx="670472" cy="360187"/>
          </a:xfrm>
          <a:prstGeom prst="roundRect">
            <a:avLst>
              <a:gd name="adj" fmla="val 50000"/>
            </a:avLst>
          </a:prstGeom>
          <a:solidFill>
            <a:srgbClr val="79D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EA-6</a:t>
            </a:r>
          </a:p>
        </p:txBody>
      </p:sp>
      <p:sp>
        <p:nvSpPr>
          <p:cNvPr id="22" name="Rechteck: abgerundete Ecken 21">
            <a:extLst>
              <a:ext uri="{FF2B5EF4-FFF2-40B4-BE49-F238E27FC236}">
                <a16:creationId xmlns:a16="http://schemas.microsoft.com/office/drawing/2014/main" id="{4CC62417-225F-3E94-A8AD-0280EF8A6F60}"/>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23" name="Rechteck: abgerundete Ecken 22">
            <a:extLst>
              <a:ext uri="{FF2B5EF4-FFF2-40B4-BE49-F238E27FC236}">
                <a16:creationId xmlns:a16="http://schemas.microsoft.com/office/drawing/2014/main" id="{9CFB0225-AF0E-E002-BDED-2B66A8F11F5B}"/>
              </a:ext>
            </a:extLst>
          </p:cNvPr>
          <p:cNvSpPr/>
          <p:nvPr userDrawn="1"/>
        </p:nvSpPr>
        <p:spPr>
          <a:xfrm>
            <a:off x="5549899" y="393570"/>
            <a:ext cx="989251"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Inhalt 3/3</a:t>
            </a:r>
          </a:p>
        </p:txBody>
      </p:sp>
      <p:grpSp>
        <p:nvGrpSpPr>
          <p:cNvPr id="24" name="Gruppieren 23">
            <a:extLst>
              <a:ext uri="{FF2B5EF4-FFF2-40B4-BE49-F238E27FC236}">
                <a16:creationId xmlns:a16="http://schemas.microsoft.com/office/drawing/2014/main" id="{D7DCBD81-104B-DB1A-03C3-FE7E9B9B7756}"/>
              </a:ext>
            </a:extLst>
          </p:cNvPr>
          <p:cNvGrpSpPr>
            <a:grpSpLocks/>
          </p:cNvGrpSpPr>
          <p:nvPr userDrawn="1"/>
        </p:nvGrpSpPr>
        <p:grpSpPr>
          <a:xfrm>
            <a:off x="1031300" y="10073302"/>
            <a:ext cx="1069511" cy="253546"/>
            <a:chOff x="4740892" y="3380559"/>
            <a:chExt cx="716795" cy="169928"/>
          </a:xfrm>
        </p:grpSpPr>
        <p:pic>
          <p:nvPicPr>
            <p:cNvPr id="25" name="Grafik 24">
              <a:extLst>
                <a:ext uri="{FF2B5EF4-FFF2-40B4-BE49-F238E27FC236}">
                  <a16:creationId xmlns:a16="http://schemas.microsoft.com/office/drawing/2014/main" id="{8227A222-8DDA-5889-1219-7E3A225E26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2151" y="3420042"/>
              <a:ext cx="615536" cy="90000"/>
            </a:xfrm>
            <a:prstGeom prst="rect">
              <a:avLst/>
            </a:prstGeom>
          </p:spPr>
        </p:pic>
        <p:sp>
          <p:nvSpPr>
            <p:cNvPr id="26" name="Textfeld 25">
              <a:extLst>
                <a:ext uri="{FF2B5EF4-FFF2-40B4-BE49-F238E27FC236}">
                  <a16:creationId xmlns:a16="http://schemas.microsoft.com/office/drawing/2014/main" id="{201B3F6E-9A33-AFAC-96A7-8E213418D010}"/>
                </a:ext>
              </a:extLst>
            </p:cNvPr>
            <p:cNvSpPr txBox="1">
              <a:spLocks/>
            </p:cNvSpPr>
            <p:nvPr/>
          </p:nvSpPr>
          <p:spPr>
            <a:xfrm>
              <a:off x="4740892" y="3380559"/>
              <a:ext cx="526843" cy="169928"/>
            </a:xfrm>
            <a:prstGeom prst="rect">
              <a:avLst/>
            </a:prstGeom>
            <a:noFill/>
          </p:spPr>
          <p:txBody>
            <a:bodyPr wrap="square" lIns="0" tIns="49347" rIns="98694" bIns="49347" rtlCol="0" anchor="t">
              <a:spAutoFit/>
            </a:bodyPr>
            <a:lstStyle/>
            <a:p>
              <a:r>
                <a:rPr lang="de-DE" sz="1000" dirty="0">
                  <a:solidFill>
                    <a:schemeClr val="bg2">
                      <a:lumMod val="75000"/>
                    </a:schemeClr>
                  </a:solidFill>
                  <a:latin typeface="helvetica"/>
                  <a:ea typeface="Inter" panose="020B0502030000000004" pitchFamily="34" charset="0"/>
                  <a:cs typeface="Inter" panose="020B0502030000000004" pitchFamily="34" charset="0"/>
                </a:rPr>
                <a:t>© </a:t>
              </a:r>
              <a:endParaRPr lang="de-DE" sz="1000" dirty="0">
                <a:solidFill>
                  <a:schemeClr val="bg2">
                    <a:lumMod val="75000"/>
                  </a:schemeClr>
                </a:solidFill>
                <a:latin typeface="helvetica"/>
                <a:cs typeface="helvetica"/>
              </a:endParaRPr>
            </a:p>
          </p:txBody>
        </p:sp>
      </p:grpSp>
      <p:pic>
        <p:nvPicPr>
          <p:cNvPr id="2" name="Grafik 1">
            <a:extLst>
              <a:ext uri="{FF2B5EF4-FFF2-40B4-BE49-F238E27FC236}">
                <a16:creationId xmlns:a16="http://schemas.microsoft.com/office/drawing/2014/main" id="{027F3AA2-B09B-F288-DCDC-064F33C8A6C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8406" y="2015309"/>
            <a:ext cx="1432800" cy="1432800"/>
          </a:xfrm>
          <a:prstGeom prst="rect">
            <a:avLst/>
          </a:prstGeom>
        </p:spPr>
      </p:pic>
    </p:spTree>
    <p:extLst>
      <p:ext uri="{BB962C8B-B14F-4D97-AF65-F5344CB8AC3E}">
        <p14:creationId xmlns:p14="http://schemas.microsoft.com/office/powerpoint/2010/main" val="3958149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A-a 1/3">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9C8C6178-CB57-D842-EBAA-662E7A672424}"/>
              </a:ext>
            </a:extLst>
          </p:cNvPr>
          <p:cNvSpPr/>
          <p:nvPr userDrawn="1"/>
        </p:nvSpPr>
        <p:spPr>
          <a:xfrm>
            <a:off x="1022861" y="1506430"/>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Allgemeine Informationen</a:t>
            </a:r>
            <a:endParaRPr lang="de-DE" sz="1400" dirty="0">
              <a:solidFill>
                <a:schemeClr val="tx1"/>
              </a:solidFill>
              <a:latin typeface="Helvetica" panose="020B0604020202020204" pitchFamily="34" charset="0"/>
              <a:cs typeface="Helvetica" panose="020B0604020202020204" pitchFamily="34" charset="0"/>
            </a:endParaRPr>
          </a:p>
        </p:txBody>
      </p:sp>
      <p:sp>
        <p:nvSpPr>
          <p:cNvPr id="7" name="Rechteck 6">
            <a:extLst>
              <a:ext uri="{FF2B5EF4-FFF2-40B4-BE49-F238E27FC236}">
                <a16:creationId xmlns:a16="http://schemas.microsoft.com/office/drawing/2014/main" id="{4F8215C2-A12A-8C12-F32D-DEB75F8F19FE}"/>
              </a:ext>
            </a:extLst>
          </p:cNvPr>
          <p:cNvSpPr/>
          <p:nvPr userDrawn="1"/>
        </p:nvSpPr>
        <p:spPr>
          <a:xfrm>
            <a:off x="1020525" y="1790285"/>
            <a:ext cx="5513950" cy="935893"/>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Dauer der Einheit:</a:t>
            </a:r>
            <a:r>
              <a:rPr lang="de-DE" sz="1200" dirty="0">
                <a:solidFill>
                  <a:schemeClr val="tx1"/>
                </a:solidFill>
                <a:latin typeface="Helvetica" panose="020B0604020202020204" pitchFamily="34" charset="0"/>
                <a:cs typeface="Helvetica" panose="020B0604020202020204" pitchFamily="34" charset="0"/>
              </a:rPr>
              <a:t>		45 Min. (plus Hausaufgabe)</a:t>
            </a:r>
          </a:p>
          <a:p>
            <a:r>
              <a:rPr lang="de-DE" sz="1200" b="1" dirty="0">
                <a:solidFill>
                  <a:schemeClr val="tx1"/>
                </a:solidFill>
                <a:latin typeface="Helvetica" panose="020B0604020202020204" pitchFamily="34" charset="0"/>
                <a:cs typeface="Helvetica" panose="020B0604020202020204" pitchFamily="34" charset="0"/>
              </a:rPr>
              <a:t>Jahrgangsstufen:</a:t>
            </a:r>
            <a:r>
              <a:rPr lang="de-DE" sz="1200" dirty="0">
                <a:solidFill>
                  <a:schemeClr val="tx1"/>
                </a:solidFill>
                <a:latin typeface="Helvetica" panose="020B0604020202020204" pitchFamily="34" charset="0"/>
                <a:cs typeface="Helvetica" panose="020B0604020202020204" pitchFamily="34" charset="0"/>
              </a:rPr>
              <a:t>		Klassen 4 bis 6</a:t>
            </a:r>
          </a:p>
          <a:p>
            <a:r>
              <a:rPr lang="de-DE" sz="1200" b="1" dirty="0">
                <a:solidFill>
                  <a:schemeClr val="tx1"/>
                </a:solidFill>
                <a:latin typeface="Helvetica" panose="020B0604020202020204" pitchFamily="34" charset="0"/>
                <a:cs typeface="Helvetica" panose="020B0604020202020204" pitchFamily="34" charset="0"/>
              </a:rPr>
              <a:t>Schulformen:</a:t>
            </a:r>
            <a:r>
              <a:rPr lang="de-DE" sz="1200" dirty="0">
                <a:solidFill>
                  <a:schemeClr val="tx1"/>
                </a:solidFill>
                <a:latin typeface="Helvetica" panose="020B0604020202020204" pitchFamily="34" charset="0"/>
                <a:cs typeface="Helvetica" panose="020B0604020202020204" pitchFamily="34" charset="0"/>
              </a:rPr>
              <a:t>		Grundschule, </a:t>
            </a:r>
            <a:r>
              <a:rPr lang="de-DE" sz="1200">
                <a:solidFill>
                  <a:schemeClr val="tx1"/>
                </a:solidFill>
                <a:latin typeface="Helvetica" panose="020B0604020202020204" pitchFamily="34" charset="0"/>
                <a:cs typeface="Helvetica" panose="020B0604020202020204" pitchFamily="34" charset="0"/>
              </a:rPr>
              <a:t>alle weiterführenden </a:t>
            </a:r>
            <a:r>
              <a:rPr lang="de-DE" sz="1200" dirty="0">
                <a:solidFill>
                  <a:schemeClr val="tx1"/>
                </a:solidFill>
                <a:latin typeface="Helvetica" panose="020B0604020202020204" pitchFamily="34" charset="0"/>
                <a:cs typeface="Helvetica" panose="020B0604020202020204" pitchFamily="34" charset="0"/>
              </a:rPr>
              <a:t>Schulen (Sek I)</a:t>
            </a:r>
          </a:p>
          <a:p>
            <a:r>
              <a:rPr lang="de-DE" sz="1200" b="1" dirty="0">
                <a:solidFill>
                  <a:schemeClr val="tx1"/>
                </a:solidFill>
                <a:latin typeface="Helvetica" panose="020B0604020202020204" pitchFamily="34" charset="0"/>
                <a:cs typeface="Helvetica" panose="020B0604020202020204" pitchFamily="34" charset="0"/>
              </a:rPr>
              <a:t>Fächerbezug:</a:t>
            </a:r>
            <a:r>
              <a:rPr lang="de-DE" sz="1200" dirty="0">
                <a:solidFill>
                  <a:schemeClr val="tx1"/>
                </a:solidFill>
                <a:latin typeface="Helvetica" panose="020B0604020202020204" pitchFamily="34" charset="0"/>
                <a:cs typeface="Helvetica" panose="020B0604020202020204" pitchFamily="34" charset="0"/>
              </a:rPr>
              <a:t>		Mathematik, Sachunterricht, Wirtschaftsunterricht</a:t>
            </a:r>
          </a:p>
        </p:txBody>
      </p:sp>
      <p:sp>
        <p:nvSpPr>
          <p:cNvPr id="9" name="Rechteck: abgerundete Ecken 8">
            <a:extLst>
              <a:ext uri="{FF2B5EF4-FFF2-40B4-BE49-F238E27FC236}">
                <a16:creationId xmlns:a16="http://schemas.microsoft.com/office/drawing/2014/main" id="{C43682D1-B20F-C7F3-4910-E62D142EE084}"/>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0" name="Rechteck 9">
            <a:extLst>
              <a:ext uri="{FF2B5EF4-FFF2-40B4-BE49-F238E27FC236}">
                <a16:creationId xmlns:a16="http://schemas.microsoft.com/office/drawing/2014/main" id="{A8A02B5F-1106-82B3-187F-DEC7D65D2958}"/>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Übersicht zur Einheit „Einnahmen und Ausgaben“</a:t>
            </a:r>
            <a:endParaRPr lang="de-DE" sz="1600" dirty="0">
              <a:solidFill>
                <a:schemeClr val="tx2"/>
              </a:solidFill>
              <a:latin typeface="Helvetica" panose="020B0604020202020204" pitchFamily="34" charset="0"/>
              <a:cs typeface="Helvetica" panose="020B0604020202020204" pitchFamily="34" charset="0"/>
            </a:endParaRPr>
          </a:p>
        </p:txBody>
      </p:sp>
      <p:sp>
        <p:nvSpPr>
          <p:cNvPr id="11" name="Rechteck 10">
            <a:extLst>
              <a:ext uri="{FF2B5EF4-FFF2-40B4-BE49-F238E27FC236}">
                <a16:creationId xmlns:a16="http://schemas.microsoft.com/office/drawing/2014/main" id="{AF922BB2-96C1-2640-0273-8D67FAEFAEC7}"/>
              </a:ext>
            </a:extLst>
          </p:cNvPr>
          <p:cNvSpPr/>
          <p:nvPr userDrawn="1"/>
        </p:nvSpPr>
        <p:spPr>
          <a:xfrm>
            <a:off x="1041162" y="299515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Inhaltliche Relevanz des Themas</a:t>
            </a:r>
            <a:endParaRPr lang="de-DE" sz="1400" dirty="0">
              <a:solidFill>
                <a:schemeClr val="tx1"/>
              </a:solidFill>
              <a:latin typeface="Helvetica" panose="020B0604020202020204" pitchFamily="34" charset="0"/>
              <a:cs typeface="Helvetica" panose="020B0604020202020204" pitchFamily="34" charset="0"/>
            </a:endParaRPr>
          </a:p>
        </p:txBody>
      </p:sp>
      <p:sp>
        <p:nvSpPr>
          <p:cNvPr id="12" name="Rechteck 11">
            <a:extLst>
              <a:ext uri="{FF2B5EF4-FFF2-40B4-BE49-F238E27FC236}">
                <a16:creationId xmlns:a16="http://schemas.microsoft.com/office/drawing/2014/main" id="{929FCC91-37E8-2D89-DC99-588CB187258E}"/>
              </a:ext>
            </a:extLst>
          </p:cNvPr>
          <p:cNvSpPr/>
          <p:nvPr userDrawn="1"/>
        </p:nvSpPr>
        <p:spPr>
          <a:xfrm>
            <a:off x="1041162" y="3317650"/>
            <a:ext cx="5523669" cy="20178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r>
              <a:rPr lang="de-DE" sz="1200" dirty="0">
                <a:solidFill>
                  <a:schemeClr val="tx1"/>
                </a:solidFill>
                <a:latin typeface="Helvetica" panose="020B0604020202020204" pitchFamily="34" charset="0"/>
                <a:cs typeface="Helvetica" panose="020B0604020202020204" pitchFamily="34" charset="0"/>
              </a:rPr>
              <a:t>Schuldnerberatungen berichten immer wieder davon, dass ihren Klienten vor allem eines fehlt: der Überblick über die eigenen Finanzen. Das Führen eines Haushaltsbuches gehört daher zu einem wichtigen Instrument, um finanziellen Problemen zu begegnen – oder ihnen im Idealfall vorzubeugen.</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Diese Einheit soll Schülerinnen und Schülern frühzeitig vermitteln, wie wichtig der Überblick über das eigene Geld ist und wie er beim Festlegen und Erreichen von Sparzielen hilft.</a:t>
            </a:r>
          </a:p>
        </p:txBody>
      </p:sp>
      <p:sp>
        <p:nvSpPr>
          <p:cNvPr id="13" name="Textfeld 12">
            <a:extLst>
              <a:ext uri="{FF2B5EF4-FFF2-40B4-BE49-F238E27FC236}">
                <a16:creationId xmlns:a16="http://schemas.microsoft.com/office/drawing/2014/main" id="{276B0635-8F1B-0F02-55DA-EBF547986CFA}"/>
              </a:ext>
            </a:extLst>
          </p:cNvPr>
          <p:cNvSpPr txBox="1"/>
          <p:nvPr userDrawn="1"/>
        </p:nvSpPr>
        <p:spPr>
          <a:xfrm>
            <a:off x="1061800" y="5382094"/>
            <a:ext cx="5523668" cy="1370440"/>
          </a:xfrm>
          <a:prstGeom prst="rect">
            <a:avLst/>
          </a:prstGeom>
          <a:noFill/>
        </p:spPr>
        <p:txBody>
          <a:bodyPr wrap="square" lIns="0" tIns="0" rIns="0" bIns="0">
            <a:spAutoFit/>
          </a:bodyPr>
          <a:lstStyle/>
          <a:p>
            <a:pPr marL="342900" lvl="0" indent="-342900">
              <a:lnSpc>
                <a:spcPct val="107000"/>
              </a:lnSpc>
              <a:buFont typeface="Symbol" panose="05050102010706020507" pitchFamily="18" charset="2"/>
              <a:buChar char=""/>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Fachlich-inhaltlich: </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Für diese Unterrichtseinheit sollten Ihre Schülerinnen und Schüler die Addition im Zahlenraum bis 100 beherrschen, ältere Schülerinnen und Schüler zudem den Dreisatz und die Prozentrechnung.</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228600">
              <a:lnSpc>
                <a:spcPct val="107000"/>
              </a:lnSpc>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Methodisch:</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Für diese Unterrichtseinheit sind keine speziellen methodischen Vorkenntnisse aufseiten der Schülerinnen und Schüler erforderlich.</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p:txBody>
      </p:sp>
      <p:sp>
        <p:nvSpPr>
          <p:cNvPr id="14" name="Rechteck 13">
            <a:extLst>
              <a:ext uri="{FF2B5EF4-FFF2-40B4-BE49-F238E27FC236}">
                <a16:creationId xmlns:a16="http://schemas.microsoft.com/office/drawing/2014/main" id="{4BD61786-43E2-06D2-A5D4-3051EC942D39}"/>
              </a:ext>
            </a:extLst>
          </p:cNvPr>
          <p:cNvSpPr/>
          <p:nvPr userDrawn="1"/>
        </p:nvSpPr>
        <p:spPr>
          <a:xfrm>
            <a:off x="1041162" y="5056013"/>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Erforderliche Vorkenntnisse</a:t>
            </a:r>
            <a:endParaRPr lang="de-DE" sz="1400" dirty="0">
              <a:solidFill>
                <a:schemeClr val="tx1"/>
              </a:solidFill>
              <a:latin typeface="Helvetica" panose="020B0604020202020204" pitchFamily="34" charset="0"/>
              <a:cs typeface="Helvetica" panose="020B0604020202020204" pitchFamily="34" charset="0"/>
            </a:endParaRPr>
          </a:p>
        </p:txBody>
      </p:sp>
      <p:sp>
        <p:nvSpPr>
          <p:cNvPr id="15" name="Textfeld 14">
            <a:extLst>
              <a:ext uri="{FF2B5EF4-FFF2-40B4-BE49-F238E27FC236}">
                <a16:creationId xmlns:a16="http://schemas.microsoft.com/office/drawing/2014/main" id="{875F091C-B285-ADF1-1F1A-7299881A244F}"/>
              </a:ext>
            </a:extLst>
          </p:cNvPr>
          <p:cNvSpPr txBox="1"/>
          <p:nvPr userDrawn="1"/>
        </p:nvSpPr>
        <p:spPr>
          <a:xfrm>
            <a:off x="1061799" y="7340283"/>
            <a:ext cx="5513949" cy="1172822"/>
          </a:xfrm>
          <a:prstGeom prst="rect">
            <a:avLst/>
          </a:prstGeom>
          <a:noFill/>
        </p:spPr>
        <p:txBody>
          <a:bodyPr wrap="square" lIns="0" tIns="0" rIns="0" bIns="0">
            <a:spAutoFit/>
          </a:bodyPr>
          <a:lstStyle/>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Zur Durchführung empfehlen wir Ihnen die Nutzung von </a:t>
            </a: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Laptop oder PC plus </a:t>
            </a:r>
            <a:r>
              <a:rPr lang="de-DE" sz="1200" b="1"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Beamer</a:t>
            </a: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oder Fernseher</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Dies ist aber keine Voraussetzung. Für Ihre Schülerinnen und Schüler benötigen Sie nicht zwingend technische Mittel – diese können aber insbesondere bei der Gruppenarbeit sinnvoll sein, um Papier zu sparen und Ergebnisse leicht korrigieren und mit der gesamten Klasse teilen zu können.</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p:txBody>
      </p:sp>
      <p:sp>
        <p:nvSpPr>
          <p:cNvPr id="16" name="Rechteck 15">
            <a:extLst>
              <a:ext uri="{FF2B5EF4-FFF2-40B4-BE49-F238E27FC236}">
                <a16:creationId xmlns:a16="http://schemas.microsoft.com/office/drawing/2014/main" id="{5AF08036-7B2F-C8EB-0AB6-3385D6A4E19E}"/>
              </a:ext>
            </a:extLst>
          </p:cNvPr>
          <p:cNvSpPr/>
          <p:nvPr userDrawn="1"/>
        </p:nvSpPr>
        <p:spPr>
          <a:xfrm>
            <a:off x="1041162" y="7009820"/>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Erforderliche technische Ausstattung</a:t>
            </a:r>
            <a:endParaRPr lang="de-DE" sz="1400" dirty="0">
              <a:solidFill>
                <a:schemeClr val="tx1"/>
              </a:solidFill>
              <a:latin typeface="Helvetica" panose="020B0604020202020204" pitchFamily="34" charset="0"/>
              <a:cs typeface="Helvetica" panose="020B0604020202020204" pitchFamily="34" charset="0"/>
            </a:endParaRPr>
          </a:p>
        </p:txBody>
      </p:sp>
      <p:grpSp>
        <p:nvGrpSpPr>
          <p:cNvPr id="17" name="Gruppieren 16">
            <a:extLst>
              <a:ext uri="{FF2B5EF4-FFF2-40B4-BE49-F238E27FC236}">
                <a16:creationId xmlns:a16="http://schemas.microsoft.com/office/drawing/2014/main" id="{A4ABC4E2-ADD4-D6EB-FFC5-9D005021D1E8}"/>
              </a:ext>
            </a:extLst>
          </p:cNvPr>
          <p:cNvGrpSpPr>
            <a:grpSpLocks/>
          </p:cNvGrpSpPr>
          <p:nvPr userDrawn="1"/>
        </p:nvGrpSpPr>
        <p:grpSpPr>
          <a:xfrm>
            <a:off x="1031300" y="10073302"/>
            <a:ext cx="1069511" cy="253546"/>
            <a:chOff x="4740892" y="3380559"/>
            <a:chExt cx="716795" cy="169928"/>
          </a:xfrm>
        </p:grpSpPr>
        <p:pic>
          <p:nvPicPr>
            <p:cNvPr id="18" name="Grafik 17">
              <a:extLst>
                <a:ext uri="{FF2B5EF4-FFF2-40B4-BE49-F238E27FC236}">
                  <a16:creationId xmlns:a16="http://schemas.microsoft.com/office/drawing/2014/main" id="{98A17369-3E42-997D-222E-783B2043C3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2151" y="3420042"/>
              <a:ext cx="615536" cy="90000"/>
            </a:xfrm>
            <a:prstGeom prst="rect">
              <a:avLst/>
            </a:prstGeom>
          </p:spPr>
        </p:pic>
        <p:sp>
          <p:nvSpPr>
            <p:cNvPr id="19" name="Textfeld 18">
              <a:extLst>
                <a:ext uri="{FF2B5EF4-FFF2-40B4-BE49-F238E27FC236}">
                  <a16:creationId xmlns:a16="http://schemas.microsoft.com/office/drawing/2014/main" id="{0F35FB5D-48BD-3723-72C7-368B6874CC9A}"/>
                </a:ext>
              </a:extLst>
            </p:cNvPr>
            <p:cNvSpPr txBox="1">
              <a:spLocks/>
            </p:cNvSpPr>
            <p:nvPr/>
          </p:nvSpPr>
          <p:spPr>
            <a:xfrm>
              <a:off x="4740892" y="3380559"/>
              <a:ext cx="526843" cy="169928"/>
            </a:xfrm>
            <a:prstGeom prst="rect">
              <a:avLst/>
            </a:prstGeom>
            <a:noFill/>
          </p:spPr>
          <p:txBody>
            <a:bodyPr wrap="square" lIns="0" tIns="49347" rIns="98694" bIns="49347" rtlCol="0" anchor="t">
              <a:spAutoFit/>
            </a:bodyPr>
            <a:lstStyle/>
            <a:p>
              <a:r>
                <a:rPr lang="de-DE" sz="1000" dirty="0">
                  <a:solidFill>
                    <a:schemeClr val="bg2">
                      <a:lumMod val="75000"/>
                    </a:schemeClr>
                  </a:solidFill>
                  <a:latin typeface="helvetica"/>
                  <a:ea typeface="Inter" panose="020B0502030000000004" pitchFamily="34" charset="0"/>
                  <a:cs typeface="Inter" panose="020B0502030000000004" pitchFamily="34" charset="0"/>
                </a:rPr>
                <a:t>© </a:t>
              </a:r>
              <a:endParaRPr lang="de-DE" sz="1000" dirty="0">
                <a:solidFill>
                  <a:schemeClr val="bg2">
                    <a:lumMod val="75000"/>
                  </a:schemeClr>
                </a:solidFill>
                <a:latin typeface="helvetica"/>
                <a:cs typeface="helvetica"/>
              </a:endParaRPr>
            </a:p>
          </p:txBody>
        </p:sp>
      </p:grpSp>
      <p:sp>
        <p:nvSpPr>
          <p:cNvPr id="2" name="Rechteck: abgerundete Ecken 1">
            <a:extLst>
              <a:ext uri="{FF2B5EF4-FFF2-40B4-BE49-F238E27FC236}">
                <a16:creationId xmlns:a16="http://schemas.microsoft.com/office/drawing/2014/main" id="{AD1CAE5C-29ED-7D56-0D38-F65F6B734220}"/>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EA-a 1/3</a:t>
            </a:r>
          </a:p>
        </p:txBody>
      </p:sp>
    </p:spTree>
    <p:extLst>
      <p:ext uri="{BB962C8B-B14F-4D97-AF65-F5344CB8AC3E}">
        <p14:creationId xmlns:p14="http://schemas.microsoft.com/office/powerpoint/2010/main" val="2956458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A-a 2/3">
    <p:spTree>
      <p:nvGrpSpPr>
        <p:cNvPr id="1" name=""/>
        <p:cNvGrpSpPr/>
        <p:nvPr/>
      </p:nvGrpSpPr>
      <p:grpSpPr>
        <a:xfrm>
          <a:off x="0" y="0"/>
          <a:ext cx="0" cy="0"/>
          <a:chOff x="0" y="0"/>
          <a:chExt cx="0" cy="0"/>
        </a:xfrm>
      </p:grpSpPr>
      <p:sp>
        <p:nvSpPr>
          <p:cNvPr id="6" name="Rechteck: abgerundete Ecken 5">
            <a:extLst>
              <a:ext uri="{FF2B5EF4-FFF2-40B4-BE49-F238E27FC236}">
                <a16:creationId xmlns:a16="http://schemas.microsoft.com/office/drawing/2014/main" id="{215F60BC-218B-B98C-2CD0-0385B3FACE2E}"/>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0" name="Rechteck 9">
            <a:extLst>
              <a:ext uri="{FF2B5EF4-FFF2-40B4-BE49-F238E27FC236}">
                <a16:creationId xmlns:a16="http://schemas.microsoft.com/office/drawing/2014/main" id="{79A267CA-5BAB-D3DD-1338-0108C95DD759}"/>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Lernziele und Kompetenzen</a:t>
            </a:r>
            <a:endParaRPr lang="de-DE" sz="1400" dirty="0">
              <a:solidFill>
                <a:schemeClr val="tx1"/>
              </a:solidFill>
              <a:latin typeface="Helvetica" panose="020B0604020202020204" pitchFamily="34" charset="0"/>
              <a:cs typeface="Helvetica" panose="020B0604020202020204" pitchFamily="34" charset="0"/>
            </a:endParaRPr>
          </a:p>
        </p:txBody>
      </p:sp>
      <p:sp>
        <p:nvSpPr>
          <p:cNvPr id="11" name="Rechteck 10">
            <a:extLst>
              <a:ext uri="{FF2B5EF4-FFF2-40B4-BE49-F238E27FC236}">
                <a16:creationId xmlns:a16="http://schemas.microsoft.com/office/drawing/2014/main" id="{C7BEF658-889C-5331-2715-0A287BA208B8}"/>
              </a:ext>
            </a:extLst>
          </p:cNvPr>
          <p:cNvSpPr/>
          <p:nvPr userDrawn="1"/>
        </p:nvSpPr>
        <p:spPr>
          <a:xfrm>
            <a:off x="1041162" y="1336245"/>
            <a:ext cx="5523669" cy="83418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In diesem Modul erwerben bzw. stärken die Schülerinnen und Schüler folgende Kompetenzen.</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Sachkompetenz: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die Begriffe „Einnahmen“ und „Ausgaben“ richtig anwenden.</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können Einnahmen und Ausgaben mithilfe der Grundrechenarten berechnen und ggf. mithilfe der Prozentrechnung vergleichen.</a:t>
            </a:r>
            <a:br>
              <a:rPr lang="de-DE" sz="1200" dirty="0">
                <a:solidFill>
                  <a:srgbClr val="243039"/>
                </a:solidFill>
                <a:latin typeface="Helvetica" panose="020B0604020202020204" pitchFamily="34" charset="0"/>
                <a:ea typeface="Calibri" panose="020F0502020204030204" pitchFamily="34" charset="0"/>
                <a:cs typeface="Times New Roman" panose="02020603050405020304" pitchFamily="18" charset="0"/>
              </a:rPr>
            </a:br>
            <a:endParaRPr lang="de-DE" sz="1200" dirty="0">
              <a:solidFill>
                <a:srgbClr val="243039"/>
              </a:solidFill>
              <a:latin typeface="Helvetica" panose="020B060402020202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Methodenkompetenz: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eine Aufstellung von Einnahmen und Ausgaben erstellen.</a:t>
            </a:r>
            <a:br>
              <a:rPr lang="de-DE" sz="1200" dirty="0">
                <a:solidFill>
                  <a:srgbClr val="243039"/>
                </a:solidFill>
                <a:latin typeface="Inter" panose="020B0502030000000004" pitchFamily="34" charset="0"/>
                <a:ea typeface="Calibri" panose="020F0502020204030204" pitchFamily="34" charset="0"/>
                <a:cs typeface="Times New Roman" panose="02020603050405020304" pitchFamily="18" charset="0"/>
              </a:rPr>
            </a:b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Urteilskompetenz: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Sparmöglichkeiten erkennen und Tipps zum Sparen formulieren.</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können beurteilen, welche Folgen die Senkung von Ausgaben hat, und zwischen verzichtbaren und unverzichtbaren Ausgaben unterscheiden.</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können eigene Sparziele definieren und die Erreichung derselben planen.</a:t>
            </a:r>
            <a:b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b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Selbst- und Sozialkompetenz: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sich in Partner- und Gruppenarbeit organisieren.</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können miteinander diskutieren und beachten dabei die wichtigsten Regeln der Gesprächsführung.</a:t>
            </a:r>
            <a:b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b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Medienkompetenz:</a:t>
            </a:r>
          </a:p>
          <a:p>
            <a:pPr marL="342900" lvl="0" indent="-342900">
              <a:lnSpc>
                <a:spcPct val="107000"/>
              </a:lnSpc>
              <a:spcAft>
                <a:spcPts val="800"/>
              </a:spcAft>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ihre Einnahmen und Ausgaben mithilfe von digitalen oder Printmaterialien dokumentieren.</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p:txBody>
      </p:sp>
      <p:sp>
        <p:nvSpPr>
          <p:cNvPr id="3" name="Rechteck: abgerundete Ecken 2">
            <a:extLst>
              <a:ext uri="{FF2B5EF4-FFF2-40B4-BE49-F238E27FC236}">
                <a16:creationId xmlns:a16="http://schemas.microsoft.com/office/drawing/2014/main" id="{E2553D25-6CB9-3B1D-F4FB-4DC35FB97FC7}"/>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EA-a 2/3</a:t>
            </a:r>
          </a:p>
        </p:txBody>
      </p:sp>
    </p:spTree>
    <p:extLst>
      <p:ext uri="{BB962C8B-B14F-4D97-AF65-F5344CB8AC3E}">
        <p14:creationId xmlns:p14="http://schemas.microsoft.com/office/powerpoint/2010/main" val="201963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A-a 3/3">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31FAEE97-A6C6-C7C5-6832-2B1AFEBBF62B}"/>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3" name="Rechteck 12">
            <a:extLst>
              <a:ext uri="{FF2B5EF4-FFF2-40B4-BE49-F238E27FC236}">
                <a16:creationId xmlns:a16="http://schemas.microsoft.com/office/drawing/2014/main" id="{5C0F2ED2-AF50-3EF3-827E-E18FA76435CA}"/>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Hintergrundinformationen</a:t>
            </a:r>
            <a:endParaRPr lang="de-DE" sz="1400" dirty="0">
              <a:solidFill>
                <a:schemeClr val="tx1"/>
              </a:solidFill>
              <a:latin typeface="Helvetica" panose="020B0604020202020204" pitchFamily="34" charset="0"/>
              <a:cs typeface="Helvetica" panose="020B0604020202020204" pitchFamily="34" charset="0"/>
            </a:endParaRPr>
          </a:p>
        </p:txBody>
      </p:sp>
      <p:grpSp>
        <p:nvGrpSpPr>
          <p:cNvPr id="5" name="Gruppieren 4">
            <a:extLst>
              <a:ext uri="{FF2B5EF4-FFF2-40B4-BE49-F238E27FC236}">
                <a16:creationId xmlns:a16="http://schemas.microsoft.com/office/drawing/2014/main" id="{3A727F07-6600-CEEB-37C7-C7C53C08D966}"/>
              </a:ext>
            </a:extLst>
          </p:cNvPr>
          <p:cNvGrpSpPr/>
          <p:nvPr userDrawn="1"/>
        </p:nvGrpSpPr>
        <p:grpSpPr>
          <a:xfrm>
            <a:off x="1051562" y="2929481"/>
            <a:ext cx="5523669" cy="2561961"/>
            <a:chOff x="1008103" y="5345906"/>
            <a:chExt cx="5523669" cy="2561961"/>
          </a:xfrm>
        </p:grpSpPr>
        <p:sp>
          <p:nvSpPr>
            <p:cNvPr id="6" name="Rechteck 5">
              <a:extLst>
                <a:ext uri="{FF2B5EF4-FFF2-40B4-BE49-F238E27FC236}">
                  <a16:creationId xmlns:a16="http://schemas.microsoft.com/office/drawing/2014/main" id="{B481163A-1A0B-F654-7AF7-9B49C071DDB1}"/>
                </a:ext>
              </a:extLst>
            </p:cNvPr>
            <p:cNvSpPr/>
            <p:nvPr/>
          </p:nvSpPr>
          <p:spPr>
            <a:xfrm>
              <a:off x="1008103" y="5345906"/>
              <a:ext cx="5523669" cy="2561961"/>
            </a:xfrm>
            <a:prstGeom prst="rect">
              <a:avLst/>
            </a:prstGeom>
            <a:solidFill>
              <a:schemeClr val="bg1"/>
            </a:solidFill>
            <a:ln>
              <a:solidFill>
                <a:schemeClr val="bg2"/>
              </a:solidFill>
            </a:ln>
            <a:effectLst>
              <a:outerShdw blurRad="50800" dist="381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Rechteck 6">
              <a:extLst>
                <a:ext uri="{FF2B5EF4-FFF2-40B4-BE49-F238E27FC236}">
                  <a16:creationId xmlns:a16="http://schemas.microsoft.com/office/drawing/2014/main" id="{3668CFA6-4137-C93E-4034-8D404CE82C9C}"/>
                </a:ext>
              </a:extLst>
            </p:cNvPr>
            <p:cNvSpPr/>
            <p:nvPr/>
          </p:nvSpPr>
          <p:spPr>
            <a:xfrm>
              <a:off x="3555552" y="5465650"/>
              <a:ext cx="2917408" cy="16249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de-DE" sz="1200" b="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Unterrichtseinheit „Kluger Konsum“</a:t>
              </a:r>
            </a:p>
            <a:p>
              <a:pPr marL="171450" indent="-171450">
                <a:lnSpc>
                  <a:spcPct val="107000"/>
                </a:lnSpc>
                <a:spcAft>
                  <a:spcPts val="800"/>
                </a:spcAft>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Dauer: 90 Min.</a:t>
              </a:r>
            </a:p>
            <a:p>
              <a:pPr marL="171450" indent="-171450">
                <a:lnSpc>
                  <a:spcPct val="107000"/>
                </a:lnSpc>
                <a:spcAft>
                  <a:spcPts val="800"/>
                </a:spcAft>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Jahrgangsstufen: Klassen 6 bis 8</a:t>
              </a:r>
            </a:p>
            <a:p>
              <a:pPr marL="171450" indent="-171450">
                <a:lnSpc>
                  <a:spcPct val="107000"/>
                </a:lnSpc>
                <a:spcAft>
                  <a:spcPts val="800"/>
                </a:spcAft>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Schulformen: alle weiterführenden Schulen (Sek I)</a:t>
              </a:r>
            </a:p>
            <a:p>
              <a:pPr marL="171450" indent="-171450">
                <a:lnSpc>
                  <a:spcPct val="107000"/>
                </a:lnSpc>
                <a:spcAft>
                  <a:spcPts val="800"/>
                </a:spcAft>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Fächer: Wirtschaftsunterricht</a:t>
              </a:r>
            </a:p>
          </p:txBody>
        </p:sp>
      </p:grpSp>
      <p:sp>
        <p:nvSpPr>
          <p:cNvPr id="10" name="Rechteck 9">
            <a:extLst>
              <a:ext uri="{FF2B5EF4-FFF2-40B4-BE49-F238E27FC236}">
                <a16:creationId xmlns:a16="http://schemas.microsoft.com/office/drawing/2014/main" id="{FDFEB977-489F-8911-98DB-46A063DC7396}"/>
              </a:ext>
            </a:extLst>
          </p:cNvPr>
          <p:cNvSpPr/>
          <p:nvPr userDrawn="1"/>
        </p:nvSpPr>
        <p:spPr>
          <a:xfrm>
            <a:off x="1041162" y="256562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Weitere Unterrichtseinheiten</a:t>
            </a:r>
            <a:endParaRPr lang="de-DE" sz="1400" dirty="0">
              <a:solidFill>
                <a:schemeClr val="tx1"/>
              </a:solidFill>
              <a:latin typeface="Helvetica" panose="020B0604020202020204" pitchFamily="34" charset="0"/>
              <a:cs typeface="Helvetica" panose="020B0604020202020204" pitchFamily="34" charset="0"/>
            </a:endParaRPr>
          </a:p>
        </p:txBody>
      </p:sp>
      <p:pic>
        <p:nvPicPr>
          <p:cNvPr id="11" name="Grafik 10">
            <a:extLst>
              <a:ext uri="{FF2B5EF4-FFF2-40B4-BE49-F238E27FC236}">
                <a16:creationId xmlns:a16="http://schemas.microsoft.com/office/drawing/2014/main" id="{C63D4BB4-5858-E1E3-7C49-AF8D15C8CB5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653" b="22498"/>
          <a:stretch/>
        </p:blipFill>
        <p:spPr>
          <a:xfrm>
            <a:off x="1188023" y="3079477"/>
            <a:ext cx="2242937" cy="2242800"/>
          </a:xfrm>
          <a:prstGeom prst="roundRect">
            <a:avLst>
              <a:gd name="adj" fmla="val 5814"/>
            </a:avLst>
          </a:prstGeom>
        </p:spPr>
      </p:pic>
      <p:sp>
        <p:nvSpPr>
          <p:cNvPr id="2" name="Rechteck: abgerundete Ecken 1">
            <a:extLst>
              <a:ext uri="{FF2B5EF4-FFF2-40B4-BE49-F238E27FC236}">
                <a16:creationId xmlns:a16="http://schemas.microsoft.com/office/drawing/2014/main" id="{55371B92-ECC9-B5B1-ACBB-9AA9E922C089}"/>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EA-a 3/3</a:t>
            </a:r>
          </a:p>
        </p:txBody>
      </p:sp>
    </p:spTree>
    <p:extLst>
      <p:ext uri="{BB962C8B-B14F-4D97-AF65-F5344CB8AC3E}">
        <p14:creationId xmlns:p14="http://schemas.microsoft.com/office/powerpoint/2010/main" val="4124173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A-b 1/2">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C198A9B0-CEC1-F7F1-E9E1-7E0C98E3026C}"/>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Stundenverlauf zur Einheit „Einnahmen und Ausgaben“</a:t>
            </a:r>
            <a:endParaRPr lang="de-DE" sz="1600" dirty="0">
              <a:solidFill>
                <a:schemeClr val="tx2"/>
              </a:solidFill>
              <a:latin typeface="Helvetica" panose="020B0604020202020204" pitchFamily="34" charset="0"/>
              <a:cs typeface="Helvetica" panose="020B0604020202020204" pitchFamily="34" charset="0"/>
            </a:endParaRPr>
          </a:p>
        </p:txBody>
      </p:sp>
      <p:sp>
        <p:nvSpPr>
          <p:cNvPr id="9" name="Rechteck: abgerundete Ecken 8">
            <a:extLst>
              <a:ext uri="{FF2B5EF4-FFF2-40B4-BE49-F238E27FC236}">
                <a16:creationId xmlns:a16="http://schemas.microsoft.com/office/drawing/2014/main" id="{81295B9D-ECB3-45F6-CCF9-4E210C5437FC}"/>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4" name="Rechteck: abgerundete Ecken 13">
            <a:extLst>
              <a:ext uri="{FF2B5EF4-FFF2-40B4-BE49-F238E27FC236}">
                <a16:creationId xmlns:a16="http://schemas.microsoft.com/office/drawing/2014/main" id="{859494A4-E16D-761B-922B-AAA8526C233D}"/>
              </a:ext>
            </a:extLst>
          </p:cNvPr>
          <p:cNvSpPr/>
          <p:nvPr userDrawn="1"/>
        </p:nvSpPr>
        <p:spPr>
          <a:xfrm>
            <a:off x="2007563" y="3171674"/>
            <a:ext cx="670472" cy="360187"/>
          </a:xfrm>
          <a:prstGeom prst="roundRect">
            <a:avLst>
              <a:gd name="adj" fmla="val 50000"/>
            </a:avLst>
          </a:prstGeom>
          <a:solidFill>
            <a:srgbClr val="79D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EA-1</a:t>
            </a:r>
          </a:p>
        </p:txBody>
      </p:sp>
      <p:sp>
        <p:nvSpPr>
          <p:cNvPr id="17" name="Rechteck: abgerundete Ecken 16">
            <a:extLst>
              <a:ext uri="{FF2B5EF4-FFF2-40B4-BE49-F238E27FC236}">
                <a16:creationId xmlns:a16="http://schemas.microsoft.com/office/drawing/2014/main" id="{CF220EA1-BFC8-8B77-F373-14F43E321187}"/>
              </a:ext>
            </a:extLst>
          </p:cNvPr>
          <p:cNvSpPr/>
          <p:nvPr userDrawn="1"/>
        </p:nvSpPr>
        <p:spPr>
          <a:xfrm>
            <a:off x="5634474" y="389629"/>
            <a:ext cx="90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EA-b 1/2</a:t>
            </a:r>
          </a:p>
        </p:txBody>
      </p:sp>
      <p:sp>
        <p:nvSpPr>
          <p:cNvPr id="2" name="Rechteck: abgerundete Ecken 1">
            <a:extLst>
              <a:ext uri="{FF2B5EF4-FFF2-40B4-BE49-F238E27FC236}">
                <a16:creationId xmlns:a16="http://schemas.microsoft.com/office/drawing/2014/main" id="{AD7D82F6-A73C-FFB4-835C-DF982E72AEDE}"/>
              </a:ext>
            </a:extLst>
          </p:cNvPr>
          <p:cNvSpPr/>
          <p:nvPr userDrawn="1"/>
        </p:nvSpPr>
        <p:spPr>
          <a:xfrm>
            <a:off x="2002739" y="5813274"/>
            <a:ext cx="670472" cy="360187"/>
          </a:xfrm>
          <a:prstGeom prst="roundRect">
            <a:avLst>
              <a:gd name="adj" fmla="val 50000"/>
            </a:avLst>
          </a:prstGeom>
          <a:solidFill>
            <a:srgbClr val="79D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EA-2</a:t>
            </a:r>
          </a:p>
        </p:txBody>
      </p:sp>
      <p:sp>
        <p:nvSpPr>
          <p:cNvPr id="3" name="Rechteck: abgerundete Ecken 2">
            <a:extLst>
              <a:ext uri="{FF2B5EF4-FFF2-40B4-BE49-F238E27FC236}">
                <a16:creationId xmlns:a16="http://schemas.microsoft.com/office/drawing/2014/main" id="{F35CA285-C1A6-BDFC-1AA0-E56B7C374173}"/>
              </a:ext>
            </a:extLst>
          </p:cNvPr>
          <p:cNvSpPr/>
          <p:nvPr userDrawn="1"/>
        </p:nvSpPr>
        <p:spPr>
          <a:xfrm>
            <a:off x="2002739" y="6219909"/>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EA-c</a:t>
            </a:r>
          </a:p>
        </p:txBody>
      </p:sp>
      <p:sp>
        <p:nvSpPr>
          <p:cNvPr id="4" name="Rechteck: abgerundete Ecken 3">
            <a:extLst>
              <a:ext uri="{FF2B5EF4-FFF2-40B4-BE49-F238E27FC236}">
                <a16:creationId xmlns:a16="http://schemas.microsoft.com/office/drawing/2014/main" id="{BDC21B64-91BD-E4C9-5F62-0E982E3C93E5}"/>
              </a:ext>
            </a:extLst>
          </p:cNvPr>
          <p:cNvSpPr/>
          <p:nvPr userDrawn="1"/>
        </p:nvSpPr>
        <p:spPr>
          <a:xfrm>
            <a:off x="2002739" y="9001351"/>
            <a:ext cx="670472" cy="360187"/>
          </a:xfrm>
          <a:prstGeom prst="roundRect">
            <a:avLst>
              <a:gd name="adj" fmla="val 50000"/>
            </a:avLst>
          </a:prstGeom>
          <a:solidFill>
            <a:srgbClr val="79D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EA-2</a:t>
            </a:r>
          </a:p>
        </p:txBody>
      </p:sp>
      <p:sp>
        <p:nvSpPr>
          <p:cNvPr id="5" name="Rechteck: abgerundete Ecken 4">
            <a:extLst>
              <a:ext uri="{FF2B5EF4-FFF2-40B4-BE49-F238E27FC236}">
                <a16:creationId xmlns:a16="http://schemas.microsoft.com/office/drawing/2014/main" id="{9AC47C7A-20C6-7EBC-87F2-5CE5BDABE5B6}"/>
              </a:ext>
            </a:extLst>
          </p:cNvPr>
          <p:cNvSpPr/>
          <p:nvPr userDrawn="1"/>
        </p:nvSpPr>
        <p:spPr>
          <a:xfrm>
            <a:off x="2002739" y="9407986"/>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EA-c</a:t>
            </a:r>
          </a:p>
        </p:txBody>
      </p:sp>
      <p:sp>
        <p:nvSpPr>
          <p:cNvPr id="6" name="Rechteck: abgerundete Ecken 5">
            <a:extLst>
              <a:ext uri="{FF2B5EF4-FFF2-40B4-BE49-F238E27FC236}">
                <a16:creationId xmlns:a16="http://schemas.microsoft.com/office/drawing/2014/main" id="{7B3E4000-8DB5-11E5-2107-44FEBAF6EF7A}"/>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EA-b 1/2</a:t>
            </a:r>
          </a:p>
        </p:txBody>
      </p:sp>
    </p:spTree>
    <p:extLst>
      <p:ext uri="{BB962C8B-B14F-4D97-AF65-F5344CB8AC3E}">
        <p14:creationId xmlns:p14="http://schemas.microsoft.com/office/powerpoint/2010/main" val="1879408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22AB5874-0970-7E53-2E40-8D1FCCEDCD26}"/>
              </a:ext>
            </a:extLst>
          </p:cNvPr>
          <p:cNvGrpSpPr>
            <a:grpSpLocks/>
          </p:cNvGrpSpPr>
          <p:nvPr userDrawn="1"/>
        </p:nvGrpSpPr>
        <p:grpSpPr>
          <a:xfrm>
            <a:off x="1031300" y="10073302"/>
            <a:ext cx="1069511" cy="253546"/>
            <a:chOff x="4740892" y="3380559"/>
            <a:chExt cx="716795" cy="169928"/>
          </a:xfrm>
        </p:grpSpPr>
        <p:pic>
          <p:nvPicPr>
            <p:cNvPr id="8" name="Grafik 7">
              <a:extLst>
                <a:ext uri="{FF2B5EF4-FFF2-40B4-BE49-F238E27FC236}">
                  <a16:creationId xmlns:a16="http://schemas.microsoft.com/office/drawing/2014/main" id="{7CF051FD-DEE3-07C3-6FF2-BDE10AABD87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842151" y="3420042"/>
              <a:ext cx="615536" cy="90000"/>
            </a:xfrm>
            <a:prstGeom prst="rect">
              <a:avLst/>
            </a:prstGeom>
          </p:spPr>
        </p:pic>
        <p:sp>
          <p:nvSpPr>
            <p:cNvPr id="9" name="Textfeld 8">
              <a:extLst>
                <a:ext uri="{FF2B5EF4-FFF2-40B4-BE49-F238E27FC236}">
                  <a16:creationId xmlns:a16="http://schemas.microsoft.com/office/drawing/2014/main" id="{D622B3A8-7A30-7424-BDD9-015259918A58}"/>
                </a:ext>
              </a:extLst>
            </p:cNvPr>
            <p:cNvSpPr txBox="1">
              <a:spLocks/>
            </p:cNvSpPr>
            <p:nvPr/>
          </p:nvSpPr>
          <p:spPr>
            <a:xfrm>
              <a:off x="4740892" y="3380559"/>
              <a:ext cx="526843" cy="169928"/>
            </a:xfrm>
            <a:prstGeom prst="rect">
              <a:avLst/>
            </a:prstGeom>
            <a:noFill/>
          </p:spPr>
          <p:txBody>
            <a:bodyPr wrap="square" lIns="0" tIns="49347" rIns="98694" bIns="49347" rtlCol="0" anchor="t">
              <a:spAutoFit/>
            </a:bodyPr>
            <a:lstStyle/>
            <a:p>
              <a:r>
                <a:rPr lang="de-DE" sz="1000" dirty="0">
                  <a:solidFill>
                    <a:schemeClr val="bg2">
                      <a:lumMod val="75000"/>
                    </a:schemeClr>
                  </a:solidFill>
                  <a:latin typeface="helvetica"/>
                  <a:ea typeface="Inter" panose="020B0502030000000004" pitchFamily="34" charset="0"/>
                  <a:cs typeface="Inter" panose="020B0502030000000004" pitchFamily="34" charset="0"/>
                </a:rPr>
                <a:t>© </a:t>
              </a:r>
              <a:endParaRPr lang="de-DE" sz="1000" dirty="0">
                <a:solidFill>
                  <a:schemeClr val="bg2">
                    <a:lumMod val="75000"/>
                  </a:schemeClr>
                </a:solidFill>
                <a:latin typeface="helvetica"/>
                <a:cs typeface="helvetica"/>
              </a:endParaRPr>
            </a:p>
          </p:txBody>
        </p:sp>
      </p:grpSp>
    </p:spTree>
    <p:extLst>
      <p:ext uri="{BB962C8B-B14F-4D97-AF65-F5344CB8AC3E}">
        <p14:creationId xmlns:p14="http://schemas.microsoft.com/office/powerpoint/2010/main" val="2436609279"/>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3" r:id="rId11"/>
    <p:sldLayoutId id="2147483675" r:id="rId12"/>
    <p:sldLayoutId id="2147483676" r:id="rId13"/>
    <p:sldLayoutId id="2147483677" r:id="rId14"/>
    <p:sldLayoutId id="2147483674" r:id="rId15"/>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5.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hyperlink" Target="mailto:info@finanztip.schule" TargetMode="External"/><Relationship Id="rId2" Type="http://schemas.openxmlformats.org/officeDocument/2006/relationships/hyperlink" Target="https://www.finanztip.schul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finanztip.schule/unterrichtsmaterial/kluger-konsum/"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467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4993B478-CE14-0A2B-D978-FBDC8DAF26C9}"/>
              </a:ext>
            </a:extLst>
          </p:cNvPr>
          <p:cNvGraphicFramePr>
            <a:graphicFrameLocks/>
          </p:cNvGraphicFramePr>
          <p:nvPr>
            <p:extLst>
              <p:ext uri="{D42A27DB-BD31-4B8C-83A1-F6EECF244321}">
                <p14:modId xmlns:p14="http://schemas.microsoft.com/office/powerpoint/2010/main" val="541053442"/>
              </p:ext>
            </p:extLst>
          </p:nvPr>
        </p:nvGraphicFramePr>
        <p:xfrm>
          <a:off x="1020525" y="1004827"/>
          <a:ext cx="5513949" cy="8760970"/>
        </p:xfrm>
        <a:graphic>
          <a:graphicData uri="http://schemas.openxmlformats.org/drawingml/2006/table">
            <a:tbl>
              <a:tblPr firstRow="1" bandRow="1">
                <a:tableStyleId>{5C22544A-7EE6-4342-B048-85BDC9FD1C3A}</a:tableStyleId>
              </a:tblPr>
              <a:tblGrid>
                <a:gridCol w="925661">
                  <a:extLst>
                    <a:ext uri="{9D8B030D-6E8A-4147-A177-3AD203B41FA5}">
                      <a16:colId xmlns:a16="http://schemas.microsoft.com/office/drawing/2014/main" val="2966169161"/>
                    </a:ext>
                  </a:extLst>
                </a:gridCol>
                <a:gridCol w="1219200">
                  <a:extLst>
                    <a:ext uri="{9D8B030D-6E8A-4147-A177-3AD203B41FA5}">
                      <a16:colId xmlns:a16="http://schemas.microsoft.com/office/drawing/2014/main" val="1467030689"/>
                    </a:ext>
                  </a:extLst>
                </a:gridCol>
                <a:gridCol w="3369088">
                  <a:extLst>
                    <a:ext uri="{9D8B030D-6E8A-4147-A177-3AD203B41FA5}">
                      <a16:colId xmlns:a16="http://schemas.microsoft.com/office/drawing/2014/main" val="3247674493"/>
                    </a:ext>
                  </a:extLst>
                </a:gridCol>
              </a:tblGrid>
              <a:tr h="370840">
                <a:tc>
                  <a:txBody>
                    <a:bodyPr/>
                    <a:lstStyle/>
                    <a:p>
                      <a:r>
                        <a:rPr lang="de-DE" sz="1200" dirty="0">
                          <a:solidFill>
                            <a:schemeClr val="tx1"/>
                          </a:solidFill>
                          <a:latin typeface="Helvetica" panose="020B0604020202020204" pitchFamily="34" charset="0"/>
                          <a:cs typeface="Helvetica" panose="020B0604020202020204" pitchFamily="34" charset="0"/>
                        </a:rPr>
                        <a:t>Dauer, Phase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Sozialform,</a:t>
                      </a:r>
                    </a:p>
                    <a:p>
                      <a:r>
                        <a:rPr lang="de-DE" sz="1200" dirty="0">
                          <a:solidFill>
                            <a:schemeClr val="tx1"/>
                          </a:solidFill>
                          <a:latin typeface="Helvetica" panose="020B0604020202020204" pitchFamily="34" charset="0"/>
                          <a:cs typeface="Helvetica" panose="020B0604020202020204" pitchFamily="34" charset="0"/>
                        </a:rPr>
                        <a:t>Material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Inhalt und Vorgehen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700456214"/>
                  </a:ext>
                </a:extLst>
              </a:tr>
              <a:tr h="370840">
                <a:tc>
                  <a:txBody>
                    <a:bodyPr/>
                    <a:lstStyle/>
                    <a:p>
                      <a:r>
                        <a:rPr lang="de-DE" sz="1200" dirty="0">
                          <a:latin typeface="Helvetica" panose="020B0604020202020204" pitchFamily="34" charset="0"/>
                          <a:cs typeface="Helvetica" panose="020B0604020202020204" pitchFamily="34" charset="0"/>
                        </a:rPr>
                        <a:t>8 Min.</a:t>
                      </a:r>
                      <a:br>
                        <a:rPr lang="de-DE" sz="1200" dirty="0">
                          <a:latin typeface="Helvetica" panose="020B0604020202020204" pitchFamily="34" charset="0"/>
                          <a:cs typeface="Helvetica" panose="020B0604020202020204" pitchFamily="34" charset="0"/>
                        </a:rPr>
                      </a:br>
                      <a:endParaRPr lang="de-DE" sz="1200" dirty="0">
                        <a:latin typeface="Helvetica" panose="020B0604020202020204" pitchFamily="34" charset="0"/>
                        <a:cs typeface="Helvetica" panose="020B0604020202020204" pitchFamily="34" charset="0"/>
                      </a:endParaRPr>
                    </a:p>
                    <a:p>
                      <a:r>
                        <a:rPr lang="de-DE" sz="1200" dirty="0" err="1">
                          <a:latin typeface="Helvetica" panose="020B0604020202020204" pitchFamily="34" charset="0"/>
                          <a:cs typeface="Helvetica" panose="020B0604020202020204" pitchFamily="34" charset="0"/>
                        </a:rPr>
                        <a:t>Erarbei-tung</a:t>
                      </a: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Klassen-gespräch</a:t>
                      </a: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chemeClr val="tx1"/>
                          </a:solidFill>
                          <a:effectLst/>
                          <a:latin typeface="Helvetica" panose="020B0604020202020204" pitchFamily="34" charset="0"/>
                          <a:cs typeface="Helvetica" panose="020B0604020202020204" pitchFamily="34" charset="0"/>
                        </a:rPr>
                        <a:t>Die Klasse diskutiert darüber, welche Bedeutung die einzelnen Ausgaben für Marie haben und was eine Senkung dieser Ausgaben für Marie bedeutet. Die </a:t>
                      </a:r>
                      <a:r>
                        <a:rPr lang="de-DE" sz="1200" dirty="0" err="1">
                          <a:solidFill>
                            <a:schemeClr val="tx1"/>
                          </a:solidFill>
                          <a:effectLst/>
                          <a:latin typeface="Helvetica" panose="020B0604020202020204" pitchFamily="34" charset="0"/>
                          <a:cs typeface="Helvetica" panose="020B0604020202020204" pitchFamily="34" charset="0"/>
                        </a:rPr>
                        <a:t>SuS</a:t>
                      </a:r>
                      <a:r>
                        <a:rPr lang="de-DE" sz="1200" dirty="0">
                          <a:solidFill>
                            <a:schemeClr val="tx1"/>
                          </a:solidFill>
                          <a:effectLst/>
                          <a:latin typeface="Helvetica" panose="020B0604020202020204" pitchFamily="34" charset="0"/>
                          <a:cs typeface="Helvetica" panose="020B0604020202020204" pitchFamily="34" charset="0"/>
                        </a:rPr>
                        <a:t> treffen per Abstimmung für jede Ausgabe die Entscheidung, ob sie diese für verzichtbar oder unverzichtbar halten. Die LK hält das Ergebnis auf Folie EA-3 fest.</a:t>
                      </a:r>
                      <a:endPar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683616389"/>
                  </a:ext>
                </a:extLst>
              </a:tr>
              <a:tr h="370840">
                <a:tc>
                  <a:txBody>
                    <a:bodyPr/>
                    <a:lstStyle/>
                    <a:p>
                      <a:r>
                        <a:rPr lang="de-DE" sz="1200" dirty="0">
                          <a:latin typeface="Helvetica" panose="020B0604020202020204" pitchFamily="34" charset="0"/>
                          <a:cs typeface="Helvetica" panose="020B0604020202020204" pitchFamily="34" charset="0"/>
                        </a:rPr>
                        <a:t>4 Min.</a:t>
                      </a:r>
                    </a:p>
                    <a:p>
                      <a:endParaRPr lang="de-DE" sz="1200" dirty="0">
                        <a:latin typeface="Helvetica" panose="020B0604020202020204" pitchFamily="34" charset="0"/>
                        <a:cs typeface="Helvetica" panose="020B0604020202020204" pitchFamily="34" charset="0"/>
                      </a:endParaRPr>
                    </a:p>
                    <a:p>
                      <a:r>
                        <a:rPr lang="de-DE" sz="1200" dirty="0" err="1">
                          <a:latin typeface="Helvetica" panose="020B0604020202020204" pitchFamily="34" charset="0"/>
                          <a:cs typeface="Helvetica" panose="020B0604020202020204" pitchFamily="34" charset="0"/>
                        </a:rPr>
                        <a:t>Erarbei-tung</a:t>
                      </a: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dirty="0">
                          <a:latin typeface="Helvetica" panose="020B0604020202020204" pitchFamily="34" charset="0"/>
                          <a:cs typeface="Helvetica" panose="020B0604020202020204" pitchFamily="34" charset="0"/>
                        </a:rPr>
                        <a:t>Klassen-gespräch</a:t>
                      </a: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Ausgehend vom Beispiel Maries trägt die Klasse Gründe für die Beschäftigung mit den eigenen Einnahmen und Ausgaben zusammen. Die LK hält diese auf Folie EA-4 fest.</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40151820"/>
                  </a:ext>
                </a:extLst>
              </a:tr>
              <a:tr h="272795">
                <a:tc gridSpan="3">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b="1" dirty="0">
                          <a:solidFill>
                            <a:schemeClr val="tx2"/>
                          </a:solidFill>
                          <a:latin typeface="Helvetica" panose="020B0604020202020204" pitchFamily="34" charset="0"/>
                          <a:cs typeface="Helvetica" panose="020B0604020202020204" pitchFamily="34" charset="0"/>
                        </a:rPr>
                        <a:t>Baustein 2: Eigene Einnahmen und Ausgaben (5 Min. + Hausaufgabe)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marL="0" marR="0" lvl="0" indent="0" algn="l" defTabSz="755934" rtl="0" eaLnBrk="1" fontAlgn="auto" latinLnBrk="0" hangingPunct="1">
                        <a:lnSpc>
                          <a:spcPct val="107000"/>
                        </a:lnSpc>
                        <a:spcBef>
                          <a:spcPts val="0"/>
                        </a:spcBef>
                        <a:spcAft>
                          <a:spcPts val="800"/>
                        </a:spcAft>
                        <a:buClrTx/>
                        <a:buSzTx/>
                        <a:buFontTx/>
                        <a:buNone/>
                        <a:tabLst/>
                        <a:defRPr/>
                      </a:pP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521022059"/>
                  </a:ext>
                </a:extLst>
              </a:tr>
              <a:tr h="370840">
                <a:tc>
                  <a:txBody>
                    <a:bodyPr/>
                    <a:lstStyle/>
                    <a:p>
                      <a:r>
                        <a:rPr lang="de-DE" sz="1200" dirty="0">
                          <a:latin typeface="Helvetica" panose="020B0604020202020204" pitchFamily="34" charset="0"/>
                          <a:cs typeface="Helvetica" panose="020B0604020202020204" pitchFamily="34" charset="0"/>
                        </a:rPr>
                        <a:t>5 Min.</a:t>
                      </a:r>
                      <a:br>
                        <a:rPr lang="de-DE" sz="1200" dirty="0">
                          <a:latin typeface="Helvetica" panose="020B0604020202020204" pitchFamily="34" charset="0"/>
                          <a:cs typeface="Helvetica" panose="020B0604020202020204" pitchFamily="34" charset="0"/>
                        </a:rPr>
                      </a:br>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Transfer</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Einzelarbeit</a:t>
                      </a: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latin typeface="Helvetica" panose="020B0604020202020204" pitchFamily="34" charset="0"/>
                          <a:cs typeface="Helvetica" panose="020B0604020202020204" pitchFamily="34" charset="0"/>
                        </a:rPr>
                        <a:t>LK Die LK teilt das Arbeitsblatt EA-5 an die </a:t>
                      </a:r>
                      <a:r>
                        <a:rPr lang="de-DE" sz="1200" dirty="0" err="1">
                          <a:latin typeface="Helvetica" panose="020B0604020202020204" pitchFamily="34" charset="0"/>
                          <a:cs typeface="Helvetica" panose="020B0604020202020204" pitchFamily="34" charset="0"/>
                        </a:rPr>
                        <a:t>SuS</a:t>
                      </a:r>
                      <a:r>
                        <a:rPr lang="de-DE" sz="1200" dirty="0">
                          <a:latin typeface="Helvetica" panose="020B0604020202020204" pitchFamily="34" charset="0"/>
                          <a:cs typeface="Helvetica" panose="020B0604020202020204" pitchFamily="34" charset="0"/>
                        </a:rPr>
                        <a:t> aus. Diese formulieren ein individuelles Sparziel und beginnen damit, ihre festen Einnahmen und Ausgaben aufzulisten.</a:t>
                      </a:r>
                      <a:endParaRPr lang="de-DE" sz="1200" i="1" dirty="0">
                        <a:latin typeface="Helvetica" panose="020B0604020202020204" pitchFamily="34" charset="0"/>
                        <a:cs typeface="Helvetica" panose="020B0604020202020204" pitchFamily="34" charset="0"/>
                      </a:endParaRPr>
                    </a:p>
                    <a:p>
                      <a:pPr marL="0" marR="0" lvl="0" indent="0" algn="l" defTabSz="755934" rtl="0" eaLnBrk="1" fontAlgn="auto" latinLnBrk="0" hangingPunct="1">
                        <a:lnSpc>
                          <a:spcPct val="107000"/>
                        </a:lnSpc>
                        <a:spcBef>
                          <a:spcPts val="0"/>
                        </a:spcBef>
                        <a:spcAft>
                          <a:spcPts val="800"/>
                        </a:spcAft>
                        <a:buClrTx/>
                        <a:buSzTx/>
                        <a:buFontTx/>
                        <a:buNone/>
                        <a:tabLst/>
                        <a:defRPr/>
                      </a:pPr>
                      <a:r>
                        <a:rPr lang="de-DE" sz="1200" b="1" i="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Hinweis zur Differenzierung: </a:t>
                      </a:r>
                      <a:r>
                        <a:rPr lang="de-DE" sz="1200" i="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Dem Arbeitsblatt EA-5 hängt eine Zusatzaufgabe (Prozentrechnung und Diagrammerstellung) an, die Sie je nach Lernstand Ihrer </a:t>
                      </a:r>
                      <a:r>
                        <a:rPr lang="de-DE" sz="1200" i="1" dirty="0" err="1">
                          <a:solidFill>
                            <a:schemeClr val="tx1"/>
                          </a:solidFill>
                          <a:effectLst/>
                          <a:latin typeface="Helvetica" panose="020B0604020202020204" pitchFamily="34" charset="0"/>
                          <a:ea typeface="Calibri" panose="020F0502020204030204" pitchFamily="34" charset="0"/>
                          <a:cs typeface="Helvetica" panose="020B0604020202020204" pitchFamily="34" charset="0"/>
                        </a:rPr>
                        <a:t>SuS</a:t>
                      </a:r>
                      <a:r>
                        <a:rPr lang="de-DE" sz="1200" i="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nutzen können.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407598689"/>
                  </a:ext>
                </a:extLst>
              </a:tr>
              <a:tr h="370840">
                <a:tc>
                  <a:txBody>
                    <a:bodyPr/>
                    <a:lstStyle/>
                    <a:p>
                      <a:r>
                        <a:rPr lang="de-DE" sz="1200" dirty="0">
                          <a:latin typeface="Helvetica" panose="020B0604020202020204" pitchFamily="34" charset="0"/>
                          <a:cs typeface="Helvetica" panose="020B0604020202020204" pitchFamily="34" charset="0"/>
                        </a:rPr>
                        <a:t>Haus-aufgabe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Einzelarbeit</a:t>
                      </a: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755934" rtl="0" eaLnBrk="1" fontAlgn="auto" latinLnBrk="0" hangingPunct="1">
                        <a:lnSpc>
                          <a:spcPct val="107000"/>
                        </a:lnSpc>
                        <a:spcBef>
                          <a:spcPts val="0"/>
                        </a:spcBef>
                        <a:spcAft>
                          <a:spcPts val="800"/>
                        </a:spcAft>
                        <a:buClrTx/>
                        <a:buSzTx/>
                        <a:buFontTx/>
                        <a:buNone/>
                        <a:tabLst/>
                        <a:defRPr/>
                      </a:pPr>
                      <a:r>
                        <a:rPr lang="de-DE" sz="1200" i="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Die </a:t>
                      </a:r>
                      <a:r>
                        <a:rPr lang="de-DE" sz="1200" i="0" dirty="0" err="1">
                          <a:solidFill>
                            <a:schemeClr val="tx1"/>
                          </a:solidFill>
                          <a:effectLst/>
                          <a:latin typeface="Helvetica" panose="020B0604020202020204" pitchFamily="34" charset="0"/>
                          <a:ea typeface="Calibri" panose="020F0502020204030204" pitchFamily="34" charset="0"/>
                          <a:cs typeface="Helvetica" panose="020B0604020202020204" pitchFamily="34" charset="0"/>
                        </a:rPr>
                        <a:t>SuS</a:t>
                      </a:r>
                      <a:r>
                        <a:rPr lang="de-DE" sz="1200" i="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dokumentieren einen Monat lang ihre Einnahmen und Ausgaben und ziehen danach Bilanz. </a:t>
                      </a:r>
                    </a:p>
                    <a:p>
                      <a:pPr marL="0" marR="0" lvl="0" indent="0" algn="l" defTabSz="755934" rtl="0" eaLnBrk="1" fontAlgn="auto" latinLnBrk="0" hangingPunct="1">
                        <a:lnSpc>
                          <a:spcPct val="107000"/>
                        </a:lnSpc>
                        <a:spcBef>
                          <a:spcPts val="0"/>
                        </a:spcBef>
                        <a:spcAft>
                          <a:spcPts val="800"/>
                        </a:spcAft>
                        <a:buClrTx/>
                        <a:buSzTx/>
                        <a:buFontTx/>
                        <a:buNone/>
                        <a:tabLst/>
                        <a:defRPr/>
                      </a:pPr>
                      <a:r>
                        <a:rPr lang="de-DE" sz="1200" b="1" i="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Hinweise und Tipps: </a:t>
                      </a:r>
                      <a:r>
                        <a:rPr lang="de-DE" sz="1200" i="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Erinnern Sie die </a:t>
                      </a:r>
                      <a:r>
                        <a:rPr lang="de-DE" sz="1200" i="1" dirty="0" err="1">
                          <a:solidFill>
                            <a:schemeClr val="tx1"/>
                          </a:solidFill>
                          <a:effectLst/>
                          <a:latin typeface="Helvetica" panose="020B0604020202020204" pitchFamily="34" charset="0"/>
                          <a:ea typeface="Calibri" panose="020F0502020204030204" pitchFamily="34" charset="0"/>
                          <a:cs typeface="Helvetica" panose="020B0604020202020204" pitchFamily="34" charset="0"/>
                        </a:rPr>
                        <a:t>SuS</a:t>
                      </a:r>
                      <a:r>
                        <a:rPr lang="de-DE" sz="1200" i="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 zwischendurch an die Aufgabe. Laden Sie sie in einer Folgestunde nach Ablauf des Monats dazu ein, ihre Erkenntnisse freiwillig mit der Klasse zu teilen. </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24408325"/>
                  </a:ext>
                </a:extLst>
              </a:tr>
              <a:tr h="0">
                <a:tc gridSpan="3">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b="1" dirty="0">
                          <a:solidFill>
                            <a:schemeClr val="tx2"/>
                          </a:solidFill>
                          <a:latin typeface="Helvetica" panose="020B0604020202020204" pitchFamily="34" charset="0"/>
                          <a:cs typeface="Helvetica" panose="020B0604020202020204" pitchFamily="34" charset="0"/>
                        </a:rPr>
                        <a:t>Baustein 3: Schnitt- und Bastelvorlage für einen Sparwürfel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a:lnSpc>
                          <a:spcPct val="107000"/>
                        </a:lnSpc>
                        <a:spcAft>
                          <a:spcPts val="800"/>
                        </a:spcAft>
                      </a:pPr>
                      <a:endParaRPr lang="de-DE" sz="1200" dirty="0">
                        <a:solidFill>
                          <a:schemeClr val="tx1"/>
                        </a:solidFill>
                        <a:effectLst/>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676636924"/>
                  </a:ext>
                </a:extLst>
              </a:tr>
              <a:tr h="0">
                <a:tc>
                  <a:txBody>
                    <a:bodyPr/>
                    <a:lstStyle/>
                    <a:p>
                      <a:r>
                        <a:rPr lang="de-DE" sz="1200" dirty="0">
                          <a:latin typeface="Helvetica" panose="020B0604020202020204" pitchFamily="34" charset="0"/>
                          <a:cs typeface="Helvetica" panose="020B0604020202020204" pitchFamily="34" charset="0"/>
                        </a:rPr>
                        <a:t>10 Min.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Didaktische Reserve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chemeClr val="tx1"/>
                          </a:solidFill>
                          <a:effectLst/>
                          <a:latin typeface="Helvetica" panose="020B0604020202020204" pitchFamily="34" charset="0"/>
                          <a:cs typeface="Helvetica" panose="020B0604020202020204" pitchFamily="34" charset="0"/>
                        </a:rPr>
                        <a:t>Material EA-6 bietet eine Druck- und Schnittvorlage für eine selbstgebastelte Spardose in Würfelform. Diese Vorlage können sie im Unterricht oder als Teil der Hausaufgabe nutzen.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920499805"/>
                  </a:ext>
                </a:extLst>
              </a:tr>
            </a:tbl>
          </a:graphicData>
        </a:graphic>
      </p:graphicFrame>
    </p:spTree>
    <p:extLst>
      <p:ext uri="{BB962C8B-B14F-4D97-AF65-F5344CB8AC3E}">
        <p14:creationId xmlns:p14="http://schemas.microsoft.com/office/powerpoint/2010/main" val="360665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7F48CAEE-027D-0509-0A4D-E77139BB1F6B}"/>
              </a:ext>
            </a:extLst>
          </p:cNvPr>
          <p:cNvSpPr txBox="1">
            <a:spLocks noGrp="1" noRot="1" noMove="1" noResize="1" noEditPoints="1" noAdjustHandles="1" noChangeArrowheads="1" noChangeShapeType="1"/>
          </p:cNvSpPr>
          <p:nvPr/>
        </p:nvSpPr>
        <p:spPr>
          <a:xfrm>
            <a:off x="3757763" y="1835317"/>
            <a:ext cx="2553247" cy="1569660"/>
          </a:xfrm>
          <a:prstGeom prst="rect">
            <a:avLst/>
          </a:prstGeom>
          <a:noFill/>
        </p:spPr>
        <p:txBody>
          <a:bodyPr wrap="square" rtlCol="0">
            <a:spAutoFit/>
          </a:bodyPr>
          <a:lstStyle/>
          <a:p>
            <a:r>
              <a:rPr lang="de-DE" sz="1600" dirty="0">
                <a:latin typeface="helvetica" panose="020B0604020202020204" pitchFamily="34" charset="0"/>
                <a:cs typeface="helvetica" panose="020B0604020202020204" pitchFamily="34" charset="0"/>
              </a:rPr>
              <a:t>Marie hat in diesem Monat </a:t>
            </a:r>
            <a:r>
              <a:rPr lang="de-DE" sz="1600" dirty="0">
                <a:highlight>
                  <a:srgbClr val="F5F5F5"/>
                </a:highlight>
                <a:latin typeface="helvetica" panose="020B0604020202020204" pitchFamily="34" charset="0"/>
                <a:cs typeface="helvetica" panose="020B0604020202020204" pitchFamily="34" charset="0"/>
              </a:rPr>
              <a:t>   </a:t>
            </a:r>
            <a:r>
              <a:rPr lang="de-DE" sz="1600" dirty="0">
                <a:solidFill>
                  <a:schemeClr val="tx2"/>
                </a:solidFill>
                <a:highlight>
                  <a:srgbClr val="F5F5F5"/>
                </a:highlight>
                <a:latin typeface="Ink Free" panose="03080402000500000000" pitchFamily="66" charset="0"/>
                <a:cs typeface="helvetica" panose="020B0604020202020204" pitchFamily="34" charset="0"/>
              </a:rPr>
              <a:t>20</a:t>
            </a:r>
            <a:r>
              <a:rPr lang="de-DE" sz="1600" dirty="0">
                <a:highlight>
                  <a:srgbClr val="F5F5F5"/>
                </a:highlight>
                <a:latin typeface="helvetica" panose="020B0604020202020204" pitchFamily="34" charset="0"/>
                <a:cs typeface="helvetica" panose="020B0604020202020204" pitchFamily="34" charset="0"/>
              </a:rPr>
              <a:t>   </a:t>
            </a:r>
            <a:r>
              <a:rPr lang="de-DE" sz="1600" dirty="0">
                <a:latin typeface="helvetica" panose="020B0604020202020204" pitchFamily="34" charset="0"/>
                <a:cs typeface="helvetica" panose="020B0604020202020204" pitchFamily="34" charset="0"/>
              </a:rPr>
              <a:t> Euro eingenommen und </a:t>
            </a:r>
            <a:br>
              <a:rPr lang="de-DE" sz="1600" dirty="0">
                <a:latin typeface="helvetica" panose="020B0604020202020204" pitchFamily="34" charset="0"/>
                <a:cs typeface="helvetica" panose="020B0604020202020204" pitchFamily="34" charset="0"/>
              </a:rPr>
            </a:br>
            <a:r>
              <a:rPr lang="de-DE" sz="1600" dirty="0">
                <a:highlight>
                  <a:srgbClr val="F5F5F5"/>
                </a:highlight>
                <a:latin typeface="helvetica" panose="020B0604020202020204" pitchFamily="34" charset="0"/>
                <a:cs typeface="helvetica" panose="020B0604020202020204" pitchFamily="34" charset="0"/>
              </a:rPr>
              <a:t>   </a:t>
            </a:r>
            <a:r>
              <a:rPr lang="de-DE" sz="1600" dirty="0">
                <a:solidFill>
                  <a:schemeClr val="tx2"/>
                </a:solidFill>
                <a:highlight>
                  <a:srgbClr val="F5F5F5"/>
                </a:highlight>
                <a:latin typeface="Ink Free" panose="03080402000500000000" pitchFamily="66" charset="0"/>
                <a:cs typeface="helvetica" panose="020B0604020202020204" pitchFamily="34" charset="0"/>
              </a:rPr>
              <a:t>20</a:t>
            </a:r>
            <a:r>
              <a:rPr lang="de-DE" sz="1600" dirty="0">
                <a:highlight>
                  <a:srgbClr val="F5F5F5"/>
                </a:highlight>
                <a:latin typeface="helvetica" panose="020B0604020202020204" pitchFamily="34" charset="0"/>
                <a:cs typeface="helvetica" panose="020B0604020202020204" pitchFamily="34" charset="0"/>
              </a:rPr>
              <a:t>   </a:t>
            </a:r>
            <a:r>
              <a:rPr lang="de-DE" sz="1600" dirty="0">
                <a:latin typeface="helvetica" panose="020B0604020202020204" pitchFamily="34" charset="0"/>
                <a:cs typeface="helvetica" panose="020B0604020202020204" pitchFamily="34" charset="0"/>
              </a:rPr>
              <a:t> Euro ausgegeben. </a:t>
            </a:r>
            <a:br>
              <a:rPr lang="de-DE" sz="1600" dirty="0">
                <a:latin typeface="helvetica" panose="020B0604020202020204" pitchFamily="34" charset="0"/>
                <a:cs typeface="helvetica" panose="020B0604020202020204" pitchFamily="34" charset="0"/>
              </a:rPr>
            </a:br>
            <a:r>
              <a:rPr lang="de-DE" sz="1600" dirty="0">
                <a:solidFill>
                  <a:schemeClr val="tx2"/>
                </a:solidFill>
                <a:highlight>
                  <a:srgbClr val="F5F5F5"/>
                </a:highlight>
                <a:latin typeface="helvetica" panose="020B0604020202020204" pitchFamily="34" charset="0"/>
                <a:cs typeface="helvetica" panose="020B0604020202020204" pitchFamily="34" charset="0"/>
              </a:rPr>
              <a:t>    </a:t>
            </a:r>
            <a:r>
              <a:rPr lang="de-DE" sz="1600" dirty="0">
                <a:solidFill>
                  <a:schemeClr val="tx2"/>
                </a:solidFill>
                <a:highlight>
                  <a:srgbClr val="F5F5F5"/>
                </a:highlight>
                <a:latin typeface="Ink Free" panose="03080402000500000000" pitchFamily="66" charset="0"/>
                <a:cs typeface="helvetica" panose="020B0604020202020204" pitchFamily="34" charset="0"/>
              </a:rPr>
              <a:t>0</a:t>
            </a:r>
            <a:r>
              <a:rPr lang="de-DE" sz="1600" dirty="0">
                <a:solidFill>
                  <a:schemeClr val="tx2"/>
                </a:solidFill>
                <a:highlight>
                  <a:srgbClr val="F5F5F5"/>
                </a:highlight>
                <a:latin typeface="helvetica" panose="020B0604020202020204" pitchFamily="34" charset="0"/>
                <a:cs typeface="helvetica" panose="020B0604020202020204" pitchFamily="34" charset="0"/>
              </a:rPr>
              <a:t>    </a:t>
            </a:r>
            <a:r>
              <a:rPr lang="de-DE" sz="1600" dirty="0">
                <a:latin typeface="helvetica" panose="020B0604020202020204" pitchFamily="34" charset="0"/>
                <a:cs typeface="helvetica" panose="020B0604020202020204" pitchFamily="34" charset="0"/>
              </a:rPr>
              <a:t> Euro hat sie gespart.</a:t>
            </a:r>
          </a:p>
        </p:txBody>
      </p:sp>
      <p:sp>
        <p:nvSpPr>
          <p:cNvPr id="3" name="Rechteck 2">
            <a:extLst>
              <a:ext uri="{FF2B5EF4-FFF2-40B4-BE49-F238E27FC236}">
                <a16:creationId xmlns:a16="http://schemas.microsoft.com/office/drawing/2014/main" id="{DD70C9F3-0759-76AE-030F-AAD6152DFFE1}"/>
              </a:ext>
            </a:extLst>
          </p:cNvPr>
          <p:cNvSpPr>
            <a:spLocks noGrp="1" noRot="1" noMove="1" noResize="1" noEditPoints="1" noAdjustHandles="1" noChangeArrowheads="1" noChangeShapeType="1"/>
          </p:cNvSpPr>
          <p:nvPr/>
        </p:nvSpPr>
        <p:spPr>
          <a:xfrm>
            <a:off x="1020525" y="1835317"/>
            <a:ext cx="2634766" cy="562367"/>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180000" bIns="0" rtlCol="0" anchor="ctr"/>
          <a:lstStyle/>
          <a:p>
            <a:pPr algn="r"/>
            <a:r>
              <a:rPr lang="de-DE" sz="1600" b="1" dirty="0">
                <a:solidFill>
                  <a:schemeClr val="tx2"/>
                </a:solidFill>
                <a:latin typeface="Ink Free" panose="03080402000500000000" pitchFamily="66" charset="0"/>
                <a:ea typeface="Inter" panose="020B0502030000000004" pitchFamily="34" charset="0"/>
                <a:cs typeface="Inter" panose="020B0502030000000004" pitchFamily="34" charset="0"/>
              </a:rPr>
              <a:t>20 €</a:t>
            </a:r>
          </a:p>
        </p:txBody>
      </p:sp>
      <p:sp>
        <p:nvSpPr>
          <p:cNvPr id="4" name="Rechteck 3">
            <a:extLst>
              <a:ext uri="{FF2B5EF4-FFF2-40B4-BE49-F238E27FC236}">
                <a16:creationId xmlns:a16="http://schemas.microsoft.com/office/drawing/2014/main" id="{FF86A48E-2CA0-59C3-E6B0-35C30CF6B706}"/>
              </a:ext>
            </a:extLst>
          </p:cNvPr>
          <p:cNvSpPr>
            <a:spLocks noGrp="1" noRot="1" noMove="1" noResize="1" noEditPoints="1" noAdjustHandles="1" noChangeArrowheads="1" noChangeShapeType="1"/>
          </p:cNvSpPr>
          <p:nvPr/>
        </p:nvSpPr>
        <p:spPr>
          <a:xfrm>
            <a:off x="1020525" y="4349814"/>
            <a:ext cx="2634766" cy="562367"/>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180000" bIns="0" rtlCol="0" anchor="ctr"/>
          <a:lstStyle/>
          <a:p>
            <a:pPr algn="r"/>
            <a:r>
              <a:rPr lang="de-DE" sz="1600" b="1" dirty="0">
                <a:solidFill>
                  <a:schemeClr val="tx2"/>
                </a:solidFill>
                <a:latin typeface="Ink Free" panose="03080402000500000000" pitchFamily="66" charset="0"/>
                <a:ea typeface="Inter" panose="020B0502030000000004" pitchFamily="34" charset="0"/>
                <a:cs typeface="Inter" panose="020B0502030000000004" pitchFamily="34" charset="0"/>
              </a:rPr>
              <a:t>-6 €</a:t>
            </a:r>
          </a:p>
        </p:txBody>
      </p:sp>
      <p:sp>
        <p:nvSpPr>
          <p:cNvPr id="5" name="Rechteck 4">
            <a:extLst>
              <a:ext uri="{FF2B5EF4-FFF2-40B4-BE49-F238E27FC236}">
                <a16:creationId xmlns:a16="http://schemas.microsoft.com/office/drawing/2014/main" id="{7EBA0169-9264-706B-0DA8-20ACCB229CE6}"/>
              </a:ext>
            </a:extLst>
          </p:cNvPr>
          <p:cNvSpPr>
            <a:spLocks noGrp="1" noRot="1" noMove="1" noResize="1" noEditPoints="1" noAdjustHandles="1" noChangeArrowheads="1" noChangeShapeType="1"/>
          </p:cNvSpPr>
          <p:nvPr/>
        </p:nvSpPr>
        <p:spPr>
          <a:xfrm>
            <a:off x="1020525" y="3721210"/>
            <a:ext cx="2634766" cy="562367"/>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180000" bIns="0" rtlCol="0" anchor="ctr"/>
          <a:lstStyle/>
          <a:p>
            <a:pPr algn="r"/>
            <a:r>
              <a:rPr lang="de-DE" sz="1600" b="1" dirty="0">
                <a:solidFill>
                  <a:schemeClr val="tx2"/>
                </a:solidFill>
                <a:latin typeface="Ink Free" panose="03080402000500000000" pitchFamily="66" charset="0"/>
                <a:ea typeface="Inter" panose="020B0502030000000004" pitchFamily="34" charset="0"/>
                <a:cs typeface="Inter" panose="020B0502030000000004" pitchFamily="34" charset="0"/>
              </a:rPr>
              <a:t>-4 €</a:t>
            </a:r>
          </a:p>
        </p:txBody>
      </p:sp>
      <p:sp>
        <p:nvSpPr>
          <p:cNvPr id="6" name="Rechteck 5">
            <a:extLst>
              <a:ext uri="{FF2B5EF4-FFF2-40B4-BE49-F238E27FC236}">
                <a16:creationId xmlns:a16="http://schemas.microsoft.com/office/drawing/2014/main" id="{46E17C0E-C112-957E-EB78-3C1ADA015F2E}"/>
              </a:ext>
            </a:extLst>
          </p:cNvPr>
          <p:cNvSpPr>
            <a:spLocks noGrp="1" noRot="1" noMove="1" noResize="1" noEditPoints="1" noAdjustHandles="1" noChangeArrowheads="1" noChangeShapeType="1"/>
          </p:cNvSpPr>
          <p:nvPr/>
        </p:nvSpPr>
        <p:spPr>
          <a:xfrm>
            <a:off x="1020525" y="3092606"/>
            <a:ext cx="2634766" cy="562367"/>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180000" bIns="0" rtlCol="0" anchor="ctr"/>
          <a:lstStyle/>
          <a:p>
            <a:pPr algn="r"/>
            <a:r>
              <a:rPr lang="de-DE" sz="1600" b="1" dirty="0">
                <a:solidFill>
                  <a:schemeClr val="tx2"/>
                </a:solidFill>
                <a:latin typeface="Ink Free" panose="03080402000500000000" pitchFamily="66" charset="0"/>
                <a:ea typeface="Inter" panose="020B0502030000000004" pitchFamily="34" charset="0"/>
                <a:cs typeface="Inter" panose="020B0502030000000004" pitchFamily="34" charset="0"/>
              </a:rPr>
              <a:t>-7 €</a:t>
            </a:r>
          </a:p>
        </p:txBody>
      </p:sp>
      <p:sp>
        <p:nvSpPr>
          <p:cNvPr id="7" name="Rechteck 6">
            <a:extLst>
              <a:ext uri="{FF2B5EF4-FFF2-40B4-BE49-F238E27FC236}">
                <a16:creationId xmlns:a16="http://schemas.microsoft.com/office/drawing/2014/main" id="{90B650AD-5A7F-2B3C-7899-340D4147F065}"/>
              </a:ext>
            </a:extLst>
          </p:cNvPr>
          <p:cNvSpPr>
            <a:spLocks noGrp="1" noRot="1" noMove="1" noResize="1" noEditPoints="1" noAdjustHandles="1" noChangeArrowheads="1" noChangeShapeType="1"/>
          </p:cNvSpPr>
          <p:nvPr/>
        </p:nvSpPr>
        <p:spPr>
          <a:xfrm>
            <a:off x="1020525" y="2464002"/>
            <a:ext cx="2634766" cy="562367"/>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180000" bIns="0" rtlCol="0" anchor="ctr"/>
          <a:lstStyle/>
          <a:p>
            <a:pPr algn="r"/>
            <a:r>
              <a:rPr lang="de-DE" sz="1600" b="1" dirty="0">
                <a:solidFill>
                  <a:schemeClr val="tx2"/>
                </a:solidFill>
                <a:latin typeface="Ink Free" panose="03080402000500000000" pitchFamily="66" charset="0"/>
                <a:ea typeface="Inter" panose="020B0502030000000004" pitchFamily="34" charset="0"/>
                <a:cs typeface="Inter" panose="020B0502030000000004" pitchFamily="34" charset="0"/>
              </a:rPr>
              <a:t>-2 €</a:t>
            </a:r>
          </a:p>
        </p:txBody>
      </p:sp>
      <p:sp>
        <p:nvSpPr>
          <p:cNvPr id="8" name="Textfeld 7">
            <a:extLst>
              <a:ext uri="{FF2B5EF4-FFF2-40B4-BE49-F238E27FC236}">
                <a16:creationId xmlns:a16="http://schemas.microsoft.com/office/drawing/2014/main" id="{30D8B9FC-DB54-75D5-02E2-32905B54DFDE}"/>
              </a:ext>
            </a:extLst>
          </p:cNvPr>
          <p:cNvSpPr txBox="1">
            <a:spLocks noGrp="1" noRot="1" noMove="1" noResize="1" noEditPoints="1" noAdjustHandles="1" noChangeArrowheads="1" noChangeShapeType="1"/>
          </p:cNvSpPr>
          <p:nvPr/>
        </p:nvSpPr>
        <p:spPr>
          <a:xfrm>
            <a:off x="1098187" y="2531826"/>
            <a:ext cx="1378178" cy="443556"/>
          </a:xfrm>
          <a:prstGeom prst="rect">
            <a:avLst/>
          </a:prstGeom>
          <a:solidFill>
            <a:schemeClr val="tx2"/>
          </a:solidFill>
        </p:spPr>
        <p:txBody>
          <a:bodyPr wrap="square" lIns="36000" tIns="36000" rIns="36000" bIns="36000" rtlCol="0" anchor="ctr">
            <a:normAutofit/>
          </a:bodyPr>
          <a:lstStyle/>
          <a:p>
            <a:pPr algn="ctr"/>
            <a:r>
              <a:rPr lang="de-DE" sz="1600" b="1" dirty="0">
                <a:solidFill>
                  <a:schemeClr val="bg1"/>
                </a:solidFill>
                <a:latin typeface="Ink Free" panose="03080402000500000000" pitchFamily="66" charset="0"/>
                <a:cs typeface="Helvetica" panose="020B0604020202020204" pitchFamily="34" charset="0"/>
              </a:rPr>
              <a:t>Pausenbrot</a:t>
            </a:r>
          </a:p>
        </p:txBody>
      </p:sp>
      <p:sp>
        <p:nvSpPr>
          <p:cNvPr id="9" name="Textfeld 8">
            <a:extLst>
              <a:ext uri="{FF2B5EF4-FFF2-40B4-BE49-F238E27FC236}">
                <a16:creationId xmlns:a16="http://schemas.microsoft.com/office/drawing/2014/main" id="{219F77FF-7876-48C4-7AA6-BCF2AA853CCC}"/>
              </a:ext>
            </a:extLst>
          </p:cNvPr>
          <p:cNvSpPr txBox="1">
            <a:spLocks noGrp="1" noRot="1" noMove="1" noResize="1" noEditPoints="1" noAdjustHandles="1" noChangeArrowheads="1" noChangeShapeType="1"/>
          </p:cNvSpPr>
          <p:nvPr/>
        </p:nvSpPr>
        <p:spPr>
          <a:xfrm>
            <a:off x="1098187" y="3145869"/>
            <a:ext cx="1378178" cy="443556"/>
          </a:xfrm>
          <a:prstGeom prst="rect">
            <a:avLst/>
          </a:prstGeom>
          <a:solidFill>
            <a:schemeClr val="tx2"/>
          </a:solidFill>
        </p:spPr>
        <p:txBody>
          <a:bodyPr wrap="square" lIns="36000" tIns="36000" rIns="36000" bIns="36000" rtlCol="0" anchor="ctr">
            <a:normAutofit/>
          </a:bodyPr>
          <a:lstStyle/>
          <a:p>
            <a:pPr algn="ctr"/>
            <a:r>
              <a:rPr lang="de-DE" sz="1600" b="1" dirty="0">
                <a:solidFill>
                  <a:schemeClr val="bg1"/>
                </a:solidFill>
                <a:latin typeface="Ink Free" panose="03080402000500000000" pitchFamily="66" charset="0"/>
                <a:cs typeface="Helvetica" panose="020B0604020202020204" pitchFamily="34" charset="0"/>
              </a:rPr>
              <a:t>Buch</a:t>
            </a:r>
          </a:p>
        </p:txBody>
      </p:sp>
      <p:sp>
        <p:nvSpPr>
          <p:cNvPr id="10" name="Textfeld 9">
            <a:extLst>
              <a:ext uri="{FF2B5EF4-FFF2-40B4-BE49-F238E27FC236}">
                <a16:creationId xmlns:a16="http://schemas.microsoft.com/office/drawing/2014/main" id="{AF20F66B-4FBA-3016-7563-F2792224678F}"/>
              </a:ext>
            </a:extLst>
          </p:cNvPr>
          <p:cNvSpPr txBox="1">
            <a:spLocks noGrp="1" noRot="1" noMove="1" noResize="1" noEditPoints="1" noAdjustHandles="1" noChangeArrowheads="1" noChangeShapeType="1"/>
          </p:cNvSpPr>
          <p:nvPr/>
        </p:nvSpPr>
        <p:spPr>
          <a:xfrm>
            <a:off x="1098187" y="4409219"/>
            <a:ext cx="1378178" cy="443556"/>
          </a:xfrm>
          <a:prstGeom prst="rect">
            <a:avLst/>
          </a:prstGeom>
          <a:solidFill>
            <a:schemeClr val="tx2"/>
          </a:solidFill>
        </p:spPr>
        <p:txBody>
          <a:bodyPr wrap="square" lIns="36000" tIns="36000" rIns="36000" bIns="36000" rtlCol="0" anchor="ctr">
            <a:normAutofit/>
          </a:bodyPr>
          <a:lstStyle/>
          <a:p>
            <a:pPr algn="ctr"/>
            <a:r>
              <a:rPr lang="de-DE" sz="1600" b="1" dirty="0">
                <a:solidFill>
                  <a:schemeClr val="bg1"/>
                </a:solidFill>
                <a:latin typeface="Ink Free" panose="03080402000500000000" pitchFamily="66" charset="0"/>
                <a:cs typeface="Helvetica" panose="020B0604020202020204" pitchFamily="34" charset="0"/>
              </a:rPr>
              <a:t>Zeitschrift</a:t>
            </a:r>
          </a:p>
        </p:txBody>
      </p:sp>
      <p:sp>
        <p:nvSpPr>
          <p:cNvPr id="11" name="Textfeld 10">
            <a:extLst>
              <a:ext uri="{FF2B5EF4-FFF2-40B4-BE49-F238E27FC236}">
                <a16:creationId xmlns:a16="http://schemas.microsoft.com/office/drawing/2014/main" id="{FEECF4DD-5F7C-8DFC-9C4E-299CA9F857C9}"/>
              </a:ext>
            </a:extLst>
          </p:cNvPr>
          <p:cNvSpPr txBox="1">
            <a:spLocks noGrp="1" noRot="1" noMove="1" noResize="1" noEditPoints="1" noAdjustHandles="1" noChangeArrowheads="1" noChangeShapeType="1"/>
          </p:cNvSpPr>
          <p:nvPr/>
        </p:nvSpPr>
        <p:spPr>
          <a:xfrm>
            <a:off x="1098187" y="3780615"/>
            <a:ext cx="1378178" cy="443556"/>
          </a:xfrm>
          <a:prstGeom prst="rect">
            <a:avLst/>
          </a:prstGeom>
          <a:solidFill>
            <a:schemeClr val="tx2"/>
          </a:solidFill>
        </p:spPr>
        <p:txBody>
          <a:bodyPr wrap="square" lIns="36000" tIns="36000" rIns="36000" bIns="36000" rtlCol="0" anchor="ctr">
            <a:normAutofit fontScale="85000" lnSpcReduction="20000"/>
          </a:bodyPr>
          <a:lstStyle/>
          <a:p>
            <a:pPr algn="ctr"/>
            <a:r>
              <a:rPr lang="de-DE" sz="1600" b="1" dirty="0">
                <a:solidFill>
                  <a:schemeClr val="bg1"/>
                </a:solidFill>
                <a:latin typeface="Ink Free" panose="03080402000500000000" pitchFamily="66" charset="0"/>
                <a:cs typeface="Helvetica" panose="020B0604020202020204" pitchFamily="34" charset="0"/>
              </a:rPr>
              <a:t>Besuch im Schwimmbad</a:t>
            </a:r>
          </a:p>
        </p:txBody>
      </p:sp>
      <p:sp>
        <p:nvSpPr>
          <p:cNvPr id="12" name="Textfeld 11">
            <a:extLst>
              <a:ext uri="{FF2B5EF4-FFF2-40B4-BE49-F238E27FC236}">
                <a16:creationId xmlns:a16="http://schemas.microsoft.com/office/drawing/2014/main" id="{9C8ED19D-8653-A54D-548D-CF8934217455}"/>
              </a:ext>
            </a:extLst>
          </p:cNvPr>
          <p:cNvSpPr txBox="1">
            <a:spLocks noGrp="1" noRot="1" noMove="1" noResize="1" noEditPoints="1" noAdjustHandles="1" noChangeArrowheads="1" noChangeShapeType="1"/>
          </p:cNvSpPr>
          <p:nvPr/>
        </p:nvSpPr>
        <p:spPr>
          <a:xfrm>
            <a:off x="1098187" y="1894722"/>
            <a:ext cx="1378178" cy="443556"/>
          </a:xfrm>
          <a:prstGeom prst="rect">
            <a:avLst/>
          </a:prstGeom>
          <a:solidFill>
            <a:schemeClr val="tx2"/>
          </a:solidFill>
        </p:spPr>
        <p:txBody>
          <a:bodyPr wrap="square" lIns="36000" tIns="36000" rIns="36000" bIns="36000" rtlCol="0" anchor="ctr">
            <a:normAutofit/>
          </a:bodyPr>
          <a:lstStyle/>
          <a:p>
            <a:pPr algn="ctr"/>
            <a:r>
              <a:rPr lang="de-DE" sz="1600" b="1" dirty="0">
                <a:solidFill>
                  <a:schemeClr val="bg1"/>
                </a:solidFill>
                <a:latin typeface="Ink Free" panose="03080402000500000000" pitchFamily="66" charset="0"/>
                <a:cs typeface="Helvetica" panose="020B0604020202020204" pitchFamily="34" charset="0"/>
              </a:rPr>
              <a:t>Taschengeld</a:t>
            </a:r>
          </a:p>
        </p:txBody>
      </p:sp>
      <p:sp>
        <p:nvSpPr>
          <p:cNvPr id="13" name="Rechteck 12">
            <a:extLst>
              <a:ext uri="{FF2B5EF4-FFF2-40B4-BE49-F238E27FC236}">
                <a16:creationId xmlns:a16="http://schemas.microsoft.com/office/drawing/2014/main" id="{0F914212-A4FC-9492-1C89-81E0A21E346C}"/>
              </a:ext>
            </a:extLst>
          </p:cNvPr>
          <p:cNvSpPr>
            <a:spLocks noGrp="1" noRot="1" noMove="1" noResize="1" noEditPoints="1" noAdjustHandles="1" noChangeArrowheads="1" noChangeShapeType="1"/>
          </p:cNvSpPr>
          <p:nvPr/>
        </p:nvSpPr>
        <p:spPr>
          <a:xfrm>
            <a:off x="1014174" y="4971586"/>
            <a:ext cx="2634766" cy="562367"/>
          </a:xfrm>
          <a:prstGeom prst="rect">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180000" bIns="0" rtlCol="0" anchor="ctr"/>
          <a:lstStyle/>
          <a:p>
            <a:pPr algn="r"/>
            <a:r>
              <a:rPr lang="de-DE" sz="1600" b="1" dirty="0">
                <a:solidFill>
                  <a:schemeClr val="tx2"/>
                </a:solidFill>
                <a:latin typeface="Ink Free" panose="03080402000500000000" pitchFamily="66" charset="0"/>
                <a:ea typeface="Inter" panose="020B0502030000000004" pitchFamily="34" charset="0"/>
                <a:cs typeface="Inter" panose="020B0502030000000004" pitchFamily="34" charset="0"/>
              </a:rPr>
              <a:t>-1 €</a:t>
            </a:r>
          </a:p>
        </p:txBody>
      </p:sp>
      <p:sp>
        <p:nvSpPr>
          <p:cNvPr id="14" name="Textfeld 13">
            <a:extLst>
              <a:ext uri="{FF2B5EF4-FFF2-40B4-BE49-F238E27FC236}">
                <a16:creationId xmlns:a16="http://schemas.microsoft.com/office/drawing/2014/main" id="{35C6100A-CC1E-8544-65E6-9066094216A4}"/>
              </a:ext>
            </a:extLst>
          </p:cNvPr>
          <p:cNvSpPr txBox="1">
            <a:spLocks noGrp="1" noRot="1" noMove="1" noResize="1" noEditPoints="1" noAdjustHandles="1" noChangeArrowheads="1" noChangeShapeType="1"/>
          </p:cNvSpPr>
          <p:nvPr/>
        </p:nvSpPr>
        <p:spPr>
          <a:xfrm>
            <a:off x="1091836" y="5030991"/>
            <a:ext cx="1378178" cy="443556"/>
          </a:xfrm>
          <a:prstGeom prst="rect">
            <a:avLst/>
          </a:prstGeom>
          <a:solidFill>
            <a:schemeClr val="tx2"/>
          </a:solidFill>
        </p:spPr>
        <p:txBody>
          <a:bodyPr wrap="square" lIns="36000" tIns="36000" rIns="36000" bIns="36000" rtlCol="0" anchor="ctr">
            <a:normAutofit/>
          </a:bodyPr>
          <a:lstStyle/>
          <a:p>
            <a:pPr algn="ctr"/>
            <a:r>
              <a:rPr lang="de-DE" sz="1600" b="1" dirty="0">
                <a:solidFill>
                  <a:schemeClr val="bg1"/>
                </a:solidFill>
                <a:latin typeface="Ink Free" panose="03080402000500000000" pitchFamily="66" charset="0"/>
                <a:cs typeface="Helvetica" panose="020B0604020202020204" pitchFamily="34" charset="0"/>
              </a:rPr>
              <a:t>Süßigkeiten</a:t>
            </a:r>
          </a:p>
        </p:txBody>
      </p:sp>
      <p:sp>
        <p:nvSpPr>
          <p:cNvPr id="15" name="Rechteck 14">
            <a:extLst>
              <a:ext uri="{FF2B5EF4-FFF2-40B4-BE49-F238E27FC236}">
                <a16:creationId xmlns:a16="http://schemas.microsoft.com/office/drawing/2014/main" id="{18733FEA-85F2-8B9F-2CEF-F40A7BB6DFAA}"/>
              </a:ext>
            </a:extLst>
          </p:cNvPr>
          <p:cNvSpPr>
            <a:spLocks noGrp="1" noRot="1" noMove="1" noResize="1" noEditPoints="1" noAdjustHandles="1" noChangeArrowheads="1" noChangeShapeType="1"/>
          </p:cNvSpPr>
          <p:nvPr/>
        </p:nvSpPr>
        <p:spPr>
          <a:xfrm>
            <a:off x="898316" y="7636522"/>
            <a:ext cx="5513950" cy="2313621"/>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72000" rtlCol="0" anchor="t">
            <a:normAutofit lnSpcReduction="1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chemeClr val="tx2"/>
                </a:solidFill>
                <a:effectLst/>
                <a:uLnTx/>
                <a:uFillTx/>
                <a:latin typeface="Ink Free" panose="03080402000500000000" pitchFamily="66" charset="0"/>
                <a:ea typeface="Inter" panose="020B0502030000000004" pitchFamily="34" charset="0"/>
                <a:cs typeface="helvetica" panose="020B0604020202020204" pitchFamily="34" charset="0"/>
              </a:rPr>
              <a:t>Maries Sparschwein ist nicht voller geworden, weil sie genauso viel Geld ausgegeben wie eingenommen hat.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chemeClr val="tx2"/>
                </a:solidFill>
                <a:effectLst/>
                <a:uLnTx/>
                <a:uFillTx/>
                <a:latin typeface="Ink Free" panose="03080402000500000000" pitchFamily="66" charset="0"/>
                <a:ea typeface="Inter" panose="020B0502030000000004" pitchFamily="34" charset="0"/>
                <a:cs typeface="helvetica" panose="020B0604020202020204" pitchFamily="34" charset="0"/>
              </a:rPr>
              <a:t>Im Vergleich mit dem vorangegangenen Monat sind ihre Einnahmen gesunken (das Geld von der Omi fehlte). Ihre Ausgaben sind zwar ebenfalls gesunken (Buch und Pausenbrot waren z. B. günstiger als Kinobesuch und Bubble Tea), das reichte aber nicht, um die geringeren Einnahmen auszugleichen.</a:t>
            </a:r>
            <a:endPar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endParaRPr>
          </a:p>
        </p:txBody>
      </p:sp>
    </p:spTree>
    <p:extLst>
      <p:ext uri="{BB962C8B-B14F-4D97-AF65-F5344CB8AC3E}">
        <p14:creationId xmlns:p14="http://schemas.microsoft.com/office/powerpoint/2010/main" val="2869529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65775432-E8D8-6185-54CE-606739F6ECA5}"/>
              </a:ext>
            </a:extLst>
          </p:cNvPr>
          <p:cNvSpPr>
            <a:spLocks noGrp="1" noRot="1" noMove="1" noResize="1" noEditPoints="1" noAdjustHandles="1" noChangeArrowheads="1" noChangeShapeType="1"/>
          </p:cNvSpPr>
          <p:nvPr/>
        </p:nvSpPr>
        <p:spPr>
          <a:xfrm>
            <a:off x="1329757" y="5044790"/>
            <a:ext cx="118810" cy="11881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3" name="Ellipse 2">
            <a:extLst>
              <a:ext uri="{FF2B5EF4-FFF2-40B4-BE49-F238E27FC236}">
                <a16:creationId xmlns:a16="http://schemas.microsoft.com/office/drawing/2014/main" id="{595F4072-796B-E829-49D3-2297A4B41A10}"/>
              </a:ext>
            </a:extLst>
          </p:cNvPr>
          <p:cNvSpPr>
            <a:spLocks noGrp="1" noRot="1" noMove="1" noResize="1" noEditPoints="1" noAdjustHandles="1" noChangeArrowheads="1" noChangeShapeType="1"/>
          </p:cNvSpPr>
          <p:nvPr/>
        </p:nvSpPr>
        <p:spPr>
          <a:xfrm>
            <a:off x="1329757" y="5319465"/>
            <a:ext cx="118810" cy="11881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4" name="Ellipse 3">
            <a:extLst>
              <a:ext uri="{FF2B5EF4-FFF2-40B4-BE49-F238E27FC236}">
                <a16:creationId xmlns:a16="http://schemas.microsoft.com/office/drawing/2014/main" id="{403F51C4-A6A1-1382-DCF5-731421A75AAE}"/>
              </a:ext>
            </a:extLst>
          </p:cNvPr>
          <p:cNvSpPr>
            <a:spLocks noGrp="1" noRot="1" noMove="1" noResize="1" noEditPoints="1" noAdjustHandles="1" noChangeArrowheads="1" noChangeShapeType="1"/>
          </p:cNvSpPr>
          <p:nvPr/>
        </p:nvSpPr>
        <p:spPr>
          <a:xfrm>
            <a:off x="3070835" y="5044790"/>
            <a:ext cx="118810" cy="11881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5" name="Ellipse 4">
            <a:extLst>
              <a:ext uri="{FF2B5EF4-FFF2-40B4-BE49-F238E27FC236}">
                <a16:creationId xmlns:a16="http://schemas.microsoft.com/office/drawing/2014/main" id="{4DFDDA8D-6938-1ECF-2FDF-BE5FC03B034B}"/>
              </a:ext>
            </a:extLst>
          </p:cNvPr>
          <p:cNvSpPr>
            <a:spLocks noGrp="1" noRot="1" noMove="1" noResize="1" noEditPoints="1" noAdjustHandles="1" noChangeArrowheads="1" noChangeShapeType="1"/>
          </p:cNvSpPr>
          <p:nvPr/>
        </p:nvSpPr>
        <p:spPr>
          <a:xfrm>
            <a:off x="3070835" y="5319465"/>
            <a:ext cx="118810" cy="11881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6" name="Ellipse 5">
            <a:extLst>
              <a:ext uri="{FF2B5EF4-FFF2-40B4-BE49-F238E27FC236}">
                <a16:creationId xmlns:a16="http://schemas.microsoft.com/office/drawing/2014/main" id="{8461BF1F-4C02-40DA-B33E-79BB0ABD11D1}"/>
              </a:ext>
            </a:extLst>
          </p:cNvPr>
          <p:cNvSpPr>
            <a:spLocks noGrp="1" noRot="1" noMove="1" noResize="1" noEditPoints="1" noAdjustHandles="1" noChangeArrowheads="1" noChangeShapeType="1"/>
          </p:cNvSpPr>
          <p:nvPr/>
        </p:nvSpPr>
        <p:spPr>
          <a:xfrm>
            <a:off x="1329756" y="7128609"/>
            <a:ext cx="118810" cy="11881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7" name="Ellipse 6">
            <a:extLst>
              <a:ext uri="{FF2B5EF4-FFF2-40B4-BE49-F238E27FC236}">
                <a16:creationId xmlns:a16="http://schemas.microsoft.com/office/drawing/2014/main" id="{DCF64200-7A6F-7BD8-B98A-605F20C555FF}"/>
              </a:ext>
            </a:extLst>
          </p:cNvPr>
          <p:cNvSpPr>
            <a:spLocks noGrp="1" noRot="1" noMove="1" noResize="1" noEditPoints="1" noAdjustHandles="1" noChangeArrowheads="1" noChangeShapeType="1"/>
          </p:cNvSpPr>
          <p:nvPr/>
        </p:nvSpPr>
        <p:spPr>
          <a:xfrm>
            <a:off x="1329756" y="7403284"/>
            <a:ext cx="118810" cy="11881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8" name="Ellipse 7">
            <a:extLst>
              <a:ext uri="{FF2B5EF4-FFF2-40B4-BE49-F238E27FC236}">
                <a16:creationId xmlns:a16="http://schemas.microsoft.com/office/drawing/2014/main" id="{66987C1E-C69B-73D7-8913-605DE5B7E0C0}"/>
              </a:ext>
            </a:extLst>
          </p:cNvPr>
          <p:cNvSpPr>
            <a:spLocks noGrp="1" noRot="1" noMove="1" noResize="1" noEditPoints="1" noAdjustHandles="1" noChangeArrowheads="1" noChangeShapeType="1"/>
          </p:cNvSpPr>
          <p:nvPr/>
        </p:nvSpPr>
        <p:spPr>
          <a:xfrm>
            <a:off x="4805258" y="5044790"/>
            <a:ext cx="118810" cy="11881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9" name="Ellipse 8">
            <a:extLst>
              <a:ext uri="{FF2B5EF4-FFF2-40B4-BE49-F238E27FC236}">
                <a16:creationId xmlns:a16="http://schemas.microsoft.com/office/drawing/2014/main" id="{185177A0-5742-5BF5-71FF-E88E68329CF4}"/>
              </a:ext>
            </a:extLst>
          </p:cNvPr>
          <p:cNvSpPr>
            <a:spLocks noGrp="1" noRot="1" noMove="1" noResize="1" noEditPoints="1" noAdjustHandles="1" noChangeArrowheads="1" noChangeShapeType="1"/>
          </p:cNvSpPr>
          <p:nvPr/>
        </p:nvSpPr>
        <p:spPr>
          <a:xfrm>
            <a:off x="4805258" y="5319465"/>
            <a:ext cx="118810" cy="11881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10" name="Ellipse 9">
            <a:extLst>
              <a:ext uri="{FF2B5EF4-FFF2-40B4-BE49-F238E27FC236}">
                <a16:creationId xmlns:a16="http://schemas.microsoft.com/office/drawing/2014/main" id="{563C8788-DBE3-F8E0-9294-3E7EA29030C3}"/>
              </a:ext>
            </a:extLst>
          </p:cNvPr>
          <p:cNvSpPr>
            <a:spLocks noGrp="1" noRot="1" noMove="1" noResize="1" noEditPoints="1" noAdjustHandles="1" noChangeArrowheads="1" noChangeShapeType="1"/>
          </p:cNvSpPr>
          <p:nvPr/>
        </p:nvSpPr>
        <p:spPr>
          <a:xfrm>
            <a:off x="3070835" y="7128609"/>
            <a:ext cx="118810" cy="11881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11" name="Ellipse 10">
            <a:extLst>
              <a:ext uri="{FF2B5EF4-FFF2-40B4-BE49-F238E27FC236}">
                <a16:creationId xmlns:a16="http://schemas.microsoft.com/office/drawing/2014/main" id="{53CEED68-E7E7-A64D-623F-C6A8E5DC4B68}"/>
              </a:ext>
            </a:extLst>
          </p:cNvPr>
          <p:cNvSpPr>
            <a:spLocks noGrp="1" noRot="1" noMove="1" noResize="1" noEditPoints="1" noAdjustHandles="1" noChangeArrowheads="1" noChangeShapeType="1"/>
          </p:cNvSpPr>
          <p:nvPr/>
        </p:nvSpPr>
        <p:spPr>
          <a:xfrm>
            <a:off x="3070835" y="7403284"/>
            <a:ext cx="118810" cy="11881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12" name="Ellipse 11">
            <a:extLst>
              <a:ext uri="{FF2B5EF4-FFF2-40B4-BE49-F238E27FC236}">
                <a16:creationId xmlns:a16="http://schemas.microsoft.com/office/drawing/2014/main" id="{2908D293-0ABB-952A-991C-1417C2D9511E}"/>
              </a:ext>
            </a:extLst>
          </p:cNvPr>
          <p:cNvSpPr>
            <a:spLocks noGrp="1" noRot="1" noMove="1" noResize="1" noEditPoints="1" noAdjustHandles="1" noChangeArrowheads="1" noChangeShapeType="1"/>
          </p:cNvSpPr>
          <p:nvPr/>
        </p:nvSpPr>
        <p:spPr>
          <a:xfrm>
            <a:off x="4816654" y="7128609"/>
            <a:ext cx="118810" cy="11881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13" name="Ellipse 12">
            <a:extLst>
              <a:ext uri="{FF2B5EF4-FFF2-40B4-BE49-F238E27FC236}">
                <a16:creationId xmlns:a16="http://schemas.microsoft.com/office/drawing/2014/main" id="{A1519E88-BC22-FE7E-BC9D-C4F31292E1AC}"/>
              </a:ext>
            </a:extLst>
          </p:cNvPr>
          <p:cNvSpPr>
            <a:spLocks noGrp="1" noRot="1" noMove="1" noResize="1" noEditPoints="1" noAdjustHandles="1" noChangeArrowheads="1" noChangeShapeType="1"/>
          </p:cNvSpPr>
          <p:nvPr/>
        </p:nvSpPr>
        <p:spPr>
          <a:xfrm>
            <a:off x="4816654" y="7403284"/>
            <a:ext cx="118810" cy="11881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14" name="Ellipse 13">
            <a:extLst>
              <a:ext uri="{FF2B5EF4-FFF2-40B4-BE49-F238E27FC236}">
                <a16:creationId xmlns:a16="http://schemas.microsoft.com/office/drawing/2014/main" id="{7584B8C3-0F91-CA4A-81AA-120E38DA9150}"/>
              </a:ext>
            </a:extLst>
          </p:cNvPr>
          <p:cNvSpPr>
            <a:spLocks noGrp="1" noRot="1" noMove="1" noResize="1" noEditPoints="1" noAdjustHandles="1" noChangeArrowheads="1" noChangeShapeType="1"/>
          </p:cNvSpPr>
          <p:nvPr/>
        </p:nvSpPr>
        <p:spPr>
          <a:xfrm>
            <a:off x="3070835" y="9220279"/>
            <a:ext cx="118810" cy="11881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15" name="Ellipse 14">
            <a:extLst>
              <a:ext uri="{FF2B5EF4-FFF2-40B4-BE49-F238E27FC236}">
                <a16:creationId xmlns:a16="http://schemas.microsoft.com/office/drawing/2014/main" id="{8B8AE431-39A8-BD1F-04BF-297CDFF454FF}"/>
              </a:ext>
            </a:extLst>
          </p:cNvPr>
          <p:cNvSpPr>
            <a:spLocks noGrp="1" noRot="1" noMove="1" noResize="1" noEditPoints="1" noAdjustHandles="1" noChangeArrowheads="1" noChangeShapeType="1"/>
          </p:cNvSpPr>
          <p:nvPr/>
        </p:nvSpPr>
        <p:spPr>
          <a:xfrm>
            <a:off x="3070835" y="9494954"/>
            <a:ext cx="118810" cy="11881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16" name="Ellipse 15">
            <a:extLst>
              <a:ext uri="{FF2B5EF4-FFF2-40B4-BE49-F238E27FC236}">
                <a16:creationId xmlns:a16="http://schemas.microsoft.com/office/drawing/2014/main" id="{90E6F6CA-1A07-29B7-C92F-5389FBA46A98}"/>
              </a:ext>
            </a:extLst>
          </p:cNvPr>
          <p:cNvSpPr>
            <a:spLocks noGrp="1" noRot="1" noMove="1" noResize="1" noEditPoints="1" noAdjustHandles="1" noChangeArrowheads="1" noChangeShapeType="1"/>
          </p:cNvSpPr>
          <p:nvPr/>
        </p:nvSpPr>
        <p:spPr>
          <a:xfrm>
            <a:off x="4812211" y="9220279"/>
            <a:ext cx="118810" cy="11881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17" name="Ellipse 16">
            <a:extLst>
              <a:ext uri="{FF2B5EF4-FFF2-40B4-BE49-F238E27FC236}">
                <a16:creationId xmlns:a16="http://schemas.microsoft.com/office/drawing/2014/main" id="{11730CEC-D008-EDBD-FA30-2432C831D1C8}"/>
              </a:ext>
            </a:extLst>
          </p:cNvPr>
          <p:cNvSpPr>
            <a:spLocks noGrp="1" noRot="1" noMove="1" noResize="1" noEditPoints="1" noAdjustHandles="1" noChangeArrowheads="1" noChangeShapeType="1"/>
          </p:cNvSpPr>
          <p:nvPr/>
        </p:nvSpPr>
        <p:spPr>
          <a:xfrm>
            <a:off x="4812211" y="9494954"/>
            <a:ext cx="118810" cy="11881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18" name="Ellipse 17">
            <a:extLst>
              <a:ext uri="{FF2B5EF4-FFF2-40B4-BE49-F238E27FC236}">
                <a16:creationId xmlns:a16="http://schemas.microsoft.com/office/drawing/2014/main" id="{EA3AE88F-70EB-9081-2F84-888844AB36FE}"/>
              </a:ext>
            </a:extLst>
          </p:cNvPr>
          <p:cNvSpPr>
            <a:spLocks noGrp="1" noRot="1" noMove="1" noResize="1" noEditPoints="1" noAdjustHandles="1" noChangeArrowheads="1" noChangeShapeType="1"/>
          </p:cNvSpPr>
          <p:nvPr/>
        </p:nvSpPr>
        <p:spPr>
          <a:xfrm>
            <a:off x="1329459" y="9220279"/>
            <a:ext cx="118810" cy="11881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
        <p:nvSpPr>
          <p:cNvPr id="19" name="Ellipse 18">
            <a:extLst>
              <a:ext uri="{FF2B5EF4-FFF2-40B4-BE49-F238E27FC236}">
                <a16:creationId xmlns:a16="http://schemas.microsoft.com/office/drawing/2014/main" id="{9B86D3DE-AF97-B34A-E938-BF80BD01B78B}"/>
              </a:ext>
            </a:extLst>
          </p:cNvPr>
          <p:cNvSpPr>
            <a:spLocks noGrp="1" noRot="1" noMove="1" noResize="1" noEditPoints="1" noAdjustHandles="1" noChangeArrowheads="1" noChangeShapeType="1"/>
          </p:cNvSpPr>
          <p:nvPr/>
        </p:nvSpPr>
        <p:spPr>
          <a:xfrm>
            <a:off x="1329459" y="9494954"/>
            <a:ext cx="118810" cy="11881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p>
        </p:txBody>
      </p:sp>
    </p:spTree>
    <p:extLst>
      <p:ext uri="{BB962C8B-B14F-4D97-AF65-F5344CB8AC3E}">
        <p14:creationId xmlns:p14="http://schemas.microsoft.com/office/powerpoint/2010/main" val="1979549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C412DFD-EEBF-336F-D567-01003133CB2B}"/>
              </a:ext>
            </a:extLst>
          </p:cNvPr>
          <p:cNvSpPr>
            <a:spLocks noGrp="1" noRot="1" noMove="1" noResize="1" noEditPoints="1" noAdjustHandles="1" noChangeArrowheads="1" noChangeShapeType="1"/>
          </p:cNvSpPr>
          <p:nvPr/>
        </p:nvSpPr>
        <p:spPr>
          <a:xfrm>
            <a:off x="1056592" y="5068186"/>
            <a:ext cx="5513950" cy="708442"/>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Das Sparen wie eine fixe Ausgabe betrachten – den Betrag direkt separat beiseite legen, sobald es Taschengeld gibt</a:t>
            </a:r>
          </a:p>
        </p:txBody>
      </p:sp>
      <p:sp>
        <p:nvSpPr>
          <p:cNvPr id="3" name="Rechteck 2">
            <a:extLst>
              <a:ext uri="{FF2B5EF4-FFF2-40B4-BE49-F238E27FC236}">
                <a16:creationId xmlns:a16="http://schemas.microsoft.com/office/drawing/2014/main" id="{88844532-38B8-35E4-5277-F66D0DBB067B}"/>
              </a:ext>
            </a:extLst>
          </p:cNvPr>
          <p:cNvSpPr>
            <a:spLocks noGrp="1" noRot="1" noMove="1" noResize="1" noEditPoints="1" noAdjustHandles="1" noChangeArrowheads="1" noChangeShapeType="1"/>
          </p:cNvSpPr>
          <p:nvPr/>
        </p:nvSpPr>
        <p:spPr>
          <a:xfrm>
            <a:off x="1056592" y="4282449"/>
            <a:ext cx="5513950" cy="708442"/>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Überblick über Einnahmen und Ausgaben aufschreiben – dann finden sich Möglichkeiten, zu sparen</a:t>
            </a:r>
          </a:p>
        </p:txBody>
      </p:sp>
      <p:sp>
        <p:nvSpPr>
          <p:cNvPr id="4" name="Rechteck 3">
            <a:extLst>
              <a:ext uri="{FF2B5EF4-FFF2-40B4-BE49-F238E27FC236}">
                <a16:creationId xmlns:a16="http://schemas.microsoft.com/office/drawing/2014/main" id="{3BC1C188-C818-D0D0-5A85-896E0F4785BE}"/>
              </a:ext>
            </a:extLst>
          </p:cNvPr>
          <p:cNvSpPr>
            <a:spLocks noGrp="1" noRot="1" noMove="1" noResize="1" noEditPoints="1" noAdjustHandles="1" noChangeArrowheads="1" noChangeShapeType="1"/>
          </p:cNvSpPr>
          <p:nvPr/>
        </p:nvSpPr>
        <p:spPr>
          <a:xfrm>
            <a:off x="1056592" y="3496712"/>
            <a:ext cx="5513950" cy="708442"/>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Falls Marie öfter ins Schwimmbad geht: 5er- oder 10er-Karte kaufen – so kostet jeder Besuch im Schnitt weniger</a:t>
            </a:r>
          </a:p>
        </p:txBody>
      </p:sp>
      <p:sp>
        <p:nvSpPr>
          <p:cNvPr id="5" name="Rechteck 4">
            <a:extLst>
              <a:ext uri="{FF2B5EF4-FFF2-40B4-BE49-F238E27FC236}">
                <a16:creationId xmlns:a16="http://schemas.microsoft.com/office/drawing/2014/main" id="{C0AEB26E-657F-9FF5-021D-F84012C7D81E}"/>
              </a:ext>
            </a:extLst>
          </p:cNvPr>
          <p:cNvSpPr>
            <a:spLocks noGrp="1" noRot="1" noMove="1" noResize="1" noEditPoints="1" noAdjustHandles="1" noChangeArrowheads="1" noChangeShapeType="1"/>
          </p:cNvSpPr>
          <p:nvPr/>
        </p:nvSpPr>
        <p:spPr>
          <a:xfrm>
            <a:off x="1056592" y="2710975"/>
            <a:ext cx="5513950" cy="708442"/>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Öfter mal der Omi oder zu Hause helfen – vielleicht lässt sich so das Taschengeld etwas aufbessern</a:t>
            </a:r>
          </a:p>
        </p:txBody>
      </p:sp>
      <p:sp>
        <p:nvSpPr>
          <p:cNvPr id="6" name="Rechteck 5">
            <a:extLst>
              <a:ext uri="{FF2B5EF4-FFF2-40B4-BE49-F238E27FC236}">
                <a16:creationId xmlns:a16="http://schemas.microsoft.com/office/drawing/2014/main" id="{09561AB6-2829-88DC-B93D-056F598D8217}"/>
              </a:ext>
            </a:extLst>
          </p:cNvPr>
          <p:cNvSpPr>
            <a:spLocks noGrp="1" noRot="1" noMove="1" noResize="1" noEditPoints="1" noAdjustHandles="1" noChangeArrowheads="1" noChangeShapeType="1"/>
          </p:cNvSpPr>
          <p:nvPr/>
        </p:nvSpPr>
        <p:spPr>
          <a:xfrm>
            <a:off x="1056592" y="1925238"/>
            <a:ext cx="5513950" cy="708442"/>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Mitglied in der Bücherei werden – dann kosten Bücher und Zeitschriften nichts extra</a:t>
            </a:r>
          </a:p>
        </p:txBody>
      </p:sp>
      <p:sp>
        <p:nvSpPr>
          <p:cNvPr id="7" name="Rechteck 6">
            <a:extLst>
              <a:ext uri="{FF2B5EF4-FFF2-40B4-BE49-F238E27FC236}">
                <a16:creationId xmlns:a16="http://schemas.microsoft.com/office/drawing/2014/main" id="{F32B21A7-66FA-E425-0EC1-BBF8E7BBC1BD}"/>
              </a:ext>
            </a:extLst>
          </p:cNvPr>
          <p:cNvSpPr>
            <a:spLocks noGrp="1" noRot="1" noMove="1" noResize="1" noEditPoints="1" noAdjustHandles="1" noChangeArrowheads="1" noChangeShapeType="1"/>
          </p:cNvSpPr>
          <p:nvPr/>
        </p:nvSpPr>
        <p:spPr>
          <a:xfrm>
            <a:off x="1056592" y="8672624"/>
            <a:ext cx="5513950" cy="1183890"/>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Marie könnte sich das Spiel auch ausleihen – zum Beispiel von </a:t>
            </a:r>
            <a:r>
              <a:rPr lang="de-DE" sz="1600" dirty="0" err="1">
                <a:solidFill>
                  <a:schemeClr val="tx2"/>
                </a:solidFill>
                <a:latin typeface="Ink Free" panose="03080402000500000000" pitchFamily="66" charset="0"/>
                <a:ea typeface="Inter" panose="020B0502030000000004" pitchFamily="34" charset="0"/>
                <a:cs typeface="helvetica" panose="020B0604020202020204" pitchFamily="34" charset="0"/>
              </a:rPr>
              <a:t>Freund:innen</a:t>
            </a: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 oder in der Bücherei. Vielleicht kann sie das Spiel auch gebraucht kaufen oder mit </a:t>
            </a:r>
            <a:r>
              <a:rPr lang="de-DE" sz="1600" dirty="0" err="1">
                <a:solidFill>
                  <a:schemeClr val="tx2"/>
                </a:solidFill>
                <a:latin typeface="Ink Free" panose="03080402000500000000" pitchFamily="66" charset="0"/>
                <a:ea typeface="Inter" panose="020B0502030000000004" pitchFamily="34" charset="0"/>
                <a:cs typeface="helvetica" panose="020B0604020202020204" pitchFamily="34" charset="0"/>
              </a:rPr>
              <a:t>Freund:innen</a:t>
            </a: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 oder Geschwistern zusammenlegen.</a:t>
            </a:r>
          </a:p>
        </p:txBody>
      </p:sp>
      <p:sp>
        <p:nvSpPr>
          <p:cNvPr id="8" name="Rechteck 7">
            <a:extLst>
              <a:ext uri="{FF2B5EF4-FFF2-40B4-BE49-F238E27FC236}">
                <a16:creationId xmlns:a16="http://schemas.microsoft.com/office/drawing/2014/main" id="{A781F0CB-453A-EFAC-903B-8679E2D98C71}"/>
              </a:ext>
            </a:extLst>
          </p:cNvPr>
          <p:cNvSpPr>
            <a:spLocks noGrp="1" noRot="1" noMove="1" noResize="1" noEditPoints="1" noAdjustHandles="1" noChangeArrowheads="1" noChangeShapeType="1"/>
          </p:cNvSpPr>
          <p:nvPr/>
        </p:nvSpPr>
        <p:spPr>
          <a:xfrm>
            <a:off x="1056591" y="6298432"/>
            <a:ext cx="5513950" cy="738738"/>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0" tIns="72000" rIns="180000" bIns="7200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solidFill>
                  <a:srgbClr val="243039"/>
                </a:solidFill>
                <a:latin typeface="helvetica" panose="020B0604020202020204" pitchFamily="34" charset="0"/>
                <a:ea typeface="Inter" panose="020B0502030000000004" pitchFamily="34" charset="0"/>
                <a:cs typeface="helvetica" panose="020B0604020202020204" pitchFamily="34" charset="0"/>
              </a:rPr>
              <a:t>Marie kann ihre Ausgaben reduzieren, indem sie ein festes monatliches </a:t>
            </a: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Budget</a:t>
            </a:r>
            <a:r>
              <a:rPr lang="de-DE" sz="1600" dirty="0">
                <a:solidFill>
                  <a:srgbClr val="243039"/>
                </a:solidFill>
                <a:latin typeface="helvetica" panose="020B0604020202020204" pitchFamily="34" charset="0"/>
                <a:ea typeface="Inter" panose="020B0502030000000004" pitchFamily="34" charset="0"/>
                <a:cs typeface="helvetica" panose="020B0604020202020204" pitchFamily="34" charset="0"/>
              </a:rPr>
              <a:t> dafür festlegt.</a:t>
            </a:r>
            <a:endParaRPr lang="de-DE" sz="1600" i="1" dirty="0">
              <a:solidFill>
                <a:srgbClr val="243039"/>
              </a:solidFill>
              <a:latin typeface="helvetica" panose="020B0604020202020204" pitchFamily="34" charset="0"/>
              <a:ea typeface="Inter" panose="020B0502030000000004" pitchFamily="34" charset="0"/>
              <a:cs typeface="helvetica" panose="020B0604020202020204" pitchFamily="34" charset="0"/>
            </a:endParaRPr>
          </a:p>
        </p:txBody>
      </p:sp>
    </p:spTree>
    <p:extLst>
      <p:ext uri="{BB962C8B-B14F-4D97-AF65-F5344CB8AC3E}">
        <p14:creationId xmlns:p14="http://schemas.microsoft.com/office/powerpoint/2010/main" val="3121506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113D7025-B70D-6F34-B5FE-C7766223E497}"/>
              </a:ext>
            </a:extLst>
          </p:cNvPr>
          <p:cNvGrpSpPr>
            <a:grpSpLocks noGrp="1" noUngrp="1" noRot="1" noMove="1" noResize="1"/>
          </p:cNvGrpSpPr>
          <p:nvPr/>
        </p:nvGrpSpPr>
        <p:grpSpPr>
          <a:xfrm>
            <a:off x="3204028" y="4945787"/>
            <a:ext cx="3388958" cy="1438081"/>
            <a:chOff x="4104079" y="4305537"/>
            <a:chExt cx="3388958" cy="1438081"/>
          </a:xfrm>
        </p:grpSpPr>
        <p:sp>
          <p:nvSpPr>
            <p:cNvPr id="3" name="Ellipse 2">
              <a:extLst>
                <a:ext uri="{FF2B5EF4-FFF2-40B4-BE49-F238E27FC236}">
                  <a16:creationId xmlns:a16="http://schemas.microsoft.com/office/drawing/2014/main" id="{A4633518-A0A0-E00B-2774-D72560847915}"/>
                </a:ext>
              </a:extLst>
            </p:cNvPr>
            <p:cNvSpPr>
              <a:spLocks noGrp="1" noRot="1" noMove="1" noResize="1" noEditPoints="1" noAdjustHandles="1" noChangeArrowheads="1" noChangeShapeType="1"/>
            </p:cNvSpPr>
            <p:nvPr/>
          </p:nvSpPr>
          <p:spPr>
            <a:xfrm>
              <a:off x="4106989" y="4429082"/>
              <a:ext cx="118810" cy="118810"/>
            </a:xfrm>
            <a:prstGeom prst="ellipse">
              <a:avLst/>
            </a:prstGeom>
            <a:solidFill>
              <a:srgbClr val="F5F5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p>
          </p:txBody>
        </p:sp>
        <p:sp>
          <p:nvSpPr>
            <p:cNvPr id="4" name="Textfeld 3">
              <a:extLst>
                <a:ext uri="{FF2B5EF4-FFF2-40B4-BE49-F238E27FC236}">
                  <a16:creationId xmlns:a16="http://schemas.microsoft.com/office/drawing/2014/main" id="{469621CB-8286-C12B-592F-8CA8F65C7C7F}"/>
                </a:ext>
              </a:extLst>
            </p:cNvPr>
            <p:cNvSpPr txBox="1">
              <a:spLocks noGrp="1" noRot="1" noMove="1" noResize="1" noEditPoints="1" noAdjustHandles="1" noChangeArrowheads="1" noChangeShapeType="1"/>
            </p:cNvSpPr>
            <p:nvPr/>
          </p:nvSpPr>
          <p:spPr>
            <a:xfrm>
              <a:off x="4228709" y="4305537"/>
              <a:ext cx="3241886" cy="338554"/>
            </a:xfrm>
            <a:prstGeom prst="rect">
              <a:avLst/>
            </a:prstGeom>
            <a:noFill/>
          </p:spPr>
          <p:txBody>
            <a:bodyPr wrap="square" rtlCol="0">
              <a:spAutoFit/>
            </a:bodyPr>
            <a:lstStyle/>
            <a:p>
              <a:r>
                <a:rPr lang="de-DE" sz="1600" dirty="0">
                  <a:latin typeface="helvetica" panose="020B0604020202020204" pitchFamily="34" charset="0"/>
                  <a:cs typeface="helvetica" panose="020B0604020202020204" pitchFamily="34" charset="0"/>
                </a:rPr>
                <a:t>Pausenbrot: </a:t>
              </a:r>
              <a:r>
                <a:rPr lang="de-DE" sz="1600" dirty="0">
                  <a:solidFill>
                    <a:schemeClr val="tx2"/>
                  </a:solidFill>
                  <a:latin typeface="Ink Free" panose="03080402000500000000" pitchFamily="66" charset="0"/>
                  <a:cs typeface="helvetica" panose="020B0604020202020204" pitchFamily="34" charset="0"/>
                </a:rPr>
                <a:t>10 </a:t>
              </a:r>
              <a:r>
                <a:rPr lang="de-DE" sz="1600" dirty="0">
                  <a:latin typeface="helvetica" panose="020B0604020202020204" pitchFamily="34" charset="0"/>
                  <a:cs typeface="helvetica" panose="020B0604020202020204" pitchFamily="34" charset="0"/>
                </a:rPr>
                <a:t>%</a:t>
              </a:r>
            </a:p>
          </p:txBody>
        </p:sp>
        <p:sp>
          <p:nvSpPr>
            <p:cNvPr id="5" name="Ellipse 4">
              <a:extLst>
                <a:ext uri="{FF2B5EF4-FFF2-40B4-BE49-F238E27FC236}">
                  <a16:creationId xmlns:a16="http://schemas.microsoft.com/office/drawing/2014/main" id="{5FB461D1-E31D-A14D-18B1-5B3AF7DD5B54}"/>
                </a:ext>
              </a:extLst>
            </p:cNvPr>
            <p:cNvSpPr>
              <a:spLocks noGrp="1" noRot="1" noMove="1" noResize="1" noEditPoints="1" noAdjustHandles="1" noChangeArrowheads="1" noChangeShapeType="1"/>
            </p:cNvSpPr>
            <p:nvPr/>
          </p:nvSpPr>
          <p:spPr>
            <a:xfrm>
              <a:off x="4106989" y="4703757"/>
              <a:ext cx="118810" cy="118810"/>
            </a:xfrm>
            <a:prstGeom prst="ellipse">
              <a:avLst/>
            </a:prstGeom>
            <a:solidFill>
              <a:srgbClr val="FC6E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p>
          </p:txBody>
        </p:sp>
        <p:sp>
          <p:nvSpPr>
            <p:cNvPr id="6" name="Textfeld 5">
              <a:extLst>
                <a:ext uri="{FF2B5EF4-FFF2-40B4-BE49-F238E27FC236}">
                  <a16:creationId xmlns:a16="http://schemas.microsoft.com/office/drawing/2014/main" id="{600209FC-2BB1-8FE0-580D-6842A9257A36}"/>
                </a:ext>
              </a:extLst>
            </p:cNvPr>
            <p:cNvSpPr txBox="1">
              <a:spLocks noGrp="1" noRot="1" noMove="1" noResize="1" noEditPoints="1" noAdjustHandles="1" noChangeArrowheads="1" noChangeShapeType="1"/>
            </p:cNvSpPr>
            <p:nvPr/>
          </p:nvSpPr>
          <p:spPr>
            <a:xfrm>
              <a:off x="4228709" y="4580212"/>
              <a:ext cx="3224534" cy="338554"/>
            </a:xfrm>
            <a:prstGeom prst="rect">
              <a:avLst/>
            </a:prstGeom>
            <a:noFill/>
          </p:spPr>
          <p:txBody>
            <a:bodyPr wrap="square" rtlCol="0">
              <a:spAutoFit/>
            </a:bodyPr>
            <a:lstStyle/>
            <a:p>
              <a:r>
                <a:rPr lang="de-DE" sz="1600" dirty="0">
                  <a:latin typeface="helvetica" panose="020B0604020202020204" pitchFamily="34" charset="0"/>
                  <a:cs typeface="helvetica" panose="020B0604020202020204" pitchFamily="34" charset="0"/>
                </a:rPr>
                <a:t>Buch: </a:t>
              </a:r>
              <a:r>
                <a:rPr lang="de-DE" sz="1600" dirty="0">
                  <a:solidFill>
                    <a:schemeClr val="tx2"/>
                  </a:solidFill>
                  <a:latin typeface="Ink Free" panose="03080402000500000000" pitchFamily="66" charset="0"/>
                  <a:cs typeface="helvetica" panose="020B0604020202020204" pitchFamily="34" charset="0"/>
                </a:rPr>
                <a:t>35</a:t>
              </a:r>
              <a:r>
                <a:rPr lang="de-DE" sz="1600" dirty="0">
                  <a:latin typeface="helvetica" panose="020B0604020202020204" pitchFamily="34" charset="0"/>
                  <a:cs typeface="helvetica" panose="020B0604020202020204" pitchFamily="34" charset="0"/>
                </a:rPr>
                <a:t> %</a:t>
              </a:r>
            </a:p>
          </p:txBody>
        </p:sp>
        <p:sp>
          <p:nvSpPr>
            <p:cNvPr id="7" name="Ellipse 6">
              <a:extLst>
                <a:ext uri="{FF2B5EF4-FFF2-40B4-BE49-F238E27FC236}">
                  <a16:creationId xmlns:a16="http://schemas.microsoft.com/office/drawing/2014/main" id="{F6AA1332-4A5C-5DF0-1BD2-BB2ADAC8CA95}"/>
                </a:ext>
              </a:extLst>
            </p:cNvPr>
            <p:cNvSpPr>
              <a:spLocks noGrp="1" noRot="1" noMove="1" noResize="1" noEditPoints="1" noAdjustHandles="1" noChangeArrowheads="1" noChangeShapeType="1"/>
            </p:cNvSpPr>
            <p:nvPr/>
          </p:nvSpPr>
          <p:spPr>
            <a:xfrm>
              <a:off x="4104079" y="4974431"/>
              <a:ext cx="118810" cy="118810"/>
            </a:xfrm>
            <a:prstGeom prst="ellipse">
              <a:avLst/>
            </a:prstGeom>
            <a:solidFill>
              <a:srgbClr val="FDA8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p>
          </p:txBody>
        </p:sp>
        <p:sp>
          <p:nvSpPr>
            <p:cNvPr id="8" name="Textfeld 7">
              <a:extLst>
                <a:ext uri="{FF2B5EF4-FFF2-40B4-BE49-F238E27FC236}">
                  <a16:creationId xmlns:a16="http://schemas.microsoft.com/office/drawing/2014/main" id="{22380A2D-B98D-5E3A-F3B5-E5E235943FB6}"/>
                </a:ext>
              </a:extLst>
            </p:cNvPr>
            <p:cNvSpPr txBox="1">
              <a:spLocks noGrp="1" noRot="1" noMove="1" noResize="1" noEditPoints="1" noAdjustHandles="1" noChangeArrowheads="1" noChangeShapeType="1"/>
            </p:cNvSpPr>
            <p:nvPr/>
          </p:nvSpPr>
          <p:spPr>
            <a:xfrm>
              <a:off x="4225799" y="4850886"/>
              <a:ext cx="3229102" cy="338554"/>
            </a:xfrm>
            <a:prstGeom prst="rect">
              <a:avLst/>
            </a:prstGeom>
            <a:noFill/>
          </p:spPr>
          <p:txBody>
            <a:bodyPr wrap="square" rtlCol="0">
              <a:spAutoFit/>
            </a:bodyPr>
            <a:lstStyle/>
            <a:p>
              <a:r>
                <a:rPr lang="de-DE" sz="1600" dirty="0">
                  <a:latin typeface="helvetica" panose="020B0604020202020204" pitchFamily="34" charset="0"/>
                  <a:cs typeface="helvetica" panose="020B0604020202020204" pitchFamily="34" charset="0"/>
                </a:rPr>
                <a:t>Besuch im Schwimmbad: </a:t>
              </a:r>
              <a:r>
                <a:rPr lang="de-DE" sz="1600" dirty="0">
                  <a:solidFill>
                    <a:schemeClr val="tx2"/>
                  </a:solidFill>
                  <a:latin typeface="Ink Free" panose="03080402000500000000" pitchFamily="66" charset="0"/>
                  <a:cs typeface="helvetica" panose="020B0604020202020204" pitchFamily="34" charset="0"/>
                </a:rPr>
                <a:t>20</a:t>
              </a:r>
              <a:r>
                <a:rPr lang="de-DE" sz="1600" dirty="0">
                  <a:latin typeface="helvetica" panose="020B0604020202020204" pitchFamily="34" charset="0"/>
                  <a:cs typeface="helvetica" panose="020B0604020202020204" pitchFamily="34" charset="0"/>
                </a:rPr>
                <a:t> %</a:t>
              </a:r>
            </a:p>
          </p:txBody>
        </p:sp>
        <p:sp>
          <p:nvSpPr>
            <p:cNvPr id="9" name="Ellipse 8">
              <a:extLst>
                <a:ext uri="{FF2B5EF4-FFF2-40B4-BE49-F238E27FC236}">
                  <a16:creationId xmlns:a16="http://schemas.microsoft.com/office/drawing/2014/main" id="{C00FBB1E-D870-3C03-818B-5452559FE3E2}"/>
                </a:ext>
              </a:extLst>
            </p:cNvPr>
            <p:cNvSpPr>
              <a:spLocks noGrp="1" noRot="1" noMove="1" noResize="1" noEditPoints="1" noAdjustHandles="1" noChangeArrowheads="1" noChangeShapeType="1"/>
            </p:cNvSpPr>
            <p:nvPr/>
          </p:nvSpPr>
          <p:spPr>
            <a:xfrm>
              <a:off x="4104079" y="5249106"/>
              <a:ext cx="118810" cy="118810"/>
            </a:xfrm>
            <a:prstGeom prst="ellipse">
              <a:avLst/>
            </a:prstGeom>
            <a:solidFill>
              <a:srgbClr val="DDDDD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10" name="Textfeld 9">
              <a:extLst>
                <a:ext uri="{FF2B5EF4-FFF2-40B4-BE49-F238E27FC236}">
                  <a16:creationId xmlns:a16="http://schemas.microsoft.com/office/drawing/2014/main" id="{23AD6081-A368-42CB-1A0F-43A4B6C7679C}"/>
                </a:ext>
              </a:extLst>
            </p:cNvPr>
            <p:cNvSpPr txBox="1">
              <a:spLocks noGrp="1" noRot="1" noMove="1" noResize="1" noEditPoints="1" noAdjustHandles="1" noChangeArrowheads="1" noChangeShapeType="1"/>
            </p:cNvSpPr>
            <p:nvPr/>
          </p:nvSpPr>
          <p:spPr>
            <a:xfrm>
              <a:off x="4225799" y="5125561"/>
              <a:ext cx="3135480" cy="338554"/>
            </a:xfrm>
            <a:prstGeom prst="rect">
              <a:avLst/>
            </a:prstGeom>
            <a:noFill/>
          </p:spPr>
          <p:txBody>
            <a:bodyPr wrap="square" rtlCol="0">
              <a:spAutoFit/>
            </a:bodyPr>
            <a:lstStyle/>
            <a:p>
              <a:r>
                <a:rPr lang="de-DE" sz="1600" dirty="0">
                  <a:latin typeface="helvetica" panose="020B0604020202020204" pitchFamily="34" charset="0"/>
                  <a:cs typeface="helvetica" panose="020B0604020202020204" pitchFamily="34" charset="0"/>
                </a:rPr>
                <a:t>Zeitschrift: </a:t>
              </a:r>
              <a:r>
                <a:rPr lang="de-DE" sz="1600" dirty="0">
                  <a:solidFill>
                    <a:schemeClr val="tx2"/>
                  </a:solidFill>
                  <a:latin typeface="Ink Free" panose="03080402000500000000" pitchFamily="66" charset="0"/>
                  <a:cs typeface="helvetica" panose="020B0604020202020204" pitchFamily="34" charset="0"/>
                </a:rPr>
                <a:t>30</a:t>
              </a:r>
              <a:r>
                <a:rPr lang="de-DE" sz="1600" dirty="0">
                  <a:latin typeface="helvetica" panose="020B0604020202020204" pitchFamily="34" charset="0"/>
                  <a:cs typeface="helvetica" panose="020B0604020202020204" pitchFamily="34" charset="0"/>
                </a:rPr>
                <a:t> %</a:t>
              </a:r>
            </a:p>
          </p:txBody>
        </p:sp>
        <p:sp>
          <p:nvSpPr>
            <p:cNvPr id="11" name="Ellipse 10">
              <a:extLst>
                <a:ext uri="{FF2B5EF4-FFF2-40B4-BE49-F238E27FC236}">
                  <a16:creationId xmlns:a16="http://schemas.microsoft.com/office/drawing/2014/main" id="{905E2D90-F5B4-1A87-3FFA-CEE49DA3ADAB}"/>
                </a:ext>
              </a:extLst>
            </p:cNvPr>
            <p:cNvSpPr>
              <a:spLocks noGrp="1" noRot="1" noMove="1" noResize="1" noEditPoints="1" noAdjustHandles="1" noChangeArrowheads="1" noChangeShapeType="1"/>
            </p:cNvSpPr>
            <p:nvPr/>
          </p:nvSpPr>
          <p:spPr>
            <a:xfrm>
              <a:off x="4104079" y="5528609"/>
              <a:ext cx="118810" cy="118810"/>
            </a:xfrm>
            <a:prstGeom prst="ellipse">
              <a:avLst/>
            </a:prstGeom>
            <a:solidFill>
              <a:srgbClr val="FEE2D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p>
          </p:txBody>
        </p:sp>
        <p:sp>
          <p:nvSpPr>
            <p:cNvPr id="12" name="Textfeld 11">
              <a:extLst>
                <a:ext uri="{FF2B5EF4-FFF2-40B4-BE49-F238E27FC236}">
                  <a16:creationId xmlns:a16="http://schemas.microsoft.com/office/drawing/2014/main" id="{50174C28-6C2F-C9DA-A178-F9E32539BED1}"/>
                </a:ext>
              </a:extLst>
            </p:cNvPr>
            <p:cNvSpPr txBox="1">
              <a:spLocks noGrp="1" noRot="1" noMove="1" noResize="1" noEditPoints="1" noAdjustHandles="1" noChangeArrowheads="1" noChangeShapeType="1"/>
            </p:cNvSpPr>
            <p:nvPr/>
          </p:nvSpPr>
          <p:spPr>
            <a:xfrm>
              <a:off x="4225799" y="5405064"/>
              <a:ext cx="3267238" cy="338554"/>
            </a:xfrm>
            <a:prstGeom prst="rect">
              <a:avLst/>
            </a:prstGeom>
            <a:noFill/>
          </p:spPr>
          <p:txBody>
            <a:bodyPr wrap="square" rtlCol="0">
              <a:spAutoFit/>
            </a:bodyPr>
            <a:lstStyle/>
            <a:p>
              <a:r>
                <a:rPr lang="de-DE" sz="1600" dirty="0">
                  <a:latin typeface="helvetica" panose="020B0604020202020204" pitchFamily="34" charset="0"/>
                  <a:cs typeface="helvetica" panose="020B0604020202020204" pitchFamily="34" charset="0"/>
                </a:rPr>
                <a:t>Süßigkeiten: </a:t>
              </a:r>
              <a:r>
                <a:rPr lang="de-DE" sz="1600" dirty="0">
                  <a:solidFill>
                    <a:schemeClr val="tx2"/>
                  </a:solidFill>
                  <a:latin typeface="Ink Free" panose="03080402000500000000" pitchFamily="66" charset="0"/>
                  <a:cs typeface="helvetica" panose="020B0604020202020204" pitchFamily="34" charset="0"/>
                </a:rPr>
                <a:t>5</a:t>
              </a:r>
              <a:r>
                <a:rPr lang="de-DE" sz="1600" dirty="0">
                  <a:latin typeface="helvetica" panose="020B0604020202020204" pitchFamily="34" charset="0"/>
                  <a:cs typeface="helvetica" panose="020B0604020202020204" pitchFamily="34" charset="0"/>
                </a:rPr>
                <a:t> %</a:t>
              </a:r>
            </a:p>
          </p:txBody>
        </p:sp>
      </p:grpSp>
      <p:sp>
        <p:nvSpPr>
          <p:cNvPr id="13" name="Rechteck 12">
            <a:extLst>
              <a:ext uri="{FF2B5EF4-FFF2-40B4-BE49-F238E27FC236}">
                <a16:creationId xmlns:a16="http://schemas.microsoft.com/office/drawing/2014/main" id="{5C94CE48-2957-CE2A-4A63-400AB827F800}"/>
              </a:ext>
            </a:extLst>
          </p:cNvPr>
          <p:cNvSpPr>
            <a:spLocks noGrp="1" noRot="1" noMove="1" noResize="1" noEditPoints="1" noAdjustHandles="1" noChangeArrowheads="1" noChangeShapeType="1"/>
          </p:cNvSpPr>
          <p:nvPr/>
        </p:nvSpPr>
        <p:spPr>
          <a:xfrm>
            <a:off x="1041162" y="7454603"/>
            <a:ext cx="5529381" cy="2385300"/>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Maries gesamte Ausgaben in diesem Monat betragen 20 Euro. Dies entspricht 100 Prozent. Ein Euro entspricht damit 5 Prozent.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DE" sz="1600" dirty="0">
                <a:solidFill>
                  <a:schemeClr val="tx2"/>
                </a:solidFill>
                <a:latin typeface="Ink Free" panose="03080402000500000000" pitchFamily="66" charset="0"/>
                <a:ea typeface="Inter" panose="020B0502030000000004" pitchFamily="34" charset="0"/>
                <a:cs typeface="helvetica" panose="020B0604020202020204" pitchFamily="34" charset="0"/>
              </a:rPr>
              <a:t>Um die Prozentsätze für die einzelnen Ausgaben zu berechnen, multiplizieren wir den jeweiligen Betrag mit 5.</a:t>
            </a:r>
          </a:p>
        </p:txBody>
      </p:sp>
      <p:pic>
        <p:nvPicPr>
          <p:cNvPr id="14" name="Grafik 13">
            <a:extLst>
              <a:ext uri="{FF2B5EF4-FFF2-40B4-BE49-F238E27FC236}">
                <a16:creationId xmlns:a16="http://schemas.microsoft.com/office/drawing/2014/main" id="{885C9A8B-7A6E-FC30-2C4F-EC6EAE0B42C4}"/>
              </a:ext>
            </a:extLst>
          </p:cNvPr>
          <p:cNvPicPr>
            <a:picLocks noGrp="1" noRot="1" noChangeAspect="1" noMove="1" noResize="1" noEditPoints="1" noAdjustHandles="1" noChangeArrowheads="1" noChangeShapeType="1" noCrop="1"/>
          </p:cNvPicPr>
          <p:nvPr/>
        </p:nvPicPr>
        <p:blipFill>
          <a:blip r:embed="rId2"/>
          <a:stretch>
            <a:fillRect/>
          </a:stretch>
        </p:blipFill>
        <p:spPr>
          <a:xfrm>
            <a:off x="1077178" y="4625582"/>
            <a:ext cx="2069661" cy="2069661"/>
          </a:xfrm>
          <a:prstGeom prst="rect">
            <a:avLst/>
          </a:prstGeom>
        </p:spPr>
      </p:pic>
    </p:spTree>
    <p:extLst>
      <p:ext uri="{BB962C8B-B14F-4D97-AF65-F5344CB8AC3E}">
        <p14:creationId xmlns:p14="http://schemas.microsoft.com/office/powerpoint/2010/main" val="566316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uppieren 27">
            <a:extLst>
              <a:ext uri="{FF2B5EF4-FFF2-40B4-BE49-F238E27FC236}">
                <a16:creationId xmlns:a16="http://schemas.microsoft.com/office/drawing/2014/main" id="{457048C5-250D-A7F8-25DA-1CB983E04C3A}"/>
              </a:ext>
            </a:extLst>
          </p:cNvPr>
          <p:cNvGrpSpPr/>
          <p:nvPr/>
        </p:nvGrpSpPr>
        <p:grpSpPr>
          <a:xfrm>
            <a:off x="4301198" y="1613231"/>
            <a:ext cx="2183668" cy="2183668"/>
            <a:chOff x="4301198" y="1613231"/>
            <a:chExt cx="2183668" cy="2183668"/>
          </a:xfrm>
        </p:grpSpPr>
        <p:sp>
          <p:nvSpPr>
            <p:cNvPr id="2" name="Rechteck 1">
              <a:extLst>
                <a:ext uri="{FF2B5EF4-FFF2-40B4-BE49-F238E27FC236}">
                  <a16:creationId xmlns:a16="http://schemas.microsoft.com/office/drawing/2014/main" id="{C61E02C6-A211-106B-9F70-BD9B94AD1629}"/>
                </a:ext>
              </a:extLst>
            </p:cNvPr>
            <p:cNvSpPr/>
            <p:nvPr/>
          </p:nvSpPr>
          <p:spPr>
            <a:xfrm rot="15931891" flipH="1">
              <a:off x="4301198" y="1613231"/>
              <a:ext cx="2183668" cy="2183668"/>
            </a:xfrm>
            <a:prstGeom prst="rect">
              <a:avLst/>
            </a:prstGeom>
            <a:solidFill>
              <a:schemeClr val="bg2"/>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2"/>
                  </a:solidFill>
                  <a:latin typeface="Ink Free" panose="03080402000500000000" pitchFamily="66" charset="0"/>
                </a:rPr>
                <a:t>…</a:t>
              </a:r>
            </a:p>
          </p:txBody>
        </p:sp>
        <p:grpSp>
          <p:nvGrpSpPr>
            <p:cNvPr id="8" name="Gruppieren 7">
              <a:extLst>
                <a:ext uri="{FF2B5EF4-FFF2-40B4-BE49-F238E27FC236}">
                  <a16:creationId xmlns:a16="http://schemas.microsoft.com/office/drawing/2014/main" id="{D63FD900-875A-3AED-17D9-2080D6EF7E91}"/>
                </a:ext>
              </a:extLst>
            </p:cNvPr>
            <p:cNvGrpSpPr/>
            <p:nvPr/>
          </p:nvGrpSpPr>
          <p:grpSpPr>
            <a:xfrm rot="15325981" flipH="1">
              <a:off x="4315247" y="2607757"/>
              <a:ext cx="212815" cy="228473"/>
              <a:chOff x="3654623" y="3061679"/>
              <a:chExt cx="572184" cy="614285"/>
            </a:xfrm>
            <a:solidFill>
              <a:schemeClr val="tx2"/>
            </a:solidFill>
            <a:effectLst>
              <a:outerShdw blurRad="50800" dist="38100" dir="2700000" algn="tl" rotWithShape="0">
                <a:prstClr val="black">
                  <a:alpha val="40000"/>
                </a:prstClr>
              </a:outerShdw>
            </a:effectLst>
          </p:grpSpPr>
          <p:sp>
            <p:nvSpPr>
              <p:cNvPr id="9" name="Ellipse 8">
                <a:extLst>
                  <a:ext uri="{FF2B5EF4-FFF2-40B4-BE49-F238E27FC236}">
                    <a16:creationId xmlns:a16="http://schemas.microsoft.com/office/drawing/2014/main" id="{42193F7B-F5F0-9515-F59C-5F105AFF9940}"/>
                  </a:ext>
                </a:extLst>
              </p:cNvPr>
              <p:cNvSpPr/>
              <p:nvPr/>
            </p:nvSpPr>
            <p:spPr>
              <a:xfrm>
                <a:off x="3668617" y="3117776"/>
                <a:ext cx="558190"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latin typeface="Ink Free" panose="03080402000500000000" pitchFamily="66" charset="0"/>
                </a:endParaRPr>
              </a:p>
            </p:txBody>
          </p:sp>
          <p:sp>
            <p:nvSpPr>
              <p:cNvPr id="10" name="Ellipse 9">
                <a:extLst>
                  <a:ext uri="{FF2B5EF4-FFF2-40B4-BE49-F238E27FC236}">
                    <a16:creationId xmlns:a16="http://schemas.microsoft.com/office/drawing/2014/main" id="{BFE6081D-CE2E-07F6-6E4B-5CE6E5AE1BBA}"/>
                  </a:ext>
                </a:extLst>
              </p:cNvPr>
              <p:cNvSpPr/>
              <p:nvPr userDrawn="1"/>
            </p:nvSpPr>
            <p:spPr>
              <a:xfrm flipV="1">
                <a:off x="3842176" y="3292439"/>
                <a:ext cx="197075" cy="197075"/>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latin typeface="Ink Free" panose="03080402000500000000" pitchFamily="66" charset="0"/>
                </a:endParaRPr>
              </a:p>
            </p:txBody>
          </p:sp>
          <p:sp>
            <p:nvSpPr>
              <p:cNvPr id="11" name="Ellipse 10">
                <a:extLst>
                  <a:ext uri="{FF2B5EF4-FFF2-40B4-BE49-F238E27FC236}">
                    <a16:creationId xmlns:a16="http://schemas.microsoft.com/office/drawing/2014/main" id="{3454EE02-7EA3-3413-37B6-6533339C87D4}"/>
                  </a:ext>
                </a:extLst>
              </p:cNvPr>
              <p:cNvSpPr/>
              <p:nvPr/>
            </p:nvSpPr>
            <p:spPr>
              <a:xfrm>
                <a:off x="3654623" y="3061679"/>
                <a:ext cx="362034" cy="362037"/>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latin typeface="Ink Free" panose="03080402000500000000" pitchFamily="66" charset="0"/>
                </a:endParaRPr>
              </a:p>
            </p:txBody>
          </p:sp>
        </p:grpSp>
      </p:grpSp>
      <p:grpSp>
        <p:nvGrpSpPr>
          <p:cNvPr id="26" name="Gruppieren 25">
            <a:extLst>
              <a:ext uri="{FF2B5EF4-FFF2-40B4-BE49-F238E27FC236}">
                <a16:creationId xmlns:a16="http://schemas.microsoft.com/office/drawing/2014/main" id="{7604363A-EA1F-4EF6-CBEC-926F05F4635E}"/>
              </a:ext>
            </a:extLst>
          </p:cNvPr>
          <p:cNvGrpSpPr/>
          <p:nvPr/>
        </p:nvGrpSpPr>
        <p:grpSpPr>
          <a:xfrm>
            <a:off x="1462237" y="7806140"/>
            <a:ext cx="2757215" cy="2496044"/>
            <a:chOff x="1462237" y="7806140"/>
            <a:chExt cx="2757215" cy="2496044"/>
          </a:xfrm>
        </p:grpSpPr>
        <p:sp>
          <p:nvSpPr>
            <p:cNvPr id="4" name="Rechteck 3">
              <a:extLst>
                <a:ext uri="{FF2B5EF4-FFF2-40B4-BE49-F238E27FC236}">
                  <a16:creationId xmlns:a16="http://schemas.microsoft.com/office/drawing/2014/main" id="{1A6ADC91-2E4E-B09A-0AE8-5B7D58A7FE0E}"/>
                </a:ext>
              </a:extLst>
            </p:cNvPr>
            <p:cNvSpPr/>
            <p:nvPr/>
          </p:nvSpPr>
          <p:spPr>
            <a:xfrm rot="15594090">
              <a:off x="1462237" y="7806140"/>
              <a:ext cx="2183668" cy="2183668"/>
            </a:xfrm>
            <a:prstGeom prst="rect">
              <a:avLst/>
            </a:prstGeom>
            <a:solidFill>
              <a:schemeClr val="bg2"/>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2"/>
                  </a:solidFill>
                  <a:latin typeface="Ink Free" panose="03080402000500000000" pitchFamily="66" charset="0"/>
                </a:rPr>
                <a:t>Überblick gewinnen</a:t>
              </a:r>
            </a:p>
          </p:txBody>
        </p:sp>
        <p:pic>
          <p:nvPicPr>
            <p:cNvPr id="7" name="Grafik 6" descr="Ein Bild, das Text, Aufdruck, Grafikdesign, Design enthält.&#10;&#10;Automatisch generierte Beschreibung">
              <a:extLst>
                <a:ext uri="{FF2B5EF4-FFF2-40B4-BE49-F238E27FC236}">
                  <a16:creationId xmlns:a16="http://schemas.microsoft.com/office/drawing/2014/main" id="{B2E7037B-62C5-EB27-049D-FBCCBAE4A611}"/>
                </a:ext>
              </a:extLst>
            </p:cNvPr>
            <p:cNvPicPr/>
            <p:nvPr/>
          </p:nvPicPr>
          <p:blipFill>
            <a:blip r:embed="rId2">
              <a:grayscl/>
              <a:extLst>
                <a:ext uri="{28A0092B-C50C-407E-A947-70E740481C1C}">
                  <a14:useLocalDpi xmlns:a14="http://schemas.microsoft.com/office/drawing/2010/main" val="0"/>
                </a:ext>
              </a:extLst>
            </a:blip>
            <a:stretch>
              <a:fillRect/>
            </a:stretch>
          </p:blipFill>
          <p:spPr>
            <a:xfrm rot="16200000">
              <a:off x="2888521" y="8971253"/>
              <a:ext cx="1404207" cy="1257655"/>
            </a:xfrm>
            <a:prstGeom prst="rect">
              <a:avLst/>
            </a:prstGeom>
          </p:spPr>
        </p:pic>
        <p:grpSp>
          <p:nvGrpSpPr>
            <p:cNvPr id="16" name="Gruppieren 15">
              <a:extLst>
                <a:ext uri="{FF2B5EF4-FFF2-40B4-BE49-F238E27FC236}">
                  <a16:creationId xmlns:a16="http://schemas.microsoft.com/office/drawing/2014/main" id="{0BDD2F89-93DB-1843-6D99-4AB171D6830B}"/>
                </a:ext>
              </a:extLst>
            </p:cNvPr>
            <p:cNvGrpSpPr/>
            <p:nvPr/>
          </p:nvGrpSpPr>
          <p:grpSpPr>
            <a:xfrm rot="16200000">
              <a:off x="1503256" y="9011669"/>
              <a:ext cx="212817" cy="228473"/>
              <a:chOff x="3654639" y="3061678"/>
              <a:chExt cx="572190" cy="614283"/>
            </a:xfrm>
            <a:solidFill>
              <a:schemeClr val="tx2"/>
            </a:solidFill>
            <a:effectLst>
              <a:outerShdw blurRad="50800" dist="38100" dir="2700000" algn="tl" rotWithShape="0">
                <a:prstClr val="black">
                  <a:alpha val="40000"/>
                </a:prstClr>
              </a:outerShdw>
            </a:effectLst>
          </p:grpSpPr>
          <p:sp>
            <p:nvSpPr>
              <p:cNvPr id="17" name="Ellipse 16">
                <a:extLst>
                  <a:ext uri="{FF2B5EF4-FFF2-40B4-BE49-F238E27FC236}">
                    <a16:creationId xmlns:a16="http://schemas.microsoft.com/office/drawing/2014/main" id="{E739DDE6-2A69-16C3-5197-81571ED34215}"/>
                  </a:ext>
                </a:extLst>
              </p:cNvPr>
              <p:cNvSpPr/>
              <p:nvPr userDrawn="1"/>
            </p:nvSpPr>
            <p:spPr>
              <a:xfrm>
                <a:off x="3668640" y="3117773"/>
                <a:ext cx="558189"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latin typeface="Ink Free" panose="03080402000500000000" pitchFamily="66" charset="0"/>
                </a:endParaRPr>
              </a:p>
            </p:txBody>
          </p:sp>
          <p:sp>
            <p:nvSpPr>
              <p:cNvPr id="18" name="Ellipse 17">
                <a:extLst>
                  <a:ext uri="{FF2B5EF4-FFF2-40B4-BE49-F238E27FC236}">
                    <a16:creationId xmlns:a16="http://schemas.microsoft.com/office/drawing/2014/main" id="{FECB3ADF-98CA-2B52-8C8B-4AE907422838}"/>
                  </a:ext>
                </a:extLst>
              </p:cNvPr>
              <p:cNvSpPr/>
              <p:nvPr/>
            </p:nvSpPr>
            <p:spPr>
              <a:xfrm flipV="1">
                <a:off x="3842191" y="3292440"/>
                <a:ext cx="197076" cy="197075"/>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latin typeface="Ink Free" panose="03080402000500000000" pitchFamily="66" charset="0"/>
                </a:endParaRPr>
              </a:p>
            </p:txBody>
          </p:sp>
          <p:sp>
            <p:nvSpPr>
              <p:cNvPr id="19" name="Ellipse 18">
                <a:extLst>
                  <a:ext uri="{FF2B5EF4-FFF2-40B4-BE49-F238E27FC236}">
                    <a16:creationId xmlns:a16="http://schemas.microsoft.com/office/drawing/2014/main" id="{C41F3ADE-31DC-DC95-A79B-1810B3295465}"/>
                  </a:ext>
                </a:extLst>
              </p:cNvPr>
              <p:cNvSpPr/>
              <p:nvPr/>
            </p:nvSpPr>
            <p:spPr>
              <a:xfrm>
                <a:off x="3654639" y="3061678"/>
                <a:ext cx="362035" cy="36203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latin typeface="Ink Free" panose="03080402000500000000" pitchFamily="66" charset="0"/>
                </a:endParaRPr>
              </a:p>
            </p:txBody>
          </p:sp>
        </p:grpSp>
      </p:grpSp>
      <p:grpSp>
        <p:nvGrpSpPr>
          <p:cNvPr id="27" name="Gruppieren 26">
            <a:extLst>
              <a:ext uri="{FF2B5EF4-FFF2-40B4-BE49-F238E27FC236}">
                <a16:creationId xmlns:a16="http://schemas.microsoft.com/office/drawing/2014/main" id="{1BA5F724-012D-CA8D-EA9D-CAC93EB11609}"/>
              </a:ext>
            </a:extLst>
          </p:cNvPr>
          <p:cNvGrpSpPr/>
          <p:nvPr/>
        </p:nvGrpSpPr>
        <p:grpSpPr>
          <a:xfrm>
            <a:off x="1172351" y="2086848"/>
            <a:ext cx="2648081" cy="2183668"/>
            <a:chOff x="1172351" y="2086848"/>
            <a:chExt cx="2648081" cy="2183668"/>
          </a:xfrm>
        </p:grpSpPr>
        <p:sp>
          <p:nvSpPr>
            <p:cNvPr id="5" name="Rechteck 4">
              <a:extLst>
                <a:ext uri="{FF2B5EF4-FFF2-40B4-BE49-F238E27FC236}">
                  <a16:creationId xmlns:a16="http://schemas.microsoft.com/office/drawing/2014/main" id="{8EDD6266-1433-CBCC-7638-AD33BC145F0D}"/>
                </a:ext>
              </a:extLst>
            </p:cNvPr>
            <p:cNvSpPr/>
            <p:nvPr/>
          </p:nvSpPr>
          <p:spPr>
            <a:xfrm rot="17318494" flipH="1">
              <a:off x="1172351" y="2086848"/>
              <a:ext cx="2183668" cy="2183668"/>
            </a:xfrm>
            <a:prstGeom prst="rect">
              <a:avLst/>
            </a:prstGeom>
            <a:solidFill>
              <a:schemeClr val="bg2"/>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2"/>
                  </a:solidFill>
                  <a:latin typeface="Ink Free" panose="03080402000500000000" pitchFamily="66" charset="0"/>
                </a:rPr>
                <a:t>Sparmöglichkeiten entdecken (und nicht an der falschen Stelle sparen)</a:t>
              </a:r>
            </a:p>
          </p:txBody>
        </p:sp>
        <p:pic>
          <p:nvPicPr>
            <p:cNvPr id="6" name="Grafik 5" descr="Ein Bild, das Schwein, Sparschwein, Echte Schweine, Tierfigur enthält.&#10;&#10;Automatisch generierte Beschreibung">
              <a:extLst>
                <a:ext uri="{FF2B5EF4-FFF2-40B4-BE49-F238E27FC236}">
                  <a16:creationId xmlns:a16="http://schemas.microsoft.com/office/drawing/2014/main" id="{4E0F4A73-2117-09DA-FF81-C72C9399B1A3}"/>
                </a:ext>
              </a:extLst>
            </p:cNvPr>
            <p:cNvPicPr/>
            <p:nvPr/>
          </p:nvPicPr>
          <p:blipFill>
            <a:blip r:embed="rId3">
              <a:grayscl/>
              <a:extLst>
                <a:ext uri="{28A0092B-C50C-407E-A947-70E740481C1C}">
                  <a14:useLocalDpi xmlns:a14="http://schemas.microsoft.com/office/drawing/2010/main" val="0"/>
                </a:ext>
              </a:extLst>
            </a:blip>
            <a:stretch>
              <a:fillRect/>
            </a:stretch>
          </p:blipFill>
          <p:spPr>
            <a:xfrm rot="16200000">
              <a:off x="3033856" y="2296482"/>
              <a:ext cx="938372" cy="634781"/>
            </a:xfrm>
            <a:prstGeom prst="rect">
              <a:avLst/>
            </a:prstGeom>
          </p:spPr>
        </p:pic>
        <p:grpSp>
          <p:nvGrpSpPr>
            <p:cNvPr id="20" name="Gruppieren 19">
              <a:extLst>
                <a:ext uri="{FF2B5EF4-FFF2-40B4-BE49-F238E27FC236}">
                  <a16:creationId xmlns:a16="http://schemas.microsoft.com/office/drawing/2014/main" id="{3106ACD3-10C0-F8E7-F087-DCBF9E92AB6C}"/>
                </a:ext>
              </a:extLst>
            </p:cNvPr>
            <p:cNvGrpSpPr/>
            <p:nvPr/>
          </p:nvGrpSpPr>
          <p:grpSpPr>
            <a:xfrm rot="16712584" flipH="1">
              <a:off x="1257710" y="2698754"/>
              <a:ext cx="212812" cy="228473"/>
              <a:chOff x="3654622" y="3061675"/>
              <a:chExt cx="572174" cy="614283"/>
            </a:xfrm>
            <a:solidFill>
              <a:schemeClr val="tx2"/>
            </a:solidFill>
            <a:effectLst>
              <a:outerShdw blurRad="50800" dist="38100" dir="2700000" algn="tl" rotWithShape="0">
                <a:prstClr val="black">
                  <a:alpha val="40000"/>
                </a:prstClr>
              </a:outerShdw>
            </a:effectLst>
          </p:grpSpPr>
          <p:sp>
            <p:nvSpPr>
              <p:cNvPr id="21" name="Ellipse 20">
                <a:extLst>
                  <a:ext uri="{FF2B5EF4-FFF2-40B4-BE49-F238E27FC236}">
                    <a16:creationId xmlns:a16="http://schemas.microsoft.com/office/drawing/2014/main" id="{59151483-6B3B-DE32-7764-5736AD413234}"/>
                  </a:ext>
                </a:extLst>
              </p:cNvPr>
              <p:cNvSpPr/>
              <p:nvPr/>
            </p:nvSpPr>
            <p:spPr>
              <a:xfrm>
                <a:off x="3668608" y="3117770"/>
                <a:ext cx="558188"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latin typeface="Ink Free" panose="03080402000500000000" pitchFamily="66" charset="0"/>
                </a:endParaRPr>
              </a:p>
            </p:txBody>
          </p:sp>
          <p:sp>
            <p:nvSpPr>
              <p:cNvPr id="22" name="Ellipse 21">
                <a:extLst>
                  <a:ext uri="{FF2B5EF4-FFF2-40B4-BE49-F238E27FC236}">
                    <a16:creationId xmlns:a16="http://schemas.microsoft.com/office/drawing/2014/main" id="{2FC79759-0630-DB3F-D273-53F885B290E2}"/>
                  </a:ext>
                </a:extLst>
              </p:cNvPr>
              <p:cNvSpPr/>
              <p:nvPr/>
            </p:nvSpPr>
            <p:spPr>
              <a:xfrm flipV="1">
                <a:off x="3842167" y="3292440"/>
                <a:ext cx="197077" cy="197075"/>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latin typeface="Ink Free" panose="03080402000500000000" pitchFamily="66" charset="0"/>
                </a:endParaRPr>
              </a:p>
            </p:txBody>
          </p:sp>
          <p:sp>
            <p:nvSpPr>
              <p:cNvPr id="23" name="Ellipse 22">
                <a:extLst>
                  <a:ext uri="{FF2B5EF4-FFF2-40B4-BE49-F238E27FC236}">
                    <a16:creationId xmlns:a16="http://schemas.microsoft.com/office/drawing/2014/main" id="{0CCBBE79-B283-2B97-C800-BE3853863887}"/>
                  </a:ext>
                </a:extLst>
              </p:cNvPr>
              <p:cNvSpPr/>
              <p:nvPr userDrawn="1"/>
            </p:nvSpPr>
            <p:spPr>
              <a:xfrm>
                <a:off x="3654622" y="3061675"/>
                <a:ext cx="362033" cy="362037"/>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latin typeface="Ink Free" panose="03080402000500000000" pitchFamily="66" charset="0"/>
                </a:endParaRPr>
              </a:p>
            </p:txBody>
          </p:sp>
        </p:grpSp>
      </p:grpSp>
      <p:grpSp>
        <p:nvGrpSpPr>
          <p:cNvPr id="25" name="Gruppieren 24">
            <a:extLst>
              <a:ext uri="{FF2B5EF4-FFF2-40B4-BE49-F238E27FC236}">
                <a16:creationId xmlns:a16="http://schemas.microsoft.com/office/drawing/2014/main" id="{67ED1ABD-3835-A273-79F3-F7A14E21B62A}"/>
              </a:ext>
            </a:extLst>
          </p:cNvPr>
          <p:cNvGrpSpPr/>
          <p:nvPr/>
        </p:nvGrpSpPr>
        <p:grpSpPr>
          <a:xfrm>
            <a:off x="1700289" y="5005090"/>
            <a:ext cx="2519164" cy="2524426"/>
            <a:chOff x="1700289" y="5005090"/>
            <a:chExt cx="2519164" cy="2524426"/>
          </a:xfrm>
        </p:grpSpPr>
        <p:sp>
          <p:nvSpPr>
            <p:cNvPr id="3" name="Rechteck 2">
              <a:extLst>
                <a:ext uri="{FF2B5EF4-FFF2-40B4-BE49-F238E27FC236}">
                  <a16:creationId xmlns:a16="http://schemas.microsoft.com/office/drawing/2014/main" id="{990D031C-F243-5B72-1D9E-F99AA8B49514}"/>
                </a:ext>
              </a:extLst>
            </p:cNvPr>
            <p:cNvSpPr/>
            <p:nvPr/>
          </p:nvSpPr>
          <p:spPr>
            <a:xfrm rot="16250821">
              <a:off x="2035785" y="5005090"/>
              <a:ext cx="2183668" cy="2183668"/>
            </a:xfrm>
            <a:prstGeom prst="rect">
              <a:avLst/>
            </a:prstGeom>
            <a:solidFill>
              <a:schemeClr val="bg2"/>
            </a:solidFill>
            <a:ln>
              <a:noFill/>
            </a:ln>
            <a:effectLst>
              <a:outerShdw blurRad="508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2"/>
                  </a:solidFill>
                  <a:latin typeface="Ink Free" panose="03080402000500000000" pitchFamily="66" charset="0"/>
                </a:rPr>
                <a:t>Weitere Ausgaben besser planen können</a:t>
              </a:r>
            </a:p>
          </p:txBody>
        </p:sp>
        <p:grpSp>
          <p:nvGrpSpPr>
            <p:cNvPr id="12" name="Gruppieren 11">
              <a:extLst>
                <a:ext uri="{FF2B5EF4-FFF2-40B4-BE49-F238E27FC236}">
                  <a16:creationId xmlns:a16="http://schemas.microsoft.com/office/drawing/2014/main" id="{D91133CC-536A-9BBC-14EC-67C5DCB6AC7D}"/>
                </a:ext>
              </a:extLst>
            </p:cNvPr>
            <p:cNvGrpSpPr/>
            <p:nvPr/>
          </p:nvGrpSpPr>
          <p:grpSpPr>
            <a:xfrm rot="16856731">
              <a:off x="2050708" y="6027154"/>
              <a:ext cx="212813" cy="228474"/>
              <a:chOff x="3654642" y="3061674"/>
              <a:chExt cx="572179" cy="614286"/>
            </a:xfrm>
            <a:solidFill>
              <a:schemeClr val="tx2"/>
            </a:solidFill>
            <a:effectLst>
              <a:outerShdw blurRad="50800" dist="38100" dir="2700000" algn="tl" rotWithShape="0">
                <a:prstClr val="black">
                  <a:alpha val="40000"/>
                </a:prstClr>
              </a:outerShdw>
            </a:effectLst>
          </p:grpSpPr>
          <p:sp>
            <p:nvSpPr>
              <p:cNvPr id="13" name="Ellipse 12">
                <a:extLst>
                  <a:ext uri="{FF2B5EF4-FFF2-40B4-BE49-F238E27FC236}">
                    <a16:creationId xmlns:a16="http://schemas.microsoft.com/office/drawing/2014/main" id="{84EF860E-3E6C-642E-34B6-D0BCAC8D43EB}"/>
                  </a:ext>
                </a:extLst>
              </p:cNvPr>
              <p:cNvSpPr/>
              <p:nvPr userDrawn="1"/>
            </p:nvSpPr>
            <p:spPr>
              <a:xfrm>
                <a:off x="3668632" y="3117772"/>
                <a:ext cx="558189" cy="558188"/>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latin typeface="Ink Free" panose="03080402000500000000" pitchFamily="66" charset="0"/>
                </a:endParaRPr>
              </a:p>
            </p:txBody>
          </p:sp>
          <p:sp>
            <p:nvSpPr>
              <p:cNvPr id="14" name="Ellipse 13">
                <a:extLst>
                  <a:ext uri="{FF2B5EF4-FFF2-40B4-BE49-F238E27FC236}">
                    <a16:creationId xmlns:a16="http://schemas.microsoft.com/office/drawing/2014/main" id="{AE5CC6FA-167D-3A0A-BACE-07176EA0896E}"/>
                  </a:ext>
                </a:extLst>
              </p:cNvPr>
              <p:cNvSpPr/>
              <p:nvPr/>
            </p:nvSpPr>
            <p:spPr>
              <a:xfrm flipV="1">
                <a:off x="3842191" y="3292441"/>
                <a:ext cx="197078" cy="197075"/>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latin typeface="Ink Free" panose="03080402000500000000" pitchFamily="66" charset="0"/>
                </a:endParaRPr>
              </a:p>
            </p:txBody>
          </p:sp>
          <p:sp>
            <p:nvSpPr>
              <p:cNvPr id="15" name="Ellipse 14">
                <a:extLst>
                  <a:ext uri="{FF2B5EF4-FFF2-40B4-BE49-F238E27FC236}">
                    <a16:creationId xmlns:a16="http://schemas.microsoft.com/office/drawing/2014/main" id="{1C13E6F8-62F4-9B09-7441-C0E701CCC8A6}"/>
                  </a:ext>
                </a:extLst>
              </p:cNvPr>
              <p:cNvSpPr/>
              <p:nvPr/>
            </p:nvSpPr>
            <p:spPr>
              <a:xfrm>
                <a:off x="3654642" y="3061674"/>
                <a:ext cx="362034" cy="362037"/>
              </a:xfrm>
              <a:prstGeom prst="ellipse">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latin typeface="Ink Free" panose="03080402000500000000" pitchFamily="66" charset="0"/>
                </a:endParaRPr>
              </a:p>
            </p:txBody>
          </p:sp>
        </p:grpSp>
        <p:pic>
          <p:nvPicPr>
            <p:cNvPr id="24" name="Grafik 23">
              <a:extLst>
                <a:ext uri="{FF2B5EF4-FFF2-40B4-BE49-F238E27FC236}">
                  <a16:creationId xmlns:a16="http://schemas.microsoft.com/office/drawing/2014/main" id="{5CE2BD9D-A94E-67F1-6E86-DD63328A46AF}"/>
                </a:ext>
              </a:extLst>
            </p:cNvPr>
            <p:cNvPicPr/>
            <p:nvPr/>
          </p:nvPicPr>
          <p:blipFill>
            <a:blip r:embed="rId4">
              <a:grayscl/>
              <a:extLst>
                <a:ext uri="{28A0092B-C50C-407E-A947-70E740481C1C}">
                  <a14:useLocalDpi xmlns:a14="http://schemas.microsoft.com/office/drawing/2010/main" val="0"/>
                </a:ext>
              </a:extLst>
            </a:blip>
            <a:stretch>
              <a:fillRect/>
            </a:stretch>
          </p:blipFill>
          <p:spPr>
            <a:xfrm rot="12888158">
              <a:off x="1700289" y="6457696"/>
              <a:ext cx="1074547" cy="1071820"/>
            </a:xfrm>
            <a:prstGeom prst="rect">
              <a:avLst/>
            </a:prstGeom>
          </p:spPr>
        </p:pic>
      </p:grpSp>
    </p:spTree>
    <p:extLst>
      <p:ext uri="{BB962C8B-B14F-4D97-AF65-F5344CB8AC3E}">
        <p14:creationId xmlns:p14="http://schemas.microsoft.com/office/powerpoint/2010/main" val="2911112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A30A8B0-E598-3349-5932-BF652B319E20}"/>
              </a:ext>
            </a:extLst>
          </p:cNvPr>
          <p:cNvSpPr>
            <a:spLocks noGrp="1" noRot="1" noMove="1" noResize="1" noEditPoints="1" noAdjustHandles="1" noChangeArrowheads="1" noChangeShapeType="1"/>
          </p:cNvSpPr>
          <p:nvPr/>
        </p:nvSpPr>
        <p:spPr>
          <a:xfrm>
            <a:off x="3565450" y="1318948"/>
            <a:ext cx="2917408" cy="25654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Diese Materialien werden Ihnen von Finanztip Schule – der Bildungsinitiative der Finanztip Stiftung – zur Verfügung gestellt.</a:t>
            </a:r>
            <a:endParaRPr lang="de-DE" sz="1200" dirty="0">
              <a:effectLst/>
              <a:latin typeface="Inter" panose="020B0502030000000004" pitchFamily="34" charset="0"/>
              <a:ea typeface="Calibri" panose="020F0502020204030204" pitchFamily="34" charset="0"/>
              <a:cs typeface="Arial" panose="020B0604020202020204" pitchFamily="34" charset="0"/>
            </a:endParaRPr>
          </a:p>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Weitere kostenlose Unterrichts-materialien finden Sie unter </a:t>
            </a: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hlinkClick r:id="rId2"/>
              </a:rPr>
              <a:t>www.finanztip.schule</a:t>
            </a: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Wir danken Ihnen, dass Sie sich mit uns gemeinsam für mehr Finanzbildung an deutschen Schulen einsetzen!</a:t>
            </a:r>
            <a:endParaRPr lang="de-DE" sz="1200" dirty="0"/>
          </a:p>
        </p:txBody>
      </p:sp>
      <p:sp>
        <p:nvSpPr>
          <p:cNvPr id="4" name="Rechteck 3">
            <a:extLst>
              <a:ext uri="{FF2B5EF4-FFF2-40B4-BE49-F238E27FC236}">
                <a16:creationId xmlns:a16="http://schemas.microsoft.com/office/drawing/2014/main" id="{0937492E-2155-A95D-C91F-819B4800C43D}"/>
              </a:ext>
            </a:extLst>
          </p:cNvPr>
          <p:cNvSpPr>
            <a:spLocks noGrp="1" noRot="1" noMove="1" noResize="1" noEditPoints="1" noAdjustHandles="1" noChangeArrowheads="1" noChangeShapeType="1"/>
          </p:cNvSpPr>
          <p:nvPr/>
        </p:nvSpPr>
        <p:spPr>
          <a:xfrm>
            <a:off x="1018184" y="4501442"/>
            <a:ext cx="5516286" cy="4734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oAutofit/>
          </a:bodyPr>
          <a:lstStyle/>
          <a:p>
            <a:r>
              <a:rPr lang="de-DE" sz="1200" dirty="0">
                <a:solidFill>
                  <a:schemeClr val="tx1"/>
                </a:solidFill>
                <a:latin typeface="Helvetica" panose="020B0604020202020204" pitchFamily="34" charset="0"/>
                <a:cs typeface="Helvetica" panose="020B0604020202020204" pitchFamily="34" charset="0"/>
              </a:rPr>
              <a:t>Bei Fragen, Anregungen, Lob oder Kritik steht Ihnen das Team von Finanztip Schule gern per Mail zur Verfügung: </a:t>
            </a:r>
            <a:r>
              <a:rPr lang="de-DE" sz="1200" dirty="0" err="1">
                <a:solidFill>
                  <a:schemeClr val="tx1"/>
                </a:solidFill>
                <a:latin typeface="Helvetica" panose="020B0604020202020204" pitchFamily="34" charset="0"/>
                <a:cs typeface="Helvetica" panose="020B0604020202020204" pitchFamily="34" charset="0"/>
                <a:hlinkClick r:id="rId3"/>
              </a:rPr>
              <a:t>info@finanztip.schule</a:t>
            </a:r>
            <a:r>
              <a:rPr lang="de-DE" sz="1200" dirty="0">
                <a:solidFill>
                  <a:schemeClr val="tx1"/>
                </a:solidFill>
                <a:latin typeface="Helvetica" panose="020B0604020202020204" pitchFamily="34" charset="0"/>
                <a:cs typeface="Helvetica" panose="020B0604020202020204" pitchFamily="34" charset="0"/>
              </a:rPr>
              <a:t>.</a:t>
            </a:r>
          </a:p>
          <a:p>
            <a:endParaRPr lang="de-DE" sz="1200" dirty="0">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242671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9666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0A9B3B9-11D6-D00A-C31A-992E17C2FC25}"/>
              </a:ext>
            </a:extLst>
          </p:cNvPr>
          <p:cNvSpPr>
            <a:spLocks noGrp="1" noRot="1" noMove="1" noResize="1" noEditPoints="1" noAdjustHandles="1" noChangeArrowheads="1" noChangeShapeType="1"/>
          </p:cNvSpPr>
          <p:nvPr/>
        </p:nvSpPr>
        <p:spPr>
          <a:xfrm>
            <a:off x="1022861" y="4050817"/>
            <a:ext cx="5513950" cy="1238524"/>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e-DE" sz="1200" i="1" dirty="0">
                <a:solidFill>
                  <a:schemeClr val="tx1"/>
                </a:solidFill>
                <a:latin typeface="Helvetica" panose="020B0604020202020204" pitchFamily="34" charset="0"/>
                <a:cs typeface="Helvetica" panose="020B0604020202020204" pitchFamily="34" charset="0"/>
              </a:rPr>
              <a:t>Notizen: </a:t>
            </a:r>
          </a:p>
        </p:txBody>
      </p:sp>
      <p:sp>
        <p:nvSpPr>
          <p:cNvPr id="3" name="Rechteck 2">
            <a:extLst>
              <a:ext uri="{FF2B5EF4-FFF2-40B4-BE49-F238E27FC236}">
                <a16:creationId xmlns:a16="http://schemas.microsoft.com/office/drawing/2014/main" id="{85C027A4-2806-8708-41DC-96BAC4B62C5E}"/>
              </a:ext>
            </a:extLst>
          </p:cNvPr>
          <p:cNvSpPr>
            <a:spLocks noGrp="1" noRot="1" noMove="1" noResize="1" noEditPoints="1" noAdjustHandles="1" noChangeArrowheads="1" noChangeShapeType="1"/>
          </p:cNvSpPr>
          <p:nvPr/>
        </p:nvSpPr>
        <p:spPr>
          <a:xfrm>
            <a:off x="1020525" y="8207369"/>
            <a:ext cx="5513950" cy="1238524"/>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e-DE" sz="1200" i="1" dirty="0">
                <a:solidFill>
                  <a:schemeClr val="tx1"/>
                </a:solidFill>
                <a:latin typeface="Helvetica" panose="020B0604020202020204" pitchFamily="34" charset="0"/>
                <a:cs typeface="Helvetica" panose="020B0604020202020204" pitchFamily="34" charset="0"/>
              </a:rPr>
              <a:t>Notizen: </a:t>
            </a:r>
          </a:p>
        </p:txBody>
      </p:sp>
    </p:spTree>
    <p:extLst>
      <p:ext uri="{BB962C8B-B14F-4D97-AF65-F5344CB8AC3E}">
        <p14:creationId xmlns:p14="http://schemas.microsoft.com/office/powerpoint/2010/main" val="675108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9EE36CF-D6F6-BCFB-1A82-1A2E6A795275}"/>
              </a:ext>
            </a:extLst>
          </p:cNvPr>
          <p:cNvSpPr>
            <a:spLocks noGrp="1" noRot="1" noMove="1" noResize="1" noEditPoints="1" noAdjustHandles="1" noChangeArrowheads="1" noChangeShapeType="1"/>
          </p:cNvSpPr>
          <p:nvPr/>
        </p:nvSpPr>
        <p:spPr>
          <a:xfrm>
            <a:off x="1022861" y="4050817"/>
            <a:ext cx="5513950" cy="1238524"/>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e-DE" sz="1200" i="1" dirty="0">
                <a:solidFill>
                  <a:schemeClr val="tx1"/>
                </a:solidFill>
                <a:latin typeface="Helvetica" panose="020B0604020202020204" pitchFamily="34" charset="0"/>
                <a:cs typeface="Helvetica" panose="020B0604020202020204" pitchFamily="34" charset="0"/>
              </a:rPr>
              <a:t>Notizen: </a:t>
            </a:r>
          </a:p>
        </p:txBody>
      </p:sp>
    </p:spTree>
    <p:extLst>
      <p:ext uri="{BB962C8B-B14F-4D97-AF65-F5344CB8AC3E}">
        <p14:creationId xmlns:p14="http://schemas.microsoft.com/office/powerpoint/2010/main" val="2025103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792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764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abgerundete Ecken 13">
            <a:hlinkClick r:id="rId2"/>
            <a:extLst>
              <a:ext uri="{FF2B5EF4-FFF2-40B4-BE49-F238E27FC236}">
                <a16:creationId xmlns:a16="http://schemas.microsoft.com/office/drawing/2014/main" id="{2F9D9EE6-DBDE-C944-9EDB-FFE29422F507}"/>
              </a:ext>
            </a:extLst>
          </p:cNvPr>
          <p:cNvSpPr>
            <a:spLocks noGrp="1" noRot="1" noMove="1" noResize="1" noEditPoints="1" noAdjustHandles="1" noChangeArrowheads="1" noChangeShapeType="1"/>
          </p:cNvSpPr>
          <p:nvPr/>
        </p:nvSpPr>
        <p:spPr>
          <a:xfrm>
            <a:off x="3657133" y="4822615"/>
            <a:ext cx="1857676" cy="446754"/>
          </a:xfrm>
          <a:prstGeom prst="roundRect">
            <a:avLst>
              <a:gd name="adj" fmla="val 50000"/>
            </a:avLst>
          </a:prstGeom>
          <a:solidFill>
            <a:srgbClr val="434E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zur Unterrichtseinheit</a:t>
            </a:r>
          </a:p>
        </p:txBody>
      </p:sp>
      <p:sp>
        <p:nvSpPr>
          <p:cNvPr id="15" name="Rechteck 14">
            <a:extLst>
              <a:ext uri="{FF2B5EF4-FFF2-40B4-BE49-F238E27FC236}">
                <a16:creationId xmlns:a16="http://schemas.microsoft.com/office/drawing/2014/main" id="{D5F044FF-21E2-ECBF-FD57-6C97DC5C231E}"/>
              </a:ext>
            </a:extLst>
          </p:cNvPr>
          <p:cNvSpPr>
            <a:spLocks noGrp="1" noRot="1" noMove="1" noResize="1" noEditPoints="1" noAdjustHandles="1" noChangeArrowheads="1" noChangeShapeType="1"/>
          </p:cNvSpPr>
          <p:nvPr/>
        </p:nvSpPr>
        <p:spPr>
          <a:xfrm>
            <a:off x="1041162" y="1336245"/>
            <a:ext cx="5523669" cy="9751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nSpc>
                <a:spcPct val="107000"/>
              </a:lnSpc>
              <a:spcAft>
                <a:spcPts val="800"/>
              </a:spcAft>
            </a:pP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Wenn Sie sich vorab noch mit dem Thema Einnahmen &amp; Ausgaben sowie mit der Führung eines Haushaltsbuches beschäftigen möchten, finden Sie hier weitere Informationen: </a:t>
            </a:r>
          </a:p>
          <a:p>
            <a:pPr marL="342900" lvl="0" indent="-342900">
              <a:lnSpc>
                <a:spcPct val="107000"/>
              </a:lnSpc>
              <a:buFont typeface="Symbol" panose="05050102010706020507" pitchFamily="18" charset="2"/>
              <a:buChar char=""/>
            </a:pPr>
            <a:r>
              <a:rPr lang="de-DE" sz="1200" u="sng"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Ratgeberbeitrag zum Thema Haushaltsbuch, Finanztip</a:t>
            </a:r>
            <a:endPar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endParaRPr>
          </a:p>
        </p:txBody>
      </p:sp>
    </p:spTree>
    <p:extLst>
      <p:ext uri="{BB962C8B-B14F-4D97-AF65-F5344CB8AC3E}">
        <p14:creationId xmlns:p14="http://schemas.microsoft.com/office/powerpoint/2010/main" val="1488821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DDB96FE8-A6B7-750A-4085-83A291EC86E5}"/>
              </a:ext>
            </a:extLst>
          </p:cNvPr>
          <p:cNvGraphicFramePr>
            <a:graphicFrameLocks/>
          </p:cNvGraphicFramePr>
          <p:nvPr>
            <p:extLst>
              <p:ext uri="{D42A27DB-BD31-4B8C-83A1-F6EECF244321}">
                <p14:modId xmlns:p14="http://schemas.microsoft.com/office/powerpoint/2010/main" val="1506558946"/>
              </p:ext>
            </p:extLst>
          </p:nvPr>
        </p:nvGraphicFramePr>
        <p:xfrm>
          <a:off x="1020525" y="1354075"/>
          <a:ext cx="5513949" cy="8493951"/>
        </p:xfrm>
        <a:graphic>
          <a:graphicData uri="http://schemas.openxmlformats.org/drawingml/2006/table">
            <a:tbl>
              <a:tblPr firstRow="1" bandRow="1">
                <a:tableStyleId>{5C22544A-7EE6-4342-B048-85BDC9FD1C3A}</a:tableStyleId>
              </a:tblPr>
              <a:tblGrid>
                <a:gridCol w="925661">
                  <a:extLst>
                    <a:ext uri="{9D8B030D-6E8A-4147-A177-3AD203B41FA5}">
                      <a16:colId xmlns:a16="http://schemas.microsoft.com/office/drawing/2014/main" val="2966169161"/>
                    </a:ext>
                  </a:extLst>
                </a:gridCol>
                <a:gridCol w="1219200">
                  <a:extLst>
                    <a:ext uri="{9D8B030D-6E8A-4147-A177-3AD203B41FA5}">
                      <a16:colId xmlns:a16="http://schemas.microsoft.com/office/drawing/2014/main" val="1467030689"/>
                    </a:ext>
                  </a:extLst>
                </a:gridCol>
                <a:gridCol w="3369088">
                  <a:extLst>
                    <a:ext uri="{9D8B030D-6E8A-4147-A177-3AD203B41FA5}">
                      <a16:colId xmlns:a16="http://schemas.microsoft.com/office/drawing/2014/main" val="3247674493"/>
                    </a:ext>
                  </a:extLst>
                </a:gridCol>
              </a:tblGrid>
              <a:tr h="370840">
                <a:tc>
                  <a:txBody>
                    <a:bodyPr/>
                    <a:lstStyle/>
                    <a:p>
                      <a:r>
                        <a:rPr lang="de-DE" sz="1200" dirty="0">
                          <a:solidFill>
                            <a:schemeClr val="tx1"/>
                          </a:solidFill>
                          <a:latin typeface="Helvetica" panose="020B0604020202020204" pitchFamily="34" charset="0"/>
                          <a:cs typeface="Helvetica" panose="020B0604020202020204" pitchFamily="34" charset="0"/>
                        </a:rPr>
                        <a:t>Dauer, Phase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Sozialform,</a:t>
                      </a:r>
                    </a:p>
                    <a:p>
                      <a:r>
                        <a:rPr lang="de-DE" sz="1200" dirty="0">
                          <a:solidFill>
                            <a:schemeClr val="tx1"/>
                          </a:solidFill>
                          <a:latin typeface="Helvetica" panose="020B0604020202020204" pitchFamily="34" charset="0"/>
                          <a:cs typeface="Helvetica" panose="020B0604020202020204" pitchFamily="34" charset="0"/>
                        </a:rPr>
                        <a:t>Material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Inhalt und Vorgehen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700456214"/>
                  </a:ext>
                </a:extLst>
              </a:tr>
              <a:tr h="216631">
                <a:tc gridSpan="3">
                  <a:txBody>
                    <a:bodyPr/>
                    <a:lstStyle/>
                    <a:p>
                      <a:r>
                        <a:rPr lang="de-DE" sz="1200" b="1" dirty="0">
                          <a:solidFill>
                            <a:schemeClr val="tx2"/>
                          </a:solidFill>
                          <a:latin typeface="Helvetica" panose="020B0604020202020204" pitchFamily="34" charset="0"/>
                          <a:cs typeface="Helvetica" panose="020B0604020202020204" pitchFamily="34" charset="0"/>
                        </a:rPr>
                        <a:t>Baustein 1: Einnahmen und Ausgaben am Beispiel von Marie (40 Min.)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3690826994"/>
                  </a:ext>
                </a:extLst>
              </a:tr>
              <a:tr h="370840">
                <a:tc>
                  <a:txBody>
                    <a:bodyPr/>
                    <a:lstStyle/>
                    <a:p>
                      <a:r>
                        <a:rPr lang="de-DE" sz="1200" dirty="0">
                          <a:latin typeface="Helvetica" panose="020B0604020202020204" pitchFamily="34" charset="0"/>
                          <a:cs typeface="Helvetica" panose="020B0604020202020204" pitchFamily="34" charset="0"/>
                        </a:rPr>
                        <a:t>7 Min.</a:t>
                      </a:r>
                    </a:p>
                    <a:p>
                      <a:br>
                        <a:rPr lang="de-DE" sz="1200" dirty="0">
                          <a:latin typeface="Helvetica" panose="020B0604020202020204" pitchFamily="34" charset="0"/>
                          <a:cs typeface="Helvetica" panose="020B0604020202020204" pitchFamily="34" charset="0"/>
                        </a:rPr>
                      </a:br>
                      <a:r>
                        <a:rPr lang="de-DE" sz="1200" dirty="0">
                          <a:latin typeface="Helvetica" panose="020B0604020202020204" pitchFamily="34" charset="0"/>
                          <a:cs typeface="Helvetica" panose="020B0604020202020204" pitchFamily="34" charset="0"/>
                        </a:rPr>
                        <a:t>Einstieg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Frontal-unterricht/ Plenum/ Klassen-gespräch</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solidFill>
                            <a:schemeClr val="tx1"/>
                          </a:solidFill>
                          <a:effectLst/>
                          <a:latin typeface="Helvetica" panose="020B0604020202020204" pitchFamily="34" charset="0"/>
                          <a:cs typeface="Helvetica" panose="020B0604020202020204" pitchFamily="34" charset="0"/>
                        </a:rPr>
                        <a:t>Die Lehrkraft (LK) präsentiert den Schülerinnen und Schülern (</a:t>
                      </a:r>
                      <a:r>
                        <a:rPr lang="de-DE" sz="1200" dirty="0" err="1">
                          <a:solidFill>
                            <a:schemeClr val="tx1"/>
                          </a:solidFill>
                          <a:effectLst/>
                          <a:latin typeface="Helvetica" panose="020B0604020202020204" pitchFamily="34" charset="0"/>
                          <a:cs typeface="Helvetica" panose="020B0604020202020204" pitchFamily="34" charset="0"/>
                        </a:rPr>
                        <a:t>SuS</a:t>
                      </a:r>
                      <a:r>
                        <a:rPr lang="de-DE" sz="1200" dirty="0">
                          <a:solidFill>
                            <a:schemeClr val="tx1"/>
                          </a:solidFill>
                          <a:effectLst/>
                          <a:latin typeface="Helvetica" panose="020B0604020202020204" pitchFamily="34" charset="0"/>
                          <a:cs typeface="Helvetica" panose="020B0604020202020204" pitchFamily="34" charset="0"/>
                        </a:rPr>
                        <a:t>) das Beispiel von Marie, die sich ein Spiel für ihre Konsole kaufen möchte. Unter Anleitung der LK ermitteln die </a:t>
                      </a:r>
                      <a:r>
                        <a:rPr lang="de-DE" sz="1200" dirty="0" err="1">
                          <a:solidFill>
                            <a:schemeClr val="tx1"/>
                          </a:solidFill>
                          <a:effectLst/>
                          <a:latin typeface="Helvetica" panose="020B0604020202020204" pitchFamily="34" charset="0"/>
                          <a:cs typeface="Helvetica" panose="020B0604020202020204" pitchFamily="34" charset="0"/>
                        </a:rPr>
                        <a:t>SuS</a:t>
                      </a:r>
                      <a:r>
                        <a:rPr lang="de-DE" sz="1200" dirty="0">
                          <a:solidFill>
                            <a:schemeClr val="tx1"/>
                          </a:solidFill>
                          <a:effectLst/>
                          <a:latin typeface="Helvetica" panose="020B0604020202020204" pitchFamily="34" charset="0"/>
                          <a:cs typeface="Helvetica" panose="020B0604020202020204" pitchFamily="34" charset="0"/>
                        </a:rPr>
                        <a:t>, wie lange Marie (rein theoretisch) sparen muss. Dabei beschäftigen sie sich mit verschiedenen Einnahmen und Ausgaben, die ihr das Sparen erleichtern bzw. erschweren.</a:t>
                      </a:r>
                    </a:p>
                    <a:p>
                      <a:endParaRPr lang="de-DE" sz="1200" dirty="0">
                        <a:solidFill>
                          <a:schemeClr val="tx1"/>
                        </a:solidFill>
                        <a:effectLst/>
                        <a:latin typeface="Helvetica" panose="020B0604020202020204" pitchFamily="34" charset="0"/>
                        <a:cs typeface="Helvetica" panose="020B0604020202020204" pitchFamily="34" charset="0"/>
                      </a:endParaRPr>
                    </a:p>
                    <a:p>
                      <a:r>
                        <a:rPr lang="de-DE" sz="1200" b="1" i="1" dirty="0">
                          <a:solidFill>
                            <a:schemeClr val="tx1"/>
                          </a:solidFill>
                          <a:effectLst/>
                          <a:latin typeface="Helvetica" panose="020B0604020202020204" pitchFamily="34" charset="0"/>
                          <a:cs typeface="Helvetica" panose="020B0604020202020204" pitchFamily="34" charset="0"/>
                        </a:rPr>
                        <a:t>Tipp: </a:t>
                      </a:r>
                      <a:r>
                        <a:rPr lang="de-DE" sz="1200" i="1" dirty="0">
                          <a:solidFill>
                            <a:schemeClr val="tx1"/>
                          </a:solidFill>
                          <a:effectLst/>
                          <a:latin typeface="Helvetica" panose="020B0604020202020204" pitchFamily="34" charset="0"/>
                          <a:cs typeface="Helvetica" panose="020B0604020202020204" pitchFamily="34" charset="0"/>
                        </a:rPr>
                        <a:t>Verdeutlichen Sie den </a:t>
                      </a:r>
                      <a:r>
                        <a:rPr lang="de-DE" sz="1200" i="1" dirty="0" err="1">
                          <a:solidFill>
                            <a:schemeClr val="tx1"/>
                          </a:solidFill>
                          <a:effectLst/>
                          <a:latin typeface="Helvetica" panose="020B0604020202020204" pitchFamily="34" charset="0"/>
                          <a:cs typeface="Helvetica" panose="020B0604020202020204" pitchFamily="34" charset="0"/>
                        </a:rPr>
                        <a:t>SuS</a:t>
                      </a:r>
                      <a:r>
                        <a:rPr lang="de-DE" sz="1200" i="1" dirty="0">
                          <a:solidFill>
                            <a:schemeClr val="tx1"/>
                          </a:solidFill>
                          <a:effectLst/>
                          <a:latin typeface="Helvetica" panose="020B0604020202020204" pitchFamily="34" charset="0"/>
                          <a:cs typeface="Helvetica" panose="020B0604020202020204" pitchFamily="34" charset="0"/>
                        </a:rPr>
                        <a:t> anhand des Beispiels, welche Bedeutung das Sparen für uns haben kann. Im konkreten Fall ermöglicht es z. B. den Kauf von etwas, für das unsere Einnahmen eines Monats nicht reichen.</a:t>
                      </a:r>
                    </a:p>
                    <a:p>
                      <a:endParaRPr lang="de-DE" sz="1200" i="1" dirty="0">
                        <a:solidFill>
                          <a:schemeClr val="tx1"/>
                        </a:solidFill>
                        <a:effectLst/>
                        <a:latin typeface="Helvetica" panose="020B0604020202020204" pitchFamily="34" charset="0"/>
                        <a:cs typeface="Helvetica" panose="020B0604020202020204" pitchFamily="34" charset="0"/>
                      </a:endParaRPr>
                    </a:p>
                    <a:p>
                      <a:r>
                        <a:rPr lang="de-DE" sz="1200" b="1" i="1" dirty="0">
                          <a:solidFill>
                            <a:schemeClr val="tx1"/>
                          </a:solidFill>
                          <a:effectLst/>
                          <a:latin typeface="Helvetica" panose="020B0604020202020204" pitchFamily="34" charset="0"/>
                          <a:cs typeface="Helvetica" panose="020B0604020202020204" pitchFamily="34" charset="0"/>
                        </a:rPr>
                        <a:t>Wichtig: </a:t>
                      </a:r>
                      <a:r>
                        <a:rPr lang="de-DE" sz="1200" i="1" dirty="0">
                          <a:solidFill>
                            <a:schemeClr val="tx1"/>
                          </a:solidFill>
                          <a:effectLst/>
                          <a:latin typeface="Helvetica" panose="020B0604020202020204" pitchFamily="34" charset="0"/>
                          <a:cs typeface="Helvetica" panose="020B0604020202020204" pitchFamily="34" charset="0"/>
                        </a:rPr>
                        <a:t>Nutzen Sie die PowerPoint-Version von Material EA-1. Diese enthält Animationen zur Auflösung.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683616389"/>
                  </a:ext>
                </a:extLst>
              </a:tr>
              <a:tr h="370840">
                <a:tc>
                  <a:txBody>
                    <a:bodyPr/>
                    <a:lstStyle/>
                    <a:p>
                      <a:r>
                        <a:rPr lang="de-DE" sz="1200" dirty="0">
                          <a:latin typeface="Helvetica" panose="020B0604020202020204" pitchFamily="34" charset="0"/>
                          <a:cs typeface="Helvetica" panose="020B0604020202020204" pitchFamily="34" charset="0"/>
                        </a:rPr>
                        <a:t>15 Min.</a:t>
                      </a:r>
                      <a:br>
                        <a:rPr lang="de-DE" sz="1200" dirty="0">
                          <a:latin typeface="Helvetica" panose="020B0604020202020204" pitchFamily="34" charset="0"/>
                          <a:cs typeface="Helvetica" panose="020B0604020202020204" pitchFamily="34" charset="0"/>
                        </a:rPr>
                      </a:br>
                      <a:endParaRPr lang="de-DE" sz="1200" dirty="0">
                        <a:latin typeface="Helvetica" panose="020B0604020202020204" pitchFamily="34" charset="0"/>
                        <a:cs typeface="Helvetica" panose="020B0604020202020204" pitchFamily="34" charset="0"/>
                      </a:endParaRPr>
                    </a:p>
                    <a:p>
                      <a:r>
                        <a:rPr lang="de-DE" sz="1200" dirty="0" err="1">
                          <a:latin typeface="Helvetica" panose="020B0604020202020204" pitchFamily="34" charset="0"/>
                          <a:cs typeface="Helvetica" panose="020B0604020202020204" pitchFamily="34" charset="0"/>
                        </a:rPr>
                        <a:t>Erarbei-tung</a:t>
                      </a: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Partnerarbeit</a:t>
                      </a: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755934" rtl="0" eaLnBrk="1" fontAlgn="auto" latinLnBrk="0" hangingPunct="1">
                        <a:lnSpc>
                          <a:spcPct val="107000"/>
                        </a:lnSpc>
                        <a:spcBef>
                          <a:spcPts val="0"/>
                        </a:spcBef>
                        <a:spcAft>
                          <a:spcPts val="800"/>
                        </a:spcAft>
                        <a:buClrTx/>
                        <a:buSzTx/>
                        <a:buFontTx/>
                        <a:buNone/>
                        <a:tabLst/>
                        <a:defRPr/>
                      </a:pPr>
                      <a:r>
                        <a:rPr lang="de-DE" sz="1200" b="0" i="0" dirty="0">
                          <a:solidFill>
                            <a:schemeClr val="tx1"/>
                          </a:solidFill>
                          <a:effectLst/>
                          <a:latin typeface="Helvetica" panose="020B0604020202020204" pitchFamily="34" charset="0"/>
                          <a:cs typeface="Helvetica" panose="020B0604020202020204" pitchFamily="34" charset="0"/>
                        </a:rPr>
                        <a:t>Die LK teilt das Arbeitsblatt an die EA-2 aus. In Partnerarbeit beschäftigen sich die </a:t>
                      </a:r>
                      <a:r>
                        <a:rPr lang="de-DE" sz="1200" b="0" i="0" dirty="0" err="1">
                          <a:solidFill>
                            <a:schemeClr val="tx1"/>
                          </a:solidFill>
                          <a:effectLst/>
                          <a:latin typeface="Helvetica" panose="020B0604020202020204" pitchFamily="34" charset="0"/>
                          <a:cs typeface="Helvetica" panose="020B0604020202020204" pitchFamily="34" charset="0"/>
                        </a:rPr>
                        <a:t>SuS</a:t>
                      </a:r>
                      <a:r>
                        <a:rPr lang="de-DE" sz="1200" b="0" i="0" dirty="0">
                          <a:solidFill>
                            <a:schemeClr val="tx1"/>
                          </a:solidFill>
                          <a:effectLst/>
                          <a:latin typeface="Helvetica" panose="020B0604020202020204" pitchFamily="34" charset="0"/>
                          <a:cs typeface="Helvetica" panose="020B0604020202020204" pitchFamily="34" charset="0"/>
                        </a:rPr>
                        <a:t> mit weiteren Einnahmen und Ausgaben von Marie, erstellen eine Übersicht über dieselben, stufen diese in „fest“ und „veränderlich“ ein und formulieren Tipps für Marie, wie sie ihr Sparziel schneller erreichen kann.</a:t>
                      </a:r>
                    </a:p>
                    <a:p>
                      <a:pPr marL="0" marR="0" lvl="0" indent="0" algn="l" defTabSz="755934" rtl="0" eaLnBrk="1" fontAlgn="auto" latinLnBrk="0" hangingPunct="1">
                        <a:lnSpc>
                          <a:spcPct val="107000"/>
                        </a:lnSpc>
                        <a:spcBef>
                          <a:spcPts val="0"/>
                        </a:spcBef>
                        <a:spcAft>
                          <a:spcPts val="800"/>
                        </a:spcAft>
                        <a:buClrTx/>
                        <a:buSzTx/>
                        <a:buFontTx/>
                        <a:buNone/>
                        <a:tabLst/>
                        <a:defRPr/>
                      </a:pPr>
                      <a:endParaRPr lang="de-DE" sz="1200" b="0" i="1" dirty="0">
                        <a:solidFill>
                          <a:schemeClr val="tx1"/>
                        </a:solidFill>
                        <a:effectLst/>
                        <a:latin typeface="Helvetica" panose="020B0604020202020204" pitchFamily="34" charset="0"/>
                        <a:cs typeface="Helvetica" panose="020B0604020202020204" pitchFamily="34" charset="0"/>
                      </a:endParaRPr>
                    </a:p>
                    <a:p>
                      <a:pPr marL="0" marR="0" lvl="0" indent="0" algn="l" defTabSz="755934" rtl="0" eaLnBrk="1" fontAlgn="auto" latinLnBrk="0" hangingPunct="1">
                        <a:lnSpc>
                          <a:spcPct val="107000"/>
                        </a:lnSpc>
                        <a:spcBef>
                          <a:spcPts val="0"/>
                        </a:spcBef>
                        <a:spcAft>
                          <a:spcPts val="800"/>
                        </a:spcAft>
                        <a:buClrTx/>
                        <a:buSzTx/>
                        <a:buFontTx/>
                        <a:buNone/>
                        <a:tabLst/>
                        <a:defRPr/>
                      </a:pPr>
                      <a:r>
                        <a:rPr lang="de-DE" sz="1200" b="1" i="1" dirty="0">
                          <a:solidFill>
                            <a:schemeClr val="tx1"/>
                          </a:solidFill>
                          <a:effectLst/>
                          <a:latin typeface="Helvetica" panose="020B0604020202020204" pitchFamily="34" charset="0"/>
                          <a:cs typeface="Helvetica" panose="020B0604020202020204" pitchFamily="34" charset="0"/>
                        </a:rPr>
                        <a:t>Hinweis zur Differenzierung: </a:t>
                      </a:r>
                      <a:r>
                        <a:rPr lang="de-DE" sz="1200" b="0" i="1" dirty="0">
                          <a:solidFill>
                            <a:schemeClr val="tx1"/>
                          </a:solidFill>
                          <a:effectLst/>
                          <a:latin typeface="Helvetica" panose="020B0604020202020204" pitchFamily="34" charset="0"/>
                          <a:cs typeface="Helvetica" panose="020B0604020202020204" pitchFamily="34" charset="0"/>
                        </a:rPr>
                        <a:t>Dem Arbeitsblatt EA-2 hängt eine Zusatzaufgabe (Prozentrechnung und Diagrammerstellung) an, die Sie je nach Lernstand Ihrer </a:t>
                      </a:r>
                      <a:r>
                        <a:rPr lang="de-DE" sz="1200" b="0" i="1" dirty="0" err="1">
                          <a:solidFill>
                            <a:schemeClr val="tx1"/>
                          </a:solidFill>
                          <a:effectLst/>
                          <a:latin typeface="Helvetica" panose="020B0604020202020204" pitchFamily="34" charset="0"/>
                          <a:cs typeface="Helvetica" panose="020B0604020202020204" pitchFamily="34" charset="0"/>
                        </a:rPr>
                        <a:t>SuS</a:t>
                      </a:r>
                      <a:r>
                        <a:rPr lang="de-DE" sz="1200" b="0" i="1" dirty="0">
                          <a:solidFill>
                            <a:schemeClr val="tx1"/>
                          </a:solidFill>
                          <a:effectLst/>
                          <a:latin typeface="Helvetica" panose="020B0604020202020204" pitchFamily="34" charset="0"/>
                          <a:cs typeface="Helvetica" panose="020B0604020202020204" pitchFamily="34" charset="0"/>
                        </a:rPr>
                        <a:t> nutzen können.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407598689"/>
                  </a:ext>
                </a:extLst>
              </a:tr>
              <a:tr h="370840">
                <a:tc>
                  <a:txBody>
                    <a:bodyPr/>
                    <a:lstStyle/>
                    <a:p>
                      <a:r>
                        <a:rPr lang="de-DE" sz="1200" dirty="0">
                          <a:latin typeface="Helvetica" panose="020B0604020202020204" pitchFamily="34" charset="0"/>
                          <a:cs typeface="Helvetica" panose="020B0604020202020204" pitchFamily="34" charset="0"/>
                        </a:rPr>
                        <a:t>6 Min.</a:t>
                      </a:r>
                      <a:br>
                        <a:rPr lang="de-DE" sz="1200" dirty="0">
                          <a:latin typeface="Helvetica" panose="020B0604020202020204" pitchFamily="34" charset="0"/>
                          <a:cs typeface="Helvetica" panose="020B0604020202020204" pitchFamily="34" charset="0"/>
                        </a:rPr>
                      </a:br>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Ergebnis-sicherung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dirty="0">
                          <a:latin typeface="Helvetica" panose="020B0604020202020204" pitchFamily="34" charset="0"/>
                          <a:cs typeface="Helvetica" panose="020B0604020202020204" pitchFamily="34" charset="0"/>
                        </a:rPr>
                        <a:t>Frontal-unterricht/ Plenum</a:t>
                      </a:r>
                    </a:p>
                    <a:p>
                      <a:pPr marL="0" marR="0" lvl="0" indent="0" algn="l" defTabSz="755934" rtl="0" eaLnBrk="1" fontAlgn="auto" latinLnBrk="0" hangingPunct="1">
                        <a:lnSpc>
                          <a:spcPct val="100000"/>
                        </a:lnSpc>
                        <a:spcBef>
                          <a:spcPts val="0"/>
                        </a:spcBef>
                        <a:spcAft>
                          <a:spcPts val="0"/>
                        </a:spcAft>
                        <a:buClrTx/>
                        <a:buSzTx/>
                        <a:buFontTx/>
                        <a:buNone/>
                        <a:tabLst/>
                        <a:defRPr/>
                      </a:pPr>
                      <a:endParaRPr lang="de-DE" sz="1200" dirty="0">
                        <a:latin typeface="Helvetica" panose="020B0604020202020204" pitchFamily="34" charset="0"/>
                        <a:cs typeface="Helvetica" panose="020B0604020202020204" pitchFamily="34" charset="0"/>
                      </a:endParaRPr>
                    </a:p>
                    <a:p>
                      <a:pPr marL="0" marR="0" lvl="0" indent="0" algn="l" defTabSz="755934" rtl="0" eaLnBrk="1" fontAlgn="auto" latinLnBrk="0" hangingPunct="1">
                        <a:lnSpc>
                          <a:spcPct val="100000"/>
                        </a:lnSpc>
                        <a:spcBef>
                          <a:spcPts val="0"/>
                        </a:spcBef>
                        <a:spcAft>
                          <a:spcPts val="0"/>
                        </a:spcAft>
                        <a:buClrTx/>
                        <a:buSzTx/>
                        <a:buFontTx/>
                        <a:buNone/>
                        <a:tabLst/>
                        <a:defRPr/>
                      </a:pPr>
                      <a:endParaRPr lang="de-DE" sz="1200" dirty="0">
                        <a:latin typeface="Helvetica" panose="020B0604020202020204" pitchFamily="34" charset="0"/>
                        <a:cs typeface="Helvetica" panose="020B0604020202020204" pitchFamily="34" charset="0"/>
                      </a:endParaRPr>
                    </a:p>
                    <a:p>
                      <a:pPr marL="0" marR="0" lvl="0" indent="0" algn="l" defTabSz="755934" rtl="0" eaLnBrk="1" fontAlgn="auto" latinLnBrk="0" hangingPunct="1">
                        <a:lnSpc>
                          <a:spcPct val="100000"/>
                        </a:lnSpc>
                        <a:spcBef>
                          <a:spcPts val="0"/>
                        </a:spcBef>
                        <a:spcAft>
                          <a:spcPts val="0"/>
                        </a:spcAft>
                        <a:buClrTx/>
                        <a:buSzTx/>
                        <a:buFontTx/>
                        <a:buNone/>
                        <a:tabLst/>
                        <a:defRPr/>
                      </a:pPr>
                      <a:endParaRPr lang="de-DE" sz="1200" dirty="0">
                        <a:latin typeface="Helvetica" panose="020B0604020202020204" pitchFamily="34" charset="0"/>
                        <a:cs typeface="Helvetica" panose="020B0604020202020204" pitchFamily="34" charset="0"/>
                      </a:endParaRPr>
                    </a:p>
                    <a:p>
                      <a:pPr marL="0" marR="0" lvl="0" indent="0" algn="l" defTabSz="755934" rtl="0" eaLnBrk="1" fontAlgn="auto" latinLnBrk="0" hangingPunct="1">
                        <a:lnSpc>
                          <a:spcPct val="100000"/>
                        </a:lnSpc>
                        <a:spcBef>
                          <a:spcPts val="0"/>
                        </a:spcBef>
                        <a:spcAft>
                          <a:spcPts val="0"/>
                        </a:spcAft>
                        <a:buClrTx/>
                        <a:buSzTx/>
                        <a:buFontTx/>
                        <a:buNone/>
                        <a:tabLst/>
                        <a:defRPr/>
                      </a:pPr>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755934" rtl="0" eaLnBrk="1" fontAlgn="auto" latinLnBrk="0" hangingPunct="1">
                        <a:lnSpc>
                          <a:spcPct val="107000"/>
                        </a:lnSpc>
                        <a:spcBef>
                          <a:spcPts val="0"/>
                        </a:spcBef>
                        <a:spcAft>
                          <a:spcPts val="800"/>
                        </a:spcAft>
                        <a:buClrTx/>
                        <a:buSzTx/>
                        <a:buFontTx/>
                        <a:buNone/>
                        <a:tabLst/>
                        <a:defRPr/>
                      </a:pPr>
                      <a:r>
                        <a:rPr lang="de-DE" sz="1200" b="0" i="0" dirty="0">
                          <a:solidFill>
                            <a:schemeClr val="tx1"/>
                          </a:solidFill>
                          <a:effectLst/>
                          <a:latin typeface="Helvetica" panose="020B0604020202020204" pitchFamily="34" charset="0"/>
                          <a:cs typeface="Helvetica" panose="020B0604020202020204" pitchFamily="34" charset="0"/>
                        </a:rPr>
                        <a:t>Die Klasse trägt unter Anleitung der LK die Ergebnisse zusammen. Die </a:t>
                      </a:r>
                      <a:r>
                        <a:rPr lang="de-DE" sz="1200" b="0" i="0" dirty="0" err="1">
                          <a:solidFill>
                            <a:schemeClr val="tx1"/>
                          </a:solidFill>
                          <a:effectLst/>
                          <a:latin typeface="Helvetica" panose="020B0604020202020204" pitchFamily="34" charset="0"/>
                          <a:cs typeface="Helvetica" panose="020B0604020202020204" pitchFamily="34" charset="0"/>
                        </a:rPr>
                        <a:t>SuS</a:t>
                      </a:r>
                      <a:r>
                        <a:rPr lang="de-DE" sz="1200" b="0" i="0" dirty="0">
                          <a:solidFill>
                            <a:schemeClr val="tx1"/>
                          </a:solidFill>
                          <a:effectLst/>
                          <a:latin typeface="Helvetica" panose="020B0604020202020204" pitchFamily="34" charset="0"/>
                          <a:cs typeface="Helvetica" panose="020B0604020202020204" pitchFamily="34" charset="0"/>
                        </a:rPr>
                        <a:t> korrigieren/ergänzen ihre Angaben auf ihrem Arbeitsblatt, falls nötig.</a:t>
                      </a:r>
                      <a:endParaRPr lang="de-DE" sz="1200" b="0" i="1" dirty="0">
                        <a:solidFill>
                          <a:schemeClr val="tx1"/>
                        </a:solidFill>
                        <a:effectLst/>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501940223"/>
                  </a:ext>
                </a:extLst>
              </a:tr>
            </a:tbl>
          </a:graphicData>
        </a:graphic>
      </p:graphicFrame>
    </p:spTree>
    <p:extLst>
      <p:ext uri="{BB962C8B-B14F-4D97-AF65-F5344CB8AC3E}">
        <p14:creationId xmlns:p14="http://schemas.microsoft.com/office/powerpoint/2010/main" val="3083859578"/>
      </p:ext>
    </p:extLst>
  </p:cSld>
  <p:clrMapOvr>
    <a:masterClrMapping/>
  </p:clrMapOvr>
</p:sld>
</file>

<file path=ppt/theme/theme1.xml><?xml version="1.0" encoding="utf-8"?>
<a:theme xmlns:a="http://schemas.openxmlformats.org/drawingml/2006/main" name="Office">
  <a:themeElements>
    <a:clrScheme name="Finanztip">
      <a:dk1>
        <a:srgbClr val="243039"/>
      </a:dk1>
      <a:lt1>
        <a:srgbClr val="FFFFFF"/>
      </a:lt1>
      <a:dk2>
        <a:srgbClr val="FC6E44"/>
      </a:dk2>
      <a:lt2>
        <a:srgbClr val="F5F5F5"/>
      </a:lt2>
      <a:accent1>
        <a:srgbClr val="CCF6E5"/>
      </a:accent1>
      <a:accent2>
        <a:srgbClr val="EBB5C5"/>
      </a:accent2>
      <a:accent3>
        <a:srgbClr val="54183E"/>
      </a:accent3>
      <a:accent4>
        <a:srgbClr val="CDE9FF"/>
      </a:accent4>
      <a:accent5>
        <a:srgbClr val="FAB347"/>
      </a:accent5>
      <a:accent6>
        <a:srgbClr val="006E78"/>
      </a:accent6>
      <a:hlink>
        <a:srgbClr val="243039"/>
      </a:hlink>
      <a:folHlink>
        <a:srgbClr val="243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8BA7B89BE078A48A6AD3D2A71A87705" ma:contentTypeVersion="16" ma:contentTypeDescription="Ein neues Dokument erstellen." ma:contentTypeScope="" ma:versionID="90396efd7769842602e8a7d9fb1a44c4">
  <xsd:schema xmlns:xsd="http://www.w3.org/2001/XMLSchema" xmlns:xs="http://www.w3.org/2001/XMLSchema" xmlns:p="http://schemas.microsoft.com/office/2006/metadata/properties" xmlns:ns2="14e3e585-18c1-444e-a2b2-7bdbe51b187b" xmlns:ns3="436f5ecc-5095-4337-8a5c-a427a102b955" targetNamespace="http://schemas.microsoft.com/office/2006/metadata/properties" ma:root="true" ma:fieldsID="87cfb989a3765ed6db2cba152cf9779f" ns2:_="" ns3:_="">
    <xsd:import namespace="14e3e585-18c1-444e-a2b2-7bdbe51b187b"/>
    <xsd:import namespace="436f5ecc-5095-4337-8a5c-a427a102b95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bjectDetectorVersions"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e3e585-18c1-444e-a2b2-7bdbe51b18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Bildmarkierungen" ma:readOnly="false" ma:fieldId="{5cf76f15-5ced-4ddc-b409-7134ff3c332f}" ma:taxonomyMulti="true" ma:sspId="716ac760-1a2c-4294-b1ae-1042d393056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6f5ecc-5095-4337-8a5c-a427a102b95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bd20f98-f235-4af3-b20d-66000ab2e8a4}" ma:internalName="TaxCatchAll" ma:showField="CatchAllData" ma:web="436f5ecc-5095-4337-8a5c-a427a102b95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CE5B99-457F-4BB0-A90D-8B356CF199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e3e585-18c1-444e-a2b2-7bdbe51b187b"/>
    <ds:schemaRef ds:uri="436f5ecc-5095-4337-8a5c-a427a102b9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AA0A14-3720-484D-8A65-D3E8BA67F1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0</TotalTime>
  <Words>991</Words>
  <Application>Microsoft Office PowerPoint</Application>
  <PresentationFormat>Benutzerdefiniert</PresentationFormat>
  <Paragraphs>111</Paragraphs>
  <Slides>15</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15</vt:i4>
      </vt:variant>
    </vt:vector>
  </HeadingPairs>
  <TitlesOfParts>
    <vt:vector size="23" baseType="lpstr">
      <vt:lpstr>Arial</vt:lpstr>
      <vt:lpstr>GT America Rg</vt:lpstr>
      <vt:lpstr>Helvetica</vt:lpstr>
      <vt:lpstr>Helvetica</vt:lpstr>
      <vt:lpstr>Ink Free</vt:lpstr>
      <vt:lpstr>Inter</vt:lpstr>
      <vt:lpstr>Symbol</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Franziska Händschel</dc:creator>
  <cp:lastModifiedBy>Franziska Händschel</cp:lastModifiedBy>
  <cp:revision>2</cp:revision>
  <dcterms:created xsi:type="dcterms:W3CDTF">2024-01-22T12:43:56Z</dcterms:created>
  <dcterms:modified xsi:type="dcterms:W3CDTF">2024-03-06T12:07:58Z</dcterms:modified>
</cp:coreProperties>
</file>