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56"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57" r:id="rId21"/>
    <p:sldId id="283" r:id="rId2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7A9E1-B7B6-4486-8FAA-0FCCDA90FEAB}" v="1" dt="2024-03-06T10:17:00.41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613" autoAdjust="0"/>
    <p:restoredTop sz="94660"/>
  </p:normalViewPr>
  <p:slideViewPr>
    <p:cSldViewPr snapToGrid="0">
      <p:cViewPr>
        <p:scale>
          <a:sx n="125" d="100"/>
          <a:sy n="125" d="100"/>
        </p:scale>
        <p:origin x="432" y="-2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6A833C2B-FAB2-4F24-B0E8-0F680301DDD2}"/>
    <pc:docChg chg="undo redo custSel addSld delSld modSld sldOrd addMainMaster delMainMaster modMainMaster">
      <pc:chgData name="Franziska Händschel" userId="e2149472-3187-4d00-b16a-a19eff6fc04a" providerId="ADAL" clId="{6A833C2B-FAB2-4F24-B0E8-0F680301DDD2}" dt="2024-01-24T16:39:31.663" v="4533" actId="34135"/>
      <pc:docMkLst>
        <pc:docMk/>
      </pc:docMkLst>
      <pc:sldChg chg="addSp delSp modSp mod modClrScheme chgLayout">
        <pc:chgData name="Franziska Händschel" userId="e2149472-3187-4d00-b16a-a19eff6fc04a" providerId="ADAL" clId="{6A833C2B-FAB2-4F24-B0E8-0F680301DDD2}" dt="2024-01-24T16:26:56.861" v="4394" actId="34135"/>
        <pc:sldMkLst>
          <pc:docMk/>
          <pc:sldMk cId="2025103954" sldId="256"/>
        </pc:sldMkLst>
        <pc:spChg chg="add del mod">
          <ac:chgData name="Franziska Händschel" userId="e2149472-3187-4d00-b16a-a19eff6fc04a" providerId="ADAL" clId="{6A833C2B-FAB2-4F24-B0E8-0F680301DDD2}" dt="2024-01-24T13:16:51.036" v="724"/>
          <ac:spMkLst>
            <pc:docMk/>
            <pc:sldMk cId="2025103954" sldId="256"/>
            <ac:spMk id="2" creationId="{36D30B52-7A58-E95E-9788-848AD8BD930C}"/>
          </ac:spMkLst>
        </pc:spChg>
        <pc:spChg chg="add mod">
          <ac:chgData name="Franziska Händschel" userId="e2149472-3187-4d00-b16a-a19eff6fc04a" providerId="ADAL" clId="{6A833C2B-FAB2-4F24-B0E8-0F680301DDD2}" dt="2024-01-24T16:26:56.861" v="4394" actId="34135"/>
          <ac:spMkLst>
            <pc:docMk/>
            <pc:sldMk cId="2025103954" sldId="256"/>
            <ac:spMk id="2" creationId="{39EE36CF-D6F6-BCFB-1A82-1A2E6A795275}"/>
          </ac:spMkLst>
        </pc:spChg>
        <pc:spChg chg="add del mod">
          <ac:chgData name="Franziska Händschel" userId="e2149472-3187-4d00-b16a-a19eff6fc04a" providerId="ADAL" clId="{6A833C2B-FAB2-4F24-B0E8-0F680301DDD2}" dt="2024-01-24T13:16:51.036" v="724"/>
          <ac:spMkLst>
            <pc:docMk/>
            <pc:sldMk cId="2025103954" sldId="256"/>
            <ac:spMk id="3" creationId="{E4E642BB-5C22-6ECD-EF10-758997F9E203}"/>
          </ac:spMkLst>
        </pc:spChg>
        <pc:spChg chg="add del mod">
          <ac:chgData name="Franziska Händschel" userId="e2149472-3187-4d00-b16a-a19eff6fc04a" providerId="ADAL" clId="{6A833C2B-FAB2-4F24-B0E8-0F680301DDD2}" dt="2024-01-24T13:16:51.036" v="724"/>
          <ac:spMkLst>
            <pc:docMk/>
            <pc:sldMk cId="2025103954" sldId="256"/>
            <ac:spMk id="4" creationId="{934FE87A-2953-E11C-7321-87D6C2CD0B30}"/>
          </ac:spMkLst>
        </pc:spChg>
        <pc:spChg chg="add del mod">
          <ac:chgData name="Franziska Händschel" userId="e2149472-3187-4d00-b16a-a19eff6fc04a" providerId="ADAL" clId="{6A833C2B-FAB2-4F24-B0E8-0F680301DDD2}" dt="2024-01-24T13:16:51.036" v="724"/>
          <ac:spMkLst>
            <pc:docMk/>
            <pc:sldMk cId="2025103954" sldId="256"/>
            <ac:spMk id="5" creationId="{C151C026-2D97-C34E-E5BF-200FE6C71CED}"/>
          </ac:spMkLst>
        </pc:spChg>
        <pc:spChg chg="del">
          <ac:chgData name="Franziska Händschel" userId="e2149472-3187-4d00-b16a-a19eff6fc04a" providerId="ADAL" clId="{6A833C2B-FAB2-4F24-B0E8-0F680301DDD2}" dt="2024-01-24T13:16:51.713" v="725" actId="478"/>
          <ac:spMkLst>
            <pc:docMk/>
            <pc:sldMk cId="2025103954" sldId="256"/>
            <ac:spMk id="6" creationId="{FF063F85-6252-3200-06BE-9BFE65E7DE38}"/>
          </ac:spMkLst>
        </pc:spChg>
        <pc:spChg chg="add del mod">
          <ac:chgData name="Franziska Händschel" userId="e2149472-3187-4d00-b16a-a19eff6fc04a" providerId="ADAL" clId="{6A833C2B-FAB2-4F24-B0E8-0F680301DDD2}" dt="2024-01-24T13:16:51.036" v="724"/>
          <ac:spMkLst>
            <pc:docMk/>
            <pc:sldMk cId="2025103954" sldId="256"/>
            <ac:spMk id="7" creationId="{BA0775BE-8019-BCAE-E23B-21B0ACDE1A3D}"/>
          </ac:spMkLst>
        </pc:spChg>
        <pc:spChg chg="add del mod">
          <ac:chgData name="Franziska Händschel" userId="e2149472-3187-4d00-b16a-a19eff6fc04a" providerId="ADAL" clId="{6A833C2B-FAB2-4F24-B0E8-0F680301DDD2}" dt="2024-01-24T13:16:51.036" v="724"/>
          <ac:spMkLst>
            <pc:docMk/>
            <pc:sldMk cId="2025103954" sldId="256"/>
            <ac:spMk id="8" creationId="{FCF2FB26-7D63-D571-E174-E96F9845D633}"/>
          </ac:spMkLst>
        </pc:spChg>
        <pc:spChg chg="add del mod">
          <ac:chgData name="Franziska Händschel" userId="e2149472-3187-4d00-b16a-a19eff6fc04a" providerId="ADAL" clId="{6A833C2B-FAB2-4F24-B0E8-0F680301DDD2}" dt="2024-01-24T13:16:51.036" v="724"/>
          <ac:spMkLst>
            <pc:docMk/>
            <pc:sldMk cId="2025103954" sldId="256"/>
            <ac:spMk id="9" creationId="{E1926460-005A-CA34-A680-0531A99709B7}"/>
          </ac:spMkLst>
        </pc:spChg>
        <pc:spChg chg="add del mod">
          <ac:chgData name="Franziska Händschel" userId="e2149472-3187-4d00-b16a-a19eff6fc04a" providerId="ADAL" clId="{6A833C2B-FAB2-4F24-B0E8-0F680301DDD2}" dt="2024-01-24T13:16:51.036" v="724"/>
          <ac:spMkLst>
            <pc:docMk/>
            <pc:sldMk cId="2025103954" sldId="256"/>
            <ac:spMk id="10" creationId="{A14C57EE-70AD-A52C-173F-AA0B00CCE87C}"/>
          </ac:spMkLst>
        </pc:spChg>
        <pc:spChg chg="add del mod">
          <ac:chgData name="Franziska Händschel" userId="e2149472-3187-4d00-b16a-a19eff6fc04a" providerId="ADAL" clId="{6A833C2B-FAB2-4F24-B0E8-0F680301DDD2}" dt="2024-01-24T13:16:51.036" v="724"/>
          <ac:spMkLst>
            <pc:docMk/>
            <pc:sldMk cId="2025103954" sldId="256"/>
            <ac:spMk id="13" creationId="{B4394A32-3B1A-6721-8897-6240060D375E}"/>
          </ac:spMkLst>
        </pc:spChg>
        <pc:spChg chg="add del mod">
          <ac:chgData name="Franziska Händschel" userId="e2149472-3187-4d00-b16a-a19eff6fc04a" providerId="ADAL" clId="{6A833C2B-FAB2-4F24-B0E8-0F680301DDD2}" dt="2024-01-24T13:16:51.036" v="724"/>
          <ac:spMkLst>
            <pc:docMk/>
            <pc:sldMk cId="2025103954" sldId="256"/>
            <ac:spMk id="14" creationId="{375E73AA-E6F6-B1CD-5002-60E10B913D5F}"/>
          </ac:spMkLst>
        </pc:spChg>
        <pc:spChg chg="add del mod">
          <ac:chgData name="Franziska Händschel" userId="e2149472-3187-4d00-b16a-a19eff6fc04a" providerId="ADAL" clId="{6A833C2B-FAB2-4F24-B0E8-0F680301DDD2}" dt="2024-01-24T16:26:39.100" v="4388" actId="21"/>
          <ac:spMkLst>
            <pc:docMk/>
            <pc:sldMk cId="2025103954" sldId="256"/>
            <ac:spMk id="16" creationId="{B54B4359-AFA1-5D78-D744-F292D075F20F}"/>
          </ac:spMkLst>
        </pc:spChg>
        <pc:spChg chg="add del mod">
          <ac:chgData name="Franziska Händschel" userId="e2149472-3187-4d00-b16a-a19eff6fc04a" providerId="ADAL" clId="{6A833C2B-FAB2-4F24-B0E8-0F680301DDD2}" dt="2024-01-24T16:26:39.100" v="4388" actId="21"/>
          <ac:spMkLst>
            <pc:docMk/>
            <pc:sldMk cId="2025103954" sldId="256"/>
            <ac:spMk id="17" creationId="{4915A895-5EFA-A840-B867-7C1EFE75CD58}"/>
          </ac:spMkLst>
        </pc:spChg>
        <pc:spChg chg="add del mod">
          <ac:chgData name="Franziska Händschel" userId="e2149472-3187-4d00-b16a-a19eff6fc04a" providerId="ADAL" clId="{6A833C2B-FAB2-4F24-B0E8-0F680301DDD2}" dt="2024-01-24T16:26:39.100" v="4388" actId="21"/>
          <ac:spMkLst>
            <pc:docMk/>
            <pc:sldMk cId="2025103954" sldId="256"/>
            <ac:spMk id="18" creationId="{11529594-4CFA-3F7E-16AA-08739D981F45}"/>
          </ac:spMkLst>
        </pc:spChg>
        <pc:spChg chg="add del mod">
          <ac:chgData name="Franziska Händschel" userId="e2149472-3187-4d00-b16a-a19eff6fc04a" providerId="ADAL" clId="{6A833C2B-FAB2-4F24-B0E8-0F680301DDD2}" dt="2024-01-24T16:26:39.100" v="4388" actId="21"/>
          <ac:spMkLst>
            <pc:docMk/>
            <pc:sldMk cId="2025103954" sldId="256"/>
            <ac:spMk id="19" creationId="{DEBCCEA5-2364-A1F8-D4E4-294AD4DC805D}"/>
          </ac:spMkLst>
        </pc:spChg>
        <pc:spChg chg="add del mod">
          <ac:chgData name="Franziska Händschel" userId="e2149472-3187-4d00-b16a-a19eff6fc04a" providerId="ADAL" clId="{6A833C2B-FAB2-4F24-B0E8-0F680301DDD2}" dt="2024-01-24T16:26:39.100" v="4388" actId="21"/>
          <ac:spMkLst>
            <pc:docMk/>
            <pc:sldMk cId="2025103954" sldId="256"/>
            <ac:spMk id="20" creationId="{7E09D18E-53CB-D44E-E0C2-4B41B1244FC5}"/>
          </ac:spMkLst>
        </pc:spChg>
        <pc:spChg chg="add del mod">
          <ac:chgData name="Franziska Händschel" userId="e2149472-3187-4d00-b16a-a19eff6fc04a" providerId="ADAL" clId="{6A833C2B-FAB2-4F24-B0E8-0F680301DDD2}" dt="2024-01-24T16:26:39.100" v="4388" actId="21"/>
          <ac:spMkLst>
            <pc:docMk/>
            <pc:sldMk cId="2025103954" sldId="256"/>
            <ac:spMk id="21" creationId="{3CDC1ED3-73A7-623F-A7B3-ADA76143315F}"/>
          </ac:spMkLst>
        </pc:spChg>
        <pc:spChg chg="add del mod">
          <ac:chgData name="Franziska Händschel" userId="e2149472-3187-4d00-b16a-a19eff6fc04a" providerId="ADAL" clId="{6A833C2B-FAB2-4F24-B0E8-0F680301DDD2}" dt="2024-01-24T16:26:39.100" v="4388" actId="21"/>
          <ac:spMkLst>
            <pc:docMk/>
            <pc:sldMk cId="2025103954" sldId="256"/>
            <ac:spMk id="22" creationId="{F4AC9772-3451-1AD3-889A-7EA5F52F013E}"/>
          </ac:spMkLst>
        </pc:spChg>
        <pc:spChg chg="add del mod">
          <ac:chgData name="Franziska Händschel" userId="e2149472-3187-4d00-b16a-a19eff6fc04a" providerId="ADAL" clId="{6A833C2B-FAB2-4F24-B0E8-0F680301DDD2}" dt="2024-01-24T13:17:22.363" v="731" actId="478"/>
          <ac:spMkLst>
            <pc:docMk/>
            <pc:sldMk cId="2025103954" sldId="256"/>
            <ac:spMk id="23" creationId="{E82E3DAE-33FD-686A-98D5-5886F5A2FAA5}"/>
          </ac:spMkLst>
        </pc:spChg>
        <pc:spChg chg="del">
          <ac:chgData name="Franziska Händschel" userId="e2149472-3187-4d00-b16a-a19eff6fc04a" providerId="ADAL" clId="{6A833C2B-FAB2-4F24-B0E8-0F680301DDD2}" dt="2024-01-24T13:16:51.713" v="725" actId="478"/>
          <ac:spMkLst>
            <pc:docMk/>
            <pc:sldMk cId="2025103954" sldId="256"/>
            <ac:spMk id="26" creationId="{DFCF514E-4069-C5FF-3BB4-B6E46CFC3E76}"/>
          </ac:spMkLst>
        </pc:spChg>
        <pc:spChg chg="del">
          <ac:chgData name="Franziska Händschel" userId="e2149472-3187-4d00-b16a-a19eff6fc04a" providerId="ADAL" clId="{6A833C2B-FAB2-4F24-B0E8-0F680301DDD2}" dt="2024-01-24T13:16:51.713" v="725" actId="478"/>
          <ac:spMkLst>
            <pc:docMk/>
            <pc:sldMk cId="2025103954" sldId="256"/>
            <ac:spMk id="27" creationId="{523BB37C-501D-A69B-61F1-557C456E433E}"/>
          </ac:spMkLst>
        </pc:spChg>
        <pc:spChg chg="del">
          <ac:chgData name="Franziska Händschel" userId="e2149472-3187-4d00-b16a-a19eff6fc04a" providerId="ADAL" clId="{6A833C2B-FAB2-4F24-B0E8-0F680301DDD2}" dt="2024-01-24T13:16:51.713" v="725" actId="478"/>
          <ac:spMkLst>
            <pc:docMk/>
            <pc:sldMk cId="2025103954" sldId="256"/>
            <ac:spMk id="28" creationId="{D14A4350-3705-942D-25A7-331C705F2DA6}"/>
          </ac:spMkLst>
        </pc:spChg>
        <pc:spChg chg="del">
          <ac:chgData name="Franziska Händschel" userId="e2149472-3187-4d00-b16a-a19eff6fc04a" providerId="ADAL" clId="{6A833C2B-FAB2-4F24-B0E8-0F680301DDD2}" dt="2024-01-24T13:16:51.713" v="725" actId="478"/>
          <ac:spMkLst>
            <pc:docMk/>
            <pc:sldMk cId="2025103954" sldId="256"/>
            <ac:spMk id="29" creationId="{638B661E-69AD-F298-D902-BF3CD49C0D18}"/>
          </ac:spMkLst>
        </pc:spChg>
        <pc:spChg chg="del">
          <ac:chgData name="Franziska Händschel" userId="e2149472-3187-4d00-b16a-a19eff6fc04a" providerId="ADAL" clId="{6A833C2B-FAB2-4F24-B0E8-0F680301DDD2}" dt="2024-01-24T13:16:51.713" v="725" actId="478"/>
          <ac:spMkLst>
            <pc:docMk/>
            <pc:sldMk cId="2025103954" sldId="256"/>
            <ac:spMk id="30" creationId="{03D6341D-DB4C-0733-7F46-F10EFFE632C8}"/>
          </ac:spMkLst>
        </pc:spChg>
        <pc:spChg chg="del">
          <ac:chgData name="Franziska Händschel" userId="e2149472-3187-4d00-b16a-a19eff6fc04a" providerId="ADAL" clId="{6A833C2B-FAB2-4F24-B0E8-0F680301DDD2}" dt="2024-01-24T13:16:51.713" v="725" actId="478"/>
          <ac:spMkLst>
            <pc:docMk/>
            <pc:sldMk cId="2025103954" sldId="256"/>
            <ac:spMk id="31" creationId="{CAEAA0F1-52A4-C012-59EE-61FF280EAFF0}"/>
          </ac:spMkLst>
        </pc:spChg>
        <pc:spChg chg="add del mod">
          <ac:chgData name="Franziska Händschel" userId="e2149472-3187-4d00-b16a-a19eff6fc04a" providerId="ADAL" clId="{6A833C2B-FAB2-4F24-B0E8-0F680301DDD2}" dt="2024-01-24T13:17:22.363" v="731" actId="478"/>
          <ac:spMkLst>
            <pc:docMk/>
            <pc:sldMk cId="2025103954" sldId="256"/>
            <ac:spMk id="32" creationId="{DF84F371-C85A-61D6-A850-9EF23CF81CE1}"/>
          </ac:spMkLst>
        </pc:spChg>
        <pc:spChg chg="del">
          <ac:chgData name="Franziska Händschel" userId="e2149472-3187-4d00-b16a-a19eff6fc04a" providerId="ADAL" clId="{6A833C2B-FAB2-4F24-B0E8-0F680301DDD2}" dt="2024-01-24T13:16:51.713" v="725" actId="478"/>
          <ac:spMkLst>
            <pc:docMk/>
            <pc:sldMk cId="2025103954" sldId="256"/>
            <ac:spMk id="33" creationId="{10F8975F-A657-A51D-1EF0-2B811FE7BA0A}"/>
          </ac:spMkLst>
        </pc:spChg>
        <pc:spChg chg="del">
          <ac:chgData name="Franziska Händschel" userId="e2149472-3187-4d00-b16a-a19eff6fc04a" providerId="ADAL" clId="{6A833C2B-FAB2-4F24-B0E8-0F680301DDD2}" dt="2024-01-24T13:16:51.713" v="725" actId="478"/>
          <ac:spMkLst>
            <pc:docMk/>
            <pc:sldMk cId="2025103954" sldId="256"/>
            <ac:spMk id="34" creationId="{C0851D00-F90F-A4C4-495F-5F369DE7F3D2}"/>
          </ac:spMkLst>
        </pc:spChg>
        <pc:spChg chg="del">
          <ac:chgData name="Franziska Händschel" userId="e2149472-3187-4d00-b16a-a19eff6fc04a" providerId="ADAL" clId="{6A833C2B-FAB2-4F24-B0E8-0F680301DDD2}" dt="2024-01-24T13:16:51.713" v="725" actId="478"/>
          <ac:spMkLst>
            <pc:docMk/>
            <pc:sldMk cId="2025103954" sldId="256"/>
            <ac:spMk id="35" creationId="{848C704B-7BEE-1712-FAC2-ECFC12FAD9C2}"/>
          </ac:spMkLst>
        </pc:spChg>
        <pc:spChg chg="add del mod">
          <ac:chgData name="Franziska Händschel" userId="e2149472-3187-4d00-b16a-a19eff6fc04a" providerId="ADAL" clId="{6A833C2B-FAB2-4F24-B0E8-0F680301DDD2}" dt="2024-01-24T13:17:22.363" v="731" actId="478"/>
          <ac:spMkLst>
            <pc:docMk/>
            <pc:sldMk cId="2025103954" sldId="256"/>
            <ac:spMk id="36" creationId="{8BE29488-A9E5-2966-1D39-055289F01736}"/>
          </ac:spMkLst>
        </pc:spChg>
        <pc:spChg chg="add del mod">
          <ac:chgData name="Franziska Händschel" userId="e2149472-3187-4d00-b16a-a19eff6fc04a" providerId="ADAL" clId="{6A833C2B-FAB2-4F24-B0E8-0F680301DDD2}" dt="2024-01-24T16:26:39.100" v="4388" actId="21"/>
          <ac:spMkLst>
            <pc:docMk/>
            <pc:sldMk cId="2025103954" sldId="256"/>
            <ac:spMk id="37" creationId="{9903140D-20FF-D40D-4686-808C644BD951}"/>
          </ac:spMkLst>
        </pc:spChg>
        <pc:spChg chg="add del mod">
          <ac:chgData name="Franziska Händschel" userId="e2149472-3187-4d00-b16a-a19eff6fc04a" providerId="ADAL" clId="{6A833C2B-FAB2-4F24-B0E8-0F680301DDD2}" dt="2024-01-24T16:26:39.100" v="4388" actId="21"/>
          <ac:spMkLst>
            <pc:docMk/>
            <pc:sldMk cId="2025103954" sldId="256"/>
            <ac:spMk id="39" creationId="{9DE63FD4-D1BF-4109-BDC2-7A89408DF377}"/>
          </ac:spMkLst>
        </pc:spChg>
        <pc:spChg chg="add del mod">
          <ac:chgData name="Franziska Händschel" userId="e2149472-3187-4d00-b16a-a19eff6fc04a" providerId="ADAL" clId="{6A833C2B-FAB2-4F24-B0E8-0F680301DDD2}" dt="2024-01-24T16:26:39.100" v="4388" actId="21"/>
          <ac:spMkLst>
            <pc:docMk/>
            <pc:sldMk cId="2025103954" sldId="256"/>
            <ac:spMk id="40" creationId="{C3831EAE-2260-4200-BE71-11DABA06A62E}"/>
          </ac:spMkLst>
        </pc:spChg>
        <pc:spChg chg="add del mod">
          <ac:chgData name="Franziska Händschel" userId="e2149472-3187-4d00-b16a-a19eff6fc04a" providerId="ADAL" clId="{6A833C2B-FAB2-4F24-B0E8-0F680301DDD2}" dt="2024-01-24T16:26:39.100" v="4388" actId="21"/>
          <ac:spMkLst>
            <pc:docMk/>
            <pc:sldMk cId="2025103954" sldId="256"/>
            <ac:spMk id="41" creationId="{5BAF488A-0F0F-E6BE-79BC-78E024C4F76F}"/>
          </ac:spMkLst>
        </pc:spChg>
        <pc:spChg chg="add del mod">
          <ac:chgData name="Franziska Händschel" userId="e2149472-3187-4d00-b16a-a19eff6fc04a" providerId="ADAL" clId="{6A833C2B-FAB2-4F24-B0E8-0F680301DDD2}" dt="2024-01-24T16:26:39.100" v="4388" actId="21"/>
          <ac:spMkLst>
            <pc:docMk/>
            <pc:sldMk cId="2025103954" sldId="256"/>
            <ac:spMk id="42" creationId="{886607B8-97EA-4FB4-E908-A061198448CE}"/>
          </ac:spMkLst>
        </pc:spChg>
        <pc:spChg chg="mod">
          <ac:chgData name="Franziska Händschel" userId="e2149472-3187-4d00-b16a-a19eff6fc04a" providerId="ADAL" clId="{6A833C2B-FAB2-4F24-B0E8-0F680301DDD2}" dt="2024-01-24T13:56:55.143" v="1666"/>
          <ac:spMkLst>
            <pc:docMk/>
            <pc:sldMk cId="2025103954" sldId="256"/>
            <ac:spMk id="45" creationId="{EE65F10A-6FF2-0BA8-B0A7-773B5F133245}"/>
          </ac:spMkLst>
        </pc:spChg>
        <pc:grpChg chg="add del mod">
          <ac:chgData name="Franziska Händschel" userId="e2149472-3187-4d00-b16a-a19eff6fc04a" providerId="ADAL" clId="{6A833C2B-FAB2-4F24-B0E8-0F680301DDD2}" dt="2024-01-24T16:26:39.100" v="4388" actId="21"/>
          <ac:grpSpMkLst>
            <pc:docMk/>
            <pc:sldMk cId="2025103954" sldId="256"/>
            <ac:grpSpMk id="43" creationId="{096E0D4A-0733-1190-2568-88504DFB8E79}"/>
          </ac:grpSpMkLst>
        </pc:grpChg>
        <pc:picChg chg="add del mod">
          <ac:chgData name="Franziska Händschel" userId="e2149472-3187-4d00-b16a-a19eff6fc04a" providerId="ADAL" clId="{6A833C2B-FAB2-4F24-B0E8-0F680301DDD2}" dt="2024-01-24T13:16:51.036" v="724"/>
          <ac:picMkLst>
            <pc:docMk/>
            <pc:sldMk cId="2025103954" sldId="256"/>
            <ac:picMk id="11" creationId="{B57B03EA-5B4E-271D-3152-CBB501CA0084}"/>
          </ac:picMkLst>
        </pc:picChg>
        <pc:picChg chg="add del mod">
          <ac:chgData name="Franziska Händschel" userId="e2149472-3187-4d00-b16a-a19eff6fc04a" providerId="ADAL" clId="{6A833C2B-FAB2-4F24-B0E8-0F680301DDD2}" dt="2024-01-24T13:16:51.036" v="724"/>
          <ac:picMkLst>
            <pc:docMk/>
            <pc:sldMk cId="2025103954" sldId="256"/>
            <ac:picMk id="12" creationId="{9CA42B5E-4F34-4D5F-C9DD-8D4DF9813DEF}"/>
          </ac:picMkLst>
        </pc:picChg>
        <pc:picChg chg="del">
          <ac:chgData name="Franziska Händschel" userId="e2149472-3187-4d00-b16a-a19eff6fc04a" providerId="ADAL" clId="{6A833C2B-FAB2-4F24-B0E8-0F680301DDD2}" dt="2024-01-24T13:47:08.499" v="1489" actId="478"/>
          <ac:picMkLst>
            <pc:docMk/>
            <pc:sldMk cId="2025103954" sldId="256"/>
            <ac:picMk id="15" creationId="{6C01759E-2858-296E-13BE-E9A7FEC043B3}"/>
          </ac:picMkLst>
        </pc:picChg>
        <pc:picChg chg="add del mod">
          <ac:chgData name="Franziska Händschel" userId="e2149472-3187-4d00-b16a-a19eff6fc04a" providerId="ADAL" clId="{6A833C2B-FAB2-4F24-B0E8-0F680301DDD2}" dt="2024-01-24T16:26:39.100" v="4388" actId="21"/>
          <ac:picMkLst>
            <pc:docMk/>
            <pc:sldMk cId="2025103954" sldId="256"/>
            <ac:picMk id="24" creationId="{D473BF2E-7665-D918-A6E4-19F7F3F33C24}"/>
          </ac:picMkLst>
        </pc:picChg>
        <pc:picChg chg="add del mod">
          <ac:chgData name="Franziska Händschel" userId="e2149472-3187-4d00-b16a-a19eff6fc04a" providerId="ADAL" clId="{6A833C2B-FAB2-4F24-B0E8-0F680301DDD2}" dt="2024-01-24T16:26:39.100" v="4388" actId="21"/>
          <ac:picMkLst>
            <pc:docMk/>
            <pc:sldMk cId="2025103954" sldId="256"/>
            <ac:picMk id="25" creationId="{83F88087-93CB-73A2-9660-718DD95BF689}"/>
          </ac:picMkLst>
        </pc:picChg>
        <pc:picChg chg="del">
          <ac:chgData name="Franziska Händschel" userId="e2149472-3187-4d00-b16a-a19eff6fc04a" providerId="ADAL" clId="{6A833C2B-FAB2-4F24-B0E8-0F680301DDD2}" dt="2024-01-24T13:16:51.713" v="725" actId="478"/>
          <ac:picMkLst>
            <pc:docMk/>
            <pc:sldMk cId="2025103954" sldId="256"/>
            <ac:picMk id="38" creationId="{B51FA3AC-1173-D792-2F2A-A3C3EAF3AEA2}"/>
          </ac:picMkLst>
        </pc:picChg>
        <pc:picChg chg="mod">
          <ac:chgData name="Franziska Händschel" userId="e2149472-3187-4d00-b16a-a19eff6fc04a" providerId="ADAL" clId="{6A833C2B-FAB2-4F24-B0E8-0F680301DDD2}" dt="2024-01-24T13:56:55.143" v="1666"/>
          <ac:picMkLst>
            <pc:docMk/>
            <pc:sldMk cId="2025103954" sldId="256"/>
            <ac:picMk id="44" creationId="{BEBDC532-A00A-0E46-25A8-79E41616AA37}"/>
          </ac:picMkLst>
        </pc:picChg>
      </pc:sldChg>
      <pc:sldChg chg="addSp delSp modSp del mod">
        <pc:chgData name="Franziska Händschel" userId="e2149472-3187-4d00-b16a-a19eff6fc04a" providerId="ADAL" clId="{6A833C2B-FAB2-4F24-B0E8-0F680301DDD2}" dt="2024-01-24T13:21:49.354" v="827" actId="47"/>
        <pc:sldMkLst>
          <pc:docMk/>
          <pc:sldMk cId="2875594601" sldId="257"/>
        </pc:sldMkLst>
        <pc:spChg chg="del mod">
          <ac:chgData name="Franziska Händschel" userId="e2149472-3187-4d00-b16a-a19eff6fc04a" providerId="ADAL" clId="{6A833C2B-FAB2-4F24-B0E8-0F680301DDD2}" dt="2024-01-24T13:19:05.244" v="740" actId="478"/>
          <ac:spMkLst>
            <pc:docMk/>
            <pc:sldMk cId="2875594601" sldId="257"/>
            <ac:spMk id="2" creationId="{90C37172-BB95-D01E-DEFC-CF4267C1C0A6}"/>
          </ac:spMkLst>
        </pc:spChg>
        <pc:spChg chg="del mod">
          <ac:chgData name="Franziska Händschel" userId="e2149472-3187-4d00-b16a-a19eff6fc04a" providerId="ADAL" clId="{6A833C2B-FAB2-4F24-B0E8-0F680301DDD2}" dt="2024-01-24T13:19:05.244" v="740" actId="478"/>
          <ac:spMkLst>
            <pc:docMk/>
            <pc:sldMk cId="2875594601" sldId="257"/>
            <ac:spMk id="3" creationId="{09B66D7D-95DB-9E16-D998-1366211EF1F6}"/>
          </ac:spMkLst>
        </pc:spChg>
        <pc:spChg chg="add del mod ord">
          <ac:chgData name="Franziska Händschel" userId="e2149472-3187-4d00-b16a-a19eff6fc04a" providerId="ADAL" clId="{6A833C2B-FAB2-4F24-B0E8-0F680301DDD2}" dt="2024-01-24T13:08:40.876" v="572" actId="478"/>
          <ac:spMkLst>
            <pc:docMk/>
            <pc:sldMk cId="2875594601" sldId="257"/>
            <ac:spMk id="4" creationId="{909A7B0B-B91D-FC9A-6A46-C94A54CB4338}"/>
          </ac:spMkLst>
        </pc:spChg>
        <pc:spChg chg="mod">
          <ac:chgData name="Franziska Händschel" userId="e2149472-3187-4d00-b16a-a19eff6fc04a" providerId="ADAL" clId="{6A833C2B-FAB2-4F24-B0E8-0F680301DDD2}" dt="2024-01-24T13:13:40.469" v="686" actId="14100"/>
          <ac:spMkLst>
            <pc:docMk/>
            <pc:sldMk cId="2875594601" sldId="257"/>
            <ac:spMk id="6" creationId="{FF063F85-6252-3200-06BE-9BFE65E7DE38}"/>
          </ac:spMkLst>
        </pc:spChg>
        <pc:spChg chg="del mod">
          <ac:chgData name="Franziska Händschel" userId="e2149472-3187-4d00-b16a-a19eff6fc04a" providerId="ADAL" clId="{6A833C2B-FAB2-4F24-B0E8-0F680301DDD2}" dt="2024-01-24T13:19:05.244" v="740" actId="478"/>
          <ac:spMkLst>
            <pc:docMk/>
            <pc:sldMk cId="2875594601" sldId="257"/>
            <ac:spMk id="8" creationId="{60FA393A-429D-D644-95A5-E67EA18EE0A2}"/>
          </ac:spMkLst>
        </pc:spChg>
        <pc:spChg chg="del mod">
          <ac:chgData name="Franziska Händschel" userId="e2149472-3187-4d00-b16a-a19eff6fc04a" providerId="ADAL" clId="{6A833C2B-FAB2-4F24-B0E8-0F680301DDD2}" dt="2024-01-24T13:16:14.413" v="718" actId="478"/>
          <ac:spMkLst>
            <pc:docMk/>
            <pc:sldMk cId="2875594601" sldId="257"/>
            <ac:spMk id="10" creationId="{1B0D4BD1-0B39-F66A-9B9B-A5EBB320E611}"/>
          </ac:spMkLst>
        </pc:spChg>
        <pc:spChg chg="del mod">
          <ac:chgData name="Franziska Händschel" userId="e2149472-3187-4d00-b16a-a19eff6fc04a" providerId="ADAL" clId="{6A833C2B-FAB2-4F24-B0E8-0F680301DDD2}" dt="2024-01-24T13:19:05.244" v="740" actId="478"/>
          <ac:spMkLst>
            <pc:docMk/>
            <pc:sldMk cId="2875594601" sldId="257"/>
            <ac:spMk id="12" creationId="{ECF4AA9B-C44E-E731-7BD6-08C87DA4EDA8}"/>
          </ac:spMkLst>
        </pc:spChg>
        <pc:spChg chg="add del">
          <ac:chgData name="Franziska Händschel" userId="e2149472-3187-4d00-b16a-a19eff6fc04a" providerId="ADAL" clId="{6A833C2B-FAB2-4F24-B0E8-0F680301DDD2}" dt="2024-01-24T13:12:32.305" v="613" actId="22"/>
          <ac:spMkLst>
            <pc:docMk/>
            <pc:sldMk cId="2875594601" sldId="257"/>
            <ac:spMk id="13" creationId="{17246C87-5768-302D-E5AA-627CD59E379B}"/>
          </ac:spMkLst>
        </pc:spChg>
        <pc:spChg chg="add del">
          <ac:chgData name="Franziska Händschel" userId="e2149472-3187-4d00-b16a-a19eff6fc04a" providerId="ADAL" clId="{6A833C2B-FAB2-4F24-B0E8-0F680301DDD2}" dt="2024-01-24T13:12:33.603" v="615" actId="22"/>
          <ac:spMkLst>
            <pc:docMk/>
            <pc:sldMk cId="2875594601" sldId="257"/>
            <ac:spMk id="17" creationId="{E6D2CCAC-5C45-93F2-1C76-07E28A8289D4}"/>
          </ac:spMkLst>
        </pc:spChg>
        <pc:spChg chg="add del mod">
          <ac:chgData name="Franziska Händschel" userId="e2149472-3187-4d00-b16a-a19eff6fc04a" providerId="ADAL" clId="{6A833C2B-FAB2-4F24-B0E8-0F680301DDD2}" dt="2024-01-24T13:19:05.244" v="740" actId="478"/>
          <ac:spMkLst>
            <pc:docMk/>
            <pc:sldMk cId="2875594601" sldId="257"/>
            <ac:spMk id="19" creationId="{FDD279A5-967B-0EAE-194B-63DB9F654D77}"/>
          </ac:spMkLst>
        </pc:spChg>
        <pc:spChg chg="add del mod">
          <ac:chgData name="Franziska Händschel" userId="e2149472-3187-4d00-b16a-a19eff6fc04a" providerId="ADAL" clId="{6A833C2B-FAB2-4F24-B0E8-0F680301DDD2}" dt="2024-01-24T13:19:05.244" v="740" actId="478"/>
          <ac:spMkLst>
            <pc:docMk/>
            <pc:sldMk cId="2875594601" sldId="257"/>
            <ac:spMk id="20" creationId="{AE9E63ED-83BA-C27E-3239-DB8FC2721B07}"/>
          </ac:spMkLst>
        </pc:spChg>
        <pc:spChg chg="add del mod">
          <ac:chgData name="Franziska Händschel" userId="e2149472-3187-4d00-b16a-a19eff6fc04a" providerId="ADAL" clId="{6A833C2B-FAB2-4F24-B0E8-0F680301DDD2}" dt="2024-01-24T13:16:18.080" v="720" actId="478"/>
          <ac:spMkLst>
            <pc:docMk/>
            <pc:sldMk cId="2875594601" sldId="257"/>
            <ac:spMk id="21" creationId="{3CB48368-0979-79C9-E129-6A37C057B8ED}"/>
          </ac:spMkLst>
        </pc:spChg>
        <pc:spChg chg="add del mod">
          <ac:chgData name="Franziska Händschel" userId="e2149472-3187-4d00-b16a-a19eff6fc04a" providerId="ADAL" clId="{6A833C2B-FAB2-4F24-B0E8-0F680301DDD2}" dt="2024-01-24T13:16:18.080" v="720" actId="478"/>
          <ac:spMkLst>
            <pc:docMk/>
            <pc:sldMk cId="2875594601" sldId="257"/>
            <ac:spMk id="23" creationId="{C41C1980-5112-D91B-DCF0-0852FD5CEA1D}"/>
          </ac:spMkLst>
        </pc:spChg>
        <pc:spChg chg="add mod">
          <ac:chgData name="Franziska Händschel" userId="e2149472-3187-4d00-b16a-a19eff6fc04a" providerId="ADAL" clId="{6A833C2B-FAB2-4F24-B0E8-0F680301DDD2}" dt="2024-01-24T13:19:05.550" v="741"/>
          <ac:spMkLst>
            <pc:docMk/>
            <pc:sldMk cId="2875594601" sldId="257"/>
            <ac:spMk id="24" creationId="{EDBAF86E-C0C0-54F7-3C84-544228D8D4CB}"/>
          </ac:spMkLst>
        </pc:spChg>
        <pc:spChg chg="add mod">
          <ac:chgData name="Franziska Händschel" userId="e2149472-3187-4d00-b16a-a19eff6fc04a" providerId="ADAL" clId="{6A833C2B-FAB2-4F24-B0E8-0F680301DDD2}" dt="2024-01-24T13:19:05.550" v="741"/>
          <ac:spMkLst>
            <pc:docMk/>
            <pc:sldMk cId="2875594601" sldId="257"/>
            <ac:spMk id="25" creationId="{ADA3EAAC-8163-6420-4F1B-59000F5B5C15}"/>
          </ac:spMkLst>
        </pc:spChg>
        <pc:spChg chg="add mod">
          <ac:chgData name="Franziska Händschel" userId="e2149472-3187-4d00-b16a-a19eff6fc04a" providerId="ADAL" clId="{6A833C2B-FAB2-4F24-B0E8-0F680301DDD2}" dt="2024-01-24T13:19:08.168" v="743" actId="20577"/>
          <ac:spMkLst>
            <pc:docMk/>
            <pc:sldMk cId="2875594601" sldId="257"/>
            <ac:spMk id="26" creationId="{BDF25D79-7FF6-EBE7-BF1C-31E14A4883BC}"/>
          </ac:spMkLst>
        </pc:spChg>
        <pc:spChg chg="add mod">
          <ac:chgData name="Franziska Händschel" userId="e2149472-3187-4d00-b16a-a19eff6fc04a" providerId="ADAL" clId="{6A833C2B-FAB2-4F24-B0E8-0F680301DDD2}" dt="2024-01-24T13:19:11.016" v="745" actId="20577"/>
          <ac:spMkLst>
            <pc:docMk/>
            <pc:sldMk cId="2875594601" sldId="257"/>
            <ac:spMk id="27" creationId="{C402BB93-8959-756B-5EE0-975A1330103F}"/>
          </ac:spMkLst>
        </pc:spChg>
        <pc:spChg chg="add mod">
          <ac:chgData name="Franziska Händschel" userId="e2149472-3187-4d00-b16a-a19eff6fc04a" providerId="ADAL" clId="{6A833C2B-FAB2-4F24-B0E8-0F680301DDD2}" dt="2024-01-24T13:19:13.358" v="747" actId="20577"/>
          <ac:spMkLst>
            <pc:docMk/>
            <pc:sldMk cId="2875594601" sldId="257"/>
            <ac:spMk id="28" creationId="{DDBF3E6C-16A0-AD39-6D4C-B3D7C1C60FBC}"/>
          </ac:spMkLst>
        </pc:spChg>
        <pc:spChg chg="add mod">
          <ac:chgData name="Franziska Händschel" userId="e2149472-3187-4d00-b16a-a19eff6fc04a" providerId="ADAL" clId="{6A833C2B-FAB2-4F24-B0E8-0F680301DDD2}" dt="2024-01-24T13:19:05.550" v="741"/>
          <ac:spMkLst>
            <pc:docMk/>
            <pc:sldMk cId="2875594601" sldId="257"/>
            <ac:spMk id="29" creationId="{A71650B2-1FBB-3D07-45A2-0E1660FAD2AB}"/>
          </ac:spMkLst>
        </pc:spChg>
        <pc:spChg chg="add del mod">
          <ac:chgData name="Franziska Händschel" userId="e2149472-3187-4d00-b16a-a19eff6fc04a" providerId="ADAL" clId="{6A833C2B-FAB2-4F24-B0E8-0F680301DDD2}" dt="2024-01-24T13:19:16.039" v="748" actId="478"/>
          <ac:spMkLst>
            <pc:docMk/>
            <pc:sldMk cId="2875594601" sldId="257"/>
            <ac:spMk id="30" creationId="{02BBB6B4-DE52-FF90-FB7C-7882A151FE52}"/>
          </ac:spMkLst>
        </pc:spChg>
        <pc:spChg chg="add del mod">
          <ac:chgData name="Franziska Händschel" userId="e2149472-3187-4d00-b16a-a19eff6fc04a" providerId="ADAL" clId="{6A833C2B-FAB2-4F24-B0E8-0F680301DDD2}" dt="2024-01-24T13:19:16.039" v="748" actId="478"/>
          <ac:spMkLst>
            <pc:docMk/>
            <pc:sldMk cId="2875594601" sldId="257"/>
            <ac:spMk id="31" creationId="{8C6D875F-AD68-0097-EAF3-0C3CBAFB5BAB}"/>
          </ac:spMkLst>
        </pc:spChg>
        <pc:spChg chg="mod ord">
          <ac:chgData name="Franziska Händschel" userId="e2149472-3187-4d00-b16a-a19eff6fc04a" providerId="ADAL" clId="{6A833C2B-FAB2-4F24-B0E8-0F680301DDD2}" dt="2024-01-24T13:13:35.120" v="685" actId="1036"/>
          <ac:spMkLst>
            <pc:docMk/>
            <pc:sldMk cId="2875594601" sldId="257"/>
            <ac:spMk id="43" creationId="{A8D1064A-45A6-5E22-AA3E-AD3F62794D3F}"/>
          </ac:spMkLst>
        </pc:spChg>
        <pc:spChg chg="del mod ord">
          <ac:chgData name="Franziska Händschel" userId="e2149472-3187-4d00-b16a-a19eff6fc04a" providerId="ADAL" clId="{6A833C2B-FAB2-4F24-B0E8-0F680301DDD2}" dt="2024-01-24T13:16:12.514" v="717" actId="478"/>
          <ac:spMkLst>
            <pc:docMk/>
            <pc:sldMk cId="2875594601" sldId="257"/>
            <ac:spMk id="45" creationId="{AD243C97-0B87-C860-338E-7C9DF89107AA}"/>
          </ac:spMkLst>
        </pc:spChg>
        <pc:picChg chg="mod">
          <ac:chgData name="Franziska Händschel" userId="e2149472-3187-4d00-b16a-a19eff6fc04a" providerId="ADAL" clId="{6A833C2B-FAB2-4F24-B0E8-0F680301DDD2}" dt="2024-01-24T13:13:35.120" v="685" actId="1036"/>
          <ac:picMkLst>
            <pc:docMk/>
            <pc:sldMk cId="2875594601" sldId="257"/>
            <ac:picMk id="14" creationId="{1C94CD47-7243-AF48-F7E5-FEBE4A83831C}"/>
          </ac:picMkLst>
        </pc:picChg>
        <pc:cxnChg chg="add del mod">
          <ac:chgData name="Franziska Händschel" userId="e2149472-3187-4d00-b16a-a19eff6fc04a" providerId="ADAL" clId="{6A833C2B-FAB2-4F24-B0E8-0F680301DDD2}" dt="2024-01-24T13:16:34.879" v="721" actId="478"/>
          <ac:cxnSpMkLst>
            <pc:docMk/>
            <pc:sldMk cId="2875594601" sldId="257"/>
            <ac:cxnSpMk id="7" creationId="{F3D4B17C-8F68-EFCA-65DA-D92076283FBF}"/>
          </ac:cxnSpMkLst>
        </pc:cxnChg>
      </pc:sldChg>
      <pc:sldChg chg="addSp delSp modSp add mod setBg modClrScheme chgLayout">
        <pc:chgData name="Franziska Händschel" userId="e2149472-3187-4d00-b16a-a19eff6fc04a" providerId="ADAL" clId="{6A833C2B-FAB2-4F24-B0E8-0F680301DDD2}" dt="2024-01-24T16:36:25.009" v="4511" actId="34135"/>
        <pc:sldMkLst>
          <pc:docMk/>
          <pc:sldMk cId="3651887730" sldId="257"/>
        </pc:sldMkLst>
        <pc:spChg chg="mod">
          <ac:chgData name="Franziska Händschel" userId="e2149472-3187-4d00-b16a-a19eff6fc04a" providerId="ADAL" clId="{6A833C2B-FAB2-4F24-B0E8-0F680301DDD2}" dt="2024-01-24T16:22:57.268" v="4352"/>
          <ac:spMkLst>
            <pc:docMk/>
            <pc:sldMk cId="3651887730" sldId="257"/>
            <ac:spMk id="4" creationId="{7DE86CD7-F55D-CF34-8C2C-3E36C9EE63A3}"/>
          </ac:spMkLst>
        </pc:spChg>
        <pc:spChg chg="del">
          <ac:chgData name="Franziska Händschel" userId="e2149472-3187-4d00-b16a-a19eff6fc04a" providerId="ADAL" clId="{6A833C2B-FAB2-4F24-B0E8-0F680301DDD2}" dt="2024-01-24T16:34:56.754" v="4486" actId="21"/>
          <ac:spMkLst>
            <pc:docMk/>
            <pc:sldMk cId="3651887730" sldId="257"/>
            <ac:spMk id="5" creationId="{AD63FAAB-A408-EC23-5A7A-9603A6523174}"/>
          </ac:spMkLst>
        </pc:spChg>
        <pc:spChg chg="add del mod">
          <ac:chgData name="Franziska Händschel" userId="e2149472-3187-4d00-b16a-a19eff6fc04a" providerId="ADAL" clId="{6A833C2B-FAB2-4F24-B0E8-0F680301DDD2}" dt="2024-01-24T16:35:08.442" v="4490" actId="478"/>
          <ac:spMkLst>
            <pc:docMk/>
            <pc:sldMk cId="3651887730" sldId="257"/>
            <ac:spMk id="9" creationId="{0D0DA834-8F4D-98C4-4EED-30C5D61A9BED}"/>
          </ac:spMkLst>
        </pc:spChg>
        <pc:spChg chg="del">
          <ac:chgData name="Franziska Händschel" userId="e2149472-3187-4d00-b16a-a19eff6fc04a" providerId="ADAL" clId="{6A833C2B-FAB2-4F24-B0E8-0F680301DDD2}" dt="2024-01-24T16:34:56.754" v="4486" actId="21"/>
          <ac:spMkLst>
            <pc:docMk/>
            <pc:sldMk cId="3651887730" sldId="257"/>
            <ac:spMk id="10" creationId="{797E85B7-E3F4-F400-0E0A-3BC53C6A71C7}"/>
          </ac:spMkLst>
        </pc:spChg>
        <pc:spChg chg="add del mod">
          <ac:chgData name="Franziska Händschel" userId="e2149472-3187-4d00-b16a-a19eff6fc04a" providerId="ADAL" clId="{6A833C2B-FAB2-4F24-B0E8-0F680301DDD2}" dt="2024-01-24T16:35:08.442" v="4490" actId="478"/>
          <ac:spMkLst>
            <pc:docMk/>
            <pc:sldMk cId="3651887730" sldId="257"/>
            <ac:spMk id="11" creationId="{1E4135ED-602B-9389-06FD-D5239F9B1611}"/>
          </ac:spMkLst>
        </pc:spChg>
        <pc:spChg chg="del">
          <ac:chgData name="Franziska Händschel" userId="e2149472-3187-4d00-b16a-a19eff6fc04a" providerId="ADAL" clId="{6A833C2B-FAB2-4F24-B0E8-0F680301DDD2}" dt="2024-01-24T16:34:56.754" v="4486" actId="21"/>
          <ac:spMkLst>
            <pc:docMk/>
            <pc:sldMk cId="3651887730" sldId="257"/>
            <ac:spMk id="12" creationId="{96927F6D-2EAB-5B7A-E919-AB9FAC024A12}"/>
          </ac:spMkLst>
        </pc:spChg>
        <pc:spChg chg="add del mod">
          <ac:chgData name="Franziska Händschel" userId="e2149472-3187-4d00-b16a-a19eff6fc04a" providerId="ADAL" clId="{6A833C2B-FAB2-4F24-B0E8-0F680301DDD2}" dt="2024-01-24T16:35:08.442" v="4490" actId="478"/>
          <ac:spMkLst>
            <pc:docMk/>
            <pc:sldMk cId="3651887730" sldId="257"/>
            <ac:spMk id="13" creationId="{7A76C84C-1653-0B95-FD9C-854500C22F1E}"/>
          </ac:spMkLst>
        </pc:spChg>
        <pc:spChg chg="mod">
          <ac:chgData name="Franziska Händschel" userId="e2149472-3187-4d00-b16a-a19eff6fc04a" providerId="ADAL" clId="{6A833C2B-FAB2-4F24-B0E8-0F680301DDD2}" dt="2024-01-24T16:35:00.220" v="4488"/>
          <ac:spMkLst>
            <pc:docMk/>
            <pc:sldMk cId="3651887730" sldId="257"/>
            <ac:spMk id="17" creationId="{14F181B0-D1A3-43B6-58BD-7E40E6AE33AF}"/>
          </ac:spMkLst>
        </pc:spChg>
        <pc:spChg chg="add mod">
          <ac:chgData name="Franziska Händschel" userId="e2149472-3187-4d00-b16a-a19eff6fc04a" providerId="ADAL" clId="{6A833C2B-FAB2-4F24-B0E8-0F680301DDD2}" dt="2024-01-24T16:36:25.009" v="4511" actId="34135"/>
          <ac:spMkLst>
            <pc:docMk/>
            <pc:sldMk cId="3651887730" sldId="257"/>
            <ac:spMk id="18" creationId="{26942176-F293-D93D-5B74-5905AA72A76E}"/>
          </ac:spMkLst>
        </pc:spChg>
        <pc:grpChg chg="add del mod">
          <ac:chgData name="Franziska Händschel" userId="e2149472-3187-4d00-b16a-a19eff6fc04a" providerId="ADAL" clId="{6A833C2B-FAB2-4F24-B0E8-0F680301DDD2}" dt="2024-01-24T16:34:56.754" v="4486" actId="21"/>
          <ac:grpSpMkLst>
            <pc:docMk/>
            <pc:sldMk cId="3651887730" sldId="257"/>
            <ac:grpSpMk id="2" creationId="{6A0B5AA0-BA5B-B565-9DE9-1C04B32F065C}"/>
          </ac:grpSpMkLst>
        </pc:grpChg>
        <pc:grpChg chg="add del mod">
          <ac:chgData name="Franziska Händschel" userId="e2149472-3187-4d00-b16a-a19eff6fc04a" providerId="ADAL" clId="{6A833C2B-FAB2-4F24-B0E8-0F680301DDD2}" dt="2024-01-24T16:35:08.442" v="4490" actId="478"/>
          <ac:grpSpMkLst>
            <pc:docMk/>
            <pc:sldMk cId="3651887730" sldId="257"/>
            <ac:grpSpMk id="15" creationId="{9AFB8979-B94A-2DDD-346C-D703D267ABE4}"/>
          </ac:grpSpMkLst>
        </pc:grpChg>
        <pc:picChg chg="mod">
          <ac:chgData name="Franziska Händschel" userId="e2149472-3187-4d00-b16a-a19eff6fc04a" providerId="ADAL" clId="{6A833C2B-FAB2-4F24-B0E8-0F680301DDD2}" dt="2024-01-24T16:22:57.268" v="4352"/>
          <ac:picMkLst>
            <pc:docMk/>
            <pc:sldMk cId="3651887730" sldId="257"/>
            <ac:picMk id="3" creationId="{352E1FC2-01D7-4E54-A41E-3A06C4CA4A17}"/>
          </ac:picMkLst>
        </pc:picChg>
        <pc:picChg chg="del">
          <ac:chgData name="Franziska Händschel" userId="e2149472-3187-4d00-b16a-a19eff6fc04a" providerId="ADAL" clId="{6A833C2B-FAB2-4F24-B0E8-0F680301DDD2}" dt="2024-01-24T16:34:56.754" v="4486" actId="21"/>
          <ac:picMkLst>
            <pc:docMk/>
            <pc:sldMk cId="3651887730" sldId="257"/>
            <ac:picMk id="6" creationId="{0D233AA5-240C-C6CC-CEF2-CAC5D4C6A59D}"/>
          </ac:picMkLst>
        </pc:picChg>
        <pc:picChg chg="del">
          <ac:chgData name="Franziska Händschel" userId="e2149472-3187-4d00-b16a-a19eff6fc04a" providerId="ADAL" clId="{6A833C2B-FAB2-4F24-B0E8-0F680301DDD2}" dt="2024-01-24T16:34:56.754" v="4486" actId="21"/>
          <ac:picMkLst>
            <pc:docMk/>
            <pc:sldMk cId="3651887730" sldId="257"/>
            <ac:picMk id="7" creationId="{9A8308EC-2257-CCDE-B246-B6669FD1FF20}"/>
          </ac:picMkLst>
        </pc:picChg>
        <pc:picChg chg="add del mod">
          <ac:chgData name="Franziska Händschel" userId="e2149472-3187-4d00-b16a-a19eff6fc04a" providerId="ADAL" clId="{6A833C2B-FAB2-4F24-B0E8-0F680301DDD2}" dt="2024-01-24T16:35:08.442" v="4490" actId="478"/>
          <ac:picMkLst>
            <pc:docMk/>
            <pc:sldMk cId="3651887730" sldId="257"/>
            <ac:picMk id="8" creationId="{F7EE8F4E-3B2F-D321-C88D-5718FD54AC21}"/>
          </ac:picMkLst>
        </pc:picChg>
        <pc:picChg chg="add del mod">
          <ac:chgData name="Franziska Händschel" userId="e2149472-3187-4d00-b16a-a19eff6fc04a" providerId="ADAL" clId="{6A833C2B-FAB2-4F24-B0E8-0F680301DDD2}" dt="2024-01-24T16:35:08.442" v="4490" actId="478"/>
          <ac:picMkLst>
            <pc:docMk/>
            <pc:sldMk cId="3651887730" sldId="257"/>
            <ac:picMk id="14" creationId="{BFDAA57E-BAA0-F1F0-0B91-FBD731339CEB}"/>
          </ac:picMkLst>
        </pc:picChg>
        <pc:picChg chg="mod">
          <ac:chgData name="Franziska Händschel" userId="e2149472-3187-4d00-b16a-a19eff6fc04a" providerId="ADAL" clId="{6A833C2B-FAB2-4F24-B0E8-0F680301DDD2}" dt="2024-01-24T16:35:00.220" v="4488"/>
          <ac:picMkLst>
            <pc:docMk/>
            <pc:sldMk cId="3651887730" sldId="257"/>
            <ac:picMk id="16" creationId="{7829485B-65D1-5E2F-3AED-28770FA88123}"/>
          </ac:picMkLst>
        </pc:picChg>
      </pc:sldChg>
      <pc:sldChg chg="addSp delSp modSp mod setBg">
        <pc:chgData name="Franziska Händschel" userId="e2149472-3187-4d00-b16a-a19eff6fc04a" providerId="ADAL" clId="{6A833C2B-FAB2-4F24-B0E8-0F680301DDD2}" dt="2024-01-24T16:29:51.394" v="4424" actId="34135"/>
        <pc:sldMkLst>
          <pc:docMk/>
          <pc:sldMk cId="2242671990" sldId="258"/>
        </pc:sldMkLst>
        <pc:spChg chg="add mod">
          <ac:chgData name="Franziska Händschel" userId="e2149472-3187-4d00-b16a-a19eff6fc04a" providerId="ADAL" clId="{6A833C2B-FAB2-4F24-B0E8-0F680301DDD2}" dt="2024-01-24T16:29:38.834" v="4421" actId="34135"/>
          <ac:spMkLst>
            <pc:docMk/>
            <pc:sldMk cId="2242671990" sldId="258"/>
            <ac:spMk id="2" creationId="{2A30A8B0-E598-3349-5932-BF652B319E20}"/>
          </ac:spMkLst>
        </pc:spChg>
        <pc:spChg chg="del">
          <ac:chgData name="Franziska Händschel" userId="e2149472-3187-4d00-b16a-a19eff6fc04a" providerId="ADAL" clId="{6A833C2B-FAB2-4F24-B0E8-0F680301DDD2}" dt="2024-01-24T09:18:49.188" v="100" actId="478"/>
          <ac:spMkLst>
            <pc:docMk/>
            <pc:sldMk cId="2242671990" sldId="258"/>
            <ac:spMk id="2" creationId="{596D85FF-7672-CF35-09AB-1E6C445A6A33}"/>
          </ac:spMkLst>
        </pc:spChg>
        <pc:spChg chg="add mod">
          <ac:chgData name="Franziska Händschel" userId="e2149472-3187-4d00-b16a-a19eff6fc04a" providerId="ADAL" clId="{6A833C2B-FAB2-4F24-B0E8-0F680301DDD2}" dt="2024-01-24T16:29:51.394" v="4424" actId="34135"/>
          <ac:spMkLst>
            <pc:docMk/>
            <pc:sldMk cId="2242671990" sldId="258"/>
            <ac:spMk id="4" creationId="{0937492E-2155-A95D-C91F-819B4800C43D}"/>
          </ac:spMkLst>
        </pc:spChg>
        <pc:spChg chg="add mod">
          <ac:chgData name="Franziska Händschel" userId="e2149472-3187-4d00-b16a-a19eff6fc04a" providerId="ADAL" clId="{6A833C2B-FAB2-4F24-B0E8-0F680301DDD2}" dt="2024-01-24T10:50:51.449" v="219" actId="164"/>
          <ac:spMkLst>
            <pc:docMk/>
            <pc:sldMk cId="2242671990" sldId="258"/>
            <ac:spMk id="4" creationId="{FE861C68-5289-D1B1-2DA7-C640B2D2DE65}"/>
          </ac:spMkLst>
        </pc:spChg>
        <pc:spChg chg="del">
          <ac:chgData name="Franziska Händschel" userId="e2149472-3187-4d00-b16a-a19eff6fc04a" providerId="ADAL" clId="{6A833C2B-FAB2-4F24-B0E8-0F680301DDD2}" dt="2024-01-24T09:18:49.188" v="100" actId="478"/>
          <ac:spMkLst>
            <pc:docMk/>
            <pc:sldMk cId="2242671990" sldId="258"/>
            <ac:spMk id="5" creationId="{38A97CE2-3908-559B-559D-146FAE58F844}"/>
          </ac:spMkLst>
        </pc:spChg>
        <pc:spChg chg="del mod">
          <ac:chgData name="Franziska Händschel" userId="e2149472-3187-4d00-b16a-a19eff6fc04a" providerId="ADAL" clId="{6A833C2B-FAB2-4F24-B0E8-0F680301DDD2}" dt="2024-01-24T16:25:10.530" v="4372" actId="21"/>
          <ac:spMkLst>
            <pc:docMk/>
            <pc:sldMk cId="2242671990" sldId="258"/>
            <ac:spMk id="7" creationId="{777001AE-CBD0-444D-BEA1-86C79E6CEBCF}"/>
          </ac:spMkLst>
        </pc:spChg>
        <pc:spChg chg="del mod">
          <ac:chgData name="Franziska Händschel" userId="e2149472-3187-4d00-b16a-a19eff6fc04a" providerId="ADAL" clId="{6A833C2B-FAB2-4F24-B0E8-0F680301DDD2}" dt="2024-01-24T10:56:12.920" v="371" actId="478"/>
          <ac:spMkLst>
            <pc:docMk/>
            <pc:sldMk cId="2242671990" sldId="258"/>
            <ac:spMk id="8" creationId="{81D8118C-004F-087D-BE4E-1A8352352DC7}"/>
          </ac:spMkLst>
        </pc:spChg>
        <pc:spChg chg="del">
          <ac:chgData name="Franziska Händschel" userId="e2149472-3187-4d00-b16a-a19eff6fc04a" providerId="ADAL" clId="{6A833C2B-FAB2-4F24-B0E8-0F680301DDD2}" dt="2024-01-24T09:18:49.188" v="100" actId="478"/>
          <ac:spMkLst>
            <pc:docMk/>
            <pc:sldMk cId="2242671990" sldId="258"/>
            <ac:spMk id="10" creationId="{AEBFDABE-0C67-30C7-BC32-C67A4EC09200}"/>
          </ac:spMkLst>
        </pc:spChg>
        <pc:spChg chg="del">
          <ac:chgData name="Franziska Händschel" userId="e2149472-3187-4d00-b16a-a19eff6fc04a" providerId="ADAL" clId="{6A833C2B-FAB2-4F24-B0E8-0F680301DDD2}" dt="2024-01-24T09:18:49.188" v="100" actId="478"/>
          <ac:spMkLst>
            <pc:docMk/>
            <pc:sldMk cId="2242671990" sldId="258"/>
            <ac:spMk id="11" creationId="{9B34039D-5B9F-7363-891E-40DBD37C4A62}"/>
          </ac:spMkLst>
        </pc:spChg>
        <pc:spChg chg="del">
          <ac:chgData name="Franziska Händschel" userId="e2149472-3187-4d00-b16a-a19eff6fc04a" providerId="ADAL" clId="{6A833C2B-FAB2-4F24-B0E8-0F680301DDD2}" dt="2024-01-24T09:18:49.188" v="100" actId="478"/>
          <ac:spMkLst>
            <pc:docMk/>
            <pc:sldMk cId="2242671990" sldId="258"/>
            <ac:spMk id="12" creationId="{42579BAC-DCB8-02AF-1459-7CC066547E07}"/>
          </ac:spMkLst>
        </pc:spChg>
        <pc:spChg chg="del">
          <ac:chgData name="Franziska Händschel" userId="e2149472-3187-4d00-b16a-a19eff6fc04a" providerId="ADAL" clId="{6A833C2B-FAB2-4F24-B0E8-0F680301DDD2}" dt="2024-01-24T09:18:49.188" v="100" actId="478"/>
          <ac:spMkLst>
            <pc:docMk/>
            <pc:sldMk cId="2242671990" sldId="258"/>
            <ac:spMk id="13" creationId="{85D10B2D-63FB-5B63-8953-5A902C1C1DE6}"/>
          </ac:spMkLst>
        </pc:spChg>
        <pc:spChg chg="del">
          <ac:chgData name="Franziska Händschel" userId="e2149472-3187-4d00-b16a-a19eff6fc04a" providerId="ADAL" clId="{6A833C2B-FAB2-4F24-B0E8-0F680301DDD2}" dt="2024-01-24T09:18:49.188" v="100" actId="478"/>
          <ac:spMkLst>
            <pc:docMk/>
            <pc:sldMk cId="2242671990" sldId="258"/>
            <ac:spMk id="14" creationId="{CCBAA544-CFE3-47E0-E496-4DABD036111E}"/>
          </ac:spMkLst>
        </pc:spChg>
        <pc:spChg chg="del">
          <ac:chgData name="Franziska Händschel" userId="e2149472-3187-4d00-b16a-a19eff6fc04a" providerId="ADAL" clId="{6A833C2B-FAB2-4F24-B0E8-0F680301DDD2}" dt="2024-01-24T09:18:49.188" v="100" actId="478"/>
          <ac:spMkLst>
            <pc:docMk/>
            <pc:sldMk cId="2242671990" sldId="258"/>
            <ac:spMk id="16" creationId="{2D310EB4-4215-01ED-0937-0F141DF3AC38}"/>
          </ac:spMkLst>
        </pc:spChg>
        <pc:spChg chg="del">
          <ac:chgData name="Franziska Händschel" userId="e2149472-3187-4d00-b16a-a19eff6fc04a" providerId="ADAL" clId="{6A833C2B-FAB2-4F24-B0E8-0F680301DDD2}" dt="2024-01-24T09:18:49.188" v="100" actId="478"/>
          <ac:spMkLst>
            <pc:docMk/>
            <pc:sldMk cId="2242671990" sldId="258"/>
            <ac:spMk id="17" creationId="{C7235D67-FE2E-31E7-7199-1D5348461726}"/>
          </ac:spMkLst>
        </pc:spChg>
        <pc:spChg chg="del">
          <ac:chgData name="Franziska Händschel" userId="e2149472-3187-4d00-b16a-a19eff6fc04a" providerId="ADAL" clId="{6A833C2B-FAB2-4F24-B0E8-0F680301DDD2}" dt="2024-01-24T09:18:49.188" v="100" actId="478"/>
          <ac:spMkLst>
            <pc:docMk/>
            <pc:sldMk cId="2242671990" sldId="258"/>
            <ac:spMk id="18" creationId="{AF06A081-2608-5E4A-9F2C-D74C19F62C11}"/>
          </ac:spMkLst>
        </pc:spChg>
        <pc:spChg chg="del">
          <ac:chgData name="Franziska Händschel" userId="e2149472-3187-4d00-b16a-a19eff6fc04a" providerId="ADAL" clId="{6A833C2B-FAB2-4F24-B0E8-0F680301DDD2}" dt="2024-01-24T09:18:49.188" v="100" actId="478"/>
          <ac:spMkLst>
            <pc:docMk/>
            <pc:sldMk cId="2242671990" sldId="258"/>
            <ac:spMk id="19" creationId="{8150D74A-14EC-0760-FE7D-6D1A3EDB61F2}"/>
          </ac:spMkLst>
        </pc:spChg>
        <pc:spChg chg="del">
          <ac:chgData name="Franziska Händschel" userId="e2149472-3187-4d00-b16a-a19eff6fc04a" providerId="ADAL" clId="{6A833C2B-FAB2-4F24-B0E8-0F680301DDD2}" dt="2024-01-24T09:18:49.188" v="100" actId="478"/>
          <ac:spMkLst>
            <pc:docMk/>
            <pc:sldMk cId="2242671990" sldId="258"/>
            <ac:spMk id="20" creationId="{4AB479F4-037D-14D1-DD8B-D308DB0B03D1}"/>
          </ac:spMkLst>
        </pc:spChg>
        <pc:spChg chg="del">
          <ac:chgData name="Franziska Händschel" userId="e2149472-3187-4d00-b16a-a19eff6fc04a" providerId="ADAL" clId="{6A833C2B-FAB2-4F24-B0E8-0F680301DDD2}" dt="2024-01-24T09:18:49.188" v="100" actId="478"/>
          <ac:spMkLst>
            <pc:docMk/>
            <pc:sldMk cId="2242671990" sldId="258"/>
            <ac:spMk id="21" creationId="{192A5AAC-AE93-266E-149F-0DBA1CB83865}"/>
          </ac:spMkLst>
        </pc:spChg>
        <pc:spChg chg="del">
          <ac:chgData name="Franziska Händschel" userId="e2149472-3187-4d00-b16a-a19eff6fc04a" providerId="ADAL" clId="{6A833C2B-FAB2-4F24-B0E8-0F680301DDD2}" dt="2024-01-24T09:18:49.188" v="100" actId="478"/>
          <ac:spMkLst>
            <pc:docMk/>
            <pc:sldMk cId="2242671990" sldId="258"/>
            <ac:spMk id="22" creationId="{3A83B0DC-74E5-4B8D-7644-A9DD3FEC9632}"/>
          </ac:spMkLst>
        </pc:spChg>
        <pc:spChg chg="del">
          <ac:chgData name="Franziska Händschel" userId="e2149472-3187-4d00-b16a-a19eff6fc04a" providerId="ADAL" clId="{6A833C2B-FAB2-4F24-B0E8-0F680301DDD2}" dt="2024-01-24T09:18:49.188" v="100" actId="478"/>
          <ac:spMkLst>
            <pc:docMk/>
            <pc:sldMk cId="2242671990" sldId="258"/>
            <ac:spMk id="23" creationId="{7EADB9B8-BF50-CD3D-64E6-E4E5C478498F}"/>
          </ac:spMkLst>
        </pc:spChg>
        <pc:spChg chg="del">
          <ac:chgData name="Franziska Händschel" userId="e2149472-3187-4d00-b16a-a19eff6fc04a" providerId="ADAL" clId="{6A833C2B-FAB2-4F24-B0E8-0F680301DDD2}" dt="2024-01-24T09:18:49.188" v="100" actId="478"/>
          <ac:spMkLst>
            <pc:docMk/>
            <pc:sldMk cId="2242671990" sldId="258"/>
            <ac:spMk id="24" creationId="{7B81D3ED-D0E4-25DF-9580-18C20EDC5CD9}"/>
          </ac:spMkLst>
        </pc:spChg>
        <pc:spChg chg="add mod ord">
          <ac:chgData name="Franziska Händschel" userId="e2149472-3187-4d00-b16a-a19eff6fc04a" providerId="ADAL" clId="{6A833C2B-FAB2-4F24-B0E8-0F680301DDD2}" dt="2024-01-24T10:51:44.280" v="228" actId="1076"/>
          <ac:spMkLst>
            <pc:docMk/>
            <pc:sldMk cId="2242671990" sldId="258"/>
            <ac:spMk id="26" creationId="{D7E99799-3046-AF89-6625-D6779DC46EE6}"/>
          </ac:spMkLst>
        </pc:spChg>
        <pc:spChg chg="mod">
          <ac:chgData name="Franziska Händschel" userId="e2149472-3187-4d00-b16a-a19eff6fc04a" providerId="ADAL" clId="{6A833C2B-FAB2-4F24-B0E8-0F680301DDD2}" dt="2024-01-24T10:51:55.394" v="231"/>
          <ac:spMkLst>
            <pc:docMk/>
            <pc:sldMk cId="2242671990" sldId="258"/>
            <ac:spMk id="29" creationId="{67222D60-8564-34A1-84B9-E19175BBDD90}"/>
          </ac:spMkLst>
        </pc:spChg>
        <pc:spChg chg="mod">
          <ac:chgData name="Franziska Händschel" userId="e2149472-3187-4d00-b16a-a19eff6fc04a" providerId="ADAL" clId="{6A833C2B-FAB2-4F24-B0E8-0F680301DDD2}" dt="2024-01-24T10:51:55.394" v="231"/>
          <ac:spMkLst>
            <pc:docMk/>
            <pc:sldMk cId="2242671990" sldId="258"/>
            <ac:spMk id="30" creationId="{801BB17E-FAB4-DA71-7713-46402245E8A6}"/>
          </ac:spMkLst>
        </pc:spChg>
        <pc:spChg chg="del">
          <ac:chgData name="Franziska Händschel" userId="e2149472-3187-4d00-b16a-a19eff6fc04a" providerId="ADAL" clId="{6A833C2B-FAB2-4F24-B0E8-0F680301DDD2}" dt="2024-01-24T09:18:49.188" v="100" actId="478"/>
          <ac:spMkLst>
            <pc:docMk/>
            <pc:sldMk cId="2242671990" sldId="258"/>
            <ac:spMk id="33" creationId="{E8401E6E-770B-0894-990E-C82F5F3D28E8}"/>
          </ac:spMkLst>
        </pc:spChg>
        <pc:spChg chg="del">
          <ac:chgData name="Franziska Händschel" userId="e2149472-3187-4d00-b16a-a19eff6fc04a" providerId="ADAL" clId="{6A833C2B-FAB2-4F24-B0E8-0F680301DDD2}" dt="2024-01-24T09:18:49.188" v="100" actId="478"/>
          <ac:spMkLst>
            <pc:docMk/>
            <pc:sldMk cId="2242671990" sldId="258"/>
            <ac:spMk id="34" creationId="{964FC062-91EA-1473-F81C-789F825BE7B5}"/>
          </ac:spMkLst>
        </pc:spChg>
        <pc:spChg chg="del">
          <ac:chgData name="Franziska Händschel" userId="e2149472-3187-4d00-b16a-a19eff6fc04a" providerId="ADAL" clId="{6A833C2B-FAB2-4F24-B0E8-0F680301DDD2}" dt="2024-01-24T09:18:49.188" v="100" actId="478"/>
          <ac:spMkLst>
            <pc:docMk/>
            <pc:sldMk cId="2242671990" sldId="258"/>
            <ac:spMk id="35" creationId="{5B508559-4300-448E-66B7-85A09BC04907}"/>
          </ac:spMkLst>
        </pc:spChg>
        <pc:spChg chg="del">
          <ac:chgData name="Franziska Händschel" userId="e2149472-3187-4d00-b16a-a19eff6fc04a" providerId="ADAL" clId="{6A833C2B-FAB2-4F24-B0E8-0F680301DDD2}" dt="2024-01-24T09:18:49.188" v="100" actId="478"/>
          <ac:spMkLst>
            <pc:docMk/>
            <pc:sldMk cId="2242671990" sldId="258"/>
            <ac:spMk id="36" creationId="{FDFC421D-E890-73E5-36CE-A99B116CA0A1}"/>
          </ac:spMkLst>
        </pc:spChg>
        <pc:spChg chg="del">
          <ac:chgData name="Franziska Händschel" userId="e2149472-3187-4d00-b16a-a19eff6fc04a" providerId="ADAL" clId="{6A833C2B-FAB2-4F24-B0E8-0F680301DDD2}" dt="2024-01-24T09:18:49.188" v="100" actId="478"/>
          <ac:spMkLst>
            <pc:docMk/>
            <pc:sldMk cId="2242671990" sldId="258"/>
            <ac:spMk id="37" creationId="{A98B937F-0929-B520-0179-BF3DF459CC7A}"/>
          </ac:spMkLst>
        </pc:spChg>
        <pc:spChg chg="del">
          <ac:chgData name="Franziska Händschel" userId="e2149472-3187-4d00-b16a-a19eff6fc04a" providerId="ADAL" clId="{6A833C2B-FAB2-4F24-B0E8-0F680301DDD2}" dt="2024-01-24T09:18:49.188" v="100" actId="478"/>
          <ac:spMkLst>
            <pc:docMk/>
            <pc:sldMk cId="2242671990" sldId="258"/>
            <ac:spMk id="38" creationId="{03A98728-0CEE-472C-FDE0-3E8861C8E04F}"/>
          </ac:spMkLst>
        </pc:spChg>
        <pc:spChg chg="add del">
          <ac:chgData name="Franziska Händschel" userId="e2149472-3187-4d00-b16a-a19eff6fc04a" providerId="ADAL" clId="{6A833C2B-FAB2-4F24-B0E8-0F680301DDD2}" dt="2024-01-24T10:51:55.050" v="230" actId="478"/>
          <ac:spMkLst>
            <pc:docMk/>
            <pc:sldMk cId="2242671990" sldId="258"/>
            <ac:spMk id="40" creationId="{375CB6D1-6589-47BB-8C15-5F792918EF29}"/>
          </ac:spMkLst>
        </pc:spChg>
        <pc:spChg chg="del">
          <ac:chgData name="Franziska Händschel" userId="e2149472-3187-4d00-b16a-a19eff6fc04a" providerId="ADAL" clId="{6A833C2B-FAB2-4F24-B0E8-0F680301DDD2}" dt="2024-01-24T09:18:49.188" v="100" actId="478"/>
          <ac:spMkLst>
            <pc:docMk/>
            <pc:sldMk cId="2242671990" sldId="258"/>
            <ac:spMk id="42" creationId="{67DF2F9D-4273-19EE-887A-8B6AA7372727}"/>
          </ac:spMkLst>
        </pc:spChg>
        <pc:spChg chg="mod">
          <ac:chgData name="Franziska Händschel" userId="e2149472-3187-4d00-b16a-a19eff6fc04a" providerId="ADAL" clId="{6A833C2B-FAB2-4F24-B0E8-0F680301DDD2}" dt="2024-01-24T10:54:54.306" v="354"/>
          <ac:spMkLst>
            <pc:docMk/>
            <pc:sldMk cId="2242671990" sldId="258"/>
            <ac:spMk id="43" creationId="{415F261A-E641-E647-9244-53B190DC8D48}"/>
          </ac:spMkLst>
        </pc:spChg>
        <pc:spChg chg="mod">
          <ac:chgData name="Franziska Händschel" userId="e2149472-3187-4d00-b16a-a19eff6fc04a" providerId="ADAL" clId="{6A833C2B-FAB2-4F24-B0E8-0F680301DDD2}" dt="2024-01-24T10:54:54.306" v="354"/>
          <ac:spMkLst>
            <pc:docMk/>
            <pc:sldMk cId="2242671990" sldId="258"/>
            <ac:spMk id="44" creationId="{04D5F3A2-1F1C-1DA1-61C3-6D08E578D499}"/>
          </ac:spMkLst>
        </pc:spChg>
        <pc:spChg chg="mod">
          <ac:chgData name="Franziska Händschel" userId="e2149472-3187-4d00-b16a-a19eff6fc04a" providerId="ADAL" clId="{6A833C2B-FAB2-4F24-B0E8-0F680301DDD2}" dt="2024-01-24T14:22:48.848" v="2373" actId="14861"/>
          <ac:spMkLst>
            <pc:docMk/>
            <pc:sldMk cId="2242671990" sldId="258"/>
            <ac:spMk id="49" creationId="{06EB8F64-93D5-ED5C-173A-28C13D80312B}"/>
          </ac:spMkLst>
        </pc:spChg>
        <pc:spChg chg="mod">
          <ac:chgData name="Franziska Händschel" userId="e2149472-3187-4d00-b16a-a19eff6fc04a" providerId="ADAL" clId="{6A833C2B-FAB2-4F24-B0E8-0F680301DDD2}" dt="2024-01-24T10:55:20.706" v="360"/>
          <ac:spMkLst>
            <pc:docMk/>
            <pc:sldMk cId="2242671990" sldId="258"/>
            <ac:spMk id="50" creationId="{E84D8E8B-427A-D63C-F9A8-41CAEEE66BDF}"/>
          </ac:spMkLst>
        </pc:spChg>
        <pc:spChg chg="add del mod ord">
          <ac:chgData name="Franziska Händschel" userId="e2149472-3187-4d00-b16a-a19eff6fc04a" providerId="ADAL" clId="{6A833C2B-FAB2-4F24-B0E8-0F680301DDD2}" dt="2024-01-24T16:25:10.530" v="4372" actId="21"/>
          <ac:spMkLst>
            <pc:docMk/>
            <pc:sldMk cId="2242671990" sldId="258"/>
            <ac:spMk id="54" creationId="{84890626-5564-D84A-45FB-61739DCEC990}"/>
          </ac:spMkLst>
        </pc:spChg>
        <pc:spChg chg="add del mod">
          <ac:chgData name="Franziska Händschel" userId="e2149472-3187-4d00-b16a-a19eff6fc04a" providerId="ADAL" clId="{6A833C2B-FAB2-4F24-B0E8-0F680301DDD2}" dt="2024-01-24T16:25:10.530" v="4372" actId="21"/>
          <ac:spMkLst>
            <pc:docMk/>
            <pc:sldMk cId="2242671990" sldId="258"/>
            <ac:spMk id="55" creationId="{532F0765-33D0-96A7-D6BD-11FD3B6541E8}"/>
          </ac:spMkLst>
        </pc:spChg>
        <pc:spChg chg="add del mod">
          <ac:chgData name="Franziska Händschel" userId="e2149472-3187-4d00-b16a-a19eff6fc04a" providerId="ADAL" clId="{6A833C2B-FAB2-4F24-B0E8-0F680301DDD2}" dt="2024-01-24T16:25:10.530" v="4372" actId="21"/>
          <ac:spMkLst>
            <pc:docMk/>
            <pc:sldMk cId="2242671990" sldId="258"/>
            <ac:spMk id="56" creationId="{BCBE147C-3F06-6030-149C-011BFFC71C2E}"/>
          </ac:spMkLst>
        </pc:spChg>
        <pc:spChg chg="add del mod">
          <ac:chgData name="Franziska Händschel" userId="e2149472-3187-4d00-b16a-a19eff6fc04a" providerId="ADAL" clId="{6A833C2B-FAB2-4F24-B0E8-0F680301DDD2}" dt="2024-01-24T16:25:10.530" v="4372" actId="21"/>
          <ac:spMkLst>
            <pc:docMk/>
            <pc:sldMk cId="2242671990" sldId="258"/>
            <ac:spMk id="57" creationId="{70C9EFED-ADD3-C357-215D-5A7816775B07}"/>
          </ac:spMkLst>
        </pc:spChg>
        <pc:spChg chg="add del mod">
          <ac:chgData name="Franziska Händschel" userId="e2149472-3187-4d00-b16a-a19eff6fc04a" providerId="ADAL" clId="{6A833C2B-FAB2-4F24-B0E8-0F680301DDD2}" dt="2024-01-24T16:25:10.530" v="4372" actId="21"/>
          <ac:spMkLst>
            <pc:docMk/>
            <pc:sldMk cId="2242671990" sldId="258"/>
            <ac:spMk id="58" creationId="{1BB69DE8-218C-46A7-E497-0D36993573D2}"/>
          </ac:spMkLst>
        </pc:spChg>
        <pc:spChg chg="mod">
          <ac:chgData name="Franziska Händschel" userId="e2149472-3187-4d00-b16a-a19eff6fc04a" providerId="ADAL" clId="{6A833C2B-FAB2-4F24-B0E8-0F680301DDD2}" dt="2024-01-24T13:56:00.094" v="1652" actId="207"/>
          <ac:spMkLst>
            <pc:docMk/>
            <pc:sldMk cId="2242671990" sldId="258"/>
            <ac:spMk id="61" creationId="{CF312006-1BE2-146E-C7AB-C410D039986E}"/>
          </ac:spMkLst>
        </pc:spChg>
        <pc:grpChg chg="add mod">
          <ac:chgData name="Franziska Händschel" userId="e2149472-3187-4d00-b16a-a19eff6fc04a" providerId="ADAL" clId="{6A833C2B-FAB2-4F24-B0E8-0F680301DDD2}" dt="2024-01-24T10:50:51.449" v="219" actId="164"/>
          <ac:grpSpMkLst>
            <pc:docMk/>
            <pc:sldMk cId="2242671990" sldId="258"/>
            <ac:grpSpMk id="6" creationId="{0B95EE60-C9C0-E61F-33A4-4B958A86F680}"/>
          </ac:grpSpMkLst>
        </pc:grpChg>
        <pc:grpChg chg="add del mod">
          <ac:chgData name="Franziska Händschel" userId="e2149472-3187-4d00-b16a-a19eff6fc04a" providerId="ADAL" clId="{6A833C2B-FAB2-4F24-B0E8-0F680301DDD2}" dt="2024-01-24T10:51:52.691" v="229" actId="21"/>
          <ac:grpSpMkLst>
            <pc:docMk/>
            <pc:sldMk cId="2242671990" sldId="258"/>
            <ac:grpSpMk id="27" creationId="{DA8C74D0-CF65-C2B7-BF44-365BF0EB6F7B}"/>
          </ac:grpSpMkLst>
        </pc:grpChg>
        <pc:grpChg chg="add del mod">
          <ac:chgData name="Franziska Händschel" userId="e2149472-3187-4d00-b16a-a19eff6fc04a" providerId="ADAL" clId="{6A833C2B-FAB2-4F24-B0E8-0F680301DDD2}" dt="2024-01-24T10:55:23.820" v="361" actId="478"/>
          <ac:grpSpMkLst>
            <pc:docMk/>
            <pc:sldMk cId="2242671990" sldId="258"/>
            <ac:grpSpMk id="28" creationId="{00E04AB8-E0D3-4A7A-A8E9-676ED5C9394D}"/>
          </ac:grpSpMkLst>
        </pc:grpChg>
        <pc:grpChg chg="mod">
          <ac:chgData name="Franziska Händschel" userId="e2149472-3187-4d00-b16a-a19eff6fc04a" providerId="ADAL" clId="{6A833C2B-FAB2-4F24-B0E8-0F680301DDD2}" dt="2024-01-24T10:51:55.394" v="231"/>
          <ac:grpSpMkLst>
            <pc:docMk/>
            <pc:sldMk cId="2242671990" sldId="258"/>
            <ac:grpSpMk id="31" creationId="{0B685295-6F1D-7C57-0CD0-006457C9EFFF}"/>
          </ac:grpSpMkLst>
        </pc:grpChg>
        <pc:grpChg chg="add del mod">
          <ac:chgData name="Franziska Händschel" userId="e2149472-3187-4d00-b16a-a19eff6fc04a" providerId="ADAL" clId="{6A833C2B-FAB2-4F24-B0E8-0F680301DDD2}" dt="2024-01-24T10:55:11.097" v="358" actId="21"/>
          <ac:grpSpMkLst>
            <pc:docMk/>
            <pc:sldMk cId="2242671990" sldId="258"/>
            <ac:grpSpMk id="41" creationId="{C60E50F5-73EA-EB3B-37EB-6267B4E61458}"/>
          </ac:grpSpMkLst>
        </pc:grpChg>
        <pc:grpChg chg="mod">
          <ac:chgData name="Franziska Händschel" userId="e2149472-3187-4d00-b16a-a19eff6fc04a" providerId="ADAL" clId="{6A833C2B-FAB2-4F24-B0E8-0F680301DDD2}" dt="2024-01-24T10:54:54.306" v="354"/>
          <ac:grpSpMkLst>
            <pc:docMk/>
            <pc:sldMk cId="2242671990" sldId="258"/>
            <ac:grpSpMk id="45" creationId="{A8E9CCCC-8B74-6A61-5BF9-186D226B432B}"/>
          </ac:grpSpMkLst>
        </pc:grpChg>
        <pc:grpChg chg="add del mod">
          <ac:chgData name="Franziska Händschel" userId="e2149472-3187-4d00-b16a-a19eff6fc04a" providerId="ADAL" clId="{6A833C2B-FAB2-4F24-B0E8-0F680301DDD2}" dt="2024-01-24T16:25:10.530" v="4372" actId="21"/>
          <ac:grpSpMkLst>
            <pc:docMk/>
            <pc:sldMk cId="2242671990" sldId="258"/>
            <ac:grpSpMk id="48" creationId="{AF17AD07-56F8-EC33-7D48-590F6326956E}"/>
          </ac:grpSpMkLst>
        </pc:grpChg>
        <pc:grpChg chg="mod">
          <ac:chgData name="Franziska Händschel" userId="e2149472-3187-4d00-b16a-a19eff6fc04a" providerId="ADAL" clId="{6A833C2B-FAB2-4F24-B0E8-0F680301DDD2}" dt="2024-01-24T10:55:20.706" v="360"/>
          <ac:grpSpMkLst>
            <pc:docMk/>
            <pc:sldMk cId="2242671990" sldId="258"/>
            <ac:grpSpMk id="51" creationId="{4E70F33B-95E0-8383-DDB0-1176E1DC1687}"/>
          </ac:grpSpMkLst>
        </pc:grpChg>
        <pc:grpChg chg="add del mod">
          <ac:chgData name="Franziska Händschel" userId="e2149472-3187-4d00-b16a-a19eff6fc04a" providerId="ADAL" clId="{6A833C2B-FAB2-4F24-B0E8-0F680301DDD2}" dt="2024-01-24T16:25:10.530" v="4372" actId="21"/>
          <ac:grpSpMkLst>
            <pc:docMk/>
            <pc:sldMk cId="2242671990" sldId="258"/>
            <ac:grpSpMk id="59" creationId="{CDFE6CE4-6263-C283-0D6F-63F038AF972C}"/>
          </ac:grpSpMkLst>
        </pc:grpChg>
        <pc:picChg chg="add del mod">
          <ac:chgData name="Franziska Händschel" userId="e2149472-3187-4d00-b16a-a19eff6fc04a" providerId="ADAL" clId="{6A833C2B-FAB2-4F24-B0E8-0F680301DDD2}" dt="2024-01-24T16:25:10.530" v="4372" actId="21"/>
          <ac:picMkLst>
            <pc:docMk/>
            <pc:sldMk cId="2242671990" sldId="258"/>
            <ac:picMk id="3" creationId="{BEA49C60-8637-7EDB-C772-D6F6EAE95581}"/>
          </ac:picMkLst>
        </pc:picChg>
        <pc:picChg chg="add mod">
          <ac:chgData name="Franziska Händschel" userId="e2149472-3187-4d00-b16a-a19eff6fc04a" providerId="ADAL" clId="{6A833C2B-FAB2-4F24-B0E8-0F680301DDD2}" dt="2024-01-24T09:21:24.304" v="145"/>
          <ac:picMkLst>
            <pc:docMk/>
            <pc:sldMk cId="2242671990" sldId="258"/>
            <ac:picMk id="9" creationId="{21503500-D8DE-4DEF-88D7-22C32C95E04C}"/>
          </ac:picMkLst>
        </pc:picChg>
        <pc:picChg chg="del">
          <ac:chgData name="Franziska Händschel" userId="e2149472-3187-4d00-b16a-a19eff6fc04a" providerId="ADAL" clId="{6A833C2B-FAB2-4F24-B0E8-0F680301DDD2}" dt="2024-01-24T13:47:17.627" v="1495" actId="478"/>
          <ac:picMkLst>
            <pc:docMk/>
            <pc:sldMk cId="2242671990" sldId="258"/>
            <ac:picMk id="15" creationId="{6C01759E-2858-296E-13BE-E9A7FEC043B3}"/>
          </ac:picMkLst>
        </pc:picChg>
        <pc:picChg chg="add mod">
          <ac:chgData name="Franziska Händschel" userId="e2149472-3187-4d00-b16a-a19eff6fc04a" providerId="ADAL" clId="{6A833C2B-FAB2-4F24-B0E8-0F680301DDD2}" dt="2024-01-24T09:21:24.304" v="145"/>
          <ac:picMkLst>
            <pc:docMk/>
            <pc:sldMk cId="2242671990" sldId="258"/>
            <ac:picMk id="25" creationId="{C5EFB061-3916-89A7-4B9C-3D4D9043DE19}"/>
          </ac:picMkLst>
        </pc:picChg>
        <pc:picChg chg="mod">
          <ac:chgData name="Franziska Händschel" userId="e2149472-3187-4d00-b16a-a19eff6fc04a" providerId="ADAL" clId="{6A833C2B-FAB2-4F24-B0E8-0F680301DDD2}" dt="2024-01-24T10:51:55.394" v="231"/>
          <ac:picMkLst>
            <pc:docMk/>
            <pc:sldMk cId="2242671990" sldId="258"/>
            <ac:picMk id="32" creationId="{2085D436-3754-6AC3-02BA-A5D95FA11887}"/>
          </ac:picMkLst>
        </pc:picChg>
        <pc:picChg chg="mod">
          <ac:chgData name="Franziska Händschel" userId="e2149472-3187-4d00-b16a-a19eff6fc04a" providerId="ADAL" clId="{6A833C2B-FAB2-4F24-B0E8-0F680301DDD2}" dt="2024-01-24T10:51:55.394" v="231"/>
          <ac:picMkLst>
            <pc:docMk/>
            <pc:sldMk cId="2242671990" sldId="258"/>
            <ac:picMk id="39" creationId="{F382B9B3-BD67-D521-2676-17EB9CD64849}"/>
          </ac:picMkLst>
        </pc:picChg>
        <pc:picChg chg="mod">
          <ac:chgData name="Franziska Händschel" userId="e2149472-3187-4d00-b16a-a19eff6fc04a" providerId="ADAL" clId="{6A833C2B-FAB2-4F24-B0E8-0F680301DDD2}" dt="2024-01-24T10:54:54.306" v="354"/>
          <ac:picMkLst>
            <pc:docMk/>
            <pc:sldMk cId="2242671990" sldId="258"/>
            <ac:picMk id="46" creationId="{A0C72CB5-315F-D702-54E6-D33055F9D42A}"/>
          </ac:picMkLst>
        </pc:picChg>
        <pc:picChg chg="mod">
          <ac:chgData name="Franziska Händschel" userId="e2149472-3187-4d00-b16a-a19eff6fc04a" providerId="ADAL" clId="{6A833C2B-FAB2-4F24-B0E8-0F680301DDD2}" dt="2024-01-24T10:54:54.306" v="354"/>
          <ac:picMkLst>
            <pc:docMk/>
            <pc:sldMk cId="2242671990" sldId="258"/>
            <ac:picMk id="47" creationId="{436D2BCC-DBF6-B6B2-F1BA-8CEA1470BAAA}"/>
          </ac:picMkLst>
        </pc:picChg>
        <pc:picChg chg="mod">
          <ac:chgData name="Franziska Händschel" userId="e2149472-3187-4d00-b16a-a19eff6fc04a" providerId="ADAL" clId="{6A833C2B-FAB2-4F24-B0E8-0F680301DDD2}" dt="2024-01-24T10:55:20.706" v="360"/>
          <ac:picMkLst>
            <pc:docMk/>
            <pc:sldMk cId="2242671990" sldId="258"/>
            <ac:picMk id="52" creationId="{F93ED69A-B4A2-A868-98E7-D36CE0629932}"/>
          </ac:picMkLst>
        </pc:picChg>
        <pc:picChg chg="mod">
          <ac:chgData name="Franziska Händschel" userId="e2149472-3187-4d00-b16a-a19eff6fc04a" providerId="ADAL" clId="{6A833C2B-FAB2-4F24-B0E8-0F680301DDD2}" dt="2024-01-24T10:55:20.706" v="360"/>
          <ac:picMkLst>
            <pc:docMk/>
            <pc:sldMk cId="2242671990" sldId="258"/>
            <ac:picMk id="53" creationId="{998330C5-0225-B781-F6DE-0B8EE3D670BD}"/>
          </ac:picMkLst>
        </pc:picChg>
        <pc:picChg chg="mod">
          <ac:chgData name="Franziska Händschel" userId="e2149472-3187-4d00-b16a-a19eff6fc04a" providerId="ADAL" clId="{6A833C2B-FAB2-4F24-B0E8-0F680301DDD2}" dt="2024-01-24T13:55:53.011" v="1651" actId="207"/>
          <ac:picMkLst>
            <pc:docMk/>
            <pc:sldMk cId="2242671990" sldId="258"/>
            <ac:picMk id="60" creationId="{7DF2F5A9-34C8-AF6C-917D-A39A7DA59585}"/>
          </ac:picMkLst>
        </pc:picChg>
      </pc:sldChg>
      <pc:sldChg chg="addSp delSp modSp add mod setBg modClrScheme chgLayout">
        <pc:chgData name="Franziska Händschel" userId="e2149472-3187-4d00-b16a-a19eff6fc04a" providerId="ADAL" clId="{6A833C2B-FAB2-4F24-B0E8-0F680301DDD2}" dt="2024-01-24T16:25:05.557" v="4371" actId="700"/>
        <pc:sldMkLst>
          <pc:docMk/>
          <pc:sldMk cId="3007467789" sldId="268"/>
        </pc:sldMkLst>
        <pc:spChg chg="mod">
          <ac:chgData name="Franziska Händschel" userId="e2149472-3187-4d00-b16a-a19eff6fc04a" providerId="ADAL" clId="{6A833C2B-FAB2-4F24-B0E8-0F680301DDD2}" dt="2024-01-24T09:16:43.046" v="68" actId="20577"/>
          <ac:spMkLst>
            <pc:docMk/>
            <pc:sldMk cId="3007467789" sldId="268"/>
            <ac:spMk id="5" creationId="{D8166AAB-5726-4136-61C3-692CA3D645BA}"/>
          </ac:spMkLst>
        </pc:spChg>
        <pc:spChg chg="del mod">
          <ac:chgData name="Franziska Händschel" userId="e2149472-3187-4d00-b16a-a19eff6fc04a" providerId="ADAL" clId="{6A833C2B-FAB2-4F24-B0E8-0F680301DDD2}" dt="2024-01-24T16:24:32.389" v="4367" actId="21"/>
          <ac:spMkLst>
            <pc:docMk/>
            <pc:sldMk cId="3007467789" sldId="268"/>
            <ac:spMk id="6" creationId="{FCA6F21B-D65C-1D21-9110-168680116560}"/>
          </ac:spMkLst>
        </pc:spChg>
        <pc:spChg chg="add del mod">
          <ac:chgData name="Franziska Händschel" userId="e2149472-3187-4d00-b16a-a19eff6fc04a" providerId="ADAL" clId="{6A833C2B-FAB2-4F24-B0E8-0F680301DDD2}" dt="2024-01-24T16:24:32.389" v="4367" actId="21"/>
          <ac:spMkLst>
            <pc:docMk/>
            <pc:sldMk cId="3007467789" sldId="268"/>
            <ac:spMk id="10" creationId="{B79541A8-A04C-DFAF-2143-132F46BE6006}"/>
          </ac:spMkLst>
        </pc:spChg>
        <pc:spChg chg="add del mod">
          <ac:chgData name="Franziska Händschel" userId="e2149472-3187-4d00-b16a-a19eff6fc04a" providerId="ADAL" clId="{6A833C2B-FAB2-4F24-B0E8-0F680301DDD2}" dt="2024-01-24T13:47:24.240" v="1498" actId="478"/>
          <ac:spMkLst>
            <pc:docMk/>
            <pc:sldMk cId="3007467789" sldId="268"/>
            <ac:spMk id="11" creationId="{C19A7632-FA80-44ED-328F-28267D9CACA1}"/>
          </ac:spMkLst>
        </pc:spChg>
        <pc:grpChg chg="del">
          <ac:chgData name="Franziska Händschel" userId="e2149472-3187-4d00-b16a-a19eff6fc04a" providerId="ADAL" clId="{6A833C2B-FAB2-4F24-B0E8-0F680301DDD2}" dt="2024-01-24T16:24:32.389" v="4367" actId="21"/>
          <ac:grpSpMkLst>
            <pc:docMk/>
            <pc:sldMk cId="3007467789" sldId="268"/>
            <ac:grpSpMk id="2" creationId="{78E034E6-F803-71CC-4D33-5D67FD888509}"/>
          </ac:grpSpMkLst>
        </pc:grpChg>
        <pc:picChg chg="mod">
          <ac:chgData name="Franziska Händschel" userId="e2149472-3187-4d00-b16a-a19eff6fc04a" providerId="ADAL" clId="{6A833C2B-FAB2-4F24-B0E8-0F680301DDD2}" dt="2024-01-24T09:16:50.609" v="69" actId="1076"/>
          <ac:picMkLst>
            <pc:docMk/>
            <pc:sldMk cId="3007467789" sldId="268"/>
            <ac:picMk id="3" creationId="{0CAC40F0-3933-EB10-9834-6C62D6EC2FB6}"/>
          </ac:picMkLst>
        </pc:picChg>
        <pc:picChg chg="add del mod">
          <ac:chgData name="Franziska Händschel" userId="e2149472-3187-4d00-b16a-a19eff6fc04a" providerId="ADAL" clId="{6A833C2B-FAB2-4F24-B0E8-0F680301DDD2}" dt="2024-01-24T09:13:57.308" v="5" actId="478"/>
          <ac:picMkLst>
            <pc:docMk/>
            <pc:sldMk cId="3007467789" sldId="268"/>
            <ac:picMk id="4" creationId="{8F1758EF-F24D-62EB-A3D5-7CC5D74FF0A6}"/>
          </ac:picMkLst>
        </pc:picChg>
        <pc:picChg chg="add del mod">
          <ac:chgData name="Franziska Händschel" userId="e2149472-3187-4d00-b16a-a19eff6fc04a" providerId="ADAL" clId="{6A833C2B-FAB2-4F24-B0E8-0F680301DDD2}" dt="2024-01-24T09:13:59.968" v="9"/>
          <ac:picMkLst>
            <pc:docMk/>
            <pc:sldMk cId="3007467789" sldId="268"/>
            <ac:picMk id="7" creationId="{426456B5-D281-0F8D-A764-38A3E026DE93}"/>
          </ac:picMkLst>
        </pc:picChg>
        <pc:picChg chg="add del mod">
          <ac:chgData name="Franziska Händschel" userId="e2149472-3187-4d00-b16a-a19eff6fc04a" providerId="ADAL" clId="{6A833C2B-FAB2-4F24-B0E8-0F680301DDD2}" dt="2024-01-24T09:14:12.268" v="13" actId="21"/>
          <ac:picMkLst>
            <pc:docMk/>
            <pc:sldMk cId="3007467789" sldId="268"/>
            <ac:picMk id="8" creationId="{64ECE558-9F22-436B-85B6-75A1ECEDC9D8}"/>
          </ac:picMkLst>
        </pc:picChg>
        <pc:picChg chg="add del mod">
          <ac:chgData name="Franziska Händschel" userId="e2149472-3187-4d00-b16a-a19eff6fc04a" providerId="ADAL" clId="{6A833C2B-FAB2-4F24-B0E8-0F680301DDD2}" dt="2024-01-24T16:24:32.389" v="4367" actId="21"/>
          <ac:picMkLst>
            <pc:docMk/>
            <pc:sldMk cId="3007467789" sldId="268"/>
            <ac:picMk id="9" creationId="{287E28EE-78A7-7F03-AC2A-6E9A1C41EE97}"/>
          </ac:picMkLst>
        </pc:picChg>
        <pc:picChg chg="del">
          <ac:chgData name="Franziska Händschel" userId="e2149472-3187-4d00-b16a-a19eff6fc04a" providerId="ADAL" clId="{6A833C2B-FAB2-4F24-B0E8-0F680301DDD2}" dt="2024-01-24T09:14:13.325" v="14" actId="478"/>
          <ac:picMkLst>
            <pc:docMk/>
            <pc:sldMk cId="3007467789" sldId="268"/>
            <ac:picMk id="19" creationId="{3584DFF1-FE83-803C-D75C-BDB69478C717}"/>
          </ac:picMkLst>
        </pc:picChg>
      </pc:sldChg>
      <pc:sldChg chg="addSp delSp modSp add mod modClrScheme chgLayout">
        <pc:chgData name="Franziska Händschel" userId="e2149472-3187-4d00-b16a-a19eff6fc04a" providerId="ADAL" clId="{6A833C2B-FAB2-4F24-B0E8-0F680301DDD2}" dt="2024-01-24T16:25:50.988" v="4376" actId="21"/>
        <pc:sldMkLst>
          <pc:docMk/>
          <pc:sldMk cId="1999666063" sldId="269"/>
        </pc:sldMkLst>
        <pc:spChg chg="del mod">
          <ac:chgData name="Franziska Händschel" userId="e2149472-3187-4d00-b16a-a19eff6fc04a" providerId="ADAL" clId="{6A833C2B-FAB2-4F24-B0E8-0F680301DDD2}" dt="2024-01-24T16:25:50.988" v="4376" actId="21"/>
          <ac:spMkLst>
            <pc:docMk/>
            <pc:sldMk cId="1999666063" sldId="269"/>
            <ac:spMk id="2" creationId="{596D85FF-7672-CF35-09AB-1E6C445A6A33}"/>
          </ac:spMkLst>
        </pc:spChg>
        <pc:spChg chg="add del mod">
          <ac:chgData name="Franziska Händschel" userId="e2149472-3187-4d00-b16a-a19eff6fc04a" providerId="ADAL" clId="{6A833C2B-FAB2-4F24-B0E8-0F680301DDD2}" dt="2024-01-24T16:25:50.988" v="4376" actId="21"/>
          <ac:spMkLst>
            <pc:docMk/>
            <pc:sldMk cId="1999666063" sldId="269"/>
            <ac:spMk id="3" creationId="{EBE28F8D-49AF-72DB-0FC2-B62B5B4323F2}"/>
          </ac:spMkLst>
        </pc:spChg>
        <pc:spChg chg="add del mod">
          <ac:chgData name="Franziska Händschel" userId="e2149472-3187-4d00-b16a-a19eff6fc04a" providerId="ADAL" clId="{6A833C2B-FAB2-4F24-B0E8-0F680301DDD2}" dt="2024-01-24T16:25:50.988" v="4376" actId="21"/>
          <ac:spMkLst>
            <pc:docMk/>
            <pc:sldMk cId="1999666063" sldId="269"/>
            <ac:spMk id="4" creationId="{865F787E-608A-4644-F251-1657FB2E3B3D}"/>
          </ac:spMkLst>
        </pc:spChg>
        <pc:spChg chg="del mod">
          <ac:chgData name="Franziska Händschel" userId="e2149472-3187-4d00-b16a-a19eff6fc04a" providerId="ADAL" clId="{6A833C2B-FAB2-4F24-B0E8-0F680301DDD2}" dt="2024-01-24T16:25:50.988" v="4376" actId="21"/>
          <ac:spMkLst>
            <pc:docMk/>
            <pc:sldMk cId="1999666063" sldId="269"/>
            <ac:spMk id="5" creationId="{38A97CE2-3908-559B-559D-146FAE58F844}"/>
          </ac:spMkLst>
        </pc:spChg>
        <pc:spChg chg="del mod">
          <ac:chgData name="Franziska Händschel" userId="e2149472-3187-4d00-b16a-a19eff6fc04a" providerId="ADAL" clId="{6A833C2B-FAB2-4F24-B0E8-0F680301DDD2}" dt="2024-01-24T16:25:50.988" v="4376" actId="21"/>
          <ac:spMkLst>
            <pc:docMk/>
            <pc:sldMk cId="1999666063" sldId="269"/>
            <ac:spMk id="7" creationId="{777001AE-CBD0-444D-BEA1-86C79E6CEBCF}"/>
          </ac:spMkLst>
        </pc:spChg>
        <pc:spChg chg="del">
          <ac:chgData name="Franziska Händschel" userId="e2149472-3187-4d00-b16a-a19eff6fc04a" providerId="ADAL" clId="{6A833C2B-FAB2-4F24-B0E8-0F680301DDD2}" dt="2024-01-24T16:25:50.988" v="4376" actId="21"/>
          <ac:spMkLst>
            <pc:docMk/>
            <pc:sldMk cId="1999666063" sldId="269"/>
            <ac:spMk id="8" creationId="{81D8118C-004F-087D-BE4E-1A8352352DC7}"/>
          </ac:spMkLst>
        </pc:spChg>
        <pc:spChg chg="del mod">
          <ac:chgData name="Franziska Händschel" userId="e2149472-3187-4d00-b16a-a19eff6fc04a" providerId="ADAL" clId="{6A833C2B-FAB2-4F24-B0E8-0F680301DDD2}" dt="2024-01-24T16:25:50.988" v="4376" actId="21"/>
          <ac:spMkLst>
            <pc:docMk/>
            <pc:sldMk cId="1999666063" sldId="269"/>
            <ac:spMk id="10" creationId="{AEBFDABE-0C67-30C7-BC32-C67A4EC09200}"/>
          </ac:spMkLst>
        </pc:spChg>
        <pc:spChg chg="del mod">
          <ac:chgData name="Franziska Händschel" userId="e2149472-3187-4d00-b16a-a19eff6fc04a" providerId="ADAL" clId="{6A833C2B-FAB2-4F24-B0E8-0F680301DDD2}" dt="2024-01-24T16:25:50.988" v="4376" actId="21"/>
          <ac:spMkLst>
            <pc:docMk/>
            <pc:sldMk cId="1999666063" sldId="269"/>
            <ac:spMk id="11" creationId="{9B34039D-5B9F-7363-891E-40DBD37C4A62}"/>
          </ac:spMkLst>
        </pc:spChg>
        <pc:spChg chg="del mod">
          <ac:chgData name="Franziska Händschel" userId="e2149472-3187-4d00-b16a-a19eff6fc04a" providerId="ADAL" clId="{6A833C2B-FAB2-4F24-B0E8-0F680301DDD2}" dt="2024-01-24T16:25:50.988" v="4376" actId="21"/>
          <ac:spMkLst>
            <pc:docMk/>
            <pc:sldMk cId="1999666063" sldId="269"/>
            <ac:spMk id="12" creationId="{42579BAC-DCB8-02AF-1459-7CC066547E07}"/>
          </ac:spMkLst>
        </pc:spChg>
        <pc:spChg chg="del">
          <ac:chgData name="Franziska Händschel" userId="e2149472-3187-4d00-b16a-a19eff6fc04a" providerId="ADAL" clId="{6A833C2B-FAB2-4F24-B0E8-0F680301DDD2}" dt="2024-01-24T16:25:50.988" v="4376" actId="21"/>
          <ac:spMkLst>
            <pc:docMk/>
            <pc:sldMk cId="1999666063" sldId="269"/>
            <ac:spMk id="13" creationId="{85D10B2D-63FB-5B63-8953-5A902C1C1DE6}"/>
          </ac:spMkLst>
        </pc:spChg>
        <pc:spChg chg="del">
          <ac:chgData name="Franziska Händschel" userId="e2149472-3187-4d00-b16a-a19eff6fc04a" providerId="ADAL" clId="{6A833C2B-FAB2-4F24-B0E8-0F680301DDD2}" dt="2024-01-24T16:25:50.988" v="4376" actId="21"/>
          <ac:spMkLst>
            <pc:docMk/>
            <pc:sldMk cId="1999666063" sldId="269"/>
            <ac:spMk id="14" creationId="{CCBAA544-CFE3-47E0-E496-4DABD036111E}"/>
          </ac:spMkLst>
        </pc:spChg>
        <pc:spChg chg="del">
          <ac:chgData name="Franziska Händschel" userId="e2149472-3187-4d00-b16a-a19eff6fc04a" providerId="ADAL" clId="{6A833C2B-FAB2-4F24-B0E8-0F680301DDD2}" dt="2024-01-24T16:25:50.988" v="4376" actId="21"/>
          <ac:spMkLst>
            <pc:docMk/>
            <pc:sldMk cId="1999666063" sldId="269"/>
            <ac:spMk id="16" creationId="{2D310EB4-4215-01ED-0937-0F141DF3AC38}"/>
          </ac:spMkLst>
        </pc:spChg>
        <pc:spChg chg="del">
          <ac:chgData name="Franziska Händschel" userId="e2149472-3187-4d00-b16a-a19eff6fc04a" providerId="ADAL" clId="{6A833C2B-FAB2-4F24-B0E8-0F680301DDD2}" dt="2024-01-24T16:25:50.988" v="4376" actId="21"/>
          <ac:spMkLst>
            <pc:docMk/>
            <pc:sldMk cId="1999666063" sldId="269"/>
            <ac:spMk id="17" creationId="{C7235D67-FE2E-31E7-7199-1D5348461726}"/>
          </ac:spMkLst>
        </pc:spChg>
        <pc:spChg chg="del">
          <ac:chgData name="Franziska Händschel" userId="e2149472-3187-4d00-b16a-a19eff6fc04a" providerId="ADAL" clId="{6A833C2B-FAB2-4F24-B0E8-0F680301DDD2}" dt="2024-01-24T16:25:50.988" v="4376" actId="21"/>
          <ac:spMkLst>
            <pc:docMk/>
            <pc:sldMk cId="1999666063" sldId="269"/>
            <ac:spMk id="18" creationId="{AF06A081-2608-5E4A-9F2C-D74C19F62C11}"/>
          </ac:spMkLst>
        </pc:spChg>
        <pc:spChg chg="del">
          <ac:chgData name="Franziska Händschel" userId="e2149472-3187-4d00-b16a-a19eff6fc04a" providerId="ADAL" clId="{6A833C2B-FAB2-4F24-B0E8-0F680301DDD2}" dt="2024-01-24T16:25:50.988" v="4376" actId="21"/>
          <ac:spMkLst>
            <pc:docMk/>
            <pc:sldMk cId="1999666063" sldId="269"/>
            <ac:spMk id="19" creationId="{8150D74A-14EC-0760-FE7D-6D1A3EDB61F2}"/>
          </ac:spMkLst>
        </pc:spChg>
        <pc:spChg chg="del">
          <ac:chgData name="Franziska Händschel" userId="e2149472-3187-4d00-b16a-a19eff6fc04a" providerId="ADAL" clId="{6A833C2B-FAB2-4F24-B0E8-0F680301DDD2}" dt="2024-01-24T16:25:50.988" v="4376" actId="21"/>
          <ac:spMkLst>
            <pc:docMk/>
            <pc:sldMk cId="1999666063" sldId="269"/>
            <ac:spMk id="20" creationId="{4AB479F4-037D-14D1-DD8B-D308DB0B03D1}"/>
          </ac:spMkLst>
        </pc:spChg>
        <pc:spChg chg="del">
          <ac:chgData name="Franziska Händschel" userId="e2149472-3187-4d00-b16a-a19eff6fc04a" providerId="ADAL" clId="{6A833C2B-FAB2-4F24-B0E8-0F680301DDD2}" dt="2024-01-24T16:25:50.988" v="4376" actId="21"/>
          <ac:spMkLst>
            <pc:docMk/>
            <pc:sldMk cId="1999666063" sldId="269"/>
            <ac:spMk id="21" creationId="{192A5AAC-AE93-266E-149F-0DBA1CB83865}"/>
          </ac:spMkLst>
        </pc:spChg>
        <pc:spChg chg="del">
          <ac:chgData name="Franziska Händschel" userId="e2149472-3187-4d00-b16a-a19eff6fc04a" providerId="ADAL" clId="{6A833C2B-FAB2-4F24-B0E8-0F680301DDD2}" dt="2024-01-24T16:25:50.988" v="4376" actId="21"/>
          <ac:spMkLst>
            <pc:docMk/>
            <pc:sldMk cId="1999666063" sldId="269"/>
            <ac:spMk id="22" creationId="{3A83B0DC-74E5-4B8D-7644-A9DD3FEC9632}"/>
          </ac:spMkLst>
        </pc:spChg>
        <pc:spChg chg="del">
          <ac:chgData name="Franziska Händschel" userId="e2149472-3187-4d00-b16a-a19eff6fc04a" providerId="ADAL" clId="{6A833C2B-FAB2-4F24-B0E8-0F680301DDD2}" dt="2024-01-24T16:25:50.988" v="4376" actId="21"/>
          <ac:spMkLst>
            <pc:docMk/>
            <pc:sldMk cId="1999666063" sldId="269"/>
            <ac:spMk id="23" creationId="{7EADB9B8-BF50-CD3D-64E6-E4E5C478498F}"/>
          </ac:spMkLst>
        </pc:spChg>
        <pc:spChg chg="del">
          <ac:chgData name="Franziska Händschel" userId="e2149472-3187-4d00-b16a-a19eff6fc04a" providerId="ADAL" clId="{6A833C2B-FAB2-4F24-B0E8-0F680301DDD2}" dt="2024-01-24T16:25:50.988" v="4376" actId="21"/>
          <ac:spMkLst>
            <pc:docMk/>
            <pc:sldMk cId="1999666063" sldId="269"/>
            <ac:spMk id="24" creationId="{7B81D3ED-D0E4-25DF-9580-18C20EDC5CD9}"/>
          </ac:spMkLst>
        </pc:spChg>
        <pc:spChg chg="mod">
          <ac:chgData name="Franziska Händschel" userId="e2149472-3187-4d00-b16a-a19eff6fc04a" providerId="ADAL" clId="{6A833C2B-FAB2-4F24-B0E8-0F680301DDD2}" dt="2024-01-24T13:56:13.395" v="1653"/>
          <ac:spMkLst>
            <pc:docMk/>
            <pc:sldMk cId="1999666063" sldId="269"/>
            <ac:spMk id="25" creationId="{A07BE97F-19B0-53DB-E973-C6AC031B03A9}"/>
          </ac:spMkLst>
        </pc:spChg>
        <pc:spChg chg="del">
          <ac:chgData name="Franziska Händschel" userId="e2149472-3187-4d00-b16a-a19eff6fc04a" providerId="ADAL" clId="{6A833C2B-FAB2-4F24-B0E8-0F680301DDD2}" dt="2024-01-24T16:25:50.988" v="4376" actId="21"/>
          <ac:spMkLst>
            <pc:docMk/>
            <pc:sldMk cId="1999666063" sldId="269"/>
            <ac:spMk id="33" creationId="{E8401E6E-770B-0894-990E-C82F5F3D28E8}"/>
          </ac:spMkLst>
        </pc:spChg>
        <pc:spChg chg="del">
          <ac:chgData name="Franziska Händschel" userId="e2149472-3187-4d00-b16a-a19eff6fc04a" providerId="ADAL" clId="{6A833C2B-FAB2-4F24-B0E8-0F680301DDD2}" dt="2024-01-24T16:25:50.988" v="4376" actId="21"/>
          <ac:spMkLst>
            <pc:docMk/>
            <pc:sldMk cId="1999666063" sldId="269"/>
            <ac:spMk id="34" creationId="{964FC062-91EA-1473-F81C-789F825BE7B5}"/>
          </ac:spMkLst>
        </pc:spChg>
        <pc:spChg chg="del">
          <ac:chgData name="Franziska Händschel" userId="e2149472-3187-4d00-b16a-a19eff6fc04a" providerId="ADAL" clId="{6A833C2B-FAB2-4F24-B0E8-0F680301DDD2}" dt="2024-01-24T16:25:50.988" v="4376" actId="21"/>
          <ac:spMkLst>
            <pc:docMk/>
            <pc:sldMk cId="1999666063" sldId="269"/>
            <ac:spMk id="35" creationId="{5B508559-4300-448E-66B7-85A09BC04907}"/>
          </ac:spMkLst>
        </pc:spChg>
        <pc:spChg chg="del">
          <ac:chgData name="Franziska Händschel" userId="e2149472-3187-4d00-b16a-a19eff6fc04a" providerId="ADAL" clId="{6A833C2B-FAB2-4F24-B0E8-0F680301DDD2}" dt="2024-01-24T16:25:50.988" v="4376" actId="21"/>
          <ac:spMkLst>
            <pc:docMk/>
            <pc:sldMk cId="1999666063" sldId="269"/>
            <ac:spMk id="36" creationId="{FDFC421D-E890-73E5-36CE-A99B116CA0A1}"/>
          </ac:spMkLst>
        </pc:spChg>
        <pc:spChg chg="del">
          <ac:chgData name="Franziska Händschel" userId="e2149472-3187-4d00-b16a-a19eff6fc04a" providerId="ADAL" clId="{6A833C2B-FAB2-4F24-B0E8-0F680301DDD2}" dt="2024-01-24T16:25:50.988" v="4376" actId="21"/>
          <ac:spMkLst>
            <pc:docMk/>
            <pc:sldMk cId="1999666063" sldId="269"/>
            <ac:spMk id="37" creationId="{A98B937F-0929-B520-0179-BF3DF459CC7A}"/>
          </ac:spMkLst>
        </pc:spChg>
        <pc:spChg chg="del">
          <ac:chgData name="Franziska Händschel" userId="e2149472-3187-4d00-b16a-a19eff6fc04a" providerId="ADAL" clId="{6A833C2B-FAB2-4F24-B0E8-0F680301DDD2}" dt="2024-01-24T16:25:50.988" v="4376" actId="21"/>
          <ac:spMkLst>
            <pc:docMk/>
            <pc:sldMk cId="1999666063" sldId="269"/>
            <ac:spMk id="38" creationId="{03A98728-0CEE-472C-FDE0-3E8861C8E04F}"/>
          </ac:spMkLst>
        </pc:spChg>
        <pc:spChg chg="del mod">
          <ac:chgData name="Franziska Händschel" userId="e2149472-3187-4d00-b16a-a19eff6fc04a" providerId="ADAL" clId="{6A833C2B-FAB2-4F24-B0E8-0F680301DDD2}" dt="2024-01-24T16:25:50.988" v="4376" actId="21"/>
          <ac:spMkLst>
            <pc:docMk/>
            <pc:sldMk cId="1999666063" sldId="269"/>
            <ac:spMk id="40" creationId="{375CB6D1-6589-47BB-8C15-5F792918EF29}"/>
          </ac:spMkLst>
        </pc:spChg>
        <pc:spChg chg="del">
          <ac:chgData name="Franziska Händschel" userId="e2149472-3187-4d00-b16a-a19eff6fc04a" providerId="ADAL" clId="{6A833C2B-FAB2-4F24-B0E8-0F680301DDD2}" dt="2024-01-24T16:25:50.988" v="4376" actId="21"/>
          <ac:spMkLst>
            <pc:docMk/>
            <pc:sldMk cId="1999666063" sldId="269"/>
            <ac:spMk id="42" creationId="{67DF2F9D-4273-19EE-887A-8B6AA7372727}"/>
          </ac:spMkLst>
        </pc:spChg>
        <pc:grpChg chg="add del mod">
          <ac:chgData name="Franziska Händschel" userId="e2149472-3187-4d00-b16a-a19eff6fc04a" providerId="ADAL" clId="{6A833C2B-FAB2-4F24-B0E8-0F680301DDD2}" dt="2024-01-24T16:25:50.988" v="4376" actId="21"/>
          <ac:grpSpMkLst>
            <pc:docMk/>
            <pc:sldMk cId="1999666063" sldId="269"/>
            <ac:grpSpMk id="6" creationId="{12B3FE76-588C-A811-D0CC-72B684F12DA1}"/>
          </ac:grpSpMkLst>
        </pc:grpChg>
        <pc:picChg chg="mod">
          <ac:chgData name="Franziska Händschel" userId="e2149472-3187-4d00-b16a-a19eff6fc04a" providerId="ADAL" clId="{6A833C2B-FAB2-4F24-B0E8-0F680301DDD2}" dt="2024-01-24T13:56:13.395" v="1653"/>
          <ac:picMkLst>
            <pc:docMk/>
            <pc:sldMk cId="1999666063" sldId="269"/>
            <ac:picMk id="9" creationId="{13666C64-8417-7883-16BD-8F0EAFF33EEB}"/>
          </ac:picMkLst>
        </pc:picChg>
        <pc:picChg chg="del">
          <ac:chgData name="Franziska Händschel" userId="e2149472-3187-4d00-b16a-a19eff6fc04a" providerId="ADAL" clId="{6A833C2B-FAB2-4F24-B0E8-0F680301DDD2}" dt="2024-01-24T13:47:14.923" v="1493" actId="478"/>
          <ac:picMkLst>
            <pc:docMk/>
            <pc:sldMk cId="1999666063" sldId="269"/>
            <ac:picMk id="15" creationId="{6C01759E-2858-296E-13BE-E9A7FEC043B3}"/>
          </ac:picMkLst>
        </pc:picChg>
      </pc:sldChg>
      <pc:sldChg chg="addSp delSp modSp add mod modClrScheme chgLayout">
        <pc:chgData name="Franziska Händschel" userId="e2149472-3187-4d00-b16a-a19eff6fc04a" providerId="ADAL" clId="{6A833C2B-FAB2-4F24-B0E8-0F680301DDD2}" dt="2024-01-24T16:26:35.444" v="4387" actId="34135"/>
        <pc:sldMkLst>
          <pc:docMk/>
          <pc:sldMk cId="675108168" sldId="270"/>
        </pc:sldMkLst>
        <pc:spChg chg="add mod">
          <ac:chgData name="Franziska Händschel" userId="e2149472-3187-4d00-b16a-a19eff6fc04a" providerId="ADAL" clId="{6A833C2B-FAB2-4F24-B0E8-0F680301DDD2}" dt="2024-01-24T16:26:35.444" v="4387" actId="34135"/>
          <ac:spMkLst>
            <pc:docMk/>
            <pc:sldMk cId="675108168" sldId="270"/>
            <ac:spMk id="2" creationId="{30A9B3B9-11D6-D00A-C31A-992E17C2FC25}"/>
          </ac:spMkLst>
        </pc:spChg>
        <pc:spChg chg="add del mod">
          <ac:chgData name="Franziska Händschel" userId="e2149472-3187-4d00-b16a-a19eff6fc04a" providerId="ADAL" clId="{6A833C2B-FAB2-4F24-B0E8-0F680301DDD2}" dt="2024-01-24T13:19:42.441" v="753" actId="21"/>
          <ac:spMkLst>
            <pc:docMk/>
            <pc:sldMk cId="675108168" sldId="270"/>
            <ac:spMk id="2" creationId="{F03AC844-E35E-1569-DB00-2C8B61D51A4C}"/>
          </ac:spMkLst>
        </pc:spChg>
        <pc:spChg chg="add mod">
          <ac:chgData name="Franziska Händschel" userId="e2149472-3187-4d00-b16a-a19eff6fc04a" providerId="ADAL" clId="{6A833C2B-FAB2-4F24-B0E8-0F680301DDD2}" dt="2024-01-24T16:26:35.444" v="4387" actId="34135"/>
          <ac:spMkLst>
            <pc:docMk/>
            <pc:sldMk cId="675108168" sldId="270"/>
            <ac:spMk id="3" creationId="{85C027A4-2806-8708-41DC-96BAC4B62C5E}"/>
          </ac:spMkLst>
        </pc:spChg>
        <pc:spChg chg="add del mod">
          <ac:chgData name="Franziska Händschel" userId="e2149472-3187-4d00-b16a-a19eff6fc04a" providerId="ADAL" clId="{6A833C2B-FAB2-4F24-B0E8-0F680301DDD2}" dt="2024-01-24T13:19:42.441" v="753" actId="21"/>
          <ac:spMkLst>
            <pc:docMk/>
            <pc:sldMk cId="675108168" sldId="270"/>
            <ac:spMk id="3" creationId="{AC5AA700-E3E9-0AA9-5BF3-55E07E382A20}"/>
          </ac:spMkLst>
        </pc:spChg>
        <pc:spChg chg="add del mod">
          <ac:chgData name="Franziska Händschel" userId="e2149472-3187-4d00-b16a-a19eff6fc04a" providerId="ADAL" clId="{6A833C2B-FAB2-4F24-B0E8-0F680301DDD2}" dt="2024-01-24T13:19:42.441" v="753" actId="21"/>
          <ac:spMkLst>
            <pc:docMk/>
            <pc:sldMk cId="675108168" sldId="270"/>
            <ac:spMk id="5" creationId="{13CE6DD0-FAB1-211C-44E5-6673B845640A}"/>
          </ac:spMkLst>
        </pc:spChg>
        <pc:spChg chg="del">
          <ac:chgData name="Franziska Händschel" userId="e2149472-3187-4d00-b16a-a19eff6fc04a" providerId="ADAL" clId="{6A833C2B-FAB2-4F24-B0E8-0F680301DDD2}" dt="2024-01-24T16:26:18.008" v="4381" actId="21"/>
          <ac:spMkLst>
            <pc:docMk/>
            <pc:sldMk cId="675108168" sldId="270"/>
            <ac:spMk id="6" creationId="{FF063F85-6252-3200-06BE-9BFE65E7DE38}"/>
          </ac:spMkLst>
        </pc:spChg>
        <pc:spChg chg="add del mod">
          <ac:chgData name="Franziska Händschel" userId="e2149472-3187-4d00-b16a-a19eff6fc04a" providerId="ADAL" clId="{6A833C2B-FAB2-4F24-B0E8-0F680301DDD2}" dt="2024-01-24T13:19:42.441" v="753" actId="21"/>
          <ac:spMkLst>
            <pc:docMk/>
            <pc:sldMk cId="675108168" sldId="270"/>
            <ac:spMk id="7" creationId="{DE624E36-4846-22AC-7B2B-3BF1C80CDD0B}"/>
          </ac:spMkLst>
        </pc:spChg>
        <pc:spChg chg="add del mod">
          <ac:chgData name="Franziska Händschel" userId="e2149472-3187-4d00-b16a-a19eff6fc04a" providerId="ADAL" clId="{6A833C2B-FAB2-4F24-B0E8-0F680301DDD2}" dt="2024-01-24T13:19:42.441" v="753" actId="21"/>
          <ac:spMkLst>
            <pc:docMk/>
            <pc:sldMk cId="675108168" sldId="270"/>
            <ac:spMk id="8" creationId="{423C8314-3FB7-30F9-14A7-0CB03C17E956}"/>
          </ac:spMkLst>
        </pc:spChg>
        <pc:spChg chg="add del mod">
          <ac:chgData name="Franziska Händschel" userId="e2149472-3187-4d00-b16a-a19eff6fc04a" providerId="ADAL" clId="{6A833C2B-FAB2-4F24-B0E8-0F680301DDD2}" dt="2024-01-24T13:19:42.441" v="753" actId="21"/>
          <ac:spMkLst>
            <pc:docMk/>
            <pc:sldMk cId="675108168" sldId="270"/>
            <ac:spMk id="9" creationId="{F5C7A98D-2E76-4AF4-3BCE-2C7DE741F35E}"/>
          </ac:spMkLst>
        </pc:spChg>
        <pc:spChg chg="add del mod">
          <ac:chgData name="Franziska Händschel" userId="e2149472-3187-4d00-b16a-a19eff6fc04a" providerId="ADAL" clId="{6A833C2B-FAB2-4F24-B0E8-0F680301DDD2}" dt="2024-01-24T13:19:42.441" v="753" actId="21"/>
          <ac:spMkLst>
            <pc:docMk/>
            <pc:sldMk cId="675108168" sldId="270"/>
            <ac:spMk id="10" creationId="{7D5CBFD4-1E22-2DAB-BEC4-7E6E2F69E56A}"/>
          </ac:spMkLst>
        </pc:spChg>
        <pc:spChg chg="add del mod">
          <ac:chgData name="Franziska Händschel" userId="e2149472-3187-4d00-b16a-a19eff6fc04a" providerId="ADAL" clId="{6A833C2B-FAB2-4F24-B0E8-0F680301DDD2}" dt="2024-01-24T13:19:42.441" v="753" actId="21"/>
          <ac:spMkLst>
            <pc:docMk/>
            <pc:sldMk cId="675108168" sldId="270"/>
            <ac:spMk id="11" creationId="{8CA263C0-80A6-6D8A-ECDA-3EE786662814}"/>
          </ac:spMkLst>
        </pc:spChg>
        <pc:spChg chg="add del mod">
          <ac:chgData name="Franziska Händschel" userId="e2149472-3187-4d00-b16a-a19eff6fc04a" providerId="ADAL" clId="{6A833C2B-FAB2-4F24-B0E8-0F680301DDD2}" dt="2024-01-24T16:26:18.008" v="4381" actId="21"/>
          <ac:spMkLst>
            <pc:docMk/>
            <pc:sldMk cId="675108168" sldId="270"/>
            <ac:spMk id="12" creationId="{8B9D272C-DD8B-0EBE-2AA1-10B9C2F50E95}"/>
          </ac:spMkLst>
        </pc:spChg>
        <pc:spChg chg="add del mod">
          <ac:chgData name="Franziska Händschel" userId="e2149472-3187-4d00-b16a-a19eff6fc04a" providerId="ADAL" clId="{6A833C2B-FAB2-4F24-B0E8-0F680301DDD2}" dt="2024-01-24T16:26:18.008" v="4381" actId="21"/>
          <ac:spMkLst>
            <pc:docMk/>
            <pc:sldMk cId="675108168" sldId="270"/>
            <ac:spMk id="13" creationId="{AFAA861E-2DC7-DB9F-8ECE-38CE3FC7C6DD}"/>
          </ac:spMkLst>
        </pc:spChg>
        <pc:spChg chg="add del mod">
          <ac:chgData name="Franziska Händschel" userId="e2149472-3187-4d00-b16a-a19eff6fc04a" providerId="ADAL" clId="{6A833C2B-FAB2-4F24-B0E8-0F680301DDD2}" dt="2024-01-24T16:26:18.008" v="4381" actId="21"/>
          <ac:spMkLst>
            <pc:docMk/>
            <pc:sldMk cId="675108168" sldId="270"/>
            <ac:spMk id="17" creationId="{970FC00F-0631-0BB9-730B-0171CF00A771}"/>
          </ac:spMkLst>
        </pc:spChg>
        <pc:spChg chg="add del mod">
          <ac:chgData name="Franziska Händschel" userId="e2149472-3187-4d00-b16a-a19eff6fc04a" providerId="ADAL" clId="{6A833C2B-FAB2-4F24-B0E8-0F680301DDD2}" dt="2024-01-24T16:26:18.008" v="4381" actId="21"/>
          <ac:spMkLst>
            <pc:docMk/>
            <pc:sldMk cId="675108168" sldId="270"/>
            <ac:spMk id="19" creationId="{5AFABF30-F1C1-2E92-D9FE-BBE6A49ED313}"/>
          </ac:spMkLst>
        </pc:spChg>
        <pc:spChg chg="add del mod">
          <ac:chgData name="Franziska Händschel" userId="e2149472-3187-4d00-b16a-a19eff6fc04a" providerId="ADAL" clId="{6A833C2B-FAB2-4F24-B0E8-0F680301DDD2}" dt="2024-01-24T16:26:18.008" v="4381" actId="21"/>
          <ac:spMkLst>
            <pc:docMk/>
            <pc:sldMk cId="675108168" sldId="270"/>
            <ac:spMk id="20" creationId="{A7CC97EC-D568-3E9E-138F-F414BE2F9A00}"/>
          </ac:spMkLst>
        </pc:spChg>
        <pc:spChg chg="add del mod">
          <ac:chgData name="Franziska Händschel" userId="e2149472-3187-4d00-b16a-a19eff6fc04a" providerId="ADAL" clId="{6A833C2B-FAB2-4F24-B0E8-0F680301DDD2}" dt="2024-01-24T16:26:18.008" v="4381" actId="21"/>
          <ac:spMkLst>
            <pc:docMk/>
            <pc:sldMk cId="675108168" sldId="270"/>
            <ac:spMk id="21" creationId="{ADB4248A-FC13-3A89-0117-438AD78A3016}"/>
          </ac:spMkLst>
        </pc:spChg>
        <pc:spChg chg="del">
          <ac:chgData name="Franziska Händschel" userId="e2149472-3187-4d00-b16a-a19eff6fc04a" providerId="ADAL" clId="{6A833C2B-FAB2-4F24-B0E8-0F680301DDD2}" dt="2024-01-24T13:19:47.375" v="754" actId="478"/>
          <ac:spMkLst>
            <pc:docMk/>
            <pc:sldMk cId="675108168" sldId="270"/>
            <ac:spMk id="22" creationId="{A70684EA-74ED-B71D-8B27-598EE4255087}"/>
          </ac:spMkLst>
        </pc:spChg>
        <pc:spChg chg="add del mod">
          <ac:chgData name="Franziska Händschel" userId="e2149472-3187-4d00-b16a-a19eff6fc04a" providerId="ADAL" clId="{6A833C2B-FAB2-4F24-B0E8-0F680301DDD2}" dt="2024-01-24T13:21:40.588" v="825" actId="478"/>
          <ac:spMkLst>
            <pc:docMk/>
            <pc:sldMk cId="675108168" sldId="270"/>
            <ac:spMk id="23" creationId="{8A95506C-3DBE-C09D-C972-D55C4C16FF08}"/>
          </ac:spMkLst>
        </pc:spChg>
        <pc:spChg chg="del">
          <ac:chgData name="Franziska Händschel" userId="e2149472-3187-4d00-b16a-a19eff6fc04a" providerId="ADAL" clId="{6A833C2B-FAB2-4F24-B0E8-0F680301DDD2}" dt="2024-01-24T16:26:18.008" v="4381" actId="21"/>
          <ac:spMkLst>
            <pc:docMk/>
            <pc:sldMk cId="675108168" sldId="270"/>
            <ac:spMk id="24" creationId="{EDBAF86E-C0C0-54F7-3C84-544228D8D4CB}"/>
          </ac:spMkLst>
        </pc:spChg>
        <pc:spChg chg="del">
          <ac:chgData name="Franziska Händschel" userId="e2149472-3187-4d00-b16a-a19eff6fc04a" providerId="ADAL" clId="{6A833C2B-FAB2-4F24-B0E8-0F680301DDD2}" dt="2024-01-24T16:26:18.008" v="4381" actId="21"/>
          <ac:spMkLst>
            <pc:docMk/>
            <pc:sldMk cId="675108168" sldId="270"/>
            <ac:spMk id="25" creationId="{ADA3EAAC-8163-6420-4F1B-59000F5B5C15}"/>
          </ac:spMkLst>
        </pc:spChg>
        <pc:spChg chg="del">
          <ac:chgData name="Franziska Händschel" userId="e2149472-3187-4d00-b16a-a19eff6fc04a" providerId="ADAL" clId="{6A833C2B-FAB2-4F24-B0E8-0F680301DDD2}" dt="2024-01-24T16:26:18.008" v="4381" actId="21"/>
          <ac:spMkLst>
            <pc:docMk/>
            <pc:sldMk cId="675108168" sldId="270"/>
            <ac:spMk id="26" creationId="{BDF25D79-7FF6-EBE7-BF1C-31E14A4883BC}"/>
          </ac:spMkLst>
        </pc:spChg>
        <pc:spChg chg="del">
          <ac:chgData name="Franziska Händschel" userId="e2149472-3187-4d00-b16a-a19eff6fc04a" providerId="ADAL" clId="{6A833C2B-FAB2-4F24-B0E8-0F680301DDD2}" dt="2024-01-24T16:26:18.008" v="4381" actId="21"/>
          <ac:spMkLst>
            <pc:docMk/>
            <pc:sldMk cId="675108168" sldId="270"/>
            <ac:spMk id="27" creationId="{C402BB93-8959-756B-5EE0-975A1330103F}"/>
          </ac:spMkLst>
        </pc:spChg>
        <pc:spChg chg="del">
          <ac:chgData name="Franziska Händschel" userId="e2149472-3187-4d00-b16a-a19eff6fc04a" providerId="ADAL" clId="{6A833C2B-FAB2-4F24-B0E8-0F680301DDD2}" dt="2024-01-24T16:26:18.008" v="4381" actId="21"/>
          <ac:spMkLst>
            <pc:docMk/>
            <pc:sldMk cId="675108168" sldId="270"/>
            <ac:spMk id="28" creationId="{DDBF3E6C-16A0-AD39-6D4C-B3D7C1C60FBC}"/>
          </ac:spMkLst>
        </pc:spChg>
        <pc:spChg chg="del mod">
          <ac:chgData name="Franziska Händschel" userId="e2149472-3187-4d00-b16a-a19eff6fc04a" providerId="ADAL" clId="{6A833C2B-FAB2-4F24-B0E8-0F680301DDD2}" dt="2024-01-24T16:26:18.008" v="4381" actId="21"/>
          <ac:spMkLst>
            <pc:docMk/>
            <pc:sldMk cId="675108168" sldId="270"/>
            <ac:spMk id="29" creationId="{A71650B2-1FBB-3D07-45A2-0E1660FAD2AB}"/>
          </ac:spMkLst>
        </pc:spChg>
        <pc:spChg chg="add del mod">
          <ac:chgData name="Franziska Händschel" userId="e2149472-3187-4d00-b16a-a19eff6fc04a" providerId="ADAL" clId="{6A833C2B-FAB2-4F24-B0E8-0F680301DDD2}" dt="2024-01-24T16:26:18.008" v="4381" actId="21"/>
          <ac:spMkLst>
            <pc:docMk/>
            <pc:sldMk cId="675108168" sldId="270"/>
            <ac:spMk id="30" creationId="{242D3822-DC2B-2CE5-8ED9-E781BBDB8789}"/>
          </ac:spMkLst>
        </pc:spChg>
        <pc:spChg chg="add del mod">
          <ac:chgData name="Franziska Händschel" userId="e2149472-3187-4d00-b16a-a19eff6fc04a" providerId="ADAL" clId="{6A833C2B-FAB2-4F24-B0E8-0F680301DDD2}" dt="2024-01-24T16:26:18.008" v="4381" actId="21"/>
          <ac:spMkLst>
            <pc:docMk/>
            <pc:sldMk cId="675108168" sldId="270"/>
            <ac:spMk id="31" creationId="{CA3AAB36-7241-5B17-46E3-56B108FC88D7}"/>
          </ac:spMkLst>
        </pc:spChg>
        <pc:spChg chg="add del mod">
          <ac:chgData name="Franziska Händschel" userId="e2149472-3187-4d00-b16a-a19eff6fc04a" providerId="ADAL" clId="{6A833C2B-FAB2-4F24-B0E8-0F680301DDD2}" dt="2024-01-24T16:26:18.008" v="4381" actId="21"/>
          <ac:spMkLst>
            <pc:docMk/>
            <pc:sldMk cId="675108168" sldId="270"/>
            <ac:spMk id="32" creationId="{98545DAC-ED09-1B26-4AAE-9EB5C33D7A83}"/>
          </ac:spMkLst>
        </pc:spChg>
        <pc:spChg chg="del">
          <ac:chgData name="Franziska Händschel" userId="e2149472-3187-4d00-b16a-a19eff6fc04a" providerId="ADAL" clId="{6A833C2B-FAB2-4F24-B0E8-0F680301DDD2}" dt="2024-01-24T13:19:47.375" v="754" actId="478"/>
          <ac:spMkLst>
            <pc:docMk/>
            <pc:sldMk cId="675108168" sldId="270"/>
            <ac:spMk id="35" creationId="{0E1BB116-2509-797D-3FBE-2BA34B99F9C3}"/>
          </ac:spMkLst>
        </pc:spChg>
        <pc:spChg chg="del">
          <ac:chgData name="Franziska Händschel" userId="e2149472-3187-4d00-b16a-a19eff6fc04a" providerId="ADAL" clId="{6A833C2B-FAB2-4F24-B0E8-0F680301DDD2}" dt="2024-01-24T13:19:47.375" v="754" actId="478"/>
          <ac:spMkLst>
            <pc:docMk/>
            <pc:sldMk cId="675108168" sldId="270"/>
            <ac:spMk id="36" creationId="{F366524E-D333-A839-4429-A2BDE7B589D3}"/>
          </ac:spMkLst>
        </pc:spChg>
        <pc:spChg chg="del">
          <ac:chgData name="Franziska Händschel" userId="e2149472-3187-4d00-b16a-a19eff6fc04a" providerId="ADAL" clId="{6A833C2B-FAB2-4F24-B0E8-0F680301DDD2}" dt="2024-01-24T13:19:47.375" v="754" actId="478"/>
          <ac:spMkLst>
            <pc:docMk/>
            <pc:sldMk cId="675108168" sldId="270"/>
            <ac:spMk id="37" creationId="{7A4097EE-704E-BBC4-6810-12622D728EBE}"/>
          </ac:spMkLst>
        </pc:spChg>
        <pc:spChg chg="mod">
          <ac:chgData name="Franziska Händschel" userId="e2149472-3187-4d00-b16a-a19eff6fc04a" providerId="ADAL" clId="{6A833C2B-FAB2-4F24-B0E8-0F680301DDD2}" dt="2024-01-24T13:56:52.493" v="1665"/>
          <ac:spMkLst>
            <pc:docMk/>
            <pc:sldMk cId="675108168" sldId="270"/>
            <ac:spMk id="38" creationId="{B36502EF-6037-929A-81E9-76BAB8C7AFDE}"/>
          </ac:spMkLst>
        </pc:spChg>
        <pc:spChg chg="del">
          <ac:chgData name="Franziska Händschel" userId="e2149472-3187-4d00-b16a-a19eff6fc04a" providerId="ADAL" clId="{6A833C2B-FAB2-4F24-B0E8-0F680301DDD2}" dt="2024-01-24T13:19:47.375" v="754" actId="478"/>
          <ac:spMkLst>
            <pc:docMk/>
            <pc:sldMk cId="675108168" sldId="270"/>
            <ac:spMk id="40" creationId="{EA5FD2A9-3C16-C0E3-F6EB-740DA02A8E4A}"/>
          </ac:spMkLst>
        </pc:spChg>
        <pc:spChg chg="del">
          <ac:chgData name="Franziska Händschel" userId="e2149472-3187-4d00-b16a-a19eff6fc04a" providerId="ADAL" clId="{6A833C2B-FAB2-4F24-B0E8-0F680301DDD2}" dt="2024-01-24T16:26:18.008" v="4381" actId="21"/>
          <ac:spMkLst>
            <pc:docMk/>
            <pc:sldMk cId="675108168" sldId="270"/>
            <ac:spMk id="42" creationId="{41532DEE-5BD0-E4DC-3BEE-93D014F1B244}"/>
          </ac:spMkLst>
        </pc:spChg>
        <pc:spChg chg="del">
          <ac:chgData name="Franziska Händschel" userId="e2149472-3187-4d00-b16a-a19eff6fc04a" providerId="ADAL" clId="{6A833C2B-FAB2-4F24-B0E8-0F680301DDD2}" dt="2024-01-24T16:26:18.008" v="4381" actId="21"/>
          <ac:spMkLst>
            <pc:docMk/>
            <pc:sldMk cId="675108168" sldId="270"/>
            <ac:spMk id="43" creationId="{A8D1064A-45A6-5E22-AA3E-AD3F62794D3F}"/>
          </ac:spMkLst>
        </pc:spChg>
        <pc:spChg chg="del">
          <ac:chgData name="Franziska Händschel" userId="e2149472-3187-4d00-b16a-a19eff6fc04a" providerId="ADAL" clId="{6A833C2B-FAB2-4F24-B0E8-0F680301DDD2}" dt="2024-01-24T13:19:47.375" v="754" actId="478"/>
          <ac:spMkLst>
            <pc:docMk/>
            <pc:sldMk cId="675108168" sldId="270"/>
            <ac:spMk id="44" creationId="{7A0047CF-8189-AC43-AF94-588B8A5CBABC}"/>
          </ac:spMkLst>
        </pc:spChg>
        <pc:spChg chg="del">
          <ac:chgData name="Franziska Händschel" userId="e2149472-3187-4d00-b16a-a19eff6fc04a" providerId="ADAL" clId="{6A833C2B-FAB2-4F24-B0E8-0F680301DDD2}" dt="2024-01-24T13:19:47.375" v="754" actId="478"/>
          <ac:spMkLst>
            <pc:docMk/>
            <pc:sldMk cId="675108168" sldId="270"/>
            <ac:spMk id="48" creationId="{A8695D57-B070-1CE6-95B2-4A98D315CA32}"/>
          </ac:spMkLst>
        </pc:spChg>
        <pc:grpChg chg="add del mod">
          <ac:chgData name="Franziska Händschel" userId="e2149472-3187-4d00-b16a-a19eff6fc04a" providerId="ADAL" clId="{6A833C2B-FAB2-4F24-B0E8-0F680301DDD2}" dt="2024-01-24T16:26:18.008" v="4381" actId="21"/>
          <ac:grpSpMkLst>
            <pc:docMk/>
            <pc:sldMk cId="675108168" sldId="270"/>
            <ac:grpSpMk id="33" creationId="{FDE95805-D51F-7549-57DF-593C98B399B5}"/>
          </ac:grpSpMkLst>
        </pc:grpChg>
        <pc:picChg chg="add del mod">
          <ac:chgData name="Franziska Händschel" userId="e2149472-3187-4d00-b16a-a19eff6fc04a" providerId="ADAL" clId="{6A833C2B-FAB2-4F24-B0E8-0F680301DDD2}" dt="2024-01-24T13:19:42.441" v="753" actId="21"/>
          <ac:picMkLst>
            <pc:docMk/>
            <pc:sldMk cId="675108168" sldId="270"/>
            <ac:picMk id="4" creationId="{C7BDB060-5112-B3E5-1A5A-6A29B86EC59A}"/>
          </ac:picMkLst>
        </pc:picChg>
        <pc:picChg chg="del">
          <ac:chgData name="Franziska Händschel" userId="e2149472-3187-4d00-b16a-a19eff6fc04a" providerId="ADAL" clId="{6A833C2B-FAB2-4F24-B0E8-0F680301DDD2}" dt="2024-01-24T16:26:18.008" v="4381" actId="21"/>
          <ac:picMkLst>
            <pc:docMk/>
            <pc:sldMk cId="675108168" sldId="270"/>
            <ac:picMk id="14" creationId="{1C94CD47-7243-AF48-F7E5-FEBE4A83831C}"/>
          </ac:picMkLst>
        </pc:picChg>
        <pc:picChg chg="del">
          <ac:chgData name="Franziska Händschel" userId="e2149472-3187-4d00-b16a-a19eff6fc04a" providerId="ADAL" clId="{6A833C2B-FAB2-4F24-B0E8-0F680301DDD2}" dt="2024-01-24T13:47:11.294" v="1491" actId="478"/>
          <ac:picMkLst>
            <pc:docMk/>
            <pc:sldMk cId="675108168" sldId="270"/>
            <ac:picMk id="15" creationId="{6C01759E-2858-296E-13BE-E9A7FEC043B3}"/>
          </ac:picMkLst>
        </pc:picChg>
        <pc:picChg chg="add del mod">
          <ac:chgData name="Franziska Händschel" userId="e2149472-3187-4d00-b16a-a19eff6fc04a" providerId="ADAL" clId="{6A833C2B-FAB2-4F24-B0E8-0F680301DDD2}" dt="2024-01-24T16:26:18.008" v="4381" actId="21"/>
          <ac:picMkLst>
            <pc:docMk/>
            <pc:sldMk cId="675108168" sldId="270"/>
            <ac:picMk id="16" creationId="{8D282091-60D4-185A-EDC0-0DB96CDABFCA}"/>
          </ac:picMkLst>
        </pc:picChg>
        <pc:picChg chg="del">
          <ac:chgData name="Franziska Händschel" userId="e2149472-3187-4d00-b16a-a19eff6fc04a" providerId="ADAL" clId="{6A833C2B-FAB2-4F24-B0E8-0F680301DDD2}" dt="2024-01-24T13:19:47.375" v="754" actId="478"/>
          <ac:picMkLst>
            <pc:docMk/>
            <pc:sldMk cId="675108168" sldId="270"/>
            <ac:picMk id="18" creationId="{779E51B9-A2AA-57C1-0580-FF4812428A3F}"/>
          </ac:picMkLst>
        </pc:picChg>
        <pc:picChg chg="mod">
          <ac:chgData name="Franziska Händschel" userId="e2149472-3187-4d00-b16a-a19eff6fc04a" providerId="ADAL" clId="{6A833C2B-FAB2-4F24-B0E8-0F680301DDD2}" dt="2024-01-24T13:56:52.493" v="1665"/>
          <ac:picMkLst>
            <pc:docMk/>
            <pc:sldMk cId="675108168" sldId="270"/>
            <ac:picMk id="34" creationId="{7F6504C3-3425-5904-C0FF-FB9905D89AB8}"/>
          </ac:picMkLst>
        </pc:picChg>
      </pc:sldChg>
      <pc:sldChg chg="addSp delSp modSp add del mod">
        <pc:chgData name="Franziska Händschel" userId="e2149472-3187-4d00-b16a-a19eff6fc04a" providerId="ADAL" clId="{6A833C2B-FAB2-4F24-B0E8-0F680301DDD2}" dt="2024-01-24T13:19:02.205" v="739" actId="47"/>
        <pc:sldMkLst>
          <pc:docMk/>
          <pc:sldMk cId="927502135" sldId="270"/>
        </pc:sldMkLst>
        <pc:spChg chg="mod">
          <ac:chgData name="Franziska Händschel" userId="e2149472-3187-4d00-b16a-a19eff6fc04a" providerId="ADAL" clId="{6A833C2B-FAB2-4F24-B0E8-0F680301DDD2}" dt="2024-01-24T13:15:04.156" v="699" actId="20577"/>
          <ac:spMkLst>
            <pc:docMk/>
            <pc:sldMk cId="927502135" sldId="270"/>
            <ac:spMk id="2" creationId="{90C37172-BB95-D01E-DEFC-CF4267C1C0A6}"/>
          </ac:spMkLst>
        </pc:spChg>
        <pc:spChg chg="mod">
          <ac:chgData name="Franziska Händschel" userId="e2149472-3187-4d00-b16a-a19eff6fc04a" providerId="ADAL" clId="{6A833C2B-FAB2-4F24-B0E8-0F680301DDD2}" dt="2024-01-24T13:15:07.137" v="701" actId="20577"/>
          <ac:spMkLst>
            <pc:docMk/>
            <pc:sldMk cId="927502135" sldId="270"/>
            <ac:spMk id="3" creationId="{09B66D7D-95DB-9E16-D998-1366211EF1F6}"/>
          </ac:spMkLst>
        </pc:spChg>
        <pc:spChg chg="add mod">
          <ac:chgData name="Franziska Händschel" userId="e2149472-3187-4d00-b16a-a19eff6fc04a" providerId="ADAL" clId="{6A833C2B-FAB2-4F24-B0E8-0F680301DDD2}" dt="2024-01-24T13:15:49.471" v="714" actId="1076"/>
          <ac:spMkLst>
            <pc:docMk/>
            <pc:sldMk cId="927502135" sldId="270"/>
            <ac:spMk id="5" creationId="{38C4591F-4433-6A9A-CE93-B8614A91BBE3}"/>
          </ac:spMkLst>
        </pc:spChg>
        <pc:spChg chg="mod">
          <ac:chgData name="Franziska Händschel" userId="e2149472-3187-4d00-b16a-a19eff6fc04a" providerId="ADAL" clId="{6A833C2B-FAB2-4F24-B0E8-0F680301DDD2}" dt="2024-01-24T13:14:39.350" v="694" actId="20577"/>
          <ac:spMkLst>
            <pc:docMk/>
            <pc:sldMk cId="927502135" sldId="270"/>
            <ac:spMk id="6" creationId="{FF063F85-6252-3200-06BE-9BFE65E7DE38}"/>
          </ac:spMkLst>
        </pc:spChg>
        <pc:spChg chg="mod">
          <ac:chgData name="Franziska Händschel" userId="e2149472-3187-4d00-b16a-a19eff6fc04a" providerId="ADAL" clId="{6A833C2B-FAB2-4F24-B0E8-0F680301DDD2}" dt="2024-01-24T13:15:10.964" v="703" actId="20577"/>
          <ac:spMkLst>
            <pc:docMk/>
            <pc:sldMk cId="927502135" sldId="270"/>
            <ac:spMk id="8" creationId="{60FA393A-429D-D644-95A5-E67EA18EE0A2}"/>
          </ac:spMkLst>
        </pc:spChg>
        <pc:spChg chg="add mod">
          <ac:chgData name="Franziska Händschel" userId="e2149472-3187-4d00-b16a-a19eff6fc04a" providerId="ADAL" clId="{6A833C2B-FAB2-4F24-B0E8-0F680301DDD2}" dt="2024-01-24T13:15:49.471" v="714" actId="1076"/>
          <ac:spMkLst>
            <pc:docMk/>
            <pc:sldMk cId="927502135" sldId="270"/>
            <ac:spMk id="9" creationId="{763F5AEF-DEAF-B6EC-B0CF-6ADD9A6F101D}"/>
          </ac:spMkLst>
        </pc:spChg>
        <pc:spChg chg="mod">
          <ac:chgData name="Franziska Händschel" userId="e2149472-3187-4d00-b16a-a19eff6fc04a" providerId="ADAL" clId="{6A833C2B-FAB2-4F24-B0E8-0F680301DDD2}" dt="2024-01-24T13:15:49.471" v="714" actId="1076"/>
          <ac:spMkLst>
            <pc:docMk/>
            <pc:sldMk cId="927502135" sldId="270"/>
            <ac:spMk id="10" creationId="{1B0D4BD1-0B39-F66A-9B9B-A5EBB320E611}"/>
          </ac:spMkLst>
        </pc:spChg>
        <pc:spChg chg="mod">
          <ac:chgData name="Franziska Händschel" userId="e2149472-3187-4d00-b16a-a19eff6fc04a" providerId="ADAL" clId="{6A833C2B-FAB2-4F24-B0E8-0F680301DDD2}" dt="2024-01-24T13:14:46.766" v="695"/>
          <ac:spMkLst>
            <pc:docMk/>
            <pc:sldMk cId="927502135" sldId="270"/>
            <ac:spMk id="43" creationId="{A8D1064A-45A6-5E22-AA3E-AD3F62794D3F}"/>
          </ac:spMkLst>
        </pc:spChg>
        <pc:spChg chg="mod">
          <ac:chgData name="Franziska Händschel" userId="e2149472-3187-4d00-b16a-a19eff6fc04a" providerId="ADAL" clId="{6A833C2B-FAB2-4F24-B0E8-0F680301DDD2}" dt="2024-01-24T13:16:00.163" v="716" actId="14100"/>
          <ac:spMkLst>
            <pc:docMk/>
            <pc:sldMk cId="927502135" sldId="270"/>
            <ac:spMk id="45" creationId="{AD243C97-0B87-C860-338E-7C9DF89107AA}"/>
          </ac:spMkLst>
        </pc:spChg>
        <pc:picChg chg="add mod">
          <ac:chgData name="Franziska Händschel" userId="e2149472-3187-4d00-b16a-a19eff6fc04a" providerId="ADAL" clId="{6A833C2B-FAB2-4F24-B0E8-0F680301DDD2}" dt="2024-01-24T13:14:55.800" v="697" actId="1076"/>
          <ac:picMkLst>
            <pc:docMk/>
            <pc:sldMk cId="927502135" sldId="270"/>
            <ac:picMk id="4" creationId="{B11CC0A0-37B8-679F-3E94-C996423287F2}"/>
          </ac:picMkLst>
        </pc:picChg>
        <pc:cxnChg chg="del">
          <ac:chgData name="Franziska Händschel" userId="e2149472-3187-4d00-b16a-a19eff6fc04a" providerId="ADAL" clId="{6A833C2B-FAB2-4F24-B0E8-0F680301DDD2}" dt="2024-01-24T13:16:38.051" v="722" actId="478"/>
          <ac:cxnSpMkLst>
            <pc:docMk/>
            <pc:sldMk cId="927502135" sldId="270"/>
            <ac:cxnSpMk id="7" creationId="{F3D4B17C-8F68-EFCA-65DA-D92076283FBF}"/>
          </ac:cxnSpMkLst>
        </pc:cxnChg>
      </pc:sldChg>
      <pc:sldChg chg="addSp delSp modSp add mod ord modClrScheme chgLayout">
        <pc:chgData name="Franziska Händschel" userId="e2149472-3187-4d00-b16a-a19eff6fc04a" providerId="ADAL" clId="{6A833C2B-FAB2-4F24-B0E8-0F680301DDD2}" dt="2024-01-24T16:27:04.103" v="4396" actId="700"/>
        <pc:sldMkLst>
          <pc:docMk/>
          <pc:sldMk cId="2345792053" sldId="271"/>
        </pc:sldMkLst>
        <pc:spChg chg="add del mod">
          <ac:chgData name="Franziska Händschel" userId="e2149472-3187-4d00-b16a-a19eff6fc04a" providerId="ADAL" clId="{6A833C2B-FAB2-4F24-B0E8-0F680301DDD2}" dt="2024-01-24T16:27:01.469" v="4395" actId="21"/>
          <ac:spMkLst>
            <pc:docMk/>
            <pc:sldMk cId="2345792053" sldId="271"/>
            <ac:spMk id="2" creationId="{FDD53692-21DD-4FBD-9C60-25A0694B3288}"/>
          </ac:spMkLst>
        </pc:spChg>
        <pc:spChg chg="add del mod">
          <ac:chgData name="Franziska Händschel" userId="e2149472-3187-4d00-b16a-a19eff6fc04a" providerId="ADAL" clId="{6A833C2B-FAB2-4F24-B0E8-0F680301DDD2}" dt="2024-01-24T13:47:04.754" v="1486" actId="21"/>
          <ac:spMkLst>
            <pc:docMk/>
            <pc:sldMk cId="2345792053" sldId="271"/>
            <ac:spMk id="3" creationId="{37D7ECDC-52FF-0C8E-83BE-2B9C1FF2EACC}"/>
          </ac:spMkLst>
        </pc:spChg>
        <pc:spChg chg="add del mod">
          <ac:chgData name="Franziska Händschel" userId="e2149472-3187-4d00-b16a-a19eff6fc04a" providerId="ADAL" clId="{6A833C2B-FAB2-4F24-B0E8-0F680301DDD2}" dt="2024-01-24T16:27:01.469" v="4395" actId="21"/>
          <ac:spMkLst>
            <pc:docMk/>
            <pc:sldMk cId="2345792053" sldId="271"/>
            <ac:spMk id="4" creationId="{18EE9A4D-9983-42FB-8DC1-B8651E73A66A}"/>
          </ac:spMkLst>
        </pc:spChg>
        <pc:spChg chg="add del mod">
          <ac:chgData name="Franziska Händschel" userId="e2149472-3187-4d00-b16a-a19eff6fc04a" providerId="ADAL" clId="{6A833C2B-FAB2-4F24-B0E8-0F680301DDD2}" dt="2024-01-24T13:48:53.441" v="1520"/>
          <ac:spMkLst>
            <pc:docMk/>
            <pc:sldMk cId="2345792053" sldId="271"/>
            <ac:spMk id="5" creationId="{29BDDAC2-6FDA-5779-9C4C-8B3784591809}"/>
          </ac:spMkLst>
        </pc:spChg>
        <pc:spChg chg="del">
          <ac:chgData name="Franziska Händschel" userId="e2149472-3187-4d00-b16a-a19eff6fc04a" providerId="ADAL" clId="{6A833C2B-FAB2-4F24-B0E8-0F680301DDD2}" dt="2024-01-24T13:52:43.702" v="1554" actId="478"/>
          <ac:spMkLst>
            <pc:docMk/>
            <pc:sldMk cId="2345792053" sldId="271"/>
            <ac:spMk id="6" creationId="{FF063F85-6252-3200-06BE-9BFE65E7DE38}"/>
          </ac:spMkLst>
        </pc:spChg>
        <pc:spChg chg="add del mod">
          <ac:chgData name="Franziska Händschel" userId="e2149472-3187-4d00-b16a-a19eff6fc04a" providerId="ADAL" clId="{6A833C2B-FAB2-4F24-B0E8-0F680301DDD2}" dt="2024-01-24T16:27:01.469" v="4395" actId="21"/>
          <ac:spMkLst>
            <pc:docMk/>
            <pc:sldMk cId="2345792053" sldId="271"/>
            <ac:spMk id="7" creationId="{74940F92-DDF2-7CFE-4D09-2E2DD48D2C77}"/>
          </ac:spMkLst>
        </pc:spChg>
        <pc:spChg chg="add del mod">
          <ac:chgData name="Franziska Händschel" userId="e2149472-3187-4d00-b16a-a19eff6fc04a" providerId="ADAL" clId="{6A833C2B-FAB2-4F24-B0E8-0F680301DDD2}" dt="2024-01-24T16:27:01.469" v="4395" actId="21"/>
          <ac:spMkLst>
            <pc:docMk/>
            <pc:sldMk cId="2345792053" sldId="271"/>
            <ac:spMk id="8" creationId="{3AA56B17-E9C0-7A37-E406-AF772888FEFF}"/>
          </ac:spMkLst>
        </pc:spChg>
        <pc:spChg chg="add del mod">
          <ac:chgData name="Franziska Händschel" userId="e2149472-3187-4d00-b16a-a19eff6fc04a" providerId="ADAL" clId="{6A833C2B-FAB2-4F24-B0E8-0F680301DDD2}" dt="2024-01-24T14:01:29.303" v="1941" actId="478"/>
          <ac:spMkLst>
            <pc:docMk/>
            <pc:sldMk cId="2345792053" sldId="271"/>
            <ac:spMk id="9" creationId="{A742EF08-63CE-546D-8A68-ECB714FDA160}"/>
          </ac:spMkLst>
        </pc:spChg>
        <pc:spChg chg="add del mod">
          <ac:chgData name="Franziska Händschel" userId="e2149472-3187-4d00-b16a-a19eff6fc04a" providerId="ADAL" clId="{6A833C2B-FAB2-4F24-B0E8-0F680301DDD2}" dt="2024-01-24T14:01:29.303" v="1941" actId="478"/>
          <ac:spMkLst>
            <pc:docMk/>
            <pc:sldMk cId="2345792053" sldId="271"/>
            <ac:spMk id="10" creationId="{89F5B3FE-2B5D-849A-3EF8-7F7A24C3D2C5}"/>
          </ac:spMkLst>
        </pc:spChg>
        <pc:spChg chg="add del mod">
          <ac:chgData name="Franziska Händschel" userId="e2149472-3187-4d00-b16a-a19eff6fc04a" providerId="ADAL" clId="{6A833C2B-FAB2-4F24-B0E8-0F680301DDD2}" dt="2024-01-24T16:27:01.469" v="4395" actId="21"/>
          <ac:spMkLst>
            <pc:docMk/>
            <pc:sldMk cId="2345792053" sldId="271"/>
            <ac:spMk id="11" creationId="{6D74F798-9DBA-6119-F6ED-CC3F3F487550}"/>
          </ac:spMkLst>
        </pc:spChg>
        <pc:spChg chg="del">
          <ac:chgData name="Franziska Händschel" userId="e2149472-3187-4d00-b16a-a19eff6fc04a" providerId="ADAL" clId="{6A833C2B-FAB2-4F24-B0E8-0F680301DDD2}" dt="2024-01-24T14:01:29.303" v="1941" actId="478"/>
          <ac:spMkLst>
            <pc:docMk/>
            <pc:sldMk cId="2345792053" sldId="271"/>
            <ac:spMk id="12" creationId="{8B9D272C-DD8B-0EBE-2AA1-10B9C2F50E95}"/>
          </ac:spMkLst>
        </pc:spChg>
        <pc:spChg chg="del mod">
          <ac:chgData name="Franziska Händschel" userId="e2149472-3187-4d00-b16a-a19eff6fc04a" providerId="ADAL" clId="{6A833C2B-FAB2-4F24-B0E8-0F680301DDD2}" dt="2024-01-24T16:27:01.469" v="4395" actId="21"/>
          <ac:spMkLst>
            <pc:docMk/>
            <pc:sldMk cId="2345792053" sldId="271"/>
            <ac:spMk id="13" creationId="{AFAA861E-2DC7-DB9F-8ECE-38CE3FC7C6DD}"/>
          </ac:spMkLst>
        </pc:spChg>
        <pc:spChg chg="del">
          <ac:chgData name="Franziska Händschel" userId="e2149472-3187-4d00-b16a-a19eff6fc04a" providerId="ADAL" clId="{6A833C2B-FAB2-4F24-B0E8-0F680301DDD2}" dt="2024-01-24T14:02:32.384" v="1949" actId="478"/>
          <ac:spMkLst>
            <pc:docMk/>
            <pc:sldMk cId="2345792053" sldId="271"/>
            <ac:spMk id="17" creationId="{970FC00F-0631-0BB9-730B-0171CF00A771}"/>
          </ac:spMkLst>
        </pc:spChg>
        <pc:spChg chg="del">
          <ac:chgData name="Franziska Händschel" userId="e2149472-3187-4d00-b16a-a19eff6fc04a" providerId="ADAL" clId="{6A833C2B-FAB2-4F24-B0E8-0F680301DDD2}" dt="2024-01-24T14:01:29.303" v="1941" actId="478"/>
          <ac:spMkLst>
            <pc:docMk/>
            <pc:sldMk cId="2345792053" sldId="271"/>
            <ac:spMk id="19" creationId="{5AFABF30-F1C1-2E92-D9FE-BBE6A49ED313}"/>
          </ac:spMkLst>
        </pc:spChg>
        <pc:spChg chg="del">
          <ac:chgData name="Franziska Händschel" userId="e2149472-3187-4d00-b16a-a19eff6fc04a" providerId="ADAL" clId="{6A833C2B-FAB2-4F24-B0E8-0F680301DDD2}" dt="2024-01-24T14:01:29.303" v="1941" actId="478"/>
          <ac:spMkLst>
            <pc:docMk/>
            <pc:sldMk cId="2345792053" sldId="271"/>
            <ac:spMk id="20" creationId="{A7CC97EC-D568-3E9E-138F-F414BE2F9A00}"/>
          </ac:spMkLst>
        </pc:spChg>
        <pc:spChg chg="del">
          <ac:chgData name="Franziska Händschel" userId="e2149472-3187-4d00-b16a-a19eff6fc04a" providerId="ADAL" clId="{6A833C2B-FAB2-4F24-B0E8-0F680301DDD2}" dt="2024-01-24T14:01:29.303" v="1941" actId="478"/>
          <ac:spMkLst>
            <pc:docMk/>
            <pc:sldMk cId="2345792053" sldId="271"/>
            <ac:spMk id="21" creationId="{ADB4248A-FC13-3A89-0117-438AD78A3016}"/>
          </ac:spMkLst>
        </pc:spChg>
        <pc:spChg chg="add del mod">
          <ac:chgData name="Franziska Händschel" userId="e2149472-3187-4d00-b16a-a19eff6fc04a" providerId="ADAL" clId="{6A833C2B-FAB2-4F24-B0E8-0F680301DDD2}" dt="2024-01-24T16:27:01.469" v="4395" actId="21"/>
          <ac:spMkLst>
            <pc:docMk/>
            <pc:sldMk cId="2345792053" sldId="271"/>
            <ac:spMk id="22" creationId="{95BA1776-36D8-0AF4-33B4-9560424F74E6}"/>
          </ac:spMkLst>
        </pc:spChg>
        <pc:spChg chg="add del mod">
          <ac:chgData name="Franziska Händschel" userId="e2149472-3187-4d00-b16a-a19eff6fc04a" providerId="ADAL" clId="{6A833C2B-FAB2-4F24-B0E8-0F680301DDD2}" dt="2024-01-24T16:27:01.469" v="4395" actId="21"/>
          <ac:spMkLst>
            <pc:docMk/>
            <pc:sldMk cId="2345792053" sldId="271"/>
            <ac:spMk id="23" creationId="{F573A5EE-91F3-2F90-7163-3E0E0164B5BD}"/>
          </ac:spMkLst>
        </pc:spChg>
        <pc:spChg chg="del">
          <ac:chgData name="Franziska Händschel" userId="e2149472-3187-4d00-b16a-a19eff6fc04a" providerId="ADAL" clId="{6A833C2B-FAB2-4F24-B0E8-0F680301DDD2}" dt="2024-01-24T13:59:56.622" v="1900" actId="478"/>
          <ac:spMkLst>
            <pc:docMk/>
            <pc:sldMk cId="2345792053" sldId="271"/>
            <ac:spMk id="24" creationId="{EDBAF86E-C0C0-54F7-3C84-544228D8D4CB}"/>
          </ac:spMkLst>
        </pc:spChg>
        <pc:spChg chg="del">
          <ac:chgData name="Franziska Händschel" userId="e2149472-3187-4d00-b16a-a19eff6fc04a" providerId="ADAL" clId="{6A833C2B-FAB2-4F24-B0E8-0F680301DDD2}" dt="2024-01-24T13:59:56.622" v="1900" actId="478"/>
          <ac:spMkLst>
            <pc:docMk/>
            <pc:sldMk cId="2345792053" sldId="271"/>
            <ac:spMk id="25" creationId="{ADA3EAAC-8163-6420-4F1B-59000F5B5C15}"/>
          </ac:spMkLst>
        </pc:spChg>
        <pc:spChg chg="del">
          <ac:chgData name="Franziska Händschel" userId="e2149472-3187-4d00-b16a-a19eff6fc04a" providerId="ADAL" clId="{6A833C2B-FAB2-4F24-B0E8-0F680301DDD2}" dt="2024-01-24T13:59:56.622" v="1900" actId="478"/>
          <ac:spMkLst>
            <pc:docMk/>
            <pc:sldMk cId="2345792053" sldId="271"/>
            <ac:spMk id="26" creationId="{BDF25D79-7FF6-EBE7-BF1C-31E14A4883BC}"/>
          </ac:spMkLst>
        </pc:spChg>
        <pc:spChg chg="del">
          <ac:chgData name="Franziska Händschel" userId="e2149472-3187-4d00-b16a-a19eff6fc04a" providerId="ADAL" clId="{6A833C2B-FAB2-4F24-B0E8-0F680301DDD2}" dt="2024-01-24T13:59:56.622" v="1900" actId="478"/>
          <ac:spMkLst>
            <pc:docMk/>
            <pc:sldMk cId="2345792053" sldId="271"/>
            <ac:spMk id="27" creationId="{C402BB93-8959-756B-5EE0-975A1330103F}"/>
          </ac:spMkLst>
        </pc:spChg>
        <pc:spChg chg="del">
          <ac:chgData name="Franziska Händschel" userId="e2149472-3187-4d00-b16a-a19eff6fc04a" providerId="ADAL" clId="{6A833C2B-FAB2-4F24-B0E8-0F680301DDD2}" dt="2024-01-24T13:59:56.622" v="1900" actId="478"/>
          <ac:spMkLst>
            <pc:docMk/>
            <pc:sldMk cId="2345792053" sldId="271"/>
            <ac:spMk id="28" creationId="{DDBF3E6C-16A0-AD39-6D4C-B3D7C1C60FBC}"/>
          </ac:spMkLst>
        </pc:spChg>
        <pc:spChg chg="del mod">
          <ac:chgData name="Franziska Händschel" userId="e2149472-3187-4d00-b16a-a19eff6fc04a" providerId="ADAL" clId="{6A833C2B-FAB2-4F24-B0E8-0F680301DDD2}" dt="2024-01-24T13:59:56.622" v="1900" actId="478"/>
          <ac:spMkLst>
            <pc:docMk/>
            <pc:sldMk cId="2345792053" sldId="271"/>
            <ac:spMk id="29" creationId="{A71650B2-1FBB-3D07-45A2-0E1660FAD2AB}"/>
          </ac:spMkLst>
        </pc:spChg>
        <pc:spChg chg="del mod">
          <ac:chgData name="Franziska Händschel" userId="e2149472-3187-4d00-b16a-a19eff6fc04a" providerId="ADAL" clId="{6A833C2B-FAB2-4F24-B0E8-0F680301DDD2}" dt="2024-01-24T14:01:29.303" v="1941" actId="478"/>
          <ac:spMkLst>
            <pc:docMk/>
            <pc:sldMk cId="2345792053" sldId="271"/>
            <ac:spMk id="30" creationId="{242D3822-DC2B-2CE5-8ED9-E781BBDB8789}"/>
          </ac:spMkLst>
        </pc:spChg>
        <pc:spChg chg="add del">
          <ac:chgData name="Franziska Händschel" userId="e2149472-3187-4d00-b16a-a19eff6fc04a" providerId="ADAL" clId="{6A833C2B-FAB2-4F24-B0E8-0F680301DDD2}" dt="2024-01-24T14:04:20.736" v="1997" actId="22"/>
          <ac:spMkLst>
            <pc:docMk/>
            <pc:sldMk cId="2345792053" sldId="271"/>
            <ac:spMk id="32" creationId="{5A54D2AF-3CEE-B01D-E624-5BB252BC96BC}"/>
          </ac:spMkLst>
        </pc:spChg>
        <pc:spChg chg="add del">
          <ac:chgData name="Franziska Händschel" userId="e2149472-3187-4d00-b16a-a19eff6fc04a" providerId="ADAL" clId="{6A833C2B-FAB2-4F24-B0E8-0F680301DDD2}" dt="2024-01-24T14:04:22.359" v="1999" actId="22"/>
          <ac:spMkLst>
            <pc:docMk/>
            <pc:sldMk cId="2345792053" sldId="271"/>
            <ac:spMk id="34" creationId="{A6BB763C-48B6-08B4-ACFF-BB4F5639197D}"/>
          </ac:spMkLst>
        </pc:spChg>
        <pc:spChg chg="add del mod">
          <ac:chgData name="Franziska Händschel" userId="e2149472-3187-4d00-b16a-a19eff6fc04a" providerId="ADAL" clId="{6A833C2B-FAB2-4F24-B0E8-0F680301DDD2}" dt="2024-01-24T16:27:01.469" v="4395" actId="21"/>
          <ac:spMkLst>
            <pc:docMk/>
            <pc:sldMk cId="2345792053" sldId="271"/>
            <ac:spMk id="36" creationId="{C3D6C430-7CC1-AE5D-13B6-891E5FD1A5CC}"/>
          </ac:spMkLst>
        </pc:spChg>
        <pc:spChg chg="add del mod">
          <ac:chgData name="Franziska Händschel" userId="e2149472-3187-4d00-b16a-a19eff6fc04a" providerId="ADAL" clId="{6A833C2B-FAB2-4F24-B0E8-0F680301DDD2}" dt="2024-01-24T16:27:01.469" v="4395" actId="21"/>
          <ac:spMkLst>
            <pc:docMk/>
            <pc:sldMk cId="2345792053" sldId="271"/>
            <ac:spMk id="37" creationId="{3A1ABC98-285A-C574-5DF5-05C4EDAA5647}"/>
          </ac:spMkLst>
        </pc:spChg>
        <pc:spChg chg="mod">
          <ac:chgData name="Franziska Händschel" userId="e2149472-3187-4d00-b16a-a19eff6fc04a" providerId="ADAL" clId="{6A833C2B-FAB2-4F24-B0E8-0F680301DDD2}" dt="2024-01-24T14:06:12.757" v="2063"/>
          <ac:spMkLst>
            <pc:docMk/>
            <pc:sldMk cId="2345792053" sldId="271"/>
            <ac:spMk id="40" creationId="{575B4351-D091-BFF3-7378-C72F848585BA}"/>
          </ac:spMkLst>
        </pc:spChg>
        <pc:spChg chg="del mod">
          <ac:chgData name="Franziska Händschel" userId="e2149472-3187-4d00-b16a-a19eff6fc04a" providerId="ADAL" clId="{6A833C2B-FAB2-4F24-B0E8-0F680301DDD2}" dt="2024-01-24T16:27:01.469" v="4395" actId="21"/>
          <ac:spMkLst>
            <pc:docMk/>
            <pc:sldMk cId="2345792053" sldId="271"/>
            <ac:spMk id="42" creationId="{41532DEE-5BD0-E4DC-3BEE-93D014F1B244}"/>
          </ac:spMkLst>
        </pc:spChg>
        <pc:spChg chg="del">
          <ac:chgData name="Franziska Händschel" userId="e2149472-3187-4d00-b16a-a19eff6fc04a" providerId="ADAL" clId="{6A833C2B-FAB2-4F24-B0E8-0F680301DDD2}" dt="2024-01-24T13:59:53.723" v="1899" actId="478"/>
          <ac:spMkLst>
            <pc:docMk/>
            <pc:sldMk cId="2345792053" sldId="271"/>
            <ac:spMk id="43" creationId="{A8D1064A-45A6-5E22-AA3E-AD3F62794D3F}"/>
          </ac:spMkLst>
        </pc:spChg>
        <pc:grpChg chg="add del mod">
          <ac:chgData name="Franziska Händschel" userId="e2149472-3187-4d00-b16a-a19eff6fc04a" providerId="ADAL" clId="{6A833C2B-FAB2-4F24-B0E8-0F680301DDD2}" dt="2024-01-24T16:27:01.469" v="4395" actId="21"/>
          <ac:grpSpMkLst>
            <pc:docMk/>
            <pc:sldMk cId="2345792053" sldId="271"/>
            <ac:grpSpMk id="38" creationId="{B36F67E8-F9E3-3B73-1C04-C9C447D9AC2D}"/>
          </ac:grpSpMkLst>
        </pc:grpChg>
        <pc:picChg chg="del">
          <ac:chgData name="Franziska Händschel" userId="e2149472-3187-4d00-b16a-a19eff6fc04a" providerId="ADAL" clId="{6A833C2B-FAB2-4F24-B0E8-0F680301DDD2}" dt="2024-01-24T13:59:51.622" v="1898" actId="478"/>
          <ac:picMkLst>
            <pc:docMk/>
            <pc:sldMk cId="2345792053" sldId="271"/>
            <ac:picMk id="14" creationId="{1C94CD47-7243-AF48-F7E5-FEBE4A83831C}"/>
          </ac:picMkLst>
        </pc:picChg>
        <pc:picChg chg="del">
          <ac:chgData name="Franziska Händschel" userId="e2149472-3187-4d00-b16a-a19eff6fc04a" providerId="ADAL" clId="{6A833C2B-FAB2-4F24-B0E8-0F680301DDD2}" dt="2024-01-24T13:47:06.113" v="1487" actId="478"/>
          <ac:picMkLst>
            <pc:docMk/>
            <pc:sldMk cId="2345792053" sldId="271"/>
            <ac:picMk id="15" creationId="{6C01759E-2858-296E-13BE-E9A7FEC043B3}"/>
          </ac:picMkLst>
        </pc:picChg>
        <pc:picChg chg="del">
          <ac:chgData name="Franziska Händschel" userId="e2149472-3187-4d00-b16a-a19eff6fc04a" providerId="ADAL" clId="{6A833C2B-FAB2-4F24-B0E8-0F680301DDD2}" dt="2024-01-24T14:01:29.303" v="1941" actId="478"/>
          <ac:picMkLst>
            <pc:docMk/>
            <pc:sldMk cId="2345792053" sldId="271"/>
            <ac:picMk id="16" creationId="{8D282091-60D4-185A-EDC0-0DB96CDABFCA}"/>
          </ac:picMkLst>
        </pc:picChg>
        <pc:picChg chg="mod">
          <ac:chgData name="Franziska Händschel" userId="e2149472-3187-4d00-b16a-a19eff6fc04a" providerId="ADAL" clId="{6A833C2B-FAB2-4F24-B0E8-0F680301DDD2}" dt="2024-01-24T14:06:12.757" v="2063"/>
          <ac:picMkLst>
            <pc:docMk/>
            <pc:sldMk cId="2345792053" sldId="271"/>
            <ac:picMk id="39" creationId="{99506695-CD4E-3F85-F5E7-62B188885D4B}"/>
          </ac:picMkLst>
        </pc:picChg>
      </pc:sldChg>
      <pc:sldChg chg="addSp delSp modSp add mod modClrScheme chgLayout">
        <pc:chgData name="Franziska Händschel" userId="e2149472-3187-4d00-b16a-a19eff6fc04a" providerId="ADAL" clId="{6A833C2B-FAB2-4F24-B0E8-0F680301DDD2}" dt="2024-01-24T16:27:29.527" v="4400" actId="700"/>
        <pc:sldMkLst>
          <pc:docMk/>
          <pc:sldMk cId="1239764186" sldId="272"/>
        </pc:sldMkLst>
        <pc:spChg chg="del mod">
          <ac:chgData name="Franziska Händschel" userId="e2149472-3187-4d00-b16a-a19eff6fc04a" providerId="ADAL" clId="{6A833C2B-FAB2-4F24-B0E8-0F680301DDD2}" dt="2024-01-24T16:27:22.522" v="4399" actId="21"/>
          <ac:spMkLst>
            <pc:docMk/>
            <pc:sldMk cId="1239764186" sldId="272"/>
            <ac:spMk id="2" creationId="{FDD53692-21DD-4FBD-9C60-25A0694B3288}"/>
          </ac:spMkLst>
        </pc:spChg>
        <pc:spChg chg="add del mod">
          <ac:chgData name="Franziska Händschel" userId="e2149472-3187-4d00-b16a-a19eff6fc04a" providerId="ADAL" clId="{6A833C2B-FAB2-4F24-B0E8-0F680301DDD2}" dt="2024-01-24T16:27:22.522" v="4399" actId="21"/>
          <ac:spMkLst>
            <pc:docMk/>
            <pc:sldMk cId="1239764186" sldId="272"/>
            <ac:spMk id="3" creationId="{F55BB534-9D1D-509A-67D7-A69EA41A5D54}"/>
          </ac:spMkLst>
        </pc:spChg>
        <pc:spChg chg="del">
          <ac:chgData name="Franziska Händschel" userId="e2149472-3187-4d00-b16a-a19eff6fc04a" providerId="ADAL" clId="{6A833C2B-FAB2-4F24-B0E8-0F680301DDD2}" dt="2024-01-24T16:27:22.522" v="4399" actId="21"/>
          <ac:spMkLst>
            <pc:docMk/>
            <pc:sldMk cId="1239764186" sldId="272"/>
            <ac:spMk id="4" creationId="{18EE9A4D-9983-42FB-8DC1-B8651E73A66A}"/>
          </ac:spMkLst>
        </pc:spChg>
        <pc:spChg chg="add del mod">
          <ac:chgData name="Franziska Händschel" userId="e2149472-3187-4d00-b16a-a19eff6fc04a" providerId="ADAL" clId="{6A833C2B-FAB2-4F24-B0E8-0F680301DDD2}" dt="2024-01-24T16:27:22.522" v="4399" actId="21"/>
          <ac:spMkLst>
            <pc:docMk/>
            <pc:sldMk cId="1239764186" sldId="272"/>
            <ac:spMk id="5" creationId="{BE9CC27D-D113-4085-46E6-A90A8498C19C}"/>
          </ac:spMkLst>
        </pc:spChg>
        <pc:spChg chg="add del">
          <ac:chgData name="Franziska Händschel" userId="e2149472-3187-4d00-b16a-a19eff6fc04a" providerId="ADAL" clId="{6A833C2B-FAB2-4F24-B0E8-0F680301DDD2}" dt="2024-01-24T14:08:10.058" v="2091" actId="478"/>
          <ac:spMkLst>
            <pc:docMk/>
            <pc:sldMk cId="1239764186" sldId="272"/>
            <ac:spMk id="7" creationId="{74940F92-DDF2-7CFE-4D09-2E2DD48D2C77}"/>
          </ac:spMkLst>
        </pc:spChg>
        <pc:spChg chg="del mod">
          <ac:chgData name="Franziska Händschel" userId="e2149472-3187-4d00-b16a-a19eff6fc04a" providerId="ADAL" clId="{6A833C2B-FAB2-4F24-B0E8-0F680301DDD2}" dt="2024-01-24T14:08:08.043" v="2090" actId="21"/>
          <ac:spMkLst>
            <pc:docMk/>
            <pc:sldMk cId="1239764186" sldId="272"/>
            <ac:spMk id="8" creationId="{3AA56B17-E9C0-7A37-E406-AF772888FEFF}"/>
          </ac:spMkLst>
        </pc:spChg>
        <pc:spChg chg="del mod">
          <ac:chgData name="Franziska Händschel" userId="e2149472-3187-4d00-b16a-a19eff6fc04a" providerId="ADAL" clId="{6A833C2B-FAB2-4F24-B0E8-0F680301DDD2}" dt="2024-01-24T14:08:08.043" v="2090" actId="21"/>
          <ac:spMkLst>
            <pc:docMk/>
            <pc:sldMk cId="1239764186" sldId="272"/>
            <ac:spMk id="11" creationId="{6D74F798-9DBA-6119-F6ED-CC3F3F487550}"/>
          </ac:spMkLst>
        </pc:spChg>
        <pc:spChg chg="del">
          <ac:chgData name="Franziska Händschel" userId="e2149472-3187-4d00-b16a-a19eff6fc04a" providerId="ADAL" clId="{6A833C2B-FAB2-4F24-B0E8-0F680301DDD2}" dt="2024-01-24T14:08:10.058" v="2091" actId="478"/>
          <ac:spMkLst>
            <pc:docMk/>
            <pc:sldMk cId="1239764186" sldId="272"/>
            <ac:spMk id="13" creationId="{AFAA861E-2DC7-DB9F-8ECE-38CE3FC7C6DD}"/>
          </ac:spMkLst>
        </pc:spChg>
        <pc:spChg chg="del">
          <ac:chgData name="Franziska Händschel" userId="e2149472-3187-4d00-b16a-a19eff6fc04a" providerId="ADAL" clId="{6A833C2B-FAB2-4F24-B0E8-0F680301DDD2}" dt="2024-01-24T14:08:30.442" v="2122" actId="478"/>
          <ac:spMkLst>
            <pc:docMk/>
            <pc:sldMk cId="1239764186" sldId="272"/>
            <ac:spMk id="22" creationId="{95BA1776-36D8-0AF4-33B4-9560424F74E6}"/>
          </ac:spMkLst>
        </pc:spChg>
        <pc:spChg chg="del">
          <ac:chgData name="Franziska Händschel" userId="e2149472-3187-4d00-b16a-a19eff6fc04a" providerId="ADAL" clId="{6A833C2B-FAB2-4F24-B0E8-0F680301DDD2}" dt="2024-01-24T14:08:30.442" v="2122" actId="478"/>
          <ac:spMkLst>
            <pc:docMk/>
            <pc:sldMk cId="1239764186" sldId="272"/>
            <ac:spMk id="23" creationId="{F573A5EE-91F3-2F90-7163-3E0E0164B5BD}"/>
          </ac:spMkLst>
        </pc:spChg>
        <pc:spChg chg="del">
          <ac:chgData name="Franziska Händschel" userId="e2149472-3187-4d00-b16a-a19eff6fc04a" providerId="ADAL" clId="{6A833C2B-FAB2-4F24-B0E8-0F680301DDD2}" dt="2024-01-24T14:08:30.442" v="2122" actId="478"/>
          <ac:spMkLst>
            <pc:docMk/>
            <pc:sldMk cId="1239764186" sldId="272"/>
            <ac:spMk id="36" creationId="{C3D6C430-7CC1-AE5D-13B6-891E5FD1A5CC}"/>
          </ac:spMkLst>
        </pc:spChg>
        <pc:spChg chg="del">
          <ac:chgData name="Franziska Händschel" userId="e2149472-3187-4d00-b16a-a19eff6fc04a" providerId="ADAL" clId="{6A833C2B-FAB2-4F24-B0E8-0F680301DDD2}" dt="2024-01-24T14:08:30.442" v="2122" actId="478"/>
          <ac:spMkLst>
            <pc:docMk/>
            <pc:sldMk cId="1239764186" sldId="272"/>
            <ac:spMk id="37" creationId="{3A1ABC98-285A-C574-5DF5-05C4EDAA5647}"/>
          </ac:spMkLst>
        </pc:spChg>
        <pc:spChg chg="del">
          <ac:chgData name="Franziska Händschel" userId="e2149472-3187-4d00-b16a-a19eff6fc04a" providerId="ADAL" clId="{6A833C2B-FAB2-4F24-B0E8-0F680301DDD2}" dt="2024-01-24T14:08:10.058" v="2091" actId="478"/>
          <ac:spMkLst>
            <pc:docMk/>
            <pc:sldMk cId="1239764186" sldId="272"/>
            <ac:spMk id="42" creationId="{41532DEE-5BD0-E4DC-3BEE-93D014F1B244}"/>
          </ac:spMkLst>
        </pc:spChg>
        <pc:grpChg chg="del">
          <ac:chgData name="Franziska Händschel" userId="e2149472-3187-4d00-b16a-a19eff6fc04a" providerId="ADAL" clId="{6A833C2B-FAB2-4F24-B0E8-0F680301DDD2}" dt="2024-01-24T16:27:22.522" v="4399" actId="21"/>
          <ac:grpSpMkLst>
            <pc:docMk/>
            <pc:sldMk cId="1239764186" sldId="272"/>
            <ac:grpSpMk id="38" creationId="{B36F67E8-F9E3-3B73-1C04-C9C447D9AC2D}"/>
          </ac:grpSpMkLst>
        </pc:grpChg>
      </pc:sldChg>
      <pc:sldChg chg="addSp delSp modSp add mod modClrScheme chgLayout">
        <pc:chgData name="Franziska Händschel" userId="e2149472-3187-4d00-b16a-a19eff6fc04a" providerId="ADAL" clId="{6A833C2B-FAB2-4F24-B0E8-0F680301DDD2}" dt="2024-01-24T16:28:36.845" v="4415" actId="34135"/>
        <pc:sldMkLst>
          <pc:docMk/>
          <pc:sldMk cId="1488821042" sldId="273"/>
        </pc:sldMkLst>
        <pc:spChg chg="del mod">
          <ac:chgData name="Franziska Händschel" userId="e2149472-3187-4d00-b16a-a19eff6fc04a" providerId="ADAL" clId="{6A833C2B-FAB2-4F24-B0E8-0F680301DDD2}" dt="2024-01-24T16:27:53.830" v="4405" actId="21"/>
          <ac:spMkLst>
            <pc:docMk/>
            <pc:sldMk cId="1488821042" sldId="273"/>
            <ac:spMk id="2" creationId="{FDD53692-21DD-4FBD-9C60-25A0694B3288}"/>
          </ac:spMkLst>
        </pc:spChg>
        <pc:spChg chg="del mod">
          <ac:chgData name="Franziska Händschel" userId="e2149472-3187-4d00-b16a-a19eff6fc04a" providerId="ADAL" clId="{6A833C2B-FAB2-4F24-B0E8-0F680301DDD2}" dt="2024-01-24T16:27:53.830" v="4405" actId="21"/>
          <ac:spMkLst>
            <pc:docMk/>
            <pc:sldMk cId="1488821042" sldId="273"/>
            <ac:spMk id="3" creationId="{F55BB534-9D1D-509A-67D7-A69EA41A5D54}"/>
          </ac:spMkLst>
        </pc:spChg>
        <pc:spChg chg="del">
          <ac:chgData name="Franziska Händschel" userId="e2149472-3187-4d00-b16a-a19eff6fc04a" providerId="ADAL" clId="{6A833C2B-FAB2-4F24-B0E8-0F680301DDD2}" dt="2024-01-24T16:27:53.830" v="4405" actId="21"/>
          <ac:spMkLst>
            <pc:docMk/>
            <pc:sldMk cId="1488821042" sldId="273"/>
            <ac:spMk id="4" creationId="{18EE9A4D-9983-42FB-8DC1-B8651E73A66A}"/>
          </ac:spMkLst>
        </pc:spChg>
        <pc:spChg chg="del mod">
          <ac:chgData name="Franziska Händschel" userId="e2149472-3187-4d00-b16a-a19eff6fc04a" providerId="ADAL" clId="{6A833C2B-FAB2-4F24-B0E8-0F680301DDD2}" dt="2024-01-24T16:27:53.830" v="4405" actId="21"/>
          <ac:spMkLst>
            <pc:docMk/>
            <pc:sldMk cId="1488821042" sldId="273"/>
            <ac:spMk id="5" creationId="{BE9CC27D-D113-4085-46E6-A90A8498C19C}"/>
          </ac:spMkLst>
        </pc:spChg>
        <pc:spChg chg="mod">
          <ac:chgData name="Franziska Händschel" userId="e2149472-3187-4d00-b16a-a19eff6fc04a" providerId="ADAL" clId="{6A833C2B-FAB2-4F24-B0E8-0F680301DDD2}" dt="2024-01-24T14:22:00.624" v="2368" actId="14861"/>
          <ac:spMkLst>
            <pc:docMk/>
            <pc:sldMk cId="1488821042" sldId="273"/>
            <ac:spMk id="7" creationId="{3C71C783-2C0B-4131-9CEA-520D3C3F7ABE}"/>
          </ac:spMkLst>
        </pc:spChg>
        <pc:spChg chg="mod">
          <ac:chgData name="Franziska Händschel" userId="e2149472-3187-4d00-b16a-a19eff6fc04a" providerId="ADAL" clId="{6A833C2B-FAB2-4F24-B0E8-0F680301DDD2}" dt="2024-01-24T14:17:17.253" v="2345" actId="14100"/>
          <ac:spMkLst>
            <pc:docMk/>
            <pc:sldMk cId="1488821042" sldId="273"/>
            <ac:spMk id="8" creationId="{6DB318D3-32CE-9456-1F27-40339DC896C6}"/>
          </ac:spMkLst>
        </pc:spChg>
        <pc:spChg chg="add del mod">
          <ac:chgData name="Franziska Händschel" userId="e2149472-3187-4d00-b16a-a19eff6fc04a" providerId="ADAL" clId="{6A833C2B-FAB2-4F24-B0E8-0F680301DDD2}" dt="2024-01-24T16:27:53.830" v="4405" actId="21"/>
          <ac:spMkLst>
            <pc:docMk/>
            <pc:sldMk cId="1488821042" sldId="273"/>
            <ac:spMk id="12" creationId="{B42F7D32-2DE7-FF25-6053-5E9B4058A178}"/>
          </ac:spMkLst>
        </pc:spChg>
        <pc:spChg chg="add del">
          <ac:chgData name="Franziska Händschel" userId="e2149472-3187-4d00-b16a-a19eff6fc04a" providerId="ADAL" clId="{6A833C2B-FAB2-4F24-B0E8-0F680301DDD2}" dt="2024-01-24T14:14:06.673" v="2254"/>
          <ac:spMkLst>
            <pc:docMk/>
            <pc:sldMk cId="1488821042" sldId="273"/>
            <ac:spMk id="13" creationId="{EA6849CB-5939-955C-3FE8-B738746ED697}"/>
          </ac:spMkLst>
        </pc:spChg>
        <pc:spChg chg="add mod">
          <ac:chgData name="Franziska Händschel" userId="e2149472-3187-4d00-b16a-a19eff6fc04a" providerId="ADAL" clId="{6A833C2B-FAB2-4F24-B0E8-0F680301DDD2}" dt="2024-01-24T16:28:22.026" v="4412" actId="34135"/>
          <ac:spMkLst>
            <pc:docMk/>
            <pc:sldMk cId="1488821042" sldId="273"/>
            <ac:spMk id="14" creationId="{2F9D9EE6-DBDE-C944-9EDB-FFE29422F507}"/>
          </ac:spMkLst>
        </pc:spChg>
        <pc:spChg chg="add del">
          <ac:chgData name="Franziska Händschel" userId="e2149472-3187-4d00-b16a-a19eff6fc04a" providerId="ADAL" clId="{6A833C2B-FAB2-4F24-B0E8-0F680301DDD2}" dt="2024-01-24T14:14:06.673" v="2254"/>
          <ac:spMkLst>
            <pc:docMk/>
            <pc:sldMk cId="1488821042" sldId="273"/>
            <ac:spMk id="14" creationId="{C2BB4A8A-359D-21FB-B16D-903D418EEBAC}"/>
          </ac:spMkLst>
        </pc:spChg>
        <pc:spChg chg="add del">
          <ac:chgData name="Franziska Händschel" userId="e2149472-3187-4d00-b16a-a19eff6fc04a" providerId="ADAL" clId="{6A833C2B-FAB2-4F24-B0E8-0F680301DDD2}" dt="2024-01-24T14:14:06.673" v="2254"/>
          <ac:spMkLst>
            <pc:docMk/>
            <pc:sldMk cId="1488821042" sldId="273"/>
            <ac:spMk id="15" creationId="{7F5217AD-8BBE-0153-6011-A6487437A175}"/>
          </ac:spMkLst>
        </pc:spChg>
        <pc:spChg chg="add mod">
          <ac:chgData name="Franziska Händschel" userId="e2149472-3187-4d00-b16a-a19eff6fc04a" providerId="ADAL" clId="{6A833C2B-FAB2-4F24-B0E8-0F680301DDD2}" dt="2024-01-24T16:28:36.845" v="4415" actId="34135"/>
          <ac:spMkLst>
            <pc:docMk/>
            <pc:sldMk cId="1488821042" sldId="273"/>
            <ac:spMk id="15" creationId="{D5F044FF-21E2-ECBF-FD57-6C97DC5C231E}"/>
          </ac:spMkLst>
        </pc:spChg>
        <pc:spChg chg="add del">
          <ac:chgData name="Franziska Händschel" userId="e2149472-3187-4d00-b16a-a19eff6fc04a" providerId="ADAL" clId="{6A833C2B-FAB2-4F24-B0E8-0F680301DDD2}" dt="2024-01-24T14:14:11.097" v="2257"/>
          <ac:spMkLst>
            <pc:docMk/>
            <pc:sldMk cId="1488821042" sldId="273"/>
            <ac:spMk id="16" creationId="{DDF726F2-6A40-E8D3-20D3-F3318AB73580}"/>
          </ac:spMkLst>
        </pc:spChg>
        <pc:spChg chg="add del">
          <ac:chgData name="Franziska Händschel" userId="e2149472-3187-4d00-b16a-a19eff6fc04a" providerId="ADAL" clId="{6A833C2B-FAB2-4F24-B0E8-0F680301DDD2}" dt="2024-01-24T14:14:11.097" v="2257"/>
          <ac:spMkLst>
            <pc:docMk/>
            <pc:sldMk cId="1488821042" sldId="273"/>
            <ac:spMk id="17" creationId="{B8EAF84F-D2C2-FAC9-8736-4C826A97C7CD}"/>
          </ac:spMkLst>
        </pc:spChg>
        <pc:spChg chg="add del">
          <ac:chgData name="Franziska Händschel" userId="e2149472-3187-4d00-b16a-a19eff6fc04a" providerId="ADAL" clId="{6A833C2B-FAB2-4F24-B0E8-0F680301DDD2}" dt="2024-01-24T14:14:11.097" v="2257"/>
          <ac:spMkLst>
            <pc:docMk/>
            <pc:sldMk cId="1488821042" sldId="273"/>
            <ac:spMk id="18" creationId="{8EDFA445-B320-1B07-102E-463180BAE350}"/>
          </ac:spMkLst>
        </pc:spChg>
        <pc:spChg chg="add del mod">
          <ac:chgData name="Franziska Händschel" userId="e2149472-3187-4d00-b16a-a19eff6fc04a" providerId="ADAL" clId="{6A833C2B-FAB2-4F24-B0E8-0F680301DDD2}" dt="2024-01-24T16:27:53.830" v="4405" actId="21"/>
          <ac:spMkLst>
            <pc:docMk/>
            <pc:sldMk cId="1488821042" sldId="273"/>
            <ac:spMk id="19" creationId="{E0A1D8EC-B46E-0370-53CD-C6DD1A120976}"/>
          </ac:spMkLst>
        </pc:spChg>
        <pc:grpChg chg="add del mod">
          <ac:chgData name="Franziska Händschel" userId="e2149472-3187-4d00-b16a-a19eff6fc04a" providerId="ADAL" clId="{6A833C2B-FAB2-4F24-B0E8-0F680301DDD2}" dt="2024-01-24T16:27:53.830" v="4405" actId="21"/>
          <ac:grpSpMkLst>
            <pc:docMk/>
            <pc:sldMk cId="1488821042" sldId="273"/>
            <ac:grpSpMk id="6" creationId="{FA052211-321C-B8A8-4AB5-F31768E37714}"/>
          </ac:grpSpMkLst>
        </pc:grpChg>
        <pc:grpChg chg="del mod">
          <ac:chgData name="Franziska Händschel" userId="e2149472-3187-4d00-b16a-a19eff6fc04a" providerId="ADAL" clId="{6A833C2B-FAB2-4F24-B0E8-0F680301DDD2}" dt="2024-01-24T14:20:36.106" v="2357" actId="478"/>
          <ac:grpSpMkLst>
            <pc:docMk/>
            <pc:sldMk cId="1488821042" sldId="273"/>
            <ac:grpSpMk id="9" creationId="{26FB026F-4B1F-974F-A883-7A67FC4199F2}"/>
          </ac:grpSpMkLst>
        </pc:grpChg>
        <pc:grpChg chg="del">
          <ac:chgData name="Franziska Händschel" userId="e2149472-3187-4d00-b16a-a19eff6fc04a" providerId="ADAL" clId="{6A833C2B-FAB2-4F24-B0E8-0F680301DDD2}" dt="2024-01-24T16:27:53.830" v="4405" actId="21"/>
          <ac:grpSpMkLst>
            <pc:docMk/>
            <pc:sldMk cId="1488821042" sldId="273"/>
            <ac:grpSpMk id="38" creationId="{B36F67E8-F9E3-3B73-1C04-C9C447D9AC2D}"/>
          </ac:grpSpMkLst>
        </pc:grpChg>
        <pc:picChg chg="del mod">
          <ac:chgData name="Franziska Händschel" userId="e2149472-3187-4d00-b16a-a19eff6fc04a" providerId="ADAL" clId="{6A833C2B-FAB2-4F24-B0E8-0F680301DDD2}" dt="2024-01-24T14:20:36.106" v="2357" actId="478"/>
          <ac:picMkLst>
            <pc:docMk/>
            <pc:sldMk cId="1488821042" sldId="273"/>
            <ac:picMk id="10" creationId="{472166A0-3ECE-9130-E7EA-6A3C083CF082}"/>
          </ac:picMkLst>
        </pc:picChg>
        <pc:picChg chg="del mod">
          <ac:chgData name="Franziska Händschel" userId="e2149472-3187-4d00-b16a-a19eff6fc04a" providerId="ADAL" clId="{6A833C2B-FAB2-4F24-B0E8-0F680301DDD2}" dt="2024-01-24T14:20:39.869" v="2358" actId="478"/>
          <ac:picMkLst>
            <pc:docMk/>
            <pc:sldMk cId="1488821042" sldId="273"/>
            <ac:picMk id="11" creationId="{E80EC01F-1B14-AB12-6757-C150E7159ED4}"/>
          </ac:picMkLst>
        </pc:picChg>
        <pc:picChg chg="add del mod">
          <ac:chgData name="Franziska Händschel" userId="e2149472-3187-4d00-b16a-a19eff6fc04a" providerId="ADAL" clId="{6A833C2B-FAB2-4F24-B0E8-0F680301DDD2}" dt="2024-01-24T16:27:53.830" v="4405" actId="21"/>
          <ac:picMkLst>
            <pc:docMk/>
            <pc:sldMk cId="1488821042" sldId="273"/>
            <ac:picMk id="13" creationId="{53C5D2B3-6246-43A0-F441-1D5355A18EBC}"/>
          </ac:picMkLst>
        </pc:picChg>
        <pc:picChg chg="add del mod">
          <ac:chgData name="Franziska Händschel" userId="e2149472-3187-4d00-b16a-a19eff6fc04a" providerId="ADAL" clId="{6A833C2B-FAB2-4F24-B0E8-0F680301DDD2}" dt="2024-01-24T14:20:33.610" v="2356" actId="21"/>
          <ac:picMkLst>
            <pc:docMk/>
            <pc:sldMk cId="1488821042" sldId="273"/>
            <ac:picMk id="20" creationId="{557515BE-71E4-0257-F9E9-10C19BFBFF6C}"/>
          </ac:picMkLst>
        </pc:picChg>
      </pc:sldChg>
      <pc:sldChg chg="add del">
        <pc:chgData name="Franziska Händschel" userId="e2149472-3187-4d00-b16a-a19eff6fc04a" providerId="ADAL" clId="{6A833C2B-FAB2-4F24-B0E8-0F680301DDD2}" dt="2024-01-24T14:28:37.615" v="2381" actId="47"/>
        <pc:sldMkLst>
          <pc:docMk/>
          <pc:sldMk cId="941201328" sldId="274"/>
        </pc:sldMkLst>
      </pc:sldChg>
      <pc:sldChg chg="addSp delSp modSp add mod ord modClrScheme chgLayout">
        <pc:chgData name="Franziska Händschel" userId="e2149472-3187-4d00-b16a-a19eff6fc04a" providerId="ADAL" clId="{6A833C2B-FAB2-4F24-B0E8-0F680301DDD2}" dt="2024-01-24T16:30:43.491" v="4429" actId="700"/>
        <pc:sldMkLst>
          <pc:docMk/>
          <pc:sldMk cId="3083859578" sldId="274"/>
        </pc:sldMkLst>
        <pc:spChg chg="del">
          <ac:chgData name="Franziska Händschel" userId="e2149472-3187-4d00-b16a-a19eff6fc04a" providerId="ADAL" clId="{6A833C2B-FAB2-4F24-B0E8-0F680301DDD2}" dt="2024-01-24T14:29:02.474" v="2410" actId="478"/>
          <ac:spMkLst>
            <pc:docMk/>
            <pc:sldMk cId="3083859578" sldId="274"/>
            <ac:spMk id="2" creationId="{596D85FF-7672-CF35-09AB-1E6C445A6A33}"/>
          </ac:spMkLst>
        </pc:spChg>
        <pc:spChg chg="del">
          <ac:chgData name="Franziska Händschel" userId="e2149472-3187-4d00-b16a-a19eff6fc04a" providerId="ADAL" clId="{6A833C2B-FAB2-4F24-B0E8-0F680301DDD2}" dt="2024-01-24T16:30:12.879" v="4425" actId="21"/>
          <ac:spMkLst>
            <pc:docMk/>
            <pc:sldMk cId="3083859578" sldId="274"/>
            <ac:spMk id="3" creationId="{EBE28F8D-49AF-72DB-0FC2-B62B5B4323F2}"/>
          </ac:spMkLst>
        </pc:spChg>
        <pc:spChg chg="del">
          <ac:chgData name="Franziska Händschel" userId="e2149472-3187-4d00-b16a-a19eff6fc04a" providerId="ADAL" clId="{6A833C2B-FAB2-4F24-B0E8-0F680301DDD2}" dt="2024-01-24T15:12:20.368" v="3592" actId="478"/>
          <ac:spMkLst>
            <pc:docMk/>
            <pc:sldMk cId="3083859578" sldId="274"/>
            <ac:spMk id="4" creationId="{865F787E-608A-4644-F251-1657FB2E3B3D}"/>
          </ac:spMkLst>
        </pc:spChg>
        <pc:spChg chg="del">
          <ac:chgData name="Franziska Händschel" userId="e2149472-3187-4d00-b16a-a19eff6fc04a" providerId="ADAL" clId="{6A833C2B-FAB2-4F24-B0E8-0F680301DDD2}" dt="2024-01-24T14:29:02.474" v="2410" actId="478"/>
          <ac:spMkLst>
            <pc:docMk/>
            <pc:sldMk cId="3083859578" sldId="274"/>
            <ac:spMk id="5" creationId="{38A97CE2-3908-559B-559D-146FAE58F844}"/>
          </ac:spMkLst>
        </pc:spChg>
        <pc:spChg chg="del mod">
          <ac:chgData name="Franziska Händschel" userId="e2149472-3187-4d00-b16a-a19eff6fc04a" providerId="ADAL" clId="{6A833C2B-FAB2-4F24-B0E8-0F680301DDD2}" dt="2024-01-24T16:30:12.879" v="4425" actId="21"/>
          <ac:spMkLst>
            <pc:docMk/>
            <pc:sldMk cId="3083859578" sldId="274"/>
            <ac:spMk id="7" creationId="{777001AE-CBD0-444D-BEA1-86C79E6CEBCF}"/>
          </ac:spMkLst>
        </pc:spChg>
        <pc:spChg chg="del">
          <ac:chgData name="Franziska Händschel" userId="e2149472-3187-4d00-b16a-a19eff6fc04a" providerId="ADAL" clId="{6A833C2B-FAB2-4F24-B0E8-0F680301DDD2}" dt="2024-01-24T14:29:02.474" v="2410" actId="478"/>
          <ac:spMkLst>
            <pc:docMk/>
            <pc:sldMk cId="3083859578" sldId="274"/>
            <ac:spMk id="8" creationId="{81D8118C-004F-087D-BE4E-1A8352352DC7}"/>
          </ac:spMkLst>
        </pc:spChg>
        <pc:spChg chg="del">
          <ac:chgData name="Franziska Händschel" userId="e2149472-3187-4d00-b16a-a19eff6fc04a" providerId="ADAL" clId="{6A833C2B-FAB2-4F24-B0E8-0F680301DDD2}" dt="2024-01-24T14:29:02.474" v="2410" actId="478"/>
          <ac:spMkLst>
            <pc:docMk/>
            <pc:sldMk cId="3083859578" sldId="274"/>
            <ac:spMk id="10" creationId="{AEBFDABE-0C67-30C7-BC32-C67A4EC09200}"/>
          </ac:spMkLst>
        </pc:spChg>
        <pc:spChg chg="del">
          <ac:chgData name="Franziska Händschel" userId="e2149472-3187-4d00-b16a-a19eff6fc04a" providerId="ADAL" clId="{6A833C2B-FAB2-4F24-B0E8-0F680301DDD2}" dt="2024-01-24T14:29:02.474" v="2410" actId="478"/>
          <ac:spMkLst>
            <pc:docMk/>
            <pc:sldMk cId="3083859578" sldId="274"/>
            <ac:spMk id="11" creationId="{9B34039D-5B9F-7363-891E-40DBD37C4A62}"/>
          </ac:spMkLst>
        </pc:spChg>
        <pc:spChg chg="del">
          <ac:chgData name="Franziska Händschel" userId="e2149472-3187-4d00-b16a-a19eff6fc04a" providerId="ADAL" clId="{6A833C2B-FAB2-4F24-B0E8-0F680301DDD2}" dt="2024-01-24T14:29:02.474" v="2410" actId="478"/>
          <ac:spMkLst>
            <pc:docMk/>
            <pc:sldMk cId="3083859578" sldId="274"/>
            <ac:spMk id="12" creationId="{42579BAC-DCB8-02AF-1459-7CC066547E07}"/>
          </ac:spMkLst>
        </pc:spChg>
        <pc:spChg chg="del">
          <ac:chgData name="Franziska Händschel" userId="e2149472-3187-4d00-b16a-a19eff6fc04a" providerId="ADAL" clId="{6A833C2B-FAB2-4F24-B0E8-0F680301DDD2}" dt="2024-01-24T14:29:02.474" v="2410" actId="478"/>
          <ac:spMkLst>
            <pc:docMk/>
            <pc:sldMk cId="3083859578" sldId="274"/>
            <ac:spMk id="13" creationId="{85D10B2D-63FB-5B63-8953-5A902C1C1DE6}"/>
          </ac:spMkLst>
        </pc:spChg>
        <pc:spChg chg="del">
          <ac:chgData name="Franziska Händschel" userId="e2149472-3187-4d00-b16a-a19eff6fc04a" providerId="ADAL" clId="{6A833C2B-FAB2-4F24-B0E8-0F680301DDD2}" dt="2024-01-24T14:29:02.474" v="2410" actId="478"/>
          <ac:spMkLst>
            <pc:docMk/>
            <pc:sldMk cId="3083859578" sldId="274"/>
            <ac:spMk id="14" creationId="{CCBAA544-CFE3-47E0-E496-4DABD036111E}"/>
          </ac:spMkLst>
        </pc:spChg>
        <pc:spChg chg="del">
          <ac:chgData name="Franziska Händschel" userId="e2149472-3187-4d00-b16a-a19eff6fc04a" providerId="ADAL" clId="{6A833C2B-FAB2-4F24-B0E8-0F680301DDD2}" dt="2024-01-24T14:29:02.474" v="2410" actId="478"/>
          <ac:spMkLst>
            <pc:docMk/>
            <pc:sldMk cId="3083859578" sldId="274"/>
            <ac:spMk id="16" creationId="{2D310EB4-4215-01ED-0937-0F141DF3AC38}"/>
          </ac:spMkLst>
        </pc:spChg>
        <pc:spChg chg="del">
          <ac:chgData name="Franziska Händschel" userId="e2149472-3187-4d00-b16a-a19eff6fc04a" providerId="ADAL" clId="{6A833C2B-FAB2-4F24-B0E8-0F680301DDD2}" dt="2024-01-24T14:29:02.474" v="2410" actId="478"/>
          <ac:spMkLst>
            <pc:docMk/>
            <pc:sldMk cId="3083859578" sldId="274"/>
            <ac:spMk id="17" creationId="{C7235D67-FE2E-31E7-7199-1D5348461726}"/>
          </ac:spMkLst>
        </pc:spChg>
        <pc:spChg chg="del">
          <ac:chgData name="Franziska Händschel" userId="e2149472-3187-4d00-b16a-a19eff6fc04a" providerId="ADAL" clId="{6A833C2B-FAB2-4F24-B0E8-0F680301DDD2}" dt="2024-01-24T14:29:02.474" v="2410" actId="478"/>
          <ac:spMkLst>
            <pc:docMk/>
            <pc:sldMk cId="3083859578" sldId="274"/>
            <ac:spMk id="18" creationId="{AF06A081-2608-5E4A-9F2C-D74C19F62C11}"/>
          </ac:spMkLst>
        </pc:spChg>
        <pc:spChg chg="del">
          <ac:chgData name="Franziska Händschel" userId="e2149472-3187-4d00-b16a-a19eff6fc04a" providerId="ADAL" clId="{6A833C2B-FAB2-4F24-B0E8-0F680301DDD2}" dt="2024-01-24T14:29:02.474" v="2410" actId="478"/>
          <ac:spMkLst>
            <pc:docMk/>
            <pc:sldMk cId="3083859578" sldId="274"/>
            <ac:spMk id="19" creationId="{8150D74A-14EC-0760-FE7D-6D1A3EDB61F2}"/>
          </ac:spMkLst>
        </pc:spChg>
        <pc:spChg chg="del">
          <ac:chgData name="Franziska Händschel" userId="e2149472-3187-4d00-b16a-a19eff6fc04a" providerId="ADAL" clId="{6A833C2B-FAB2-4F24-B0E8-0F680301DDD2}" dt="2024-01-24T14:29:02.474" v="2410" actId="478"/>
          <ac:spMkLst>
            <pc:docMk/>
            <pc:sldMk cId="3083859578" sldId="274"/>
            <ac:spMk id="20" creationId="{4AB479F4-037D-14D1-DD8B-D308DB0B03D1}"/>
          </ac:spMkLst>
        </pc:spChg>
        <pc:spChg chg="del">
          <ac:chgData name="Franziska Händschel" userId="e2149472-3187-4d00-b16a-a19eff6fc04a" providerId="ADAL" clId="{6A833C2B-FAB2-4F24-B0E8-0F680301DDD2}" dt="2024-01-24T14:29:02.474" v="2410" actId="478"/>
          <ac:spMkLst>
            <pc:docMk/>
            <pc:sldMk cId="3083859578" sldId="274"/>
            <ac:spMk id="21" creationId="{192A5AAC-AE93-266E-149F-0DBA1CB83865}"/>
          </ac:spMkLst>
        </pc:spChg>
        <pc:spChg chg="del">
          <ac:chgData name="Franziska Händschel" userId="e2149472-3187-4d00-b16a-a19eff6fc04a" providerId="ADAL" clId="{6A833C2B-FAB2-4F24-B0E8-0F680301DDD2}" dt="2024-01-24T14:29:02.474" v="2410" actId="478"/>
          <ac:spMkLst>
            <pc:docMk/>
            <pc:sldMk cId="3083859578" sldId="274"/>
            <ac:spMk id="22" creationId="{3A83B0DC-74E5-4B8D-7644-A9DD3FEC9632}"/>
          </ac:spMkLst>
        </pc:spChg>
        <pc:spChg chg="del">
          <ac:chgData name="Franziska Händschel" userId="e2149472-3187-4d00-b16a-a19eff6fc04a" providerId="ADAL" clId="{6A833C2B-FAB2-4F24-B0E8-0F680301DDD2}" dt="2024-01-24T14:29:02.474" v="2410" actId="478"/>
          <ac:spMkLst>
            <pc:docMk/>
            <pc:sldMk cId="3083859578" sldId="274"/>
            <ac:spMk id="23" creationId="{7EADB9B8-BF50-CD3D-64E6-E4E5C478498F}"/>
          </ac:spMkLst>
        </pc:spChg>
        <pc:spChg chg="del">
          <ac:chgData name="Franziska Händschel" userId="e2149472-3187-4d00-b16a-a19eff6fc04a" providerId="ADAL" clId="{6A833C2B-FAB2-4F24-B0E8-0F680301DDD2}" dt="2024-01-24T14:29:02.474" v="2410" actId="478"/>
          <ac:spMkLst>
            <pc:docMk/>
            <pc:sldMk cId="3083859578" sldId="274"/>
            <ac:spMk id="24" creationId="{7B81D3ED-D0E4-25DF-9580-18C20EDC5CD9}"/>
          </ac:spMkLst>
        </pc:spChg>
        <pc:spChg chg="add del mod">
          <ac:chgData name="Franziska Händschel" userId="e2149472-3187-4d00-b16a-a19eff6fc04a" providerId="ADAL" clId="{6A833C2B-FAB2-4F24-B0E8-0F680301DDD2}" dt="2024-01-24T16:30:12.879" v="4425" actId="21"/>
          <ac:spMkLst>
            <pc:docMk/>
            <pc:sldMk cId="3083859578" sldId="274"/>
            <ac:spMk id="27" creationId="{EAFCDCEF-E9FD-FBF6-788A-1F639D408D45}"/>
          </ac:spMkLst>
        </pc:spChg>
        <pc:spChg chg="add del mod">
          <ac:chgData name="Franziska Händschel" userId="e2149472-3187-4d00-b16a-a19eff6fc04a" providerId="ADAL" clId="{6A833C2B-FAB2-4F24-B0E8-0F680301DDD2}" dt="2024-01-24T16:30:12.879" v="4425" actId="21"/>
          <ac:spMkLst>
            <pc:docMk/>
            <pc:sldMk cId="3083859578" sldId="274"/>
            <ac:spMk id="28" creationId="{FDFCA2EB-5830-6166-8B1A-C603326AA9DC}"/>
          </ac:spMkLst>
        </pc:spChg>
        <pc:spChg chg="add del mod">
          <ac:chgData name="Franziska Händschel" userId="e2149472-3187-4d00-b16a-a19eff6fc04a" providerId="ADAL" clId="{6A833C2B-FAB2-4F24-B0E8-0F680301DDD2}" dt="2024-01-24T16:30:12.879" v="4425" actId="21"/>
          <ac:spMkLst>
            <pc:docMk/>
            <pc:sldMk cId="3083859578" sldId="274"/>
            <ac:spMk id="29" creationId="{E5F9D708-8A3F-9D0D-8E5E-023C0A484818}"/>
          </ac:spMkLst>
        </pc:spChg>
        <pc:spChg chg="add del mod">
          <ac:chgData name="Franziska Händschel" userId="e2149472-3187-4d00-b16a-a19eff6fc04a" providerId="ADAL" clId="{6A833C2B-FAB2-4F24-B0E8-0F680301DDD2}" dt="2024-01-24T14:44:49.256" v="2826" actId="478"/>
          <ac:spMkLst>
            <pc:docMk/>
            <pc:sldMk cId="3083859578" sldId="274"/>
            <ac:spMk id="30" creationId="{48A8E3F1-7074-FD46-29FE-5F0B63275C92}"/>
          </ac:spMkLst>
        </pc:spChg>
        <pc:spChg chg="add del mod">
          <ac:chgData name="Franziska Händschel" userId="e2149472-3187-4d00-b16a-a19eff6fc04a" providerId="ADAL" clId="{6A833C2B-FAB2-4F24-B0E8-0F680301DDD2}" dt="2024-01-24T15:12:20.368" v="3592" actId="478"/>
          <ac:spMkLst>
            <pc:docMk/>
            <pc:sldMk cId="3083859578" sldId="274"/>
            <ac:spMk id="31" creationId="{F2C5718D-AD42-DF06-D952-3EF22CF9CFF1}"/>
          </ac:spMkLst>
        </pc:spChg>
        <pc:spChg chg="add del mod">
          <ac:chgData name="Franziska Händschel" userId="e2149472-3187-4d00-b16a-a19eff6fc04a" providerId="ADAL" clId="{6A833C2B-FAB2-4F24-B0E8-0F680301DDD2}" dt="2024-01-24T16:30:12.879" v="4425" actId="21"/>
          <ac:spMkLst>
            <pc:docMk/>
            <pc:sldMk cId="3083859578" sldId="274"/>
            <ac:spMk id="32" creationId="{BAED163A-F7BB-038B-EF17-2C4FB9058248}"/>
          </ac:spMkLst>
        </pc:spChg>
        <pc:spChg chg="del">
          <ac:chgData name="Franziska Händschel" userId="e2149472-3187-4d00-b16a-a19eff6fc04a" providerId="ADAL" clId="{6A833C2B-FAB2-4F24-B0E8-0F680301DDD2}" dt="2024-01-24T14:29:02.474" v="2410" actId="478"/>
          <ac:spMkLst>
            <pc:docMk/>
            <pc:sldMk cId="3083859578" sldId="274"/>
            <ac:spMk id="33" creationId="{E8401E6E-770B-0894-990E-C82F5F3D28E8}"/>
          </ac:spMkLst>
        </pc:spChg>
        <pc:spChg chg="del">
          <ac:chgData name="Franziska Händschel" userId="e2149472-3187-4d00-b16a-a19eff6fc04a" providerId="ADAL" clId="{6A833C2B-FAB2-4F24-B0E8-0F680301DDD2}" dt="2024-01-24T14:29:02.474" v="2410" actId="478"/>
          <ac:spMkLst>
            <pc:docMk/>
            <pc:sldMk cId="3083859578" sldId="274"/>
            <ac:spMk id="34" creationId="{964FC062-91EA-1473-F81C-789F825BE7B5}"/>
          </ac:spMkLst>
        </pc:spChg>
        <pc:spChg chg="del">
          <ac:chgData name="Franziska Händschel" userId="e2149472-3187-4d00-b16a-a19eff6fc04a" providerId="ADAL" clId="{6A833C2B-FAB2-4F24-B0E8-0F680301DDD2}" dt="2024-01-24T14:29:02.474" v="2410" actId="478"/>
          <ac:spMkLst>
            <pc:docMk/>
            <pc:sldMk cId="3083859578" sldId="274"/>
            <ac:spMk id="35" creationId="{5B508559-4300-448E-66B7-85A09BC04907}"/>
          </ac:spMkLst>
        </pc:spChg>
        <pc:spChg chg="del">
          <ac:chgData name="Franziska Händschel" userId="e2149472-3187-4d00-b16a-a19eff6fc04a" providerId="ADAL" clId="{6A833C2B-FAB2-4F24-B0E8-0F680301DDD2}" dt="2024-01-24T14:29:02.474" v="2410" actId="478"/>
          <ac:spMkLst>
            <pc:docMk/>
            <pc:sldMk cId="3083859578" sldId="274"/>
            <ac:spMk id="36" creationId="{FDFC421D-E890-73E5-36CE-A99B116CA0A1}"/>
          </ac:spMkLst>
        </pc:spChg>
        <pc:spChg chg="del">
          <ac:chgData name="Franziska Händschel" userId="e2149472-3187-4d00-b16a-a19eff6fc04a" providerId="ADAL" clId="{6A833C2B-FAB2-4F24-B0E8-0F680301DDD2}" dt="2024-01-24T14:29:02.474" v="2410" actId="478"/>
          <ac:spMkLst>
            <pc:docMk/>
            <pc:sldMk cId="3083859578" sldId="274"/>
            <ac:spMk id="37" creationId="{A98B937F-0929-B520-0179-BF3DF459CC7A}"/>
          </ac:spMkLst>
        </pc:spChg>
        <pc:spChg chg="del">
          <ac:chgData name="Franziska Händschel" userId="e2149472-3187-4d00-b16a-a19eff6fc04a" providerId="ADAL" clId="{6A833C2B-FAB2-4F24-B0E8-0F680301DDD2}" dt="2024-01-24T14:29:02.474" v="2410" actId="478"/>
          <ac:spMkLst>
            <pc:docMk/>
            <pc:sldMk cId="3083859578" sldId="274"/>
            <ac:spMk id="38" creationId="{03A98728-0CEE-472C-FDE0-3E8861C8E04F}"/>
          </ac:spMkLst>
        </pc:spChg>
        <pc:spChg chg="del">
          <ac:chgData name="Franziska Händschel" userId="e2149472-3187-4d00-b16a-a19eff6fc04a" providerId="ADAL" clId="{6A833C2B-FAB2-4F24-B0E8-0F680301DDD2}" dt="2024-01-24T14:29:02.474" v="2410" actId="478"/>
          <ac:spMkLst>
            <pc:docMk/>
            <pc:sldMk cId="3083859578" sldId="274"/>
            <ac:spMk id="40" creationId="{375CB6D1-6589-47BB-8C15-5F792918EF29}"/>
          </ac:spMkLst>
        </pc:spChg>
        <pc:spChg chg="del">
          <ac:chgData name="Franziska Händschel" userId="e2149472-3187-4d00-b16a-a19eff6fc04a" providerId="ADAL" clId="{6A833C2B-FAB2-4F24-B0E8-0F680301DDD2}" dt="2024-01-24T14:29:02.474" v="2410" actId="478"/>
          <ac:spMkLst>
            <pc:docMk/>
            <pc:sldMk cId="3083859578" sldId="274"/>
            <ac:spMk id="42" creationId="{67DF2F9D-4273-19EE-887A-8B6AA7372727}"/>
          </ac:spMkLst>
        </pc:spChg>
        <pc:grpChg chg="del">
          <ac:chgData name="Franziska Händschel" userId="e2149472-3187-4d00-b16a-a19eff6fc04a" providerId="ADAL" clId="{6A833C2B-FAB2-4F24-B0E8-0F680301DDD2}" dt="2024-01-24T16:30:12.879" v="4425" actId="21"/>
          <ac:grpSpMkLst>
            <pc:docMk/>
            <pc:sldMk cId="3083859578" sldId="274"/>
            <ac:grpSpMk id="6" creationId="{12B3FE76-588C-A811-D0CC-72B684F12DA1}"/>
          </ac:grpSpMkLst>
        </pc:grpChg>
        <pc:graphicFrameChg chg="add del mod modGraphic">
          <ac:chgData name="Franziska Händschel" userId="e2149472-3187-4d00-b16a-a19eff6fc04a" providerId="ADAL" clId="{6A833C2B-FAB2-4F24-B0E8-0F680301DDD2}" dt="2024-01-24T14:45:03.983" v="2827" actId="21"/>
          <ac:graphicFrameMkLst>
            <pc:docMk/>
            <pc:sldMk cId="3083859578" sldId="274"/>
            <ac:graphicFrameMk id="15" creationId="{920A6123-13C1-6B15-9DB8-AD68CCD2D7EF}"/>
          </ac:graphicFrameMkLst>
        </pc:graphicFrameChg>
        <pc:graphicFrameChg chg="add del mod modGraphic">
          <ac:chgData name="Franziska Händschel" userId="e2149472-3187-4d00-b16a-a19eff6fc04a" providerId="ADAL" clId="{6A833C2B-FAB2-4F24-B0E8-0F680301DDD2}" dt="2024-01-24T16:30:12.879" v="4425" actId="21"/>
          <ac:graphicFrameMkLst>
            <pc:docMk/>
            <pc:sldMk cId="3083859578" sldId="274"/>
            <ac:graphicFrameMk id="26" creationId="{0BAA1124-97DD-EE62-995F-3335C2093E9F}"/>
          </ac:graphicFrameMkLst>
        </pc:graphicFrameChg>
      </pc:sldChg>
      <pc:sldChg chg="addSp delSp modSp add mod modClrScheme chgLayout">
        <pc:chgData name="Franziska Händschel" userId="e2149472-3187-4d00-b16a-a19eff6fc04a" providerId="ADAL" clId="{6A833C2B-FAB2-4F24-B0E8-0F680301DDD2}" dt="2024-01-24T16:30:51.676" v="4431" actId="700"/>
        <pc:sldMkLst>
          <pc:docMk/>
          <pc:sldMk cId="360665750" sldId="275"/>
        </pc:sldMkLst>
        <pc:spChg chg="del">
          <ac:chgData name="Franziska Händschel" userId="e2149472-3187-4d00-b16a-a19eff6fc04a" providerId="ADAL" clId="{6A833C2B-FAB2-4F24-B0E8-0F680301DDD2}" dt="2024-01-24T16:30:47.747" v="4430" actId="21"/>
          <ac:spMkLst>
            <pc:docMk/>
            <pc:sldMk cId="360665750" sldId="275"/>
            <ac:spMk id="3" creationId="{EBE28F8D-49AF-72DB-0FC2-B62B5B4323F2}"/>
          </ac:spMkLst>
        </pc:spChg>
        <pc:spChg chg="del">
          <ac:chgData name="Franziska Händschel" userId="e2149472-3187-4d00-b16a-a19eff6fc04a" providerId="ADAL" clId="{6A833C2B-FAB2-4F24-B0E8-0F680301DDD2}" dt="2024-01-24T15:12:34.206" v="3602" actId="478"/>
          <ac:spMkLst>
            <pc:docMk/>
            <pc:sldMk cId="360665750" sldId="275"/>
            <ac:spMk id="4" creationId="{865F787E-608A-4644-F251-1657FB2E3B3D}"/>
          </ac:spMkLst>
        </pc:spChg>
        <pc:spChg chg="add del mod">
          <ac:chgData name="Franziska Händschel" userId="e2149472-3187-4d00-b16a-a19eff6fc04a" providerId="ADAL" clId="{6A833C2B-FAB2-4F24-B0E8-0F680301DDD2}" dt="2024-01-24T16:30:47.747" v="4430" actId="21"/>
          <ac:spMkLst>
            <pc:docMk/>
            <pc:sldMk cId="360665750" sldId="275"/>
            <ac:spMk id="5" creationId="{21308BF8-0993-7477-E384-BFE5E3272D38}"/>
          </ac:spMkLst>
        </pc:spChg>
        <pc:spChg chg="del">
          <ac:chgData name="Franziska Händschel" userId="e2149472-3187-4d00-b16a-a19eff6fc04a" providerId="ADAL" clId="{6A833C2B-FAB2-4F24-B0E8-0F680301DDD2}" dt="2024-01-24T15:13:36.029" v="3616" actId="478"/>
          <ac:spMkLst>
            <pc:docMk/>
            <pc:sldMk cId="360665750" sldId="275"/>
            <ac:spMk id="7" creationId="{777001AE-CBD0-444D-BEA1-86C79E6CEBCF}"/>
          </ac:spMkLst>
        </pc:spChg>
        <pc:spChg chg="add del mod">
          <ac:chgData name="Franziska Händschel" userId="e2149472-3187-4d00-b16a-a19eff6fc04a" providerId="ADAL" clId="{6A833C2B-FAB2-4F24-B0E8-0F680301DDD2}" dt="2024-01-24T14:52:34.894" v="2957" actId="21"/>
          <ac:spMkLst>
            <pc:docMk/>
            <pc:sldMk cId="360665750" sldId="275"/>
            <ac:spMk id="8" creationId="{AEB48EC6-396F-88AD-BB40-372AB73A7D5E}"/>
          </ac:spMkLst>
        </pc:spChg>
        <pc:spChg chg="add del mod">
          <ac:chgData name="Franziska Händschel" userId="e2149472-3187-4d00-b16a-a19eff6fc04a" providerId="ADAL" clId="{6A833C2B-FAB2-4F24-B0E8-0F680301DDD2}" dt="2024-01-24T14:52:34.894" v="2957" actId="21"/>
          <ac:spMkLst>
            <pc:docMk/>
            <pc:sldMk cId="360665750" sldId="275"/>
            <ac:spMk id="10" creationId="{BC65102B-1495-DE06-4AE2-C9E7437B5E33}"/>
          </ac:spMkLst>
        </pc:spChg>
        <pc:spChg chg="add del mod">
          <ac:chgData name="Franziska Händschel" userId="e2149472-3187-4d00-b16a-a19eff6fc04a" providerId="ADAL" clId="{6A833C2B-FAB2-4F24-B0E8-0F680301DDD2}" dt="2024-01-24T16:30:47.747" v="4430" actId="21"/>
          <ac:spMkLst>
            <pc:docMk/>
            <pc:sldMk cId="360665750" sldId="275"/>
            <ac:spMk id="11" creationId="{8D48C037-6A74-9934-1A89-244B76B49E7A}"/>
          </ac:spMkLst>
        </pc:spChg>
        <pc:spChg chg="add del mod">
          <ac:chgData name="Franziska Händschel" userId="e2149472-3187-4d00-b16a-a19eff6fc04a" providerId="ADAL" clId="{6A833C2B-FAB2-4F24-B0E8-0F680301DDD2}" dt="2024-01-24T16:30:47.747" v="4430" actId="21"/>
          <ac:spMkLst>
            <pc:docMk/>
            <pc:sldMk cId="360665750" sldId="275"/>
            <ac:spMk id="12" creationId="{576DA8C1-34DD-7F6A-1CAC-F9D34B881D0C}"/>
          </ac:spMkLst>
        </pc:spChg>
        <pc:spChg chg="add del mod">
          <ac:chgData name="Franziska Händschel" userId="e2149472-3187-4d00-b16a-a19eff6fc04a" providerId="ADAL" clId="{6A833C2B-FAB2-4F24-B0E8-0F680301DDD2}" dt="2024-01-24T16:30:47.747" v="4430" actId="21"/>
          <ac:spMkLst>
            <pc:docMk/>
            <pc:sldMk cId="360665750" sldId="275"/>
            <ac:spMk id="13" creationId="{E9620C58-A4A7-2ECA-FA85-43B723442F72}"/>
          </ac:spMkLst>
        </pc:spChg>
        <pc:spChg chg="add del mod">
          <ac:chgData name="Franziska Händschel" userId="e2149472-3187-4d00-b16a-a19eff6fc04a" providerId="ADAL" clId="{6A833C2B-FAB2-4F24-B0E8-0F680301DDD2}" dt="2024-01-24T16:30:47.747" v="4430" actId="21"/>
          <ac:spMkLst>
            <pc:docMk/>
            <pc:sldMk cId="360665750" sldId="275"/>
            <ac:spMk id="14" creationId="{50C3DE52-DD58-7550-47E0-D750821BE170}"/>
          </ac:spMkLst>
        </pc:spChg>
        <pc:spChg chg="del mod">
          <ac:chgData name="Franziska Händschel" userId="e2149472-3187-4d00-b16a-a19eff6fc04a" providerId="ADAL" clId="{6A833C2B-FAB2-4F24-B0E8-0F680301DDD2}" dt="2024-01-24T16:30:47.747" v="4430" actId="21"/>
          <ac:spMkLst>
            <pc:docMk/>
            <pc:sldMk cId="360665750" sldId="275"/>
            <ac:spMk id="27" creationId="{EAFCDCEF-E9FD-FBF6-788A-1F639D408D45}"/>
          </ac:spMkLst>
        </pc:spChg>
        <pc:spChg chg="del mod">
          <ac:chgData name="Franziska Händschel" userId="e2149472-3187-4d00-b16a-a19eff6fc04a" providerId="ADAL" clId="{6A833C2B-FAB2-4F24-B0E8-0F680301DDD2}" dt="2024-01-24T14:52:37.146" v="2958" actId="478"/>
          <ac:spMkLst>
            <pc:docMk/>
            <pc:sldMk cId="360665750" sldId="275"/>
            <ac:spMk id="28" creationId="{FDFCA2EB-5830-6166-8B1A-C603326AA9DC}"/>
          </ac:spMkLst>
        </pc:spChg>
        <pc:spChg chg="del mod">
          <ac:chgData name="Franziska Händschel" userId="e2149472-3187-4d00-b16a-a19eff6fc04a" providerId="ADAL" clId="{6A833C2B-FAB2-4F24-B0E8-0F680301DDD2}" dt="2024-01-24T14:52:37.146" v="2958" actId="478"/>
          <ac:spMkLst>
            <pc:docMk/>
            <pc:sldMk cId="360665750" sldId="275"/>
            <ac:spMk id="29" creationId="{E5F9D708-8A3F-9D0D-8E5E-023C0A484818}"/>
          </ac:spMkLst>
        </pc:spChg>
        <pc:grpChg chg="del">
          <ac:chgData name="Franziska Händschel" userId="e2149472-3187-4d00-b16a-a19eff6fc04a" providerId="ADAL" clId="{6A833C2B-FAB2-4F24-B0E8-0F680301DDD2}" dt="2024-01-24T16:30:47.747" v="4430" actId="21"/>
          <ac:grpSpMkLst>
            <pc:docMk/>
            <pc:sldMk cId="360665750" sldId="275"/>
            <ac:grpSpMk id="6" creationId="{12B3FE76-588C-A811-D0CC-72B684F12DA1}"/>
          </ac:grpSpMkLst>
        </pc:grpChg>
        <pc:graphicFrameChg chg="add del mod modGraphic">
          <ac:chgData name="Franziska Händschel" userId="e2149472-3187-4d00-b16a-a19eff6fc04a" providerId="ADAL" clId="{6A833C2B-FAB2-4F24-B0E8-0F680301DDD2}" dt="2024-01-24T15:05:31.607" v="3361" actId="478"/>
          <ac:graphicFrameMkLst>
            <pc:docMk/>
            <pc:sldMk cId="360665750" sldId="275"/>
            <ac:graphicFrameMk id="2" creationId="{4FA7E0EF-A3F6-58CD-3700-C5DCAD9FEE98}"/>
          </ac:graphicFrameMkLst>
        </pc:graphicFrameChg>
        <pc:graphicFrameChg chg="add del mod ord">
          <ac:chgData name="Franziska Händschel" userId="e2149472-3187-4d00-b16a-a19eff6fc04a" providerId="ADAL" clId="{6A833C2B-FAB2-4F24-B0E8-0F680301DDD2}" dt="2024-01-24T16:30:47.747" v="4430" actId="21"/>
          <ac:graphicFrameMkLst>
            <pc:docMk/>
            <pc:sldMk cId="360665750" sldId="275"/>
            <ac:graphicFrameMk id="15" creationId="{5C7B9C9E-8351-48EC-C7AE-BCE277FFB126}"/>
          </ac:graphicFrameMkLst>
        </pc:graphicFrameChg>
        <pc:graphicFrameChg chg="del mod modGraphic">
          <ac:chgData name="Franziska Händschel" userId="e2149472-3187-4d00-b16a-a19eff6fc04a" providerId="ADAL" clId="{6A833C2B-FAB2-4F24-B0E8-0F680301DDD2}" dt="2024-01-24T15:13:33.658" v="3615" actId="21"/>
          <ac:graphicFrameMkLst>
            <pc:docMk/>
            <pc:sldMk cId="360665750" sldId="275"/>
            <ac:graphicFrameMk id="26" creationId="{0BAA1124-97DD-EE62-995F-3335C2093E9F}"/>
          </ac:graphicFrameMkLst>
        </pc:graphicFrameChg>
      </pc:sldChg>
      <pc:sldChg chg="add del">
        <pc:chgData name="Franziska Händschel" userId="e2149472-3187-4d00-b16a-a19eff6fc04a" providerId="ADAL" clId="{6A833C2B-FAB2-4F24-B0E8-0F680301DDD2}" dt="2024-01-24T14:35:25.902" v="2654" actId="2890"/>
        <pc:sldMkLst>
          <pc:docMk/>
          <pc:sldMk cId="3247922449" sldId="275"/>
        </pc:sldMkLst>
      </pc:sldChg>
      <pc:sldChg chg="addSp delSp modSp add mod modClrScheme chgLayout">
        <pc:chgData name="Franziska Händschel" userId="e2149472-3187-4d00-b16a-a19eff6fc04a" providerId="ADAL" clId="{6A833C2B-FAB2-4F24-B0E8-0F680301DDD2}" dt="2024-01-24T16:31:30.308" v="4436" actId="700"/>
        <pc:sldMkLst>
          <pc:docMk/>
          <pc:sldMk cId="2343513504" sldId="276"/>
        </pc:sldMkLst>
        <pc:spChg chg="del">
          <ac:chgData name="Franziska Händschel" userId="e2149472-3187-4d00-b16a-a19eff6fc04a" providerId="ADAL" clId="{6A833C2B-FAB2-4F24-B0E8-0F680301DDD2}" dt="2024-01-24T16:31:24.955" v="4435" actId="21"/>
          <ac:spMkLst>
            <pc:docMk/>
            <pc:sldMk cId="2343513504" sldId="276"/>
            <ac:spMk id="3" creationId="{EBE28F8D-49AF-72DB-0FC2-B62B5B4323F2}"/>
          </ac:spMkLst>
        </pc:spChg>
        <pc:spChg chg="del">
          <ac:chgData name="Franziska Händschel" userId="e2149472-3187-4d00-b16a-a19eff6fc04a" providerId="ADAL" clId="{6A833C2B-FAB2-4F24-B0E8-0F680301DDD2}" dt="2024-01-24T15:12:40.227" v="3606" actId="478"/>
          <ac:spMkLst>
            <pc:docMk/>
            <pc:sldMk cId="2343513504" sldId="276"/>
            <ac:spMk id="4" creationId="{865F787E-608A-4644-F251-1657FB2E3B3D}"/>
          </ac:spMkLst>
        </pc:spChg>
        <pc:spChg chg="del">
          <ac:chgData name="Franziska Händschel" userId="e2149472-3187-4d00-b16a-a19eff6fc04a" providerId="ADAL" clId="{6A833C2B-FAB2-4F24-B0E8-0F680301DDD2}" dt="2024-01-24T15:02:35.196" v="3107" actId="478"/>
          <ac:spMkLst>
            <pc:docMk/>
            <pc:sldMk cId="2343513504" sldId="276"/>
            <ac:spMk id="5" creationId="{21308BF8-0993-7477-E384-BFE5E3272D38}"/>
          </ac:spMkLst>
        </pc:spChg>
        <pc:spChg chg="del">
          <ac:chgData name="Franziska Händschel" userId="e2149472-3187-4d00-b16a-a19eff6fc04a" providerId="ADAL" clId="{6A833C2B-FAB2-4F24-B0E8-0F680301DDD2}" dt="2024-01-24T15:14:01.054" v="3638" actId="478"/>
          <ac:spMkLst>
            <pc:docMk/>
            <pc:sldMk cId="2343513504" sldId="276"/>
            <ac:spMk id="7" creationId="{777001AE-CBD0-444D-BEA1-86C79E6CEBCF}"/>
          </ac:spMkLst>
        </pc:spChg>
        <pc:spChg chg="add del mod">
          <ac:chgData name="Franziska Händschel" userId="e2149472-3187-4d00-b16a-a19eff6fc04a" providerId="ADAL" clId="{6A833C2B-FAB2-4F24-B0E8-0F680301DDD2}" dt="2024-01-24T16:31:24.955" v="4435" actId="21"/>
          <ac:spMkLst>
            <pc:docMk/>
            <pc:sldMk cId="2343513504" sldId="276"/>
            <ac:spMk id="8" creationId="{D4293EE8-A5F0-EDEC-A688-633972FA87DA}"/>
          </ac:spMkLst>
        </pc:spChg>
        <pc:spChg chg="del">
          <ac:chgData name="Franziska Händschel" userId="e2149472-3187-4d00-b16a-a19eff6fc04a" providerId="ADAL" clId="{6A833C2B-FAB2-4F24-B0E8-0F680301DDD2}" dt="2024-01-24T15:02:41.274" v="3109" actId="478"/>
          <ac:spMkLst>
            <pc:docMk/>
            <pc:sldMk cId="2343513504" sldId="276"/>
            <ac:spMk id="11" creationId="{8D48C037-6A74-9934-1A89-244B76B49E7A}"/>
          </ac:spMkLst>
        </pc:spChg>
        <pc:spChg chg="del">
          <ac:chgData name="Franziska Händschel" userId="e2149472-3187-4d00-b16a-a19eff6fc04a" providerId="ADAL" clId="{6A833C2B-FAB2-4F24-B0E8-0F680301DDD2}" dt="2024-01-24T15:02:41.274" v="3109" actId="478"/>
          <ac:spMkLst>
            <pc:docMk/>
            <pc:sldMk cId="2343513504" sldId="276"/>
            <ac:spMk id="12" creationId="{576DA8C1-34DD-7F6A-1CAC-F9D34B881D0C}"/>
          </ac:spMkLst>
        </pc:spChg>
        <pc:spChg chg="del">
          <ac:chgData name="Franziska Händschel" userId="e2149472-3187-4d00-b16a-a19eff6fc04a" providerId="ADAL" clId="{6A833C2B-FAB2-4F24-B0E8-0F680301DDD2}" dt="2024-01-24T15:02:35.196" v="3107" actId="478"/>
          <ac:spMkLst>
            <pc:docMk/>
            <pc:sldMk cId="2343513504" sldId="276"/>
            <ac:spMk id="27" creationId="{EAFCDCEF-E9FD-FBF6-788A-1F639D408D45}"/>
          </ac:spMkLst>
        </pc:spChg>
        <pc:grpChg chg="del">
          <ac:chgData name="Franziska Händschel" userId="e2149472-3187-4d00-b16a-a19eff6fc04a" providerId="ADAL" clId="{6A833C2B-FAB2-4F24-B0E8-0F680301DDD2}" dt="2024-01-24T16:31:24.955" v="4435" actId="21"/>
          <ac:grpSpMkLst>
            <pc:docMk/>
            <pc:sldMk cId="2343513504" sldId="276"/>
            <ac:grpSpMk id="6" creationId="{12B3FE76-588C-A811-D0CC-72B684F12DA1}"/>
          </ac:grpSpMkLst>
        </pc:grpChg>
        <pc:graphicFrameChg chg="del modGraphic">
          <ac:chgData name="Franziska Händschel" userId="e2149472-3187-4d00-b16a-a19eff6fc04a" providerId="ADAL" clId="{6A833C2B-FAB2-4F24-B0E8-0F680301DDD2}" dt="2024-01-24T15:08:08.243" v="3423" actId="21"/>
          <ac:graphicFrameMkLst>
            <pc:docMk/>
            <pc:sldMk cId="2343513504" sldId="276"/>
            <ac:graphicFrameMk id="2" creationId="{4FA7E0EF-A3F6-58CD-3700-C5DCAD9FEE98}"/>
          </ac:graphicFrameMkLst>
        </pc:graphicFrameChg>
        <pc:graphicFrameChg chg="add del mod">
          <ac:chgData name="Franziska Händschel" userId="e2149472-3187-4d00-b16a-a19eff6fc04a" providerId="ADAL" clId="{6A833C2B-FAB2-4F24-B0E8-0F680301DDD2}" dt="2024-01-24T16:31:24.955" v="4435" actId="21"/>
          <ac:graphicFrameMkLst>
            <pc:docMk/>
            <pc:sldMk cId="2343513504" sldId="276"/>
            <ac:graphicFrameMk id="10" creationId="{F4385501-7956-E1AC-9F4F-83282EAF6791}"/>
          </ac:graphicFrameMkLst>
        </pc:graphicFrameChg>
        <pc:graphicFrameChg chg="del mod modGraphic">
          <ac:chgData name="Franziska Händschel" userId="e2149472-3187-4d00-b16a-a19eff6fc04a" providerId="ADAL" clId="{6A833C2B-FAB2-4F24-B0E8-0F680301DDD2}" dt="2024-01-24T15:13:58.278" v="3637" actId="21"/>
          <ac:graphicFrameMkLst>
            <pc:docMk/>
            <pc:sldMk cId="2343513504" sldId="276"/>
            <ac:graphicFrameMk id="26" creationId="{0BAA1124-97DD-EE62-995F-3335C2093E9F}"/>
          </ac:graphicFrameMkLst>
        </pc:graphicFrameChg>
      </pc:sldChg>
      <pc:sldChg chg="addSp delSp modSp add mod ord modClrScheme chgLayout">
        <pc:chgData name="Franziska Händschel" userId="e2149472-3187-4d00-b16a-a19eff6fc04a" providerId="ADAL" clId="{6A833C2B-FAB2-4F24-B0E8-0F680301DDD2}" dt="2024-01-24T16:31:50.087" v="4441" actId="700"/>
        <pc:sldMkLst>
          <pc:docMk/>
          <pc:sldMk cId="328942836" sldId="277"/>
        </pc:sldMkLst>
        <pc:spChg chg="del">
          <ac:chgData name="Franziska Händschel" userId="e2149472-3187-4d00-b16a-a19eff6fc04a" providerId="ADAL" clId="{6A833C2B-FAB2-4F24-B0E8-0F680301DDD2}" dt="2024-01-24T16:31:46.775" v="4440" actId="21"/>
          <ac:spMkLst>
            <pc:docMk/>
            <pc:sldMk cId="328942836" sldId="277"/>
            <ac:spMk id="3" creationId="{EBE28F8D-49AF-72DB-0FC2-B62B5B4323F2}"/>
          </ac:spMkLst>
        </pc:spChg>
        <pc:spChg chg="del">
          <ac:chgData name="Franziska Händschel" userId="e2149472-3187-4d00-b16a-a19eff6fc04a" providerId="ADAL" clId="{6A833C2B-FAB2-4F24-B0E8-0F680301DDD2}" dt="2024-01-24T15:12:47.527" v="3610" actId="478"/>
          <ac:spMkLst>
            <pc:docMk/>
            <pc:sldMk cId="328942836" sldId="277"/>
            <ac:spMk id="4" creationId="{865F787E-608A-4644-F251-1657FB2E3B3D}"/>
          </ac:spMkLst>
        </pc:spChg>
        <pc:spChg chg="add del mod">
          <ac:chgData name="Franziska Händschel" userId="e2149472-3187-4d00-b16a-a19eff6fc04a" providerId="ADAL" clId="{6A833C2B-FAB2-4F24-B0E8-0F680301DDD2}" dt="2024-01-24T15:14:13.829" v="3641" actId="21"/>
          <ac:spMkLst>
            <pc:docMk/>
            <pc:sldMk cId="328942836" sldId="277"/>
            <ac:spMk id="5" creationId="{D4A8F19F-74F9-605D-3A10-A0728154A614}"/>
          </ac:spMkLst>
        </pc:spChg>
        <pc:spChg chg="del">
          <ac:chgData name="Franziska Händschel" userId="e2149472-3187-4d00-b16a-a19eff6fc04a" providerId="ADAL" clId="{6A833C2B-FAB2-4F24-B0E8-0F680301DDD2}" dt="2024-01-24T15:14:16.038" v="3642" actId="478"/>
          <ac:spMkLst>
            <pc:docMk/>
            <pc:sldMk cId="328942836" sldId="277"/>
            <ac:spMk id="7" creationId="{777001AE-CBD0-444D-BEA1-86C79E6CEBCF}"/>
          </ac:spMkLst>
        </pc:spChg>
        <pc:spChg chg="add del mod">
          <ac:chgData name="Franziska Händschel" userId="e2149472-3187-4d00-b16a-a19eff6fc04a" providerId="ADAL" clId="{6A833C2B-FAB2-4F24-B0E8-0F680301DDD2}" dt="2024-01-24T15:14:13.829" v="3641" actId="21"/>
          <ac:spMkLst>
            <pc:docMk/>
            <pc:sldMk cId="328942836" sldId="277"/>
            <ac:spMk id="8" creationId="{61F1AF2B-3CE9-4015-75CE-F09DAE189D73}"/>
          </ac:spMkLst>
        </pc:spChg>
        <pc:spChg chg="add del mod">
          <ac:chgData name="Franziska Händschel" userId="e2149472-3187-4d00-b16a-a19eff6fc04a" providerId="ADAL" clId="{6A833C2B-FAB2-4F24-B0E8-0F680301DDD2}" dt="2024-01-24T15:14:13.829" v="3641" actId="21"/>
          <ac:spMkLst>
            <pc:docMk/>
            <pc:sldMk cId="328942836" sldId="277"/>
            <ac:spMk id="10" creationId="{1A549836-FEBC-B06C-D8C6-B37503296B8A}"/>
          </ac:spMkLst>
        </pc:spChg>
        <pc:spChg chg="add del mod">
          <ac:chgData name="Franziska Händschel" userId="e2149472-3187-4d00-b16a-a19eff6fc04a" providerId="ADAL" clId="{6A833C2B-FAB2-4F24-B0E8-0F680301DDD2}" dt="2024-01-24T15:14:13.829" v="3641" actId="21"/>
          <ac:spMkLst>
            <pc:docMk/>
            <pc:sldMk cId="328942836" sldId="277"/>
            <ac:spMk id="11" creationId="{4E89D16A-6EA4-A31F-32E6-506ABC90E824}"/>
          </ac:spMkLst>
        </pc:spChg>
        <pc:spChg chg="add del mod">
          <ac:chgData name="Franziska Händschel" userId="e2149472-3187-4d00-b16a-a19eff6fc04a" providerId="ADAL" clId="{6A833C2B-FAB2-4F24-B0E8-0F680301DDD2}" dt="2024-01-24T15:14:13.829" v="3641" actId="21"/>
          <ac:spMkLst>
            <pc:docMk/>
            <pc:sldMk cId="328942836" sldId="277"/>
            <ac:spMk id="12" creationId="{9028AA89-CB43-5C4A-0A58-C3D1416894F1}"/>
          </ac:spMkLst>
        </pc:spChg>
        <pc:spChg chg="add del mod">
          <ac:chgData name="Franziska Händschel" userId="e2149472-3187-4d00-b16a-a19eff6fc04a" providerId="ADAL" clId="{6A833C2B-FAB2-4F24-B0E8-0F680301DDD2}" dt="2024-01-24T16:31:46.775" v="4440" actId="21"/>
          <ac:spMkLst>
            <pc:docMk/>
            <pc:sldMk cId="328942836" sldId="277"/>
            <ac:spMk id="13" creationId="{A916524C-C8CB-F51D-45AF-CBB6B082C29F}"/>
          </ac:spMkLst>
        </pc:spChg>
        <pc:spChg chg="add del mod">
          <ac:chgData name="Franziska Händschel" userId="e2149472-3187-4d00-b16a-a19eff6fc04a" providerId="ADAL" clId="{6A833C2B-FAB2-4F24-B0E8-0F680301DDD2}" dt="2024-01-24T16:31:46.775" v="4440" actId="21"/>
          <ac:spMkLst>
            <pc:docMk/>
            <pc:sldMk cId="328942836" sldId="277"/>
            <ac:spMk id="15" creationId="{63710E0A-4C8E-ABE6-4BB2-14DED3768DB7}"/>
          </ac:spMkLst>
        </pc:spChg>
        <pc:spChg chg="add del mod">
          <ac:chgData name="Franziska Händschel" userId="e2149472-3187-4d00-b16a-a19eff6fc04a" providerId="ADAL" clId="{6A833C2B-FAB2-4F24-B0E8-0F680301DDD2}" dt="2024-01-24T16:31:46.775" v="4440" actId="21"/>
          <ac:spMkLst>
            <pc:docMk/>
            <pc:sldMk cId="328942836" sldId="277"/>
            <ac:spMk id="16" creationId="{D308B881-59EA-C6B7-58F1-C131F91BEAC4}"/>
          </ac:spMkLst>
        </pc:spChg>
        <pc:spChg chg="add del mod">
          <ac:chgData name="Franziska Händschel" userId="e2149472-3187-4d00-b16a-a19eff6fc04a" providerId="ADAL" clId="{6A833C2B-FAB2-4F24-B0E8-0F680301DDD2}" dt="2024-01-24T16:31:46.775" v="4440" actId="21"/>
          <ac:spMkLst>
            <pc:docMk/>
            <pc:sldMk cId="328942836" sldId="277"/>
            <ac:spMk id="17" creationId="{481BED71-AAC9-6E3F-B941-0ED8DD5554D6}"/>
          </ac:spMkLst>
        </pc:spChg>
        <pc:spChg chg="add del mod">
          <ac:chgData name="Franziska Händschel" userId="e2149472-3187-4d00-b16a-a19eff6fc04a" providerId="ADAL" clId="{6A833C2B-FAB2-4F24-B0E8-0F680301DDD2}" dt="2024-01-24T16:31:46.775" v="4440" actId="21"/>
          <ac:spMkLst>
            <pc:docMk/>
            <pc:sldMk cId="328942836" sldId="277"/>
            <ac:spMk id="18" creationId="{E5A2AC7F-2032-A1BE-A017-EC5AD1987BB2}"/>
          </ac:spMkLst>
        </pc:spChg>
        <pc:spChg chg="add del mod">
          <ac:chgData name="Franziska Händschel" userId="e2149472-3187-4d00-b16a-a19eff6fc04a" providerId="ADAL" clId="{6A833C2B-FAB2-4F24-B0E8-0F680301DDD2}" dt="2024-01-24T16:31:46.775" v="4440" actId="21"/>
          <ac:spMkLst>
            <pc:docMk/>
            <pc:sldMk cId="328942836" sldId="277"/>
            <ac:spMk id="19" creationId="{42098947-27B3-9BD6-ACF5-193C050BD409}"/>
          </ac:spMkLst>
        </pc:spChg>
        <pc:spChg chg="del mod">
          <ac:chgData name="Franziska Händschel" userId="e2149472-3187-4d00-b16a-a19eff6fc04a" providerId="ADAL" clId="{6A833C2B-FAB2-4F24-B0E8-0F680301DDD2}" dt="2024-01-24T15:09:15.335" v="3497" actId="478"/>
          <ac:spMkLst>
            <pc:docMk/>
            <pc:sldMk cId="328942836" sldId="277"/>
            <ac:spMk id="27" creationId="{EAFCDCEF-E9FD-FBF6-788A-1F639D408D45}"/>
          </ac:spMkLst>
        </pc:spChg>
        <pc:spChg chg="del">
          <ac:chgData name="Franziska Händschel" userId="e2149472-3187-4d00-b16a-a19eff6fc04a" providerId="ADAL" clId="{6A833C2B-FAB2-4F24-B0E8-0F680301DDD2}" dt="2024-01-24T15:08:01.681" v="3422" actId="478"/>
          <ac:spMkLst>
            <pc:docMk/>
            <pc:sldMk cId="328942836" sldId="277"/>
            <ac:spMk id="28" creationId="{FDFCA2EB-5830-6166-8B1A-C603326AA9DC}"/>
          </ac:spMkLst>
        </pc:spChg>
        <pc:spChg chg="del">
          <ac:chgData name="Franziska Händschel" userId="e2149472-3187-4d00-b16a-a19eff6fc04a" providerId="ADAL" clId="{6A833C2B-FAB2-4F24-B0E8-0F680301DDD2}" dt="2024-01-24T15:08:01.681" v="3422" actId="478"/>
          <ac:spMkLst>
            <pc:docMk/>
            <pc:sldMk cId="328942836" sldId="277"/>
            <ac:spMk id="29" creationId="{E5F9D708-8A3F-9D0D-8E5E-023C0A484818}"/>
          </ac:spMkLst>
        </pc:spChg>
        <pc:grpChg chg="del">
          <ac:chgData name="Franziska Händschel" userId="e2149472-3187-4d00-b16a-a19eff6fc04a" providerId="ADAL" clId="{6A833C2B-FAB2-4F24-B0E8-0F680301DDD2}" dt="2024-01-24T16:31:46.775" v="4440" actId="21"/>
          <ac:grpSpMkLst>
            <pc:docMk/>
            <pc:sldMk cId="328942836" sldId="277"/>
            <ac:grpSpMk id="6" creationId="{12B3FE76-588C-A811-D0CC-72B684F12DA1}"/>
          </ac:grpSpMkLst>
        </pc:grpChg>
        <pc:graphicFrameChg chg="add del mod">
          <ac:chgData name="Franziska Händschel" userId="e2149472-3187-4d00-b16a-a19eff6fc04a" providerId="ADAL" clId="{6A833C2B-FAB2-4F24-B0E8-0F680301DDD2}" dt="2024-01-24T15:12:01.868" v="3590" actId="478"/>
          <ac:graphicFrameMkLst>
            <pc:docMk/>
            <pc:sldMk cId="328942836" sldId="277"/>
            <ac:graphicFrameMk id="2" creationId="{1DEA8FB8-0E04-4AA2-6963-CB78138ECC16}"/>
          </ac:graphicFrameMkLst>
        </pc:graphicFrameChg>
        <pc:graphicFrameChg chg="add del mod">
          <ac:chgData name="Franziska Händschel" userId="e2149472-3187-4d00-b16a-a19eff6fc04a" providerId="ADAL" clId="{6A833C2B-FAB2-4F24-B0E8-0F680301DDD2}" dt="2024-01-24T16:31:46.775" v="4440" actId="21"/>
          <ac:graphicFrameMkLst>
            <pc:docMk/>
            <pc:sldMk cId="328942836" sldId="277"/>
            <ac:graphicFrameMk id="14" creationId="{ED626911-89EE-5CBC-E8F5-A5C2D0FA0810}"/>
          </ac:graphicFrameMkLst>
        </pc:graphicFrameChg>
        <pc:graphicFrameChg chg="del mod modGraphic">
          <ac:chgData name="Franziska Händschel" userId="e2149472-3187-4d00-b16a-a19eff6fc04a" providerId="ADAL" clId="{6A833C2B-FAB2-4F24-B0E8-0F680301DDD2}" dt="2024-01-24T15:14:13.829" v="3641" actId="21"/>
          <ac:graphicFrameMkLst>
            <pc:docMk/>
            <pc:sldMk cId="328942836" sldId="277"/>
            <ac:graphicFrameMk id="26" creationId="{0BAA1124-97DD-EE62-995F-3335C2093E9F}"/>
          </ac:graphicFrameMkLst>
        </pc:graphicFrameChg>
      </pc:sldChg>
      <pc:sldChg chg="addSp delSp modSp add mod ord modClrScheme chgLayout">
        <pc:chgData name="Franziska Händschel" userId="e2149472-3187-4d00-b16a-a19eff6fc04a" providerId="ADAL" clId="{6A833C2B-FAB2-4F24-B0E8-0F680301DDD2}" dt="2024-01-24T16:33:52.255" v="4469" actId="21"/>
        <pc:sldMkLst>
          <pc:docMk/>
          <pc:sldMk cId="2869529445" sldId="278"/>
        </pc:sldMkLst>
        <pc:spChg chg="del">
          <ac:chgData name="Franziska Händschel" userId="e2149472-3187-4d00-b16a-a19eff6fc04a" providerId="ADAL" clId="{6A833C2B-FAB2-4F24-B0E8-0F680301DDD2}" dt="2024-01-24T16:33:52.255" v="4469" actId="21"/>
          <ac:spMkLst>
            <pc:docMk/>
            <pc:sldMk cId="2869529445" sldId="278"/>
            <ac:spMk id="3" creationId="{EBE28F8D-49AF-72DB-0FC2-B62B5B4323F2}"/>
          </ac:spMkLst>
        </pc:spChg>
        <pc:spChg chg="add del mod">
          <ac:chgData name="Franziska Händschel" userId="e2149472-3187-4d00-b16a-a19eff6fc04a" providerId="ADAL" clId="{6A833C2B-FAB2-4F24-B0E8-0F680301DDD2}" dt="2024-01-24T15:18:21.430" v="3683" actId="478"/>
          <ac:spMkLst>
            <pc:docMk/>
            <pc:sldMk cId="2869529445" sldId="278"/>
            <ac:spMk id="5" creationId="{0D0D99B1-26C6-4252-2FFE-F40FF72AC222}"/>
          </ac:spMkLst>
        </pc:spChg>
        <pc:spChg chg="del mod">
          <ac:chgData name="Franziska Händschel" userId="e2149472-3187-4d00-b16a-a19eff6fc04a" providerId="ADAL" clId="{6A833C2B-FAB2-4F24-B0E8-0F680301DDD2}" dt="2024-01-24T16:33:52.255" v="4469" actId="21"/>
          <ac:spMkLst>
            <pc:docMk/>
            <pc:sldMk cId="2869529445" sldId="278"/>
            <ac:spMk id="7" creationId="{777001AE-CBD0-444D-BEA1-86C79E6CEBCF}"/>
          </ac:spMkLst>
        </pc:spChg>
        <pc:spChg chg="add del mod">
          <ac:chgData name="Franziska Händschel" userId="e2149472-3187-4d00-b16a-a19eff6fc04a" providerId="ADAL" clId="{6A833C2B-FAB2-4F24-B0E8-0F680301DDD2}" dt="2024-01-24T15:18:22.852" v="3684" actId="478"/>
          <ac:spMkLst>
            <pc:docMk/>
            <pc:sldMk cId="2869529445" sldId="278"/>
            <ac:spMk id="10" creationId="{7D3BD77B-3673-73BD-324A-498B9EF6163D}"/>
          </ac:spMkLst>
        </pc:spChg>
        <pc:spChg chg="add del mod">
          <ac:chgData name="Franziska Händschel" userId="e2149472-3187-4d00-b16a-a19eff6fc04a" providerId="ADAL" clId="{6A833C2B-FAB2-4F24-B0E8-0F680301DDD2}" dt="2024-01-24T15:18:26.270" v="3685" actId="478"/>
          <ac:spMkLst>
            <pc:docMk/>
            <pc:sldMk cId="2869529445" sldId="278"/>
            <ac:spMk id="11" creationId="{12736F40-CA54-C2A2-2ED5-7F43C8AAFB6F}"/>
          </ac:spMkLst>
        </pc:spChg>
        <pc:spChg chg="add del mod">
          <ac:chgData name="Franziska Händschel" userId="e2149472-3187-4d00-b16a-a19eff6fc04a" providerId="ADAL" clId="{6A833C2B-FAB2-4F24-B0E8-0F680301DDD2}" dt="2024-01-24T16:33:52.255" v="4469" actId="21"/>
          <ac:spMkLst>
            <pc:docMk/>
            <pc:sldMk cId="2869529445" sldId="278"/>
            <ac:spMk id="12" creationId="{D2DDB30C-73E2-D10B-E906-E1B03B09744E}"/>
          </ac:spMkLst>
        </pc:spChg>
        <pc:spChg chg="add del mod">
          <ac:chgData name="Franziska Händschel" userId="e2149472-3187-4d00-b16a-a19eff6fc04a" providerId="ADAL" clId="{6A833C2B-FAB2-4F24-B0E8-0F680301DDD2}" dt="2024-01-24T15:23:01.127" v="3788" actId="478"/>
          <ac:spMkLst>
            <pc:docMk/>
            <pc:sldMk cId="2869529445" sldId="278"/>
            <ac:spMk id="13" creationId="{C28A4F86-8F58-BEBF-0DE9-3273F10D4A3E}"/>
          </ac:spMkLst>
        </pc:spChg>
        <pc:spChg chg="add del mod">
          <ac:chgData name="Franziska Händschel" userId="e2149472-3187-4d00-b16a-a19eff6fc04a" providerId="ADAL" clId="{6A833C2B-FAB2-4F24-B0E8-0F680301DDD2}" dt="2024-01-24T15:23:01.127" v="3788" actId="478"/>
          <ac:spMkLst>
            <pc:docMk/>
            <pc:sldMk cId="2869529445" sldId="278"/>
            <ac:spMk id="14" creationId="{E6565924-F1CA-AD3F-7021-DDF542A2BC24}"/>
          </ac:spMkLst>
        </pc:spChg>
        <pc:spChg chg="add del mod">
          <ac:chgData name="Franziska Händschel" userId="e2149472-3187-4d00-b16a-a19eff6fc04a" providerId="ADAL" clId="{6A833C2B-FAB2-4F24-B0E8-0F680301DDD2}" dt="2024-01-24T15:23:01.127" v="3788" actId="478"/>
          <ac:spMkLst>
            <pc:docMk/>
            <pc:sldMk cId="2869529445" sldId="278"/>
            <ac:spMk id="15" creationId="{279ADDAF-1F95-3AA9-EB4B-16277450AD0C}"/>
          </ac:spMkLst>
        </pc:spChg>
        <pc:spChg chg="add del mod">
          <ac:chgData name="Franziska Händschel" userId="e2149472-3187-4d00-b16a-a19eff6fc04a" providerId="ADAL" clId="{6A833C2B-FAB2-4F24-B0E8-0F680301DDD2}" dt="2024-01-24T15:23:01.127" v="3788" actId="478"/>
          <ac:spMkLst>
            <pc:docMk/>
            <pc:sldMk cId="2869529445" sldId="278"/>
            <ac:spMk id="16" creationId="{3A99E79F-9B83-5F4C-5D2E-CF1986601208}"/>
          </ac:spMkLst>
        </pc:spChg>
        <pc:spChg chg="add del mod">
          <ac:chgData name="Franziska Händschel" userId="e2149472-3187-4d00-b16a-a19eff6fc04a" providerId="ADAL" clId="{6A833C2B-FAB2-4F24-B0E8-0F680301DDD2}" dt="2024-01-24T15:23:01.127" v="3788" actId="478"/>
          <ac:spMkLst>
            <pc:docMk/>
            <pc:sldMk cId="2869529445" sldId="278"/>
            <ac:spMk id="17" creationId="{7B217172-DF8F-AAAF-1014-6F0EF36011A2}"/>
          </ac:spMkLst>
        </pc:spChg>
        <pc:spChg chg="add del mod">
          <ac:chgData name="Franziska Händschel" userId="e2149472-3187-4d00-b16a-a19eff6fc04a" providerId="ADAL" clId="{6A833C2B-FAB2-4F24-B0E8-0F680301DDD2}" dt="2024-01-24T15:23:01.127" v="3788" actId="478"/>
          <ac:spMkLst>
            <pc:docMk/>
            <pc:sldMk cId="2869529445" sldId="278"/>
            <ac:spMk id="18" creationId="{2B812574-553C-C8B8-A73B-79BAD2307512}"/>
          </ac:spMkLst>
        </pc:spChg>
        <pc:spChg chg="add del mod">
          <ac:chgData name="Franziska Händschel" userId="e2149472-3187-4d00-b16a-a19eff6fc04a" providerId="ADAL" clId="{6A833C2B-FAB2-4F24-B0E8-0F680301DDD2}" dt="2024-01-24T15:23:01.127" v="3788" actId="478"/>
          <ac:spMkLst>
            <pc:docMk/>
            <pc:sldMk cId="2869529445" sldId="278"/>
            <ac:spMk id="19" creationId="{8A5F47F7-3084-3BE7-B1D1-C99A0ADA86F0}"/>
          </ac:spMkLst>
        </pc:spChg>
        <pc:spChg chg="add del mod">
          <ac:chgData name="Franziska Händschel" userId="e2149472-3187-4d00-b16a-a19eff6fc04a" providerId="ADAL" clId="{6A833C2B-FAB2-4F24-B0E8-0F680301DDD2}" dt="2024-01-24T15:23:01.127" v="3788" actId="478"/>
          <ac:spMkLst>
            <pc:docMk/>
            <pc:sldMk cId="2869529445" sldId="278"/>
            <ac:spMk id="20" creationId="{43675151-6292-DAFB-A14A-B2531A29F228}"/>
          </ac:spMkLst>
        </pc:spChg>
        <pc:spChg chg="add del mod">
          <ac:chgData name="Franziska Händschel" userId="e2149472-3187-4d00-b16a-a19eff6fc04a" providerId="ADAL" clId="{6A833C2B-FAB2-4F24-B0E8-0F680301DDD2}" dt="2024-01-24T15:23:01.127" v="3788" actId="478"/>
          <ac:spMkLst>
            <pc:docMk/>
            <pc:sldMk cId="2869529445" sldId="278"/>
            <ac:spMk id="21" creationId="{610D5637-ECFF-CBB2-7D02-8B3EE9589E9A}"/>
          </ac:spMkLst>
        </pc:spChg>
        <pc:spChg chg="add del mod">
          <ac:chgData name="Franziska Händschel" userId="e2149472-3187-4d00-b16a-a19eff6fc04a" providerId="ADAL" clId="{6A833C2B-FAB2-4F24-B0E8-0F680301DDD2}" dt="2024-01-24T15:23:01.127" v="3788" actId="478"/>
          <ac:spMkLst>
            <pc:docMk/>
            <pc:sldMk cId="2869529445" sldId="278"/>
            <ac:spMk id="22" creationId="{8B541072-E381-DFF8-5B24-C9DB692777EA}"/>
          </ac:spMkLst>
        </pc:spChg>
        <pc:spChg chg="del">
          <ac:chgData name="Franziska Händschel" userId="e2149472-3187-4d00-b16a-a19eff6fc04a" providerId="ADAL" clId="{6A833C2B-FAB2-4F24-B0E8-0F680301DDD2}" dt="2024-01-24T15:16:32.805" v="3649" actId="478"/>
          <ac:spMkLst>
            <pc:docMk/>
            <pc:sldMk cId="2869529445" sldId="278"/>
            <ac:spMk id="27" creationId="{EAFCDCEF-E9FD-FBF6-788A-1F639D408D45}"/>
          </ac:spMkLst>
        </pc:spChg>
        <pc:spChg chg="del">
          <ac:chgData name="Franziska Händschel" userId="e2149472-3187-4d00-b16a-a19eff6fc04a" providerId="ADAL" clId="{6A833C2B-FAB2-4F24-B0E8-0F680301DDD2}" dt="2024-01-24T15:16:32.805" v="3649" actId="478"/>
          <ac:spMkLst>
            <pc:docMk/>
            <pc:sldMk cId="2869529445" sldId="278"/>
            <ac:spMk id="28" creationId="{FDFCA2EB-5830-6166-8B1A-C603326AA9DC}"/>
          </ac:spMkLst>
        </pc:spChg>
        <pc:spChg chg="del">
          <ac:chgData name="Franziska Händschel" userId="e2149472-3187-4d00-b16a-a19eff6fc04a" providerId="ADAL" clId="{6A833C2B-FAB2-4F24-B0E8-0F680301DDD2}" dt="2024-01-24T15:16:32.805" v="3649" actId="478"/>
          <ac:spMkLst>
            <pc:docMk/>
            <pc:sldMk cId="2869529445" sldId="278"/>
            <ac:spMk id="29" creationId="{E5F9D708-8A3F-9D0D-8E5E-023C0A484818}"/>
          </ac:spMkLst>
        </pc:spChg>
        <pc:spChg chg="del mod">
          <ac:chgData name="Franziska Händschel" userId="e2149472-3187-4d00-b16a-a19eff6fc04a" providerId="ADAL" clId="{6A833C2B-FAB2-4F24-B0E8-0F680301DDD2}" dt="2024-01-24T16:33:52.255" v="4469" actId="21"/>
          <ac:spMkLst>
            <pc:docMk/>
            <pc:sldMk cId="2869529445" sldId="278"/>
            <ac:spMk id="32" creationId="{BAED163A-F7BB-038B-EF17-2C4FB9058248}"/>
          </ac:spMkLst>
        </pc:spChg>
        <pc:grpChg chg="del">
          <ac:chgData name="Franziska Händschel" userId="e2149472-3187-4d00-b16a-a19eff6fc04a" providerId="ADAL" clId="{6A833C2B-FAB2-4F24-B0E8-0F680301DDD2}" dt="2024-01-24T16:33:52.255" v="4469" actId="21"/>
          <ac:grpSpMkLst>
            <pc:docMk/>
            <pc:sldMk cId="2869529445" sldId="278"/>
            <ac:grpSpMk id="6" creationId="{12B3FE76-588C-A811-D0CC-72B684F12DA1}"/>
          </ac:grpSpMkLst>
        </pc:grpChg>
        <pc:graphicFrameChg chg="add del mod">
          <ac:chgData name="Franziska Händschel" userId="e2149472-3187-4d00-b16a-a19eff6fc04a" providerId="ADAL" clId="{6A833C2B-FAB2-4F24-B0E8-0F680301DDD2}" dt="2024-01-24T15:19:06.786" v="3690" actId="478"/>
          <ac:graphicFrameMkLst>
            <pc:docMk/>
            <pc:sldMk cId="2869529445" sldId="278"/>
            <ac:graphicFrameMk id="2" creationId="{8542A00E-A9AD-D7DD-A17A-83680FEAA531}"/>
          </ac:graphicFrameMkLst>
        </pc:graphicFrameChg>
        <pc:graphicFrameChg chg="add del mod modGraphic">
          <ac:chgData name="Franziska Händschel" userId="e2149472-3187-4d00-b16a-a19eff6fc04a" providerId="ADAL" clId="{6A833C2B-FAB2-4F24-B0E8-0F680301DDD2}" dt="2024-01-24T16:33:52.255" v="4469" actId="21"/>
          <ac:graphicFrameMkLst>
            <pc:docMk/>
            <pc:sldMk cId="2869529445" sldId="278"/>
            <ac:graphicFrameMk id="4" creationId="{6C93DCD7-1C37-F5F4-59FD-0F5D1152A338}"/>
          </ac:graphicFrameMkLst>
        </pc:graphicFrameChg>
        <pc:graphicFrameChg chg="del modGraphic">
          <ac:chgData name="Franziska Händschel" userId="e2149472-3187-4d00-b16a-a19eff6fc04a" providerId="ADAL" clId="{6A833C2B-FAB2-4F24-B0E8-0F680301DDD2}" dt="2024-01-24T15:16:31.046" v="3648" actId="478"/>
          <ac:graphicFrameMkLst>
            <pc:docMk/>
            <pc:sldMk cId="2869529445" sldId="278"/>
            <ac:graphicFrameMk id="26" creationId="{0BAA1124-97DD-EE62-995F-3335C2093E9F}"/>
          </ac:graphicFrameMkLst>
        </pc:graphicFrameChg>
        <pc:picChg chg="add del mod">
          <ac:chgData name="Franziska Händschel" userId="e2149472-3187-4d00-b16a-a19eff6fc04a" providerId="ADAL" clId="{6A833C2B-FAB2-4F24-B0E8-0F680301DDD2}" dt="2024-01-24T15:18:20.400" v="3682" actId="478"/>
          <ac:picMkLst>
            <pc:docMk/>
            <pc:sldMk cId="2869529445" sldId="278"/>
            <ac:picMk id="8" creationId="{9C0551D1-A5C0-D2D8-FE08-13C7A2F73131}"/>
          </ac:picMkLst>
        </pc:picChg>
      </pc:sldChg>
      <pc:sldChg chg="addSp delSp modSp add mod modClrScheme chgLayout">
        <pc:chgData name="Franziska Händschel" userId="e2149472-3187-4d00-b16a-a19eff6fc04a" providerId="ADAL" clId="{6A833C2B-FAB2-4F24-B0E8-0F680301DDD2}" dt="2024-01-24T16:39:31.663" v="4533" actId="34135"/>
        <pc:sldMkLst>
          <pc:docMk/>
          <pc:sldMk cId="3734964384" sldId="279"/>
        </pc:sldMkLst>
        <pc:spChg chg="add del mod">
          <ac:chgData name="Franziska Händschel" userId="e2149472-3187-4d00-b16a-a19eff6fc04a" providerId="ADAL" clId="{6A833C2B-FAB2-4F24-B0E8-0F680301DDD2}" dt="2024-01-24T16:34:00.849" v="4472" actId="21"/>
          <ac:spMkLst>
            <pc:docMk/>
            <pc:sldMk cId="3734964384" sldId="279"/>
            <ac:spMk id="2" creationId="{D52342FD-0300-264F-0BD3-7A29DE66F08B}"/>
          </ac:spMkLst>
        </pc:spChg>
        <pc:spChg chg="del">
          <ac:chgData name="Franziska Händschel" userId="e2149472-3187-4d00-b16a-a19eff6fc04a" providerId="ADAL" clId="{6A833C2B-FAB2-4F24-B0E8-0F680301DDD2}" dt="2024-01-24T16:34:00.849" v="4472" actId="21"/>
          <ac:spMkLst>
            <pc:docMk/>
            <pc:sldMk cId="3734964384" sldId="279"/>
            <ac:spMk id="3" creationId="{EBE28F8D-49AF-72DB-0FC2-B62B5B4323F2}"/>
          </ac:spMkLst>
        </pc:spChg>
        <pc:spChg chg="add del mod">
          <ac:chgData name="Franziska Händschel" userId="e2149472-3187-4d00-b16a-a19eff6fc04a" providerId="ADAL" clId="{6A833C2B-FAB2-4F24-B0E8-0F680301DDD2}" dt="2024-01-24T16:34:00.849" v="4472" actId="21"/>
          <ac:spMkLst>
            <pc:docMk/>
            <pc:sldMk cId="3734964384" sldId="279"/>
            <ac:spMk id="5" creationId="{327A5F1A-E1C4-84BA-C311-D10C4BCA3682}"/>
          </ac:spMkLst>
        </pc:spChg>
        <pc:spChg chg="del">
          <ac:chgData name="Franziska Händschel" userId="e2149472-3187-4d00-b16a-a19eff6fc04a" providerId="ADAL" clId="{6A833C2B-FAB2-4F24-B0E8-0F680301DDD2}" dt="2024-01-24T15:21:00.773" v="3746" actId="478"/>
          <ac:spMkLst>
            <pc:docMk/>
            <pc:sldMk cId="3734964384" sldId="279"/>
            <ac:spMk id="7" creationId="{777001AE-CBD0-444D-BEA1-86C79E6CEBCF}"/>
          </ac:spMkLst>
        </pc:spChg>
        <pc:spChg chg="add del mod">
          <ac:chgData name="Franziska Händschel" userId="e2149472-3187-4d00-b16a-a19eff6fc04a" providerId="ADAL" clId="{6A833C2B-FAB2-4F24-B0E8-0F680301DDD2}" dt="2024-01-24T16:34:00.849" v="4472" actId="21"/>
          <ac:spMkLst>
            <pc:docMk/>
            <pc:sldMk cId="3734964384" sldId="279"/>
            <ac:spMk id="8" creationId="{2BD7958F-B1CD-33B0-F948-3185E90FC3F9}"/>
          </ac:spMkLst>
        </pc:spChg>
        <pc:spChg chg="add del mod">
          <ac:chgData name="Franziska Händschel" userId="e2149472-3187-4d00-b16a-a19eff6fc04a" providerId="ADAL" clId="{6A833C2B-FAB2-4F24-B0E8-0F680301DDD2}" dt="2024-01-24T16:34:00.849" v="4472" actId="21"/>
          <ac:spMkLst>
            <pc:docMk/>
            <pc:sldMk cId="3734964384" sldId="279"/>
            <ac:spMk id="10" creationId="{7DDD24EB-621E-89D8-5E8E-73B247657274}"/>
          </ac:spMkLst>
        </pc:spChg>
        <pc:spChg chg="add del mod">
          <ac:chgData name="Franziska Händschel" userId="e2149472-3187-4d00-b16a-a19eff6fc04a" providerId="ADAL" clId="{6A833C2B-FAB2-4F24-B0E8-0F680301DDD2}" dt="2024-01-24T16:34:00.849" v="4472" actId="21"/>
          <ac:spMkLst>
            <pc:docMk/>
            <pc:sldMk cId="3734964384" sldId="279"/>
            <ac:spMk id="11" creationId="{63450231-8AC3-86EF-0E88-AC17246E6B86}"/>
          </ac:spMkLst>
        </pc:spChg>
        <pc:spChg chg="del">
          <ac:chgData name="Franziska Händschel" userId="e2149472-3187-4d00-b16a-a19eff6fc04a" providerId="ADAL" clId="{6A833C2B-FAB2-4F24-B0E8-0F680301DDD2}" dt="2024-01-24T15:21:00.773" v="3746" actId="478"/>
          <ac:spMkLst>
            <pc:docMk/>
            <pc:sldMk cId="3734964384" sldId="279"/>
            <ac:spMk id="12" creationId="{D2DDB30C-73E2-D10B-E906-E1B03B09744E}"/>
          </ac:spMkLst>
        </pc:spChg>
        <pc:spChg chg="del">
          <ac:chgData name="Franziska Händschel" userId="e2149472-3187-4d00-b16a-a19eff6fc04a" providerId="ADAL" clId="{6A833C2B-FAB2-4F24-B0E8-0F680301DDD2}" dt="2024-01-24T15:20:45.243" v="3745" actId="478"/>
          <ac:spMkLst>
            <pc:docMk/>
            <pc:sldMk cId="3734964384" sldId="279"/>
            <ac:spMk id="13" creationId="{C28A4F86-8F58-BEBF-0DE9-3273F10D4A3E}"/>
          </ac:spMkLst>
        </pc:spChg>
        <pc:spChg chg="del">
          <ac:chgData name="Franziska Händschel" userId="e2149472-3187-4d00-b16a-a19eff6fc04a" providerId="ADAL" clId="{6A833C2B-FAB2-4F24-B0E8-0F680301DDD2}" dt="2024-01-24T15:20:45.243" v="3745" actId="478"/>
          <ac:spMkLst>
            <pc:docMk/>
            <pc:sldMk cId="3734964384" sldId="279"/>
            <ac:spMk id="14" creationId="{E6565924-F1CA-AD3F-7021-DDF542A2BC24}"/>
          </ac:spMkLst>
        </pc:spChg>
        <pc:spChg chg="del">
          <ac:chgData name="Franziska Händschel" userId="e2149472-3187-4d00-b16a-a19eff6fc04a" providerId="ADAL" clId="{6A833C2B-FAB2-4F24-B0E8-0F680301DDD2}" dt="2024-01-24T15:20:45.243" v="3745" actId="478"/>
          <ac:spMkLst>
            <pc:docMk/>
            <pc:sldMk cId="3734964384" sldId="279"/>
            <ac:spMk id="15" creationId="{279ADDAF-1F95-3AA9-EB4B-16277450AD0C}"/>
          </ac:spMkLst>
        </pc:spChg>
        <pc:spChg chg="del">
          <ac:chgData name="Franziska Händschel" userId="e2149472-3187-4d00-b16a-a19eff6fc04a" providerId="ADAL" clId="{6A833C2B-FAB2-4F24-B0E8-0F680301DDD2}" dt="2024-01-24T15:20:45.243" v="3745" actId="478"/>
          <ac:spMkLst>
            <pc:docMk/>
            <pc:sldMk cId="3734964384" sldId="279"/>
            <ac:spMk id="16" creationId="{3A99E79F-9B83-5F4C-5D2E-CF1986601208}"/>
          </ac:spMkLst>
        </pc:spChg>
        <pc:spChg chg="del">
          <ac:chgData name="Franziska Händschel" userId="e2149472-3187-4d00-b16a-a19eff6fc04a" providerId="ADAL" clId="{6A833C2B-FAB2-4F24-B0E8-0F680301DDD2}" dt="2024-01-24T15:20:45.243" v="3745" actId="478"/>
          <ac:spMkLst>
            <pc:docMk/>
            <pc:sldMk cId="3734964384" sldId="279"/>
            <ac:spMk id="17" creationId="{7B217172-DF8F-AAAF-1014-6F0EF36011A2}"/>
          </ac:spMkLst>
        </pc:spChg>
        <pc:spChg chg="del">
          <ac:chgData name="Franziska Händschel" userId="e2149472-3187-4d00-b16a-a19eff6fc04a" providerId="ADAL" clId="{6A833C2B-FAB2-4F24-B0E8-0F680301DDD2}" dt="2024-01-24T15:20:45.243" v="3745" actId="478"/>
          <ac:spMkLst>
            <pc:docMk/>
            <pc:sldMk cId="3734964384" sldId="279"/>
            <ac:spMk id="18" creationId="{2B812574-553C-C8B8-A73B-79BAD2307512}"/>
          </ac:spMkLst>
        </pc:spChg>
        <pc:spChg chg="del">
          <ac:chgData name="Franziska Händschel" userId="e2149472-3187-4d00-b16a-a19eff6fc04a" providerId="ADAL" clId="{6A833C2B-FAB2-4F24-B0E8-0F680301DDD2}" dt="2024-01-24T15:20:45.243" v="3745" actId="478"/>
          <ac:spMkLst>
            <pc:docMk/>
            <pc:sldMk cId="3734964384" sldId="279"/>
            <ac:spMk id="19" creationId="{8A5F47F7-3084-3BE7-B1D1-C99A0ADA86F0}"/>
          </ac:spMkLst>
        </pc:spChg>
        <pc:spChg chg="del">
          <ac:chgData name="Franziska Händschel" userId="e2149472-3187-4d00-b16a-a19eff6fc04a" providerId="ADAL" clId="{6A833C2B-FAB2-4F24-B0E8-0F680301DDD2}" dt="2024-01-24T15:20:45.243" v="3745" actId="478"/>
          <ac:spMkLst>
            <pc:docMk/>
            <pc:sldMk cId="3734964384" sldId="279"/>
            <ac:spMk id="20" creationId="{43675151-6292-DAFB-A14A-B2531A29F228}"/>
          </ac:spMkLst>
        </pc:spChg>
        <pc:spChg chg="del">
          <ac:chgData name="Franziska Händschel" userId="e2149472-3187-4d00-b16a-a19eff6fc04a" providerId="ADAL" clId="{6A833C2B-FAB2-4F24-B0E8-0F680301DDD2}" dt="2024-01-24T15:20:45.243" v="3745" actId="478"/>
          <ac:spMkLst>
            <pc:docMk/>
            <pc:sldMk cId="3734964384" sldId="279"/>
            <ac:spMk id="21" creationId="{610D5637-ECFF-CBB2-7D02-8B3EE9589E9A}"/>
          </ac:spMkLst>
        </pc:spChg>
        <pc:spChg chg="del">
          <ac:chgData name="Franziska Händschel" userId="e2149472-3187-4d00-b16a-a19eff6fc04a" providerId="ADAL" clId="{6A833C2B-FAB2-4F24-B0E8-0F680301DDD2}" dt="2024-01-24T15:20:45.243" v="3745" actId="478"/>
          <ac:spMkLst>
            <pc:docMk/>
            <pc:sldMk cId="3734964384" sldId="279"/>
            <ac:spMk id="22" creationId="{8B541072-E381-DFF8-5B24-C9DB692777EA}"/>
          </ac:spMkLst>
        </pc:spChg>
        <pc:spChg chg="add del mod">
          <ac:chgData name="Franziska Händschel" userId="e2149472-3187-4d00-b16a-a19eff6fc04a" providerId="ADAL" clId="{6A833C2B-FAB2-4F24-B0E8-0F680301DDD2}" dt="2024-01-24T16:34:00.849" v="4472" actId="21"/>
          <ac:spMkLst>
            <pc:docMk/>
            <pc:sldMk cId="3734964384" sldId="279"/>
            <ac:spMk id="23" creationId="{686B0192-FE15-2C25-88F2-2940EB42FCA7}"/>
          </ac:spMkLst>
        </pc:spChg>
        <pc:spChg chg="add del mod">
          <ac:chgData name="Franziska Händschel" userId="e2149472-3187-4d00-b16a-a19eff6fc04a" providerId="ADAL" clId="{6A833C2B-FAB2-4F24-B0E8-0F680301DDD2}" dt="2024-01-24T16:34:00.849" v="4472" actId="21"/>
          <ac:spMkLst>
            <pc:docMk/>
            <pc:sldMk cId="3734964384" sldId="279"/>
            <ac:spMk id="24" creationId="{B6DE0892-C798-2C60-08F4-7F36F5607522}"/>
          </ac:spMkLst>
        </pc:spChg>
        <pc:spChg chg="add del mod">
          <ac:chgData name="Franziska Händschel" userId="e2149472-3187-4d00-b16a-a19eff6fc04a" providerId="ADAL" clId="{6A833C2B-FAB2-4F24-B0E8-0F680301DDD2}" dt="2024-01-24T16:34:00.849" v="4472" actId="21"/>
          <ac:spMkLst>
            <pc:docMk/>
            <pc:sldMk cId="3734964384" sldId="279"/>
            <ac:spMk id="26" creationId="{D8BE7B1C-B073-7B1E-52B8-B751AA676333}"/>
          </ac:spMkLst>
        </pc:spChg>
        <pc:spChg chg="add del mod">
          <ac:chgData name="Franziska Händschel" userId="e2149472-3187-4d00-b16a-a19eff6fc04a" providerId="ADAL" clId="{6A833C2B-FAB2-4F24-B0E8-0F680301DDD2}" dt="2024-01-24T16:34:00.849" v="4472" actId="21"/>
          <ac:spMkLst>
            <pc:docMk/>
            <pc:sldMk cId="3734964384" sldId="279"/>
            <ac:spMk id="27" creationId="{D3CD4DEA-03ED-DD97-B81A-9D5747A9F4F1}"/>
          </ac:spMkLst>
        </pc:spChg>
        <pc:spChg chg="add del mod">
          <ac:chgData name="Franziska Händschel" userId="e2149472-3187-4d00-b16a-a19eff6fc04a" providerId="ADAL" clId="{6A833C2B-FAB2-4F24-B0E8-0F680301DDD2}" dt="2024-01-24T16:34:00.849" v="4472" actId="21"/>
          <ac:spMkLst>
            <pc:docMk/>
            <pc:sldMk cId="3734964384" sldId="279"/>
            <ac:spMk id="28" creationId="{03123CE6-D526-E6BF-1589-E46994C34D24}"/>
          </ac:spMkLst>
        </pc:spChg>
        <pc:spChg chg="add del mod">
          <ac:chgData name="Franziska Händschel" userId="e2149472-3187-4d00-b16a-a19eff6fc04a" providerId="ADAL" clId="{6A833C2B-FAB2-4F24-B0E8-0F680301DDD2}" dt="2024-01-24T16:34:00.849" v="4472" actId="21"/>
          <ac:spMkLst>
            <pc:docMk/>
            <pc:sldMk cId="3734964384" sldId="279"/>
            <ac:spMk id="29" creationId="{90D9483D-7ED8-B58C-F4D3-DEE8461BDF4F}"/>
          </ac:spMkLst>
        </pc:spChg>
        <pc:spChg chg="add del mod">
          <ac:chgData name="Franziska Händschel" userId="e2149472-3187-4d00-b16a-a19eff6fc04a" providerId="ADAL" clId="{6A833C2B-FAB2-4F24-B0E8-0F680301DDD2}" dt="2024-01-24T16:34:00.849" v="4472" actId="21"/>
          <ac:spMkLst>
            <pc:docMk/>
            <pc:sldMk cId="3734964384" sldId="279"/>
            <ac:spMk id="30" creationId="{E30539C4-E7C9-F648-0617-15313483ED8E}"/>
          </ac:spMkLst>
        </pc:spChg>
        <pc:spChg chg="add mod">
          <ac:chgData name="Franziska Händschel" userId="e2149472-3187-4d00-b16a-a19eff6fc04a" providerId="ADAL" clId="{6A833C2B-FAB2-4F24-B0E8-0F680301DDD2}" dt="2024-01-24T16:39:31.663" v="4533" actId="34135"/>
          <ac:spMkLst>
            <pc:docMk/>
            <pc:sldMk cId="3734964384" sldId="279"/>
            <ac:spMk id="31" creationId="{45AA123D-8FFE-F221-9AEC-21370652C146}"/>
          </ac:spMkLst>
        </pc:spChg>
        <pc:spChg chg="del mod">
          <ac:chgData name="Franziska Händschel" userId="e2149472-3187-4d00-b16a-a19eff6fc04a" providerId="ADAL" clId="{6A833C2B-FAB2-4F24-B0E8-0F680301DDD2}" dt="2024-01-24T16:34:00.849" v="4472" actId="21"/>
          <ac:spMkLst>
            <pc:docMk/>
            <pc:sldMk cId="3734964384" sldId="279"/>
            <ac:spMk id="32" creationId="{BAED163A-F7BB-038B-EF17-2C4FB9058248}"/>
          </ac:spMkLst>
        </pc:spChg>
        <pc:spChg chg="add mod">
          <ac:chgData name="Franziska Händschel" userId="e2149472-3187-4d00-b16a-a19eff6fc04a" providerId="ADAL" clId="{6A833C2B-FAB2-4F24-B0E8-0F680301DDD2}" dt="2024-01-24T16:39:31.663" v="4533" actId="34135"/>
          <ac:spMkLst>
            <pc:docMk/>
            <pc:sldMk cId="3734964384" sldId="279"/>
            <ac:spMk id="33" creationId="{9A6D7C4A-5F3F-434B-EB82-2281B294068D}"/>
          </ac:spMkLst>
        </pc:spChg>
        <pc:spChg chg="add mod">
          <ac:chgData name="Franziska Händschel" userId="e2149472-3187-4d00-b16a-a19eff6fc04a" providerId="ADAL" clId="{6A833C2B-FAB2-4F24-B0E8-0F680301DDD2}" dt="2024-01-24T16:39:31.663" v="4533" actId="34135"/>
          <ac:spMkLst>
            <pc:docMk/>
            <pc:sldMk cId="3734964384" sldId="279"/>
            <ac:spMk id="34" creationId="{FCE08C94-6FF2-274A-4296-08A975D8A6FA}"/>
          </ac:spMkLst>
        </pc:spChg>
        <pc:spChg chg="add mod">
          <ac:chgData name="Franziska Händschel" userId="e2149472-3187-4d00-b16a-a19eff6fc04a" providerId="ADAL" clId="{6A833C2B-FAB2-4F24-B0E8-0F680301DDD2}" dt="2024-01-24T16:39:31.663" v="4533" actId="34135"/>
          <ac:spMkLst>
            <pc:docMk/>
            <pc:sldMk cId="3734964384" sldId="279"/>
            <ac:spMk id="35" creationId="{3FC3F77F-471E-EF17-4AB3-9C90C9F0BDD8}"/>
          </ac:spMkLst>
        </pc:spChg>
        <pc:spChg chg="add mod">
          <ac:chgData name="Franziska Händschel" userId="e2149472-3187-4d00-b16a-a19eff6fc04a" providerId="ADAL" clId="{6A833C2B-FAB2-4F24-B0E8-0F680301DDD2}" dt="2024-01-24T16:39:31.663" v="4533" actId="34135"/>
          <ac:spMkLst>
            <pc:docMk/>
            <pc:sldMk cId="3734964384" sldId="279"/>
            <ac:spMk id="36" creationId="{C4B4A387-82B3-9B11-BDF4-A460F20BCE02}"/>
          </ac:spMkLst>
        </pc:spChg>
        <pc:spChg chg="add mod">
          <ac:chgData name="Franziska Händschel" userId="e2149472-3187-4d00-b16a-a19eff6fc04a" providerId="ADAL" clId="{6A833C2B-FAB2-4F24-B0E8-0F680301DDD2}" dt="2024-01-24T16:39:31.663" v="4533" actId="34135"/>
          <ac:spMkLst>
            <pc:docMk/>
            <pc:sldMk cId="3734964384" sldId="279"/>
            <ac:spMk id="37" creationId="{F0C17C21-94C3-6774-887F-67EA95D6E2CD}"/>
          </ac:spMkLst>
        </pc:spChg>
        <pc:spChg chg="add mod">
          <ac:chgData name="Franziska Händschel" userId="e2149472-3187-4d00-b16a-a19eff6fc04a" providerId="ADAL" clId="{6A833C2B-FAB2-4F24-B0E8-0F680301DDD2}" dt="2024-01-24T16:39:31.663" v="4533" actId="34135"/>
          <ac:spMkLst>
            <pc:docMk/>
            <pc:sldMk cId="3734964384" sldId="279"/>
            <ac:spMk id="38" creationId="{5B5EAD2F-1EAE-1D96-1B87-FA8AD089F3B7}"/>
          </ac:spMkLst>
        </pc:spChg>
        <pc:spChg chg="add mod">
          <ac:chgData name="Franziska Händschel" userId="e2149472-3187-4d00-b16a-a19eff6fc04a" providerId="ADAL" clId="{6A833C2B-FAB2-4F24-B0E8-0F680301DDD2}" dt="2024-01-24T16:39:31.663" v="4533" actId="34135"/>
          <ac:spMkLst>
            <pc:docMk/>
            <pc:sldMk cId="3734964384" sldId="279"/>
            <ac:spMk id="39" creationId="{02572895-7DC1-B994-0141-767B98D71BBA}"/>
          </ac:spMkLst>
        </pc:spChg>
        <pc:spChg chg="add mod">
          <ac:chgData name="Franziska Händschel" userId="e2149472-3187-4d00-b16a-a19eff6fc04a" providerId="ADAL" clId="{6A833C2B-FAB2-4F24-B0E8-0F680301DDD2}" dt="2024-01-24T16:39:31.663" v="4533" actId="34135"/>
          <ac:spMkLst>
            <pc:docMk/>
            <pc:sldMk cId="3734964384" sldId="279"/>
            <ac:spMk id="40" creationId="{CB43B7BF-2D1F-29AC-8ABF-DA2545EEA4D7}"/>
          </ac:spMkLst>
        </pc:spChg>
        <pc:spChg chg="add mod">
          <ac:chgData name="Franziska Händschel" userId="e2149472-3187-4d00-b16a-a19eff6fc04a" providerId="ADAL" clId="{6A833C2B-FAB2-4F24-B0E8-0F680301DDD2}" dt="2024-01-24T16:39:31.663" v="4533" actId="34135"/>
          <ac:spMkLst>
            <pc:docMk/>
            <pc:sldMk cId="3734964384" sldId="279"/>
            <ac:spMk id="41" creationId="{A8BF16E0-40ED-276A-09C7-112777319A70}"/>
          </ac:spMkLst>
        </pc:spChg>
        <pc:grpChg chg="del">
          <ac:chgData name="Franziska Händschel" userId="e2149472-3187-4d00-b16a-a19eff6fc04a" providerId="ADAL" clId="{6A833C2B-FAB2-4F24-B0E8-0F680301DDD2}" dt="2024-01-24T16:34:00.849" v="4472" actId="21"/>
          <ac:grpSpMkLst>
            <pc:docMk/>
            <pc:sldMk cId="3734964384" sldId="279"/>
            <ac:grpSpMk id="6" creationId="{12B3FE76-588C-A811-D0CC-72B684F12DA1}"/>
          </ac:grpSpMkLst>
        </pc:grpChg>
        <pc:graphicFrameChg chg="del">
          <ac:chgData name="Franziska Händschel" userId="e2149472-3187-4d00-b16a-a19eff6fc04a" providerId="ADAL" clId="{6A833C2B-FAB2-4F24-B0E8-0F680301DDD2}" dt="2024-01-24T15:22:02.225" v="3780" actId="478"/>
          <ac:graphicFrameMkLst>
            <pc:docMk/>
            <pc:sldMk cId="3734964384" sldId="279"/>
            <ac:graphicFrameMk id="4" creationId="{6C93DCD7-1C37-F5F4-59FD-0F5D1152A338}"/>
          </ac:graphicFrameMkLst>
        </pc:graphicFrameChg>
      </pc:sldChg>
      <pc:sldChg chg="addSp delSp modSp add mod modClrScheme chgLayout">
        <pc:chgData name="Franziska Händschel" userId="e2149472-3187-4d00-b16a-a19eff6fc04a" providerId="ADAL" clId="{6A833C2B-FAB2-4F24-B0E8-0F680301DDD2}" dt="2024-01-24T16:34:15.907" v="4477" actId="700"/>
        <pc:sldMkLst>
          <pc:docMk/>
          <pc:sldMk cId="1175055306" sldId="280"/>
        </pc:sldMkLst>
        <pc:spChg chg="del mod">
          <ac:chgData name="Franziska Händschel" userId="e2149472-3187-4d00-b16a-a19eff6fc04a" providerId="ADAL" clId="{6A833C2B-FAB2-4F24-B0E8-0F680301DDD2}" dt="2024-01-24T16:34:12.425" v="4476" actId="21"/>
          <ac:spMkLst>
            <pc:docMk/>
            <pc:sldMk cId="1175055306" sldId="280"/>
            <ac:spMk id="2" creationId="{FDD53692-21DD-4FBD-9C60-25A0694B3288}"/>
          </ac:spMkLst>
        </pc:spChg>
        <pc:spChg chg="add del mod">
          <ac:chgData name="Franziska Händschel" userId="e2149472-3187-4d00-b16a-a19eff6fc04a" providerId="ADAL" clId="{6A833C2B-FAB2-4F24-B0E8-0F680301DDD2}" dt="2024-01-24T16:34:12.425" v="4476" actId="21"/>
          <ac:spMkLst>
            <pc:docMk/>
            <pc:sldMk cId="1175055306" sldId="280"/>
            <ac:spMk id="3" creationId="{D22343DF-205A-F9E9-B009-538C21709270}"/>
          </ac:spMkLst>
        </pc:spChg>
        <pc:spChg chg="del">
          <ac:chgData name="Franziska Händschel" userId="e2149472-3187-4d00-b16a-a19eff6fc04a" providerId="ADAL" clId="{6A833C2B-FAB2-4F24-B0E8-0F680301DDD2}" dt="2024-01-24T16:34:12.425" v="4476" actId="21"/>
          <ac:spMkLst>
            <pc:docMk/>
            <pc:sldMk cId="1175055306" sldId="280"/>
            <ac:spMk id="4" creationId="{18EE9A4D-9983-42FB-8DC1-B8651E73A66A}"/>
          </ac:spMkLst>
        </pc:spChg>
        <pc:spChg chg="add del mod">
          <ac:chgData name="Franziska Händschel" userId="e2149472-3187-4d00-b16a-a19eff6fc04a" providerId="ADAL" clId="{6A833C2B-FAB2-4F24-B0E8-0F680301DDD2}" dt="2024-01-24T16:13:49.627" v="4184" actId="478"/>
          <ac:spMkLst>
            <pc:docMk/>
            <pc:sldMk cId="1175055306" sldId="280"/>
            <ac:spMk id="5" creationId="{7DC133A5-6495-21E1-0C85-F852173E37CC}"/>
          </ac:spMkLst>
        </pc:spChg>
        <pc:spChg chg="del mod">
          <ac:chgData name="Franziska Händschel" userId="e2149472-3187-4d00-b16a-a19eff6fc04a" providerId="ADAL" clId="{6A833C2B-FAB2-4F24-B0E8-0F680301DDD2}" dt="2024-01-24T16:34:12.425" v="4476" actId="21"/>
          <ac:spMkLst>
            <pc:docMk/>
            <pc:sldMk cId="1175055306" sldId="280"/>
            <ac:spMk id="7" creationId="{74940F92-DDF2-7CFE-4D09-2E2DD48D2C77}"/>
          </ac:spMkLst>
        </pc:spChg>
        <pc:spChg chg="del">
          <ac:chgData name="Franziska Händschel" userId="e2149472-3187-4d00-b16a-a19eff6fc04a" providerId="ADAL" clId="{6A833C2B-FAB2-4F24-B0E8-0F680301DDD2}" dt="2024-01-24T16:13:52.730" v="4185" actId="478"/>
          <ac:spMkLst>
            <pc:docMk/>
            <pc:sldMk cId="1175055306" sldId="280"/>
            <ac:spMk id="8" creationId="{3AA56B17-E9C0-7A37-E406-AF772888FEFF}"/>
          </ac:spMkLst>
        </pc:spChg>
        <pc:spChg chg="del mod">
          <ac:chgData name="Franziska Händschel" userId="e2149472-3187-4d00-b16a-a19eff6fc04a" providerId="ADAL" clId="{6A833C2B-FAB2-4F24-B0E8-0F680301DDD2}" dt="2024-01-24T16:13:52.730" v="4185" actId="478"/>
          <ac:spMkLst>
            <pc:docMk/>
            <pc:sldMk cId="1175055306" sldId="280"/>
            <ac:spMk id="11" creationId="{6D74F798-9DBA-6119-F6ED-CC3F3F487550}"/>
          </ac:spMkLst>
        </pc:spChg>
        <pc:spChg chg="add del mod">
          <ac:chgData name="Franziska Händschel" userId="e2149472-3187-4d00-b16a-a19eff6fc04a" providerId="ADAL" clId="{6A833C2B-FAB2-4F24-B0E8-0F680301DDD2}" dt="2024-01-24T16:34:12.425" v="4476" actId="21"/>
          <ac:spMkLst>
            <pc:docMk/>
            <pc:sldMk cId="1175055306" sldId="280"/>
            <ac:spMk id="12" creationId="{51494811-2443-2E82-1159-4BF90E77DA91}"/>
          </ac:spMkLst>
        </pc:spChg>
        <pc:spChg chg="del">
          <ac:chgData name="Franziska Händschel" userId="e2149472-3187-4d00-b16a-a19eff6fc04a" providerId="ADAL" clId="{6A833C2B-FAB2-4F24-B0E8-0F680301DDD2}" dt="2024-01-24T16:13:29.912" v="4178" actId="478"/>
          <ac:spMkLst>
            <pc:docMk/>
            <pc:sldMk cId="1175055306" sldId="280"/>
            <ac:spMk id="13" creationId="{AFAA861E-2DC7-DB9F-8ECE-38CE3FC7C6DD}"/>
          </ac:spMkLst>
        </pc:spChg>
        <pc:spChg chg="del mod">
          <ac:chgData name="Franziska Händschel" userId="e2149472-3187-4d00-b16a-a19eff6fc04a" providerId="ADAL" clId="{6A833C2B-FAB2-4F24-B0E8-0F680301DDD2}" dt="2024-01-24T16:34:12.425" v="4476" actId="21"/>
          <ac:spMkLst>
            <pc:docMk/>
            <pc:sldMk cId="1175055306" sldId="280"/>
            <ac:spMk id="22" creationId="{95BA1776-36D8-0AF4-33B4-9560424F74E6}"/>
          </ac:spMkLst>
        </pc:spChg>
        <pc:spChg chg="del">
          <ac:chgData name="Franziska Händschel" userId="e2149472-3187-4d00-b16a-a19eff6fc04a" providerId="ADAL" clId="{6A833C2B-FAB2-4F24-B0E8-0F680301DDD2}" dt="2024-01-24T16:13:52.730" v="4185" actId="478"/>
          <ac:spMkLst>
            <pc:docMk/>
            <pc:sldMk cId="1175055306" sldId="280"/>
            <ac:spMk id="23" creationId="{F573A5EE-91F3-2F90-7163-3E0E0164B5BD}"/>
          </ac:spMkLst>
        </pc:spChg>
        <pc:spChg chg="del">
          <ac:chgData name="Franziska Händschel" userId="e2149472-3187-4d00-b16a-a19eff6fc04a" providerId="ADAL" clId="{6A833C2B-FAB2-4F24-B0E8-0F680301DDD2}" dt="2024-01-24T16:16:20.045" v="4282" actId="478"/>
          <ac:spMkLst>
            <pc:docMk/>
            <pc:sldMk cId="1175055306" sldId="280"/>
            <ac:spMk id="36" creationId="{C3D6C430-7CC1-AE5D-13B6-891E5FD1A5CC}"/>
          </ac:spMkLst>
        </pc:spChg>
        <pc:spChg chg="del">
          <ac:chgData name="Franziska Händschel" userId="e2149472-3187-4d00-b16a-a19eff6fc04a" providerId="ADAL" clId="{6A833C2B-FAB2-4F24-B0E8-0F680301DDD2}" dt="2024-01-24T16:16:20.045" v="4282" actId="478"/>
          <ac:spMkLst>
            <pc:docMk/>
            <pc:sldMk cId="1175055306" sldId="280"/>
            <ac:spMk id="37" creationId="{3A1ABC98-285A-C574-5DF5-05C4EDAA5647}"/>
          </ac:spMkLst>
        </pc:spChg>
        <pc:spChg chg="del mod">
          <ac:chgData name="Franziska Händschel" userId="e2149472-3187-4d00-b16a-a19eff6fc04a" providerId="ADAL" clId="{6A833C2B-FAB2-4F24-B0E8-0F680301DDD2}" dt="2024-01-24T16:34:12.425" v="4476" actId="21"/>
          <ac:spMkLst>
            <pc:docMk/>
            <pc:sldMk cId="1175055306" sldId="280"/>
            <ac:spMk id="42" creationId="{41532DEE-5BD0-E4DC-3BEE-93D014F1B244}"/>
          </ac:spMkLst>
        </pc:spChg>
        <pc:grpChg chg="del">
          <ac:chgData name="Franziska Händschel" userId="e2149472-3187-4d00-b16a-a19eff6fc04a" providerId="ADAL" clId="{6A833C2B-FAB2-4F24-B0E8-0F680301DDD2}" dt="2024-01-24T16:34:12.425" v="4476" actId="21"/>
          <ac:grpSpMkLst>
            <pc:docMk/>
            <pc:sldMk cId="1175055306" sldId="280"/>
            <ac:grpSpMk id="38" creationId="{B36F67E8-F9E3-3B73-1C04-C9C447D9AC2D}"/>
          </ac:grpSpMkLst>
        </pc:grpChg>
        <pc:picChg chg="add del mod">
          <ac:chgData name="Franziska Händschel" userId="e2149472-3187-4d00-b16a-a19eff6fc04a" providerId="ADAL" clId="{6A833C2B-FAB2-4F24-B0E8-0F680301DDD2}" dt="2024-01-24T16:34:12.425" v="4476" actId="21"/>
          <ac:picMkLst>
            <pc:docMk/>
            <pc:sldMk cId="1175055306" sldId="280"/>
            <ac:picMk id="6" creationId="{CC37EC6B-EE4F-2E0E-3730-8221807A3F6B}"/>
          </ac:picMkLst>
        </pc:picChg>
        <pc:picChg chg="add del mod">
          <ac:chgData name="Franziska Händschel" userId="e2149472-3187-4d00-b16a-a19eff6fc04a" providerId="ADAL" clId="{6A833C2B-FAB2-4F24-B0E8-0F680301DDD2}" dt="2024-01-24T16:34:12.425" v="4476" actId="21"/>
          <ac:picMkLst>
            <pc:docMk/>
            <pc:sldMk cId="1175055306" sldId="280"/>
            <ac:picMk id="9" creationId="{08BD6060-E356-3E7A-8AC3-2ED40529E0E4}"/>
          </ac:picMkLst>
        </pc:picChg>
        <pc:picChg chg="add del mod">
          <ac:chgData name="Franziska Händschel" userId="e2149472-3187-4d00-b16a-a19eff6fc04a" providerId="ADAL" clId="{6A833C2B-FAB2-4F24-B0E8-0F680301DDD2}" dt="2024-01-24T16:34:12.425" v="4476" actId="21"/>
          <ac:picMkLst>
            <pc:docMk/>
            <pc:sldMk cId="1175055306" sldId="280"/>
            <ac:picMk id="10" creationId="{5F4F33DE-F72A-719D-F5CD-54D8DBE78447}"/>
          </ac:picMkLst>
        </pc:picChg>
        <pc:picChg chg="add del mod">
          <ac:chgData name="Franziska Händschel" userId="e2149472-3187-4d00-b16a-a19eff6fc04a" providerId="ADAL" clId="{6A833C2B-FAB2-4F24-B0E8-0F680301DDD2}" dt="2024-01-24T16:34:12.425" v="4476" actId="21"/>
          <ac:picMkLst>
            <pc:docMk/>
            <pc:sldMk cId="1175055306" sldId="280"/>
            <ac:picMk id="14" creationId="{A10A21DD-3D1B-DF7B-706D-1DF3A43DB911}"/>
          </ac:picMkLst>
        </pc:picChg>
        <pc:picChg chg="add del mod">
          <ac:chgData name="Franziska Händschel" userId="e2149472-3187-4d00-b16a-a19eff6fc04a" providerId="ADAL" clId="{6A833C2B-FAB2-4F24-B0E8-0F680301DDD2}" dt="2024-01-24T16:34:12.425" v="4476" actId="21"/>
          <ac:picMkLst>
            <pc:docMk/>
            <pc:sldMk cId="1175055306" sldId="280"/>
            <ac:picMk id="15" creationId="{978860C4-CC01-4C72-AC2D-DE10BF144015}"/>
          </ac:picMkLst>
        </pc:picChg>
      </pc:sldChg>
      <pc:sldChg chg="addSp delSp modSp add mod modClrScheme chgLayout">
        <pc:chgData name="Franziska Händschel" userId="e2149472-3187-4d00-b16a-a19eff6fc04a" providerId="ADAL" clId="{6A833C2B-FAB2-4F24-B0E8-0F680301DDD2}" dt="2024-01-24T16:34:31.729" v="4481" actId="700"/>
        <pc:sldMkLst>
          <pc:docMk/>
          <pc:sldMk cId="1302934801" sldId="281"/>
        </pc:sldMkLst>
        <pc:spChg chg="del mod">
          <ac:chgData name="Franziska Händschel" userId="e2149472-3187-4d00-b16a-a19eff6fc04a" providerId="ADAL" clId="{6A833C2B-FAB2-4F24-B0E8-0F680301DDD2}" dt="2024-01-24T16:34:28.496" v="4480" actId="21"/>
          <ac:spMkLst>
            <pc:docMk/>
            <pc:sldMk cId="1302934801" sldId="281"/>
            <ac:spMk id="2" creationId="{FDD53692-21DD-4FBD-9C60-25A0694B3288}"/>
          </ac:spMkLst>
        </pc:spChg>
        <pc:spChg chg="del">
          <ac:chgData name="Franziska Händschel" userId="e2149472-3187-4d00-b16a-a19eff6fc04a" providerId="ADAL" clId="{6A833C2B-FAB2-4F24-B0E8-0F680301DDD2}" dt="2024-01-24T16:17:50.261" v="4298" actId="478"/>
          <ac:spMkLst>
            <pc:docMk/>
            <pc:sldMk cId="1302934801" sldId="281"/>
            <ac:spMk id="3" creationId="{F55BB534-9D1D-509A-67D7-A69EA41A5D54}"/>
          </ac:spMkLst>
        </pc:spChg>
        <pc:spChg chg="del">
          <ac:chgData name="Franziska Händschel" userId="e2149472-3187-4d00-b16a-a19eff6fc04a" providerId="ADAL" clId="{6A833C2B-FAB2-4F24-B0E8-0F680301DDD2}" dt="2024-01-24T16:34:28.496" v="4480" actId="21"/>
          <ac:spMkLst>
            <pc:docMk/>
            <pc:sldMk cId="1302934801" sldId="281"/>
            <ac:spMk id="4" creationId="{18EE9A4D-9983-42FB-8DC1-B8651E73A66A}"/>
          </ac:spMkLst>
        </pc:spChg>
        <pc:spChg chg="del mod">
          <ac:chgData name="Franziska Händschel" userId="e2149472-3187-4d00-b16a-a19eff6fc04a" providerId="ADAL" clId="{6A833C2B-FAB2-4F24-B0E8-0F680301DDD2}" dt="2024-01-24T16:17:47.334" v="4297" actId="21"/>
          <ac:spMkLst>
            <pc:docMk/>
            <pc:sldMk cId="1302934801" sldId="281"/>
            <ac:spMk id="5" creationId="{BE9CC27D-D113-4085-46E6-A90A8498C19C}"/>
          </ac:spMkLst>
        </pc:spChg>
        <pc:spChg chg="add del mod">
          <ac:chgData name="Franziska Händschel" userId="e2149472-3187-4d00-b16a-a19eff6fc04a" providerId="ADAL" clId="{6A833C2B-FAB2-4F24-B0E8-0F680301DDD2}" dt="2024-01-24T16:34:28.496" v="4480" actId="21"/>
          <ac:spMkLst>
            <pc:docMk/>
            <pc:sldMk cId="1302934801" sldId="281"/>
            <ac:spMk id="6" creationId="{CEE1AC86-8CD0-F3F3-16A6-2BF286B16A2E}"/>
          </ac:spMkLst>
        </pc:spChg>
        <pc:spChg chg="add del mod">
          <ac:chgData name="Franziska Händschel" userId="e2149472-3187-4d00-b16a-a19eff6fc04a" providerId="ADAL" clId="{6A833C2B-FAB2-4F24-B0E8-0F680301DDD2}" dt="2024-01-24T16:34:28.496" v="4480" actId="21"/>
          <ac:spMkLst>
            <pc:docMk/>
            <pc:sldMk cId="1302934801" sldId="281"/>
            <ac:spMk id="10" creationId="{30AD085A-3E9A-B7B4-8D8C-7D544EA3EC29}"/>
          </ac:spMkLst>
        </pc:spChg>
        <pc:grpChg chg="del">
          <ac:chgData name="Franziska Händschel" userId="e2149472-3187-4d00-b16a-a19eff6fc04a" providerId="ADAL" clId="{6A833C2B-FAB2-4F24-B0E8-0F680301DDD2}" dt="2024-01-24T16:34:28.496" v="4480" actId="21"/>
          <ac:grpSpMkLst>
            <pc:docMk/>
            <pc:sldMk cId="1302934801" sldId="281"/>
            <ac:grpSpMk id="38" creationId="{B36F67E8-F9E3-3B73-1C04-C9C447D9AC2D}"/>
          </ac:grpSpMkLst>
        </pc:grpChg>
        <pc:picChg chg="add del mod">
          <ac:chgData name="Franziska Händschel" userId="e2149472-3187-4d00-b16a-a19eff6fc04a" providerId="ADAL" clId="{6A833C2B-FAB2-4F24-B0E8-0F680301DDD2}" dt="2024-01-24T16:34:28.496" v="4480" actId="21"/>
          <ac:picMkLst>
            <pc:docMk/>
            <pc:sldMk cId="1302934801" sldId="281"/>
            <ac:picMk id="7" creationId="{7549A3C1-D360-9A46-C174-DDB9AAF3A2C8}"/>
          </ac:picMkLst>
        </pc:picChg>
        <pc:picChg chg="add del mod">
          <ac:chgData name="Franziska Händschel" userId="e2149472-3187-4d00-b16a-a19eff6fc04a" providerId="ADAL" clId="{6A833C2B-FAB2-4F24-B0E8-0F680301DDD2}" dt="2024-01-24T16:34:28.496" v="4480" actId="21"/>
          <ac:picMkLst>
            <pc:docMk/>
            <pc:sldMk cId="1302934801" sldId="281"/>
            <ac:picMk id="8" creationId="{AEF57B32-82B0-0A15-EDA0-BF901EDFBE1C}"/>
          </ac:picMkLst>
        </pc:picChg>
        <pc:picChg chg="add del mod">
          <ac:chgData name="Franziska Händschel" userId="e2149472-3187-4d00-b16a-a19eff6fc04a" providerId="ADAL" clId="{6A833C2B-FAB2-4F24-B0E8-0F680301DDD2}" dt="2024-01-24T16:34:28.496" v="4480" actId="21"/>
          <ac:picMkLst>
            <pc:docMk/>
            <pc:sldMk cId="1302934801" sldId="281"/>
            <ac:picMk id="9" creationId="{111DF3A6-588C-789A-4701-5D89649C1F48}"/>
          </ac:picMkLst>
        </pc:picChg>
      </pc:sldChg>
      <pc:sldChg chg="addSp delSp modSp add mod setBg modClrScheme chgLayout">
        <pc:chgData name="Franziska Händschel" userId="e2149472-3187-4d00-b16a-a19eff6fc04a" providerId="ADAL" clId="{6A833C2B-FAB2-4F24-B0E8-0F680301DDD2}" dt="2024-01-24T16:36:17.976" v="4510" actId="34135"/>
        <pc:sldMkLst>
          <pc:docMk/>
          <pc:sldMk cId="760979063" sldId="282"/>
        </pc:sldMkLst>
        <pc:spChg chg="mod">
          <ac:chgData name="Franziska Händschel" userId="e2149472-3187-4d00-b16a-a19eff6fc04a" providerId="ADAL" clId="{6A833C2B-FAB2-4F24-B0E8-0F680301DDD2}" dt="2024-01-24T16:22:07.302" v="4345" actId="164"/>
          <ac:spMkLst>
            <pc:docMk/>
            <pc:sldMk cId="760979063" sldId="282"/>
            <ac:spMk id="5" creationId="{E3310EF2-8A29-07C9-A1C3-79959133C015}"/>
          </ac:spMkLst>
        </pc:spChg>
        <pc:spChg chg="mod">
          <ac:chgData name="Franziska Händschel" userId="e2149472-3187-4d00-b16a-a19eff6fc04a" providerId="ADAL" clId="{6A833C2B-FAB2-4F24-B0E8-0F680301DDD2}" dt="2024-01-24T16:22:55.033" v="4351"/>
          <ac:spMkLst>
            <pc:docMk/>
            <pc:sldMk cId="760979063" sldId="282"/>
            <ac:spMk id="7" creationId="{21BFD187-A204-ED03-0DAE-DC189FC2D908}"/>
          </ac:spMkLst>
        </pc:spChg>
        <pc:spChg chg="add mod">
          <ac:chgData name="Franziska Händschel" userId="e2149472-3187-4d00-b16a-a19eff6fc04a" providerId="ADAL" clId="{6A833C2B-FAB2-4F24-B0E8-0F680301DDD2}" dt="2024-01-24T16:36:17.976" v="4510" actId="34135"/>
          <ac:spMkLst>
            <pc:docMk/>
            <pc:sldMk cId="760979063" sldId="282"/>
            <ac:spMk id="8" creationId="{AF461322-7A8C-6DB8-1119-AC0D9B809147}"/>
          </ac:spMkLst>
        </pc:spChg>
        <pc:spChg chg="del mod">
          <ac:chgData name="Franziska Händschel" userId="e2149472-3187-4d00-b16a-a19eff6fc04a" providerId="ADAL" clId="{6A833C2B-FAB2-4F24-B0E8-0F680301DDD2}" dt="2024-01-24T16:34:47.147" v="4483" actId="21"/>
          <ac:spMkLst>
            <pc:docMk/>
            <pc:sldMk cId="760979063" sldId="282"/>
            <ac:spMk id="10" creationId="{797E85B7-E3F4-F400-0E0A-3BC53C6A71C7}"/>
          </ac:spMkLst>
        </pc:spChg>
        <pc:spChg chg="del mod">
          <ac:chgData name="Franziska Händschel" userId="e2149472-3187-4d00-b16a-a19eff6fc04a" providerId="ADAL" clId="{6A833C2B-FAB2-4F24-B0E8-0F680301DDD2}" dt="2024-01-24T16:34:47.147" v="4483" actId="21"/>
          <ac:spMkLst>
            <pc:docMk/>
            <pc:sldMk cId="760979063" sldId="282"/>
            <ac:spMk id="12" creationId="{96927F6D-2EAB-5B7A-E919-AB9FAC024A12}"/>
          </ac:spMkLst>
        </pc:spChg>
        <pc:grpChg chg="add del mod">
          <ac:chgData name="Franziska Händschel" userId="e2149472-3187-4d00-b16a-a19eff6fc04a" providerId="ADAL" clId="{6A833C2B-FAB2-4F24-B0E8-0F680301DDD2}" dt="2024-01-24T16:34:47.147" v="4483" actId="21"/>
          <ac:grpSpMkLst>
            <pc:docMk/>
            <pc:sldMk cId="760979063" sldId="282"/>
            <ac:grpSpMk id="2" creationId="{E676D654-79C9-D0BD-5134-3D4C0E8BABF3}"/>
          </ac:grpSpMkLst>
        </pc:grpChg>
        <pc:grpChg chg="add del mod">
          <ac:chgData name="Franziska Händschel" userId="e2149472-3187-4d00-b16a-a19eff6fc04a" providerId="ADAL" clId="{6A833C2B-FAB2-4F24-B0E8-0F680301DDD2}" dt="2024-01-24T16:34:47.147" v="4483" actId="21"/>
          <ac:grpSpMkLst>
            <pc:docMk/>
            <pc:sldMk cId="760979063" sldId="282"/>
            <ac:grpSpMk id="3" creationId="{F0C056A5-0FC5-9607-8838-FF52897E91A2}"/>
          </ac:grpSpMkLst>
        </pc:grpChg>
        <pc:picChg chg="mod">
          <ac:chgData name="Franziska Händschel" userId="e2149472-3187-4d00-b16a-a19eff6fc04a" providerId="ADAL" clId="{6A833C2B-FAB2-4F24-B0E8-0F680301DDD2}" dt="2024-01-24T16:22:55.033" v="4351"/>
          <ac:picMkLst>
            <pc:docMk/>
            <pc:sldMk cId="760979063" sldId="282"/>
            <ac:picMk id="4" creationId="{868D3161-A52A-7C1A-47B6-BAA4019FCC09}"/>
          </ac:picMkLst>
        </pc:picChg>
        <pc:picChg chg="mod">
          <ac:chgData name="Franziska Händschel" userId="e2149472-3187-4d00-b16a-a19eff6fc04a" providerId="ADAL" clId="{6A833C2B-FAB2-4F24-B0E8-0F680301DDD2}" dt="2024-01-24T16:22:07.302" v="4345" actId="164"/>
          <ac:picMkLst>
            <pc:docMk/>
            <pc:sldMk cId="760979063" sldId="282"/>
            <ac:picMk id="6" creationId="{A1B83897-48FC-0F21-4DFF-4331EAF4648A}"/>
          </ac:picMkLst>
        </pc:picChg>
        <pc:picChg chg="del mod">
          <ac:chgData name="Franziska Händschel" userId="e2149472-3187-4d00-b16a-a19eff6fc04a" providerId="ADAL" clId="{6A833C2B-FAB2-4F24-B0E8-0F680301DDD2}" dt="2024-01-24T16:34:47.147" v="4483" actId="21"/>
          <ac:picMkLst>
            <pc:docMk/>
            <pc:sldMk cId="760979063" sldId="282"/>
            <ac:picMk id="19" creationId="{06122EE6-F371-604C-BC5A-53D248A64406}"/>
          </ac:picMkLst>
        </pc:picChg>
      </pc:sldChg>
      <pc:sldChg chg="addSp delSp modSp add mod setBg modClrScheme chgLayout">
        <pc:chgData name="Franziska Händschel" userId="e2149472-3187-4d00-b16a-a19eff6fc04a" providerId="ADAL" clId="{6A833C2B-FAB2-4F24-B0E8-0F680301DDD2}" dt="2024-01-24T16:36:28.713" v="4512" actId="34135"/>
        <pc:sldMkLst>
          <pc:docMk/>
          <pc:sldMk cId="1060836771" sldId="283"/>
        </pc:sldMkLst>
        <pc:spChg chg="mod">
          <ac:chgData name="Franziska Händschel" userId="e2149472-3187-4d00-b16a-a19eff6fc04a" providerId="ADAL" clId="{6A833C2B-FAB2-4F24-B0E8-0F680301DDD2}" dt="2024-01-24T16:22:58.844" v="4353"/>
          <ac:spMkLst>
            <pc:docMk/>
            <pc:sldMk cId="1060836771" sldId="283"/>
            <ac:spMk id="4" creationId="{36DCBD3C-0C8D-D6C1-7B98-3D2F9CD0458B}"/>
          </ac:spMkLst>
        </pc:spChg>
        <pc:spChg chg="add del mod">
          <ac:chgData name="Franziska Händschel" userId="e2149472-3187-4d00-b16a-a19eff6fc04a" providerId="ADAL" clId="{6A833C2B-FAB2-4F24-B0E8-0F680301DDD2}" dt="2024-01-24T16:35:16.765" v="4494"/>
          <ac:spMkLst>
            <pc:docMk/>
            <pc:sldMk cId="1060836771" sldId="283"/>
            <ac:spMk id="6" creationId="{15D93327-A660-0755-A862-2E17D4674C78}"/>
          </ac:spMkLst>
        </pc:spChg>
        <pc:spChg chg="del">
          <ac:chgData name="Franziska Händschel" userId="e2149472-3187-4d00-b16a-a19eff6fc04a" providerId="ADAL" clId="{6A833C2B-FAB2-4F24-B0E8-0F680301DDD2}" dt="2024-01-24T16:35:11.074" v="4491" actId="21"/>
          <ac:spMkLst>
            <pc:docMk/>
            <pc:sldMk cId="1060836771" sldId="283"/>
            <ac:spMk id="7" creationId="{64C53224-9BFF-ACEF-9F18-33A9A861B1AE}"/>
          </ac:spMkLst>
        </pc:spChg>
        <pc:spChg chg="add del mod">
          <ac:chgData name="Franziska Händschel" userId="e2149472-3187-4d00-b16a-a19eff6fc04a" providerId="ADAL" clId="{6A833C2B-FAB2-4F24-B0E8-0F680301DDD2}" dt="2024-01-24T16:35:16.765" v="4494"/>
          <ac:spMkLst>
            <pc:docMk/>
            <pc:sldMk cId="1060836771" sldId="283"/>
            <ac:spMk id="9" creationId="{45A26689-61BC-709B-CE3B-7E372498012A}"/>
          </ac:spMkLst>
        </pc:spChg>
        <pc:spChg chg="del">
          <ac:chgData name="Franziska Händschel" userId="e2149472-3187-4d00-b16a-a19eff6fc04a" providerId="ADAL" clId="{6A833C2B-FAB2-4F24-B0E8-0F680301DDD2}" dt="2024-01-24T16:35:11.074" v="4491" actId="21"/>
          <ac:spMkLst>
            <pc:docMk/>
            <pc:sldMk cId="1060836771" sldId="283"/>
            <ac:spMk id="10" creationId="{797E85B7-E3F4-F400-0E0A-3BC53C6A71C7}"/>
          </ac:spMkLst>
        </pc:spChg>
        <pc:spChg chg="del">
          <ac:chgData name="Franziska Händschel" userId="e2149472-3187-4d00-b16a-a19eff6fc04a" providerId="ADAL" clId="{6A833C2B-FAB2-4F24-B0E8-0F680301DDD2}" dt="2024-01-24T16:35:11.074" v="4491" actId="21"/>
          <ac:spMkLst>
            <pc:docMk/>
            <pc:sldMk cId="1060836771" sldId="283"/>
            <ac:spMk id="12" creationId="{96927F6D-2EAB-5B7A-E919-AB9FAC024A12}"/>
          </ac:spMkLst>
        </pc:spChg>
        <pc:spChg chg="add del mod">
          <ac:chgData name="Franziska Händschel" userId="e2149472-3187-4d00-b16a-a19eff6fc04a" providerId="ADAL" clId="{6A833C2B-FAB2-4F24-B0E8-0F680301DDD2}" dt="2024-01-24T16:35:16.765" v="4494"/>
          <ac:spMkLst>
            <pc:docMk/>
            <pc:sldMk cId="1060836771" sldId="283"/>
            <ac:spMk id="13" creationId="{DA43670A-45AC-4E32-1CE7-5BB14F3EA513}"/>
          </ac:spMkLst>
        </pc:spChg>
        <pc:spChg chg="mod">
          <ac:chgData name="Franziska Händschel" userId="e2149472-3187-4d00-b16a-a19eff6fc04a" providerId="ADAL" clId="{6A833C2B-FAB2-4F24-B0E8-0F680301DDD2}" dt="2024-01-24T16:35:15.133" v="4493"/>
          <ac:spMkLst>
            <pc:docMk/>
            <pc:sldMk cId="1060836771" sldId="283"/>
            <ac:spMk id="17" creationId="{6A4DDD39-3BBA-C736-C6A3-CE861AC5247C}"/>
          </ac:spMkLst>
        </pc:spChg>
        <pc:spChg chg="add mod">
          <ac:chgData name="Franziska Händschel" userId="e2149472-3187-4d00-b16a-a19eff6fc04a" providerId="ADAL" clId="{6A833C2B-FAB2-4F24-B0E8-0F680301DDD2}" dt="2024-01-24T16:36:28.713" v="4512" actId="34135"/>
          <ac:spMkLst>
            <pc:docMk/>
            <pc:sldMk cId="1060836771" sldId="283"/>
            <ac:spMk id="18" creationId="{65F30FFC-BAE3-E599-32B6-4F6978E61C7D}"/>
          </ac:spMkLst>
        </pc:spChg>
        <pc:grpChg chg="add del mod">
          <ac:chgData name="Franziska Händschel" userId="e2149472-3187-4d00-b16a-a19eff6fc04a" providerId="ADAL" clId="{6A833C2B-FAB2-4F24-B0E8-0F680301DDD2}" dt="2024-01-24T16:35:11.074" v="4491" actId="21"/>
          <ac:grpSpMkLst>
            <pc:docMk/>
            <pc:sldMk cId="1060836771" sldId="283"/>
            <ac:grpSpMk id="2" creationId="{E4777A04-B518-4FF9-C815-4F27DA71341D}"/>
          </ac:grpSpMkLst>
        </pc:grpChg>
        <pc:grpChg chg="add del mod">
          <ac:chgData name="Franziska Händschel" userId="e2149472-3187-4d00-b16a-a19eff6fc04a" providerId="ADAL" clId="{6A833C2B-FAB2-4F24-B0E8-0F680301DDD2}" dt="2024-01-24T16:35:16.765" v="4494"/>
          <ac:grpSpMkLst>
            <pc:docMk/>
            <pc:sldMk cId="1060836771" sldId="283"/>
            <ac:grpSpMk id="15" creationId="{8F4318CF-A246-6B9F-19CD-9EFAC74F6606}"/>
          </ac:grpSpMkLst>
        </pc:grpChg>
        <pc:picChg chg="mod">
          <ac:chgData name="Franziska Händschel" userId="e2149472-3187-4d00-b16a-a19eff6fc04a" providerId="ADAL" clId="{6A833C2B-FAB2-4F24-B0E8-0F680301DDD2}" dt="2024-01-24T16:22:58.844" v="4353"/>
          <ac:picMkLst>
            <pc:docMk/>
            <pc:sldMk cId="1060836771" sldId="283"/>
            <ac:picMk id="3" creationId="{EC93EF8C-5280-CF1C-4F58-DBE688B46F9F}"/>
          </ac:picMkLst>
        </pc:picChg>
        <pc:picChg chg="add del mod">
          <ac:chgData name="Franziska Händschel" userId="e2149472-3187-4d00-b16a-a19eff6fc04a" providerId="ADAL" clId="{6A833C2B-FAB2-4F24-B0E8-0F680301DDD2}" dt="2024-01-24T16:35:16.765" v="4494"/>
          <ac:picMkLst>
            <pc:docMk/>
            <pc:sldMk cId="1060836771" sldId="283"/>
            <ac:picMk id="5" creationId="{6DDA54C6-EA80-33DB-CFE9-24E6EFA315AD}"/>
          </ac:picMkLst>
        </pc:picChg>
        <pc:picChg chg="del">
          <ac:chgData name="Franziska Händschel" userId="e2149472-3187-4d00-b16a-a19eff6fc04a" providerId="ADAL" clId="{6A833C2B-FAB2-4F24-B0E8-0F680301DDD2}" dt="2024-01-24T16:35:11.074" v="4491" actId="21"/>
          <ac:picMkLst>
            <pc:docMk/>
            <pc:sldMk cId="1060836771" sldId="283"/>
            <ac:picMk id="8" creationId="{DAA676D6-4C50-6A23-32DD-18701524711A}"/>
          </ac:picMkLst>
        </pc:picChg>
        <pc:picChg chg="del">
          <ac:chgData name="Franziska Händschel" userId="e2149472-3187-4d00-b16a-a19eff6fc04a" providerId="ADAL" clId="{6A833C2B-FAB2-4F24-B0E8-0F680301DDD2}" dt="2024-01-24T16:35:11.074" v="4491" actId="21"/>
          <ac:picMkLst>
            <pc:docMk/>
            <pc:sldMk cId="1060836771" sldId="283"/>
            <ac:picMk id="11" creationId="{2873B824-0F45-A29D-4288-FD17C8D10626}"/>
          </ac:picMkLst>
        </pc:picChg>
        <pc:picChg chg="add del mod">
          <ac:chgData name="Franziska Händschel" userId="e2149472-3187-4d00-b16a-a19eff6fc04a" providerId="ADAL" clId="{6A833C2B-FAB2-4F24-B0E8-0F680301DDD2}" dt="2024-01-24T16:35:16.765" v="4494"/>
          <ac:picMkLst>
            <pc:docMk/>
            <pc:sldMk cId="1060836771" sldId="283"/>
            <ac:picMk id="14" creationId="{83408DBC-8E08-C4D5-E788-07914040BF8C}"/>
          </ac:picMkLst>
        </pc:picChg>
        <pc:picChg chg="mod">
          <ac:chgData name="Franziska Händschel" userId="e2149472-3187-4d00-b16a-a19eff6fc04a" providerId="ADAL" clId="{6A833C2B-FAB2-4F24-B0E8-0F680301DDD2}" dt="2024-01-24T16:35:15.133" v="4493"/>
          <ac:picMkLst>
            <pc:docMk/>
            <pc:sldMk cId="1060836771" sldId="283"/>
            <ac:picMk id="16" creationId="{BF1C0758-91A7-0269-A7AA-D084AAEB1BEF}"/>
          </ac:picMkLst>
        </pc:picChg>
      </pc:sldChg>
      <pc:sldMasterChg chg="addSp delSp modSp mod addSldLayout modSldLayout sldLayoutOrd">
        <pc:chgData name="Franziska Händschel" userId="e2149472-3187-4d00-b16a-a19eff6fc04a" providerId="ADAL" clId="{6A833C2B-FAB2-4F24-B0E8-0F680301DDD2}" dt="2024-01-24T16:39:27.187" v="4531" actId="21"/>
        <pc:sldMasterMkLst>
          <pc:docMk/>
          <pc:sldMasterMk cId="2436609279" sldId="2147483660"/>
        </pc:sldMasterMkLst>
        <pc:spChg chg="del">
          <ac:chgData name="Franziska Händschel" userId="e2149472-3187-4d00-b16a-a19eff6fc04a" providerId="ADAL" clId="{6A833C2B-FAB2-4F24-B0E8-0F680301DDD2}" dt="2024-01-24T16:23:17.602" v="4354" actId="478"/>
          <ac:spMkLst>
            <pc:docMk/>
            <pc:sldMasterMk cId="2436609279" sldId="2147483660"/>
            <ac:spMk id="2" creationId="{00000000-0000-0000-0000-000000000000}"/>
          </ac:spMkLst>
        </pc:spChg>
        <pc:spChg chg="del">
          <ac:chgData name="Franziska Händschel" userId="e2149472-3187-4d00-b16a-a19eff6fc04a" providerId="ADAL" clId="{6A833C2B-FAB2-4F24-B0E8-0F680301DDD2}" dt="2024-01-24T16:23:17.602" v="4354" actId="478"/>
          <ac:spMkLst>
            <pc:docMk/>
            <pc:sldMasterMk cId="2436609279" sldId="2147483660"/>
            <ac:spMk id="3" creationId="{00000000-0000-0000-0000-000000000000}"/>
          </ac:spMkLst>
        </pc:spChg>
        <pc:spChg chg="del">
          <ac:chgData name="Franziska Händschel" userId="e2149472-3187-4d00-b16a-a19eff6fc04a" providerId="ADAL" clId="{6A833C2B-FAB2-4F24-B0E8-0F680301DDD2}" dt="2024-01-24T16:23:17.602" v="4354" actId="478"/>
          <ac:spMkLst>
            <pc:docMk/>
            <pc:sldMasterMk cId="2436609279" sldId="2147483660"/>
            <ac:spMk id="4" creationId="{00000000-0000-0000-0000-000000000000}"/>
          </ac:spMkLst>
        </pc:spChg>
        <pc:spChg chg="del">
          <ac:chgData name="Franziska Händschel" userId="e2149472-3187-4d00-b16a-a19eff6fc04a" providerId="ADAL" clId="{6A833C2B-FAB2-4F24-B0E8-0F680301DDD2}" dt="2024-01-24T16:23:17.602" v="4354" actId="478"/>
          <ac:spMkLst>
            <pc:docMk/>
            <pc:sldMasterMk cId="2436609279" sldId="2147483660"/>
            <ac:spMk id="5" creationId="{00000000-0000-0000-0000-000000000000}"/>
          </ac:spMkLst>
        </pc:spChg>
        <pc:spChg chg="del">
          <ac:chgData name="Franziska Händschel" userId="e2149472-3187-4d00-b16a-a19eff6fc04a" providerId="ADAL" clId="{6A833C2B-FAB2-4F24-B0E8-0F680301DDD2}" dt="2024-01-24T16:23:17.602" v="4354" actId="478"/>
          <ac:spMkLst>
            <pc:docMk/>
            <pc:sldMasterMk cId="2436609279" sldId="2147483660"/>
            <ac:spMk id="6" creationId="{00000000-0000-0000-0000-000000000000}"/>
          </ac:spMkLst>
        </pc:spChg>
        <pc:spChg chg="mod">
          <ac:chgData name="Franziska Händschel" userId="e2149472-3187-4d00-b16a-a19eff6fc04a" providerId="ADAL" clId="{6A833C2B-FAB2-4F24-B0E8-0F680301DDD2}" dt="2024-01-24T16:24:11.602" v="4366"/>
          <ac:spMkLst>
            <pc:docMk/>
            <pc:sldMasterMk cId="2436609279" sldId="2147483660"/>
            <ac:spMk id="9" creationId="{D622B3A8-7A30-7424-BDD9-015259918A58}"/>
          </ac:spMkLst>
        </pc:spChg>
        <pc:grpChg chg="add mod">
          <ac:chgData name="Franziska Händschel" userId="e2149472-3187-4d00-b16a-a19eff6fc04a" providerId="ADAL" clId="{6A833C2B-FAB2-4F24-B0E8-0F680301DDD2}" dt="2024-01-24T16:24:11.602" v="4366"/>
          <ac:grpSpMkLst>
            <pc:docMk/>
            <pc:sldMasterMk cId="2436609279" sldId="2147483660"/>
            <ac:grpSpMk id="7" creationId="{22AB5874-0970-7E53-2E40-8D1FCCEDCD26}"/>
          </ac:grpSpMkLst>
        </pc:grpChg>
        <pc:picChg chg="mod">
          <ac:chgData name="Franziska Händschel" userId="e2149472-3187-4d00-b16a-a19eff6fc04a" providerId="ADAL" clId="{6A833C2B-FAB2-4F24-B0E8-0F680301DDD2}" dt="2024-01-24T16:24:11.602" v="4366"/>
          <ac:picMkLst>
            <pc:docMk/>
            <pc:sldMasterMk cId="2436609279" sldId="2147483660"/>
            <ac:picMk id="8" creationId="{7CF051FD-DEE3-07C3-6FF2-BDE10AABD878}"/>
          </ac:picMkLst>
        </pc:picChg>
        <pc:sldLayoutChg chg="addSp delSp modSp mod">
          <pc:chgData name="Franziska Händschel" userId="e2149472-3187-4d00-b16a-a19eff6fc04a" providerId="ADAL" clId="{6A833C2B-FAB2-4F24-B0E8-0F680301DDD2}" dt="2024-01-24T16:29:46.232" v="4422" actId="21"/>
          <pc:sldLayoutMkLst>
            <pc:docMk/>
            <pc:sldMasterMk cId="2436609279" sldId="2147483660"/>
            <pc:sldLayoutMk cId="1406212006" sldId="2147483661"/>
          </pc:sldLayoutMkLst>
          <pc:spChg chg="del">
            <ac:chgData name="Franziska Händschel" userId="e2149472-3187-4d00-b16a-a19eff6fc04a" providerId="ADAL" clId="{6A833C2B-FAB2-4F24-B0E8-0F680301DDD2}" dt="2024-01-24T16:23:20.238" v="4355" actId="478"/>
            <ac:spMkLst>
              <pc:docMk/>
              <pc:sldMasterMk cId="2436609279" sldId="2147483660"/>
              <pc:sldLayoutMk cId="1406212006" sldId="2147483661"/>
              <ac:spMk id="2" creationId="{00000000-0000-0000-0000-000000000000}"/>
            </ac:spMkLst>
          </pc:spChg>
          <pc:spChg chg="del">
            <ac:chgData name="Franziska Händschel" userId="e2149472-3187-4d00-b16a-a19eff6fc04a" providerId="ADAL" clId="{6A833C2B-FAB2-4F24-B0E8-0F680301DDD2}" dt="2024-01-24T16:23:20.238" v="4355" actId="478"/>
            <ac:spMkLst>
              <pc:docMk/>
              <pc:sldMasterMk cId="2436609279" sldId="2147483660"/>
              <pc:sldLayoutMk cId="1406212006" sldId="2147483661"/>
              <ac:spMk id="3" creationId="{00000000-0000-0000-0000-000000000000}"/>
            </ac:spMkLst>
          </pc:spChg>
          <pc:spChg chg="del">
            <ac:chgData name="Franziska Händschel" userId="e2149472-3187-4d00-b16a-a19eff6fc04a" providerId="ADAL" clId="{6A833C2B-FAB2-4F24-B0E8-0F680301DDD2}" dt="2024-01-24T16:23:20.238" v="4355" actId="478"/>
            <ac:spMkLst>
              <pc:docMk/>
              <pc:sldMasterMk cId="2436609279" sldId="2147483660"/>
              <pc:sldLayoutMk cId="1406212006" sldId="2147483661"/>
              <ac:spMk id="4" creationId="{00000000-0000-0000-0000-000000000000}"/>
            </ac:spMkLst>
          </pc:spChg>
          <pc:spChg chg="del">
            <ac:chgData name="Franziska Händschel" userId="e2149472-3187-4d00-b16a-a19eff6fc04a" providerId="ADAL" clId="{6A833C2B-FAB2-4F24-B0E8-0F680301DDD2}" dt="2024-01-24T16:23:20.238" v="4355" actId="478"/>
            <ac:spMkLst>
              <pc:docMk/>
              <pc:sldMasterMk cId="2436609279" sldId="2147483660"/>
              <pc:sldLayoutMk cId="1406212006" sldId="2147483661"/>
              <ac:spMk id="5" creationId="{00000000-0000-0000-0000-000000000000}"/>
            </ac:spMkLst>
          </pc:spChg>
          <pc:spChg chg="del">
            <ac:chgData name="Franziska Händschel" userId="e2149472-3187-4d00-b16a-a19eff6fc04a" providerId="ADAL" clId="{6A833C2B-FAB2-4F24-B0E8-0F680301DDD2}" dt="2024-01-24T16:23:20.238" v="4355" actId="478"/>
            <ac:spMkLst>
              <pc:docMk/>
              <pc:sldMasterMk cId="2436609279" sldId="2147483660"/>
              <pc:sldLayoutMk cId="1406212006" sldId="2147483661"/>
              <ac:spMk id="6" creationId="{00000000-0000-0000-0000-000000000000}"/>
            </ac:spMkLst>
          </pc:spChg>
          <pc:spChg chg="add mod">
            <ac:chgData name="Franziska Händschel" userId="e2149472-3187-4d00-b16a-a19eff6fc04a" providerId="ADAL" clId="{6A833C2B-FAB2-4F24-B0E8-0F680301DDD2}" dt="2024-01-24T16:25:14.567" v="4373"/>
            <ac:spMkLst>
              <pc:docMk/>
              <pc:sldMasterMk cId="2436609279" sldId="2147483660"/>
              <pc:sldLayoutMk cId="1406212006" sldId="2147483661"/>
              <ac:spMk id="7" creationId="{862865D1-4F14-47F8-613E-A7F5EBD9EF2F}"/>
            </ac:spMkLst>
          </pc:spChg>
          <pc:spChg chg="add mod">
            <ac:chgData name="Franziska Händschel" userId="e2149472-3187-4d00-b16a-a19eff6fc04a" providerId="ADAL" clId="{6A833C2B-FAB2-4F24-B0E8-0F680301DDD2}" dt="2024-01-24T16:25:14.567" v="4373"/>
            <ac:spMkLst>
              <pc:docMk/>
              <pc:sldMasterMk cId="2436609279" sldId="2147483660"/>
              <pc:sldLayoutMk cId="1406212006" sldId="2147483661"/>
              <ac:spMk id="8" creationId="{5C5A47C3-9CD4-4B3B-E5E7-F4272B7A34AC}"/>
            </ac:spMkLst>
          </pc:spChg>
          <pc:spChg chg="mod">
            <ac:chgData name="Franziska Händschel" userId="e2149472-3187-4d00-b16a-a19eff6fc04a" providerId="ADAL" clId="{6A833C2B-FAB2-4F24-B0E8-0F680301DDD2}" dt="2024-01-24T16:25:14.567" v="4373"/>
            <ac:spMkLst>
              <pc:docMk/>
              <pc:sldMasterMk cId="2436609279" sldId="2147483660"/>
              <pc:sldLayoutMk cId="1406212006" sldId="2147483661"/>
              <ac:spMk id="11" creationId="{4820E140-558A-05AD-0AB1-F7E456189120}"/>
            </ac:spMkLst>
          </pc:spChg>
          <pc:spChg chg="del mod">
            <ac:chgData name="Franziska Händschel" userId="e2149472-3187-4d00-b16a-a19eff6fc04a" providerId="ADAL" clId="{6A833C2B-FAB2-4F24-B0E8-0F680301DDD2}" dt="2024-01-24T16:29:33.370" v="4419" actId="21"/>
            <ac:spMkLst>
              <pc:docMk/>
              <pc:sldMasterMk cId="2436609279" sldId="2147483660"/>
              <pc:sldLayoutMk cId="1406212006" sldId="2147483661"/>
              <ac:spMk id="12" creationId="{E1AD4EE4-DD74-FD36-0017-CCA9CB2D849B}"/>
            </ac:spMkLst>
          </pc:spChg>
          <pc:spChg chg="add mod">
            <ac:chgData name="Franziska Händschel" userId="e2149472-3187-4d00-b16a-a19eff6fc04a" providerId="ADAL" clId="{6A833C2B-FAB2-4F24-B0E8-0F680301DDD2}" dt="2024-01-24T16:25:14.567" v="4373"/>
            <ac:spMkLst>
              <pc:docMk/>
              <pc:sldMasterMk cId="2436609279" sldId="2147483660"/>
              <pc:sldLayoutMk cId="1406212006" sldId="2147483661"/>
              <ac:spMk id="16" creationId="{59D14F21-5476-DC2D-C0A8-01E45339CB8D}"/>
            </ac:spMkLst>
          </pc:spChg>
          <pc:spChg chg="add mod">
            <ac:chgData name="Franziska Händschel" userId="e2149472-3187-4d00-b16a-a19eff6fc04a" providerId="ADAL" clId="{6A833C2B-FAB2-4F24-B0E8-0F680301DDD2}" dt="2024-01-24T16:25:14.567" v="4373"/>
            <ac:spMkLst>
              <pc:docMk/>
              <pc:sldMasterMk cId="2436609279" sldId="2147483660"/>
              <pc:sldLayoutMk cId="1406212006" sldId="2147483661"/>
              <ac:spMk id="17" creationId="{0F208A8B-F76C-2F13-82F0-75A553FCF9A5}"/>
            </ac:spMkLst>
          </pc:spChg>
          <pc:spChg chg="add del mod">
            <ac:chgData name="Franziska Händschel" userId="e2149472-3187-4d00-b16a-a19eff6fc04a" providerId="ADAL" clId="{6A833C2B-FAB2-4F24-B0E8-0F680301DDD2}" dt="2024-01-24T16:29:46.232" v="4422" actId="21"/>
            <ac:spMkLst>
              <pc:docMk/>
              <pc:sldMasterMk cId="2436609279" sldId="2147483660"/>
              <pc:sldLayoutMk cId="1406212006" sldId="2147483661"/>
              <ac:spMk id="18" creationId="{EBEAD35B-4DCF-D658-A255-4D5A8BBABAF0}"/>
            </ac:spMkLst>
          </pc:spChg>
          <pc:spChg chg="add mod">
            <ac:chgData name="Franziska Händschel" userId="e2149472-3187-4d00-b16a-a19eff6fc04a" providerId="ADAL" clId="{6A833C2B-FAB2-4F24-B0E8-0F680301DDD2}" dt="2024-01-24T16:25:14.567" v="4373"/>
            <ac:spMkLst>
              <pc:docMk/>
              <pc:sldMasterMk cId="2436609279" sldId="2147483660"/>
              <pc:sldLayoutMk cId="1406212006" sldId="2147483661"/>
              <ac:spMk id="19" creationId="{6CD57C1A-08C9-5A10-6CF0-963F34F93213}"/>
            </ac:spMkLst>
          </pc:spChg>
          <pc:spChg chg="mod">
            <ac:chgData name="Franziska Händschel" userId="e2149472-3187-4d00-b16a-a19eff6fc04a" providerId="ADAL" clId="{6A833C2B-FAB2-4F24-B0E8-0F680301DDD2}" dt="2024-01-24T16:25:14.567" v="4373"/>
            <ac:spMkLst>
              <pc:docMk/>
              <pc:sldMasterMk cId="2436609279" sldId="2147483660"/>
              <pc:sldLayoutMk cId="1406212006" sldId="2147483661"/>
              <ac:spMk id="22" creationId="{7733FCC2-55FC-F341-512C-2634540564F9}"/>
            </ac:spMkLst>
          </pc:spChg>
          <pc:grpChg chg="add mod">
            <ac:chgData name="Franziska Händschel" userId="e2149472-3187-4d00-b16a-a19eff6fc04a" providerId="ADAL" clId="{6A833C2B-FAB2-4F24-B0E8-0F680301DDD2}" dt="2024-01-24T16:25:14.567" v="4373"/>
            <ac:grpSpMkLst>
              <pc:docMk/>
              <pc:sldMasterMk cId="2436609279" sldId="2147483660"/>
              <pc:sldLayoutMk cId="1406212006" sldId="2147483661"/>
              <ac:grpSpMk id="10" creationId="{15BDCBCE-7B8E-17DC-52EE-B4530F0FF890}"/>
            </ac:grpSpMkLst>
          </pc:grpChg>
          <pc:grpChg chg="mod">
            <ac:chgData name="Franziska Händschel" userId="e2149472-3187-4d00-b16a-a19eff6fc04a" providerId="ADAL" clId="{6A833C2B-FAB2-4F24-B0E8-0F680301DDD2}" dt="2024-01-24T16:25:14.567" v="4373"/>
            <ac:grpSpMkLst>
              <pc:docMk/>
              <pc:sldMasterMk cId="2436609279" sldId="2147483660"/>
              <pc:sldLayoutMk cId="1406212006" sldId="2147483661"/>
              <ac:grpSpMk id="13" creationId="{DDA38161-01F4-6F74-FBB5-D977F70DE8F0}"/>
            </ac:grpSpMkLst>
          </pc:grpChg>
          <pc:grpChg chg="add del mod">
            <ac:chgData name="Franziska Händschel" userId="e2149472-3187-4d00-b16a-a19eff6fc04a" providerId="ADAL" clId="{6A833C2B-FAB2-4F24-B0E8-0F680301DDD2}" dt="2024-01-24T16:25:56.750" v="4377" actId="478"/>
            <ac:grpSpMkLst>
              <pc:docMk/>
              <pc:sldMasterMk cId="2436609279" sldId="2147483660"/>
              <pc:sldLayoutMk cId="1406212006" sldId="2147483661"/>
              <ac:grpSpMk id="20" creationId="{314CF95D-5663-8EA4-F7A9-70D8E74DECDB}"/>
            </ac:grpSpMkLst>
          </pc:grpChg>
          <pc:picChg chg="add mod">
            <ac:chgData name="Franziska Händschel" userId="e2149472-3187-4d00-b16a-a19eff6fc04a" providerId="ADAL" clId="{6A833C2B-FAB2-4F24-B0E8-0F680301DDD2}" dt="2024-01-24T16:25:14.567" v="4373"/>
            <ac:picMkLst>
              <pc:docMk/>
              <pc:sldMasterMk cId="2436609279" sldId="2147483660"/>
              <pc:sldLayoutMk cId="1406212006" sldId="2147483661"/>
              <ac:picMk id="9" creationId="{224589DC-95C3-116B-E3F2-85BBC8F64DEE}"/>
            </ac:picMkLst>
          </pc:picChg>
          <pc:picChg chg="mod">
            <ac:chgData name="Franziska Händschel" userId="e2149472-3187-4d00-b16a-a19eff6fc04a" providerId="ADAL" clId="{6A833C2B-FAB2-4F24-B0E8-0F680301DDD2}" dt="2024-01-24T16:25:14.567" v="4373"/>
            <ac:picMkLst>
              <pc:docMk/>
              <pc:sldMasterMk cId="2436609279" sldId="2147483660"/>
              <pc:sldLayoutMk cId="1406212006" sldId="2147483661"/>
              <ac:picMk id="14" creationId="{F2341CB5-488E-3BA4-B8FA-A859595D0D0A}"/>
            </ac:picMkLst>
          </pc:picChg>
          <pc:picChg chg="mod">
            <ac:chgData name="Franziska Händschel" userId="e2149472-3187-4d00-b16a-a19eff6fc04a" providerId="ADAL" clId="{6A833C2B-FAB2-4F24-B0E8-0F680301DDD2}" dt="2024-01-24T16:25:14.567" v="4373"/>
            <ac:picMkLst>
              <pc:docMk/>
              <pc:sldMasterMk cId="2436609279" sldId="2147483660"/>
              <pc:sldLayoutMk cId="1406212006" sldId="2147483661"/>
              <ac:picMk id="15" creationId="{92C58FA4-6559-8324-4888-75B0A777DE6F}"/>
            </ac:picMkLst>
          </pc:picChg>
          <pc:picChg chg="mod">
            <ac:chgData name="Franziska Händschel" userId="e2149472-3187-4d00-b16a-a19eff6fc04a" providerId="ADAL" clId="{6A833C2B-FAB2-4F24-B0E8-0F680301DDD2}" dt="2024-01-24T16:25:14.567" v="4373"/>
            <ac:picMkLst>
              <pc:docMk/>
              <pc:sldMasterMk cId="2436609279" sldId="2147483660"/>
              <pc:sldLayoutMk cId="1406212006" sldId="2147483661"/>
              <ac:picMk id="21" creationId="{D0EB8236-09E6-3A89-4AA3-7B65BFA80A9A}"/>
            </ac:picMkLst>
          </pc:picChg>
        </pc:sldLayoutChg>
        <pc:sldLayoutChg chg="addSp delSp modSp mod ord">
          <pc:chgData name="Franziska Händschel" userId="e2149472-3187-4d00-b16a-a19eff6fc04a" providerId="ADAL" clId="{6A833C2B-FAB2-4F24-B0E8-0F680301DDD2}" dt="2024-01-24T16:24:59.115" v="4370"/>
          <pc:sldLayoutMkLst>
            <pc:docMk/>
            <pc:sldMasterMk cId="2436609279" sldId="2147483660"/>
            <pc:sldLayoutMk cId="576979586" sldId="2147483662"/>
          </pc:sldLayoutMkLst>
          <pc:spChg chg="del">
            <ac:chgData name="Franziska Händschel" userId="e2149472-3187-4d00-b16a-a19eff6fc04a" providerId="ADAL" clId="{6A833C2B-FAB2-4F24-B0E8-0F680301DDD2}" dt="2024-01-24T16:23:23.458" v="4356" actId="478"/>
            <ac:spMkLst>
              <pc:docMk/>
              <pc:sldMasterMk cId="2436609279" sldId="2147483660"/>
              <pc:sldLayoutMk cId="576979586" sldId="2147483662"/>
              <ac:spMk id="2" creationId="{00000000-0000-0000-0000-000000000000}"/>
            </ac:spMkLst>
          </pc:spChg>
          <pc:spChg chg="del">
            <ac:chgData name="Franziska Händschel" userId="e2149472-3187-4d00-b16a-a19eff6fc04a" providerId="ADAL" clId="{6A833C2B-FAB2-4F24-B0E8-0F680301DDD2}" dt="2024-01-24T16:23:23.458" v="4356" actId="478"/>
            <ac:spMkLst>
              <pc:docMk/>
              <pc:sldMasterMk cId="2436609279" sldId="2147483660"/>
              <pc:sldLayoutMk cId="576979586" sldId="2147483662"/>
              <ac:spMk id="3" creationId="{00000000-0000-0000-0000-000000000000}"/>
            </ac:spMkLst>
          </pc:spChg>
          <pc:spChg chg="del">
            <ac:chgData name="Franziska Händschel" userId="e2149472-3187-4d00-b16a-a19eff6fc04a" providerId="ADAL" clId="{6A833C2B-FAB2-4F24-B0E8-0F680301DDD2}" dt="2024-01-24T16:23:23.458" v="4356" actId="478"/>
            <ac:spMkLst>
              <pc:docMk/>
              <pc:sldMasterMk cId="2436609279" sldId="2147483660"/>
              <pc:sldLayoutMk cId="576979586" sldId="2147483662"/>
              <ac:spMk id="4" creationId="{00000000-0000-0000-0000-000000000000}"/>
            </ac:spMkLst>
          </pc:spChg>
          <pc:spChg chg="del">
            <ac:chgData name="Franziska Händschel" userId="e2149472-3187-4d00-b16a-a19eff6fc04a" providerId="ADAL" clId="{6A833C2B-FAB2-4F24-B0E8-0F680301DDD2}" dt="2024-01-24T16:23:23.458" v="4356" actId="478"/>
            <ac:spMkLst>
              <pc:docMk/>
              <pc:sldMasterMk cId="2436609279" sldId="2147483660"/>
              <pc:sldLayoutMk cId="576979586" sldId="2147483662"/>
              <ac:spMk id="5" creationId="{00000000-0000-0000-0000-000000000000}"/>
            </ac:spMkLst>
          </pc:spChg>
          <pc:spChg chg="del">
            <ac:chgData name="Franziska Händschel" userId="e2149472-3187-4d00-b16a-a19eff6fc04a" providerId="ADAL" clId="{6A833C2B-FAB2-4F24-B0E8-0F680301DDD2}" dt="2024-01-24T16:23:23.458" v="4356" actId="478"/>
            <ac:spMkLst>
              <pc:docMk/>
              <pc:sldMasterMk cId="2436609279" sldId="2147483660"/>
              <pc:sldLayoutMk cId="576979586" sldId="2147483662"/>
              <ac:spMk id="6" creationId="{00000000-0000-0000-0000-000000000000}"/>
            </ac:spMkLst>
          </pc:spChg>
          <pc:spChg chg="add mod">
            <ac:chgData name="Franziska Händschel" userId="e2149472-3187-4d00-b16a-a19eff6fc04a" providerId="ADAL" clId="{6A833C2B-FAB2-4F24-B0E8-0F680301DDD2}" dt="2024-01-24T16:24:59.115" v="4370"/>
            <ac:spMkLst>
              <pc:docMk/>
              <pc:sldMasterMk cId="2436609279" sldId="2147483660"/>
              <pc:sldLayoutMk cId="576979586" sldId="2147483662"/>
              <ac:spMk id="7" creationId="{B3D3C18D-95E1-755B-D102-22B083886F01}"/>
            </ac:spMkLst>
          </pc:spChg>
          <pc:spChg chg="mod">
            <ac:chgData name="Franziska Händschel" userId="e2149472-3187-4d00-b16a-a19eff6fc04a" providerId="ADAL" clId="{6A833C2B-FAB2-4F24-B0E8-0F680301DDD2}" dt="2024-01-24T16:24:59.115" v="4370"/>
            <ac:spMkLst>
              <pc:docMk/>
              <pc:sldMasterMk cId="2436609279" sldId="2147483660"/>
              <pc:sldLayoutMk cId="576979586" sldId="2147483662"/>
              <ac:spMk id="10" creationId="{A42DAA59-3F86-4423-DFBE-DA01B79FA352}"/>
            </ac:spMkLst>
          </pc:spChg>
          <pc:spChg chg="add mod">
            <ac:chgData name="Franziska Händschel" userId="e2149472-3187-4d00-b16a-a19eff6fc04a" providerId="ADAL" clId="{6A833C2B-FAB2-4F24-B0E8-0F680301DDD2}" dt="2024-01-24T16:24:59.115" v="4370"/>
            <ac:spMkLst>
              <pc:docMk/>
              <pc:sldMasterMk cId="2436609279" sldId="2147483660"/>
              <pc:sldLayoutMk cId="576979586" sldId="2147483662"/>
              <ac:spMk id="12" creationId="{636514CF-514A-BE5B-CEDA-F4CE94A9AC0B}"/>
            </ac:spMkLst>
          </pc:spChg>
          <pc:grpChg chg="add mod">
            <ac:chgData name="Franziska Händschel" userId="e2149472-3187-4d00-b16a-a19eff6fc04a" providerId="ADAL" clId="{6A833C2B-FAB2-4F24-B0E8-0F680301DDD2}" dt="2024-01-24T16:24:59.115" v="4370"/>
            <ac:grpSpMkLst>
              <pc:docMk/>
              <pc:sldMasterMk cId="2436609279" sldId="2147483660"/>
              <pc:sldLayoutMk cId="576979586" sldId="2147483662"/>
              <ac:grpSpMk id="8" creationId="{D8164CE2-091E-F95E-457D-16040B0CC82A}"/>
            </ac:grpSpMkLst>
          </pc:grpChg>
          <pc:picChg chg="mod">
            <ac:chgData name="Franziska Händschel" userId="e2149472-3187-4d00-b16a-a19eff6fc04a" providerId="ADAL" clId="{6A833C2B-FAB2-4F24-B0E8-0F680301DDD2}" dt="2024-01-24T16:24:59.115" v="4370"/>
            <ac:picMkLst>
              <pc:docMk/>
              <pc:sldMasterMk cId="2436609279" sldId="2147483660"/>
              <pc:sldLayoutMk cId="576979586" sldId="2147483662"/>
              <ac:picMk id="9" creationId="{3223488A-FDBF-284F-C4D5-58C481C25E88}"/>
            </ac:picMkLst>
          </pc:picChg>
          <pc:picChg chg="add mod">
            <ac:chgData name="Franziska Händschel" userId="e2149472-3187-4d00-b16a-a19eff6fc04a" providerId="ADAL" clId="{6A833C2B-FAB2-4F24-B0E8-0F680301DDD2}" dt="2024-01-24T16:24:59.115" v="4370"/>
            <ac:picMkLst>
              <pc:docMk/>
              <pc:sldMasterMk cId="2436609279" sldId="2147483660"/>
              <pc:sldLayoutMk cId="576979586" sldId="2147483662"/>
              <ac:picMk id="11" creationId="{CD0D92CF-0FE4-439D-E8B8-DE84DDB1F025}"/>
            </ac:picMkLst>
          </pc:picChg>
        </pc:sldLayoutChg>
        <pc:sldLayoutChg chg="addSp delSp modSp mod">
          <pc:chgData name="Franziska Händschel" userId="e2149472-3187-4d00-b16a-a19eff6fc04a" providerId="ADAL" clId="{6A833C2B-FAB2-4F24-B0E8-0F680301DDD2}" dt="2024-01-24T16:26:05.636" v="4379" actId="6014"/>
          <pc:sldLayoutMkLst>
            <pc:docMk/>
            <pc:sldMasterMk cId="2436609279" sldId="2147483660"/>
            <pc:sldLayoutMk cId="895852067" sldId="2147483663"/>
          </pc:sldLayoutMkLst>
          <pc:spChg chg="del">
            <ac:chgData name="Franziska Händschel" userId="e2149472-3187-4d00-b16a-a19eff6fc04a" providerId="ADAL" clId="{6A833C2B-FAB2-4F24-B0E8-0F680301DDD2}" dt="2024-01-24T16:23:27.304" v="4357" actId="478"/>
            <ac:spMkLst>
              <pc:docMk/>
              <pc:sldMasterMk cId="2436609279" sldId="2147483660"/>
              <pc:sldLayoutMk cId="895852067" sldId="2147483663"/>
              <ac:spMk id="2" creationId="{00000000-0000-0000-0000-000000000000}"/>
            </ac:spMkLst>
          </pc:spChg>
          <pc:spChg chg="del">
            <ac:chgData name="Franziska Händschel" userId="e2149472-3187-4d00-b16a-a19eff6fc04a" providerId="ADAL" clId="{6A833C2B-FAB2-4F24-B0E8-0F680301DDD2}" dt="2024-01-24T16:23:27.304" v="4357" actId="478"/>
            <ac:spMkLst>
              <pc:docMk/>
              <pc:sldMasterMk cId="2436609279" sldId="2147483660"/>
              <pc:sldLayoutMk cId="895852067" sldId="2147483663"/>
              <ac:spMk id="3" creationId="{00000000-0000-0000-0000-000000000000}"/>
            </ac:spMkLst>
          </pc:spChg>
          <pc:spChg chg="del">
            <ac:chgData name="Franziska Händschel" userId="e2149472-3187-4d00-b16a-a19eff6fc04a" providerId="ADAL" clId="{6A833C2B-FAB2-4F24-B0E8-0F680301DDD2}" dt="2024-01-24T16:23:27.304" v="4357" actId="478"/>
            <ac:spMkLst>
              <pc:docMk/>
              <pc:sldMasterMk cId="2436609279" sldId="2147483660"/>
              <pc:sldLayoutMk cId="895852067" sldId="2147483663"/>
              <ac:spMk id="4" creationId="{00000000-0000-0000-0000-000000000000}"/>
            </ac:spMkLst>
          </pc:spChg>
          <pc:spChg chg="del">
            <ac:chgData name="Franziska Händschel" userId="e2149472-3187-4d00-b16a-a19eff6fc04a" providerId="ADAL" clId="{6A833C2B-FAB2-4F24-B0E8-0F680301DDD2}" dt="2024-01-24T16:23:27.304" v="4357" actId="478"/>
            <ac:spMkLst>
              <pc:docMk/>
              <pc:sldMasterMk cId="2436609279" sldId="2147483660"/>
              <pc:sldLayoutMk cId="895852067" sldId="2147483663"/>
              <ac:spMk id="5" creationId="{00000000-0000-0000-0000-000000000000}"/>
            </ac:spMkLst>
          </pc:spChg>
          <pc:spChg chg="del">
            <ac:chgData name="Franziska Händschel" userId="e2149472-3187-4d00-b16a-a19eff6fc04a" providerId="ADAL" clId="{6A833C2B-FAB2-4F24-B0E8-0F680301DDD2}" dt="2024-01-24T16:23:27.304" v="4357" actId="478"/>
            <ac:spMkLst>
              <pc:docMk/>
              <pc:sldMasterMk cId="2436609279" sldId="2147483660"/>
              <pc:sldLayoutMk cId="895852067" sldId="2147483663"/>
              <ac:spMk id="6" creationId="{00000000-0000-0000-0000-000000000000}"/>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7" creationId="{95E1ABED-E937-4B03-C0A4-9F568330DE05}"/>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8" creationId="{D841FB08-77D4-969F-B672-B72BA6DF635F}"/>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9" creationId="{88E0BCFD-70D6-BB53-003B-9CC4F2C88CB4}"/>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0" creationId="{8B40B165-4D2D-0C40-58B7-35FC1A3522B6}"/>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1" creationId="{D0404B70-6333-4F7F-0155-E18C025FC80A}"/>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2" creationId="{063A949A-F077-04BD-FAB0-292306E4C002}"/>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3" creationId="{834D8836-EFBF-B446-8E8B-DF9D61464FB5}"/>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4" creationId="{9F98F104-F03D-68F3-CC5F-B8039C635D23}"/>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5" creationId="{2F3BB778-68F5-E4CE-E5CD-11B4427CA6A2}"/>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6" creationId="{31DE11FF-F0AA-2000-E927-4E08E5C54F1F}"/>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7" creationId="{AD3BAAB8-8CBF-1B3A-FE6A-64B6B921DB88}"/>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8" creationId="{52275CD9-FDF9-5071-4200-B2300BB1BF8A}"/>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19" creationId="{5BCF4849-ED41-82C6-272B-7771174FD431}"/>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0" creationId="{F047959D-AF81-ABC3-7B9A-8987EFE562B1}"/>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1" creationId="{652AFF11-341E-9BFC-BC96-E7BBB9D8FD1C}"/>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2" creationId="{FF6B5713-C2E7-1691-6A1E-F24CCD84DC13}"/>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3" creationId="{18F43433-AA61-0A75-23D5-A07727741BF5}"/>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4" creationId="{9B3BF910-DB1B-D329-84F0-A742DA58F2C3}"/>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5" creationId="{6A0D7CC5-6D3B-5C64-B94A-7C160E08F4BD}"/>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6" creationId="{BCA53FFA-7C83-4A49-9FF8-0C8EF5705CE5}"/>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7" creationId="{BFA7FE67-5E96-5C3E-B62E-5002CF67303C}"/>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8" creationId="{EA8360EF-0521-F902-5C84-6211E4BF0845}"/>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29" creationId="{59B69867-709B-B7C5-2247-DA7E1DF4FA25}"/>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30" creationId="{C390C07B-3A3F-B6AC-A2CD-A21BF78312C6}"/>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31" creationId="{61BA26F2-87A9-AAC4-ECC7-7FCA78FDB1ED}"/>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32" creationId="{9727E269-1D09-2925-4D56-58F1E72E1DD0}"/>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33" creationId="{B3BD88C0-34F0-B343-577E-9F3169F1331E}"/>
            </ac:spMkLst>
          </pc:spChg>
          <pc:spChg chg="add mod">
            <ac:chgData name="Franziska Händschel" userId="e2149472-3187-4d00-b16a-a19eff6fc04a" providerId="ADAL" clId="{6A833C2B-FAB2-4F24-B0E8-0F680301DDD2}" dt="2024-01-24T16:25:58.973" v="4378"/>
            <ac:spMkLst>
              <pc:docMk/>
              <pc:sldMasterMk cId="2436609279" sldId="2147483660"/>
              <pc:sldLayoutMk cId="895852067" sldId="2147483663"/>
              <ac:spMk id="34" creationId="{876A621A-B3D4-F11F-709E-33348B15B9AC}"/>
            </ac:spMkLst>
          </pc:spChg>
          <pc:spChg chg="mod">
            <ac:chgData name="Franziska Händschel" userId="e2149472-3187-4d00-b16a-a19eff6fc04a" providerId="ADAL" clId="{6A833C2B-FAB2-4F24-B0E8-0F680301DDD2}" dt="2024-01-24T16:25:58.973" v="4378"/>
            <ac:spMkLst>
              <pc:docMk/>
              <pc:sldMasterMk cId="2436609279" sldId="2147483660"/>
              <pc:sldLayoutMk cId="895852067" sldId="2147483663"/>
              <ac:spMk id="37" creationId="{9450A7AD-87E1-E56E-8180-D6308A8C212E}"/>
            </ac:spMkLst>
          </pc:spChg>
          <pc:grpChg chg="add mod">
            <ac:chgData name="Franziska Händschel" userId="e2149472-3187-4d00-b16a-a19eff6fc04a" providerId="ADAL" clId="{6A833C2B-FAB2-4F24-B0E8-0F680301DDD2}" dt="2024-01-24T16:25:58.973" v="4378"/>
            <ac:grpSpMkLst>
              <pc:docMk/>
              <pc:sldMasterMk cId="2436609279" sldId="2147483660"/>
              <pc:sldLayoutMk cId="895852067" sldId="2147483663"/>
              <ac:grpSpMk id="35" creationId="{939D0712-642C-794A-121F-06EB0C0CBF49}"/>
            </ac:grpSpMkLst>
          </pc:grpChg>
          <pc:picChg chg="mod">
            <ac:chgData name="Franziska Händschel" userId="e2149472-3187-4d00-b16a-a19eff6fc04a" providerId="ADAL" clId="{6A833C2B-FAB2-4F24-B0E8-0F680301DDD2}" dt="2024-01-24T16:25:58.973" v="4378"/>
            <ac:picMkLst>
              <pc:docMk/>
              <pc:sldMasterMk cId="2436609279" sldId="2147483660"/>
              <pc:sldLayoutMk cId="895852067" sldId="2147483663"/>
              <ac:picMk id="36" creationId="{98EBA585-7BEF-9BF6-1B27-DAD5BCA72919}"/>
            </ac:picMkLst>
          </pc:picChg>
        </pc:sldLayoutChg>
        <pc:sldLayoutChg chg="addSp delSp modSp mod">
          <pc:chgData name="Franziska Händschel" userId="e2149472-3187-4d00-b16a-a19eff6fc04a" providerId="ADAL" clId="{6A833C2B-FAB2-4F24-B0E8-0F680301DDD2}" dt="2024-01-24T16:26:30.579" v="4385" actId="21"/>
          <pc:sldLayoutMkLst>
            <pc:docMk/>
            <pc:sldMasterMk cId="2436609279" sldId="2147483660"/>
            <pc:sldLayoutMk cId="3962537421" sldId="2147483664"/>
          </pc:sldLayoutMkLst>
          <pc:spChg chg="del">
            <ac:chgData name="Franziska Händschel" userId="e2149472-3187-4d00-b16a-a19eff6fc04a" providerId="ADAL" clId="{6A833C2B-FAB2-4F24-B0E8-0F680301DDD2}" dt="2024-01-24T16:23:31.889" v="4358" actId="478"/>
            <ac:spMkLst>
              <pc:docMk/>
              <pc:sldMasterMk cId="2436609279" sldId="2147483660"/>
              <pc:sldLayoutMk cId="3962537421" sldId="2147483664"/>
              <ac:spMk id="2" creationId="{00000000-0000-0000-0000-000000000000}"/>
            </ac:spMkLst>
          </pc:spChg>
          <pc:spChg chg="del">
            <ac:chgData name="Franziska Händschel" userId="e2149472-3187-4d00-b16a-a19eff6fc04a" providerId="ADAL" clId="{6A833C2B-FAB2-4F24-B0E8-0F680301DDD2}" dt="2024-01-24T16:23:31.889" v="4358" actId="478"/>
            <ac:spMkLst>
              <pc:docMk/>
              <pc:sldMasterMk cId="2436609279" sldId="2147483660"/>
              <pc:sldLayoutMk cId="3962537421" sldId="2147483664"/>
              <ac:spMk id="3" creationId="{00000000-0000-0000-0000-000000000000}"/>
            </ac:spMkLst>
          </pc:spChg>
          <pc:spChg chg="del">
            <ac:chgData name="Franziska Händschel" userId="e2149472-3187-4d00-b16a-a19eff6fc04a" providerId="ADAL" clId="{6A833C2B-FAB2-4F24-B0E8-0F680301DDD2}" dt="2024-01-24T16:23:31.889" v="4358" actId="478"/>
            <ac:spMkLst>
              <pc:docMk/>
              <pc:sldMasterMk cId="2436609279" sldId="2147483660"/>
              <pc:sldLayoutMk cId="3962537421" sldId="2147483664"/>
              <ac:spMk id="4" creationId="{00000000-0000-0000-0000-000000000000}"/>
            </ac:spMkLst>
          </pc:spChg>
          <pc:spChg chg="del">
            <ac:chgData name="Franziska Händschel" userId="e2149472-3187-4d00-b16a-a19eff6fc04a" providerId="ADAL" clId="{6A833C2B-FAB2-4F24-B0E8-0F680301DDD2}" dt="2024-01-24T16:23:31.889" v="4358" actId="478"/>
            <ac:spMkLst>
              <pc:docMk/>
              <pc:sldMasterMk cId="2436609279" sldId="2147483660"/>
              <pc:sldLayoutMk cId="3962537421" sldId="2147483664"/>
              <ac:spMk id="5" creationId="{00000000-0000-0000-0000-000000000000}"/>
            </ac:spMkLst>
          </pc:spChg>
          <pc:spChg chg="del">
            <ac:chgData name="Franziska Händschel" userId="e2149472-3187-4d00-b16a-a19eff6fc04a" providerId="ADAL" clId="{6A833C2B-FAB2-4F24-B0E8-0F680301DDD2}" dt="2024-01-24T16:23:31.889" v="4358" actId="478"/>
            <ac:spMkLst>
              <pc:docMk/>
              <pc:sldMasterMk cId="2436609279" sldId="2147483660"/>
              <pc:sldLayoutMk cId="3962537421" sldId="2147483664"/>
              <ac:spMk id="6" creationId="{00000000-0000-0000-0000-000000000000}"/>
            </ac:spMkLst>
          </pc:spChg>
          <pc:spChg chg="del">
            <ac:chgData name="Franziska Händschel" userId="e2149472-3187-4d00-b16a-a19eff6fc04a" providerId="ADAL" clId="{6A833C2B-FAB2-4F24-B0E8-0F680301DDD2}" dt="2024-01-24T16:23:31.889" v="4358" actId="478"/>
            <ac:spMkLst>
              <pc:docMk/>
              <pc:sldMasterMk cId="2436609279" sldId="2147483660"/>
              <pc:sldLayoutMk cId="3962537421" sldId="2147483664"/>
              <ac:spMk id="7" creationId="{00000000-0000-0000-0000-000000000000}"/>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8" creationId="{C3A3B832-652D-C944-FA92-5C150DB49328}"/>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9" creationId="{F6D885EC-A22B-3BB2-2BAE-27E02C85C778}"/>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1" creationId="{59AEC7F8-CA36-E65E-3543-418F3746A484}"/>
            </ac:spMkLst>
          </pc:spChg>
          <pc:spChg chg="add del mod">
            <ac:chgData name="Franziska Händschel" userId="e2149472-3187-4d00-b16a-a19eff6fc04a" providerId="ADAL" clId="{6A833C2B-FAB2-4F24-B0E8-0F680301DDD2}" dt="2024-01-24T16:26:30.579" v="4385" actId="21"/>
            <ac:spMkLst>
              <pc:docMk/>
              <pc:sldMasterMk cId="2436609279" sldId="2147483660"/>
              <pc:sldLayoutMk cId="3962537421" sldId="2147483664"/>
              <ac:spMk id="12" creationId="{0C4F2CE8-D833-8BCF-9C06-40E63F3CCCAD}"/>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3" creationId="{80EE6847-4BA4-4F37-0053-01752B80BA23}"/>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4" creationId="{5B14E262-7848-31B0-81FD-8807EAB9F992}"/>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5" creationId="{668FBB89-980F-D4A3-D1D8-E3C528431B82}"/>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6" creationId="{4C64F30B-3B18-552A-FF2A-C51AE2B5503A}"/>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7" creationId="{885BF444-1F93-4E30-4F02-5C79599BB693}"/>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8" creationId="{C3AFD97B-D706-C0FB-62F4-40B00AB96C69}"/>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19" creationId="{37803F57-3605-E2CF-C4FF-D1318C2CFC4D}"/>
            </ac:spMkLst>
          </pc:spChg>
          <pc:spChg chg="add del mod">
            <ac:chgData name="Franziska Händschel" userId="e2149472-3187-4d00-b16a-a19eff6fc04a" providerId="ADAL" clId="{6A833C2B-FAB2-4F24-B0E8-0F680301DDD2}" dt="2024-01-24T16:26:30.579" v="4385" actId="21"/>
            <ac:spMkLst>
              <pc:docMk/>
              <pc:sldMasterMk cId="2436609279" sldId="2147483660"/>
              <pc:sldLayoutMk cId="3962537421" sldId="2147483664"/>
              <ac:spMk id="21" creationId="{6C2044A9-DE10-3898-BE58-28196D4F7125}"/>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22" creationId="{A1484A13-0112-DF9A-9248-F230349BEF5A}"/>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23" creationId="{9E0090A7-49B4-A309-2630-C25EFD437829}"/>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24" creationId="{E5E9ABCC-FD4D-6D71-9254-8B5E8DEB5D75}"/>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25" creationId="{EDEA8AD6-696F-28D3-A4C8-5AF85602EE38}"/>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26" creationId="{3AF60B87-6AD7-72CC-5E22-0670480F8516}"/>
            </ac:spMkLst>
          </pc:spChg>
          <pc:spChg chg="add mod">
            <ac:chgData name="Franziska Händschel" userId="e2149472-3187-4d00-b16a-a19eff6fc04a" providerId="ADAL" clId="{6A833C2B-FAB2-4F24-B0E8-0F680301DDD2}" dt="2024-01-24T16:26:22.765" v="4383"/>
            <ac:spMkLst>
              <pc:docMk/>
              <pc:sldMasterMk cId="2436609279" sldId="2147483660"/>
              <pc:sldLayoutMk cId="3962537421" sldId="2147483664"/>
              <ac:spMk id="27" creationId="{0E514834-5F8A-9ED0-FE3F-9D481EC97E43}"/>
            </ac:spMkLst>
          </pc:spChg>
          <pc:spChg chg="mod">
            <ac:chgData name="Franziska Händschel" userId="e2149472-3187-4d00-b16a-a19eff6fc04a" providerId="ADAL" clId="{6A833C2B-FAB2-4F24-B0E8-0F680301DDD2}" dt="2024-01-24T16:26:22.765" v="4383"/>
            <ac:spMkLst>
              <pc:docMk/>
              <pc:sldMasterMk cId="2436609279" sldId="2147483660"/>
              <pc:sldLayoutMk cId="3962537421" sldId="2147483664"/>
              <ac:spMk id="30" creationId="{17B87DF1-5098-5187-C6BA-9A40EF002E1A}"/>
            </ac:spMkLst>
          </pc:spChg>
          <pc:grpChg chg="add del mod">
            <ac:chgData name="Franziska Händschel" userId="e2149472-3187-4d00-b16a-a19eff6fc04a" providerId="ADAL" clId="{6A833C2B-FAB2-4F24-B0E8-0F680301DDD2}" dt="2024-01-24T16:26:25.204" v="4384" actId="478"/>
            <ac:grpSpMkLst>
              <pc:docMk/>
              <pc:sldMasterMk cId="2436609279" sldId="2147483660"/>
              <pc:sldLayoutMk cId="3962537421" sldId="2147483664"/>
              <ac:grpSpMk id="28" creationId="{7A505384-5573-9AB7-772C-EFB7A9E6A1F6}"/>
            </ac:grpSpMkLst>
          </pc:grpChg>
          <pc:picChg chg="add mod">
            <ac:chgData name="Franziska Händschel" userId="e2149472-3187-4d00-b16a-a19eff6fc04a" providerId="ADAL" clId="{6A833C2B-FAB2-4F24-B0E8-0F680301DDD2}" dt="2024-01-24T16:26:22.765" v="4383"/>
            <ac:picMkLst>
              <pc:docMk/>
              <pc:sldMasterMk cId="2436609279" sldId="2147483660"/>
              <pc:sldLayoutMk cId="3962537421" sldId="2147483664"/>
              <ac:picMk id="10" creationId="{BBBA11CA-E924-9DB6-E427-36A2F8962CEC}"/>
            </ac:picMkLst>
          </pc:picChg>
          <pc:picChg chg="add mod">
            <ac:chgData name="Franziska Händschel" userId="e2149472-3187-4d00-b16a-a19eff6fc04a" providerId="ADAL" clId="{6A833C2B-FAB2-4F24-B0E8-0F680301DDD2}" dt="2024-01-24T16:26:22.765" v="4383"/>
            <ac:picMkLst>
              <pc:docMk/>
              <pc:sldMasterMk cId="2436609279" sldId="2147483660"/>
              <pc:sldLayoutMk cId="3962537421" sldId="2147483664"/>
              <ac:picMk id="20" creationId="{62C13E3A-8983-9A5F-AC76-E198D7D9AB96}"/>
            </ac:picMkLst>
          </pc:picChg>
          <pc:picChg chg="mod">
            <ac:chgData name="Franziska Händschel" userId="e2149472-3187-4d00-b16a-a19eff6fc04a" providerId="ADAL" clId="{6A833C2B-FAB2-4F24-B0E8-0F680301DDD2}" dt="2024-01-24T16:26:22.765" v="4383"/>
            <ac:picMkLst>
              <pc:docMk/>
              <pc:sldMasterMk cId="2436609279" sldId="2147483660"/>
              <pc:sldLayoutMk cId="3962537421" sldId="2147483664"/>
              <ac:picMk id="29" creationId="{28BAD121-70FE-21FF-E832-6CEA5172D420}"/>
            </ac:picMkLst>
          </pc:picChg>
        </pc:sldLayoutChg>
        <pc:sldLayoutChg chg="addSp delSp modSp mod">
          <pc:chgData name="Franziska Händschel" userId="e2149472-3187-4d00-b16a-a19eff6fc04a" providerId="ADAL" clId="{6A833C2B-FAB2-4F24-B0E8-0F680301DDD2}" dt="2024-01-24T16:26:52.041" v="4392" actId="21"/>
          <pc:sldLayoutMkLst>
            <pc:docMk/>
            <pc:sldMasterMk cId="2436609279" sldId="2147483660"/>
            <pc:sldLayoutMk cId="3958149729" sldId="2147483665"/>
          </pc:sldLayoutMkLst>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2" creationId="{00000000-0000-0000-0000-000000000000}"/>
            </ac:spMkLst>
          </pc:spChg>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3" creationId="{00000000-0000-0000-0000-000000000000}"/>
            </ac:spMkLst>
          </pc:spChg>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4" creationId="{00000000-0000-0000-0000-000000000000}"/>
            </ac:spMkLst>
          </pc:spChg>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5" creationId="{00000000-0000-0000-0000-000000000000}"/>
            </ac:spMkLst>
          </pc:spChg>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6" creationId="{00000000-0000-0000-0000-000000000000}"/>
            </ac:spMkLst>
          </pc:spChg>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7" creationId="{00000000-0000-0000-0000-000000000000}"/>
            </ac:spMkLst>
          </pc:spChg>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8" creationId="{00000000-0000-0000-0000-000000000000}"/>
            </ac:spMkLst>
          </pc:spChg>
          <pc:spChg chg="del">
            <ac:chgData name="Franziska Händschel" userId="e2149472-3187-4d00-b16a-a19eff6fc04a" providerId="ADAL" clId="{6A833C2B-FAB2-4F24-B0E8-0F680301DDD2}" dt="2024-01-24T16:23:35.274" v="4359" actId="478"/>
            <ac:spMkLst>
              <pc:docMk/>
              <pc:sldMasterMk cId="2436609279" sldId="2147483660"/>
              <pc:sldLayoutMk cId="3958149729" sldId="2147483665"/>
              <ac:spMk id="9" creationId="{00000000-0000-0000-0000-000000000000}"/>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10" creationId="{49175D27-F2C7-C8CB-607D-B48B9625DCAA}"/>
            </ac:spMkLst>
          </pc:spChg>
          <pc:spChg chg="add del mod">
            <ac:chgData name="Franziska Händschel" userId="e2149472-3187-4d00-b16a-a19eff6fc04a" providerId="ADAL" clId="{6A833C2B-FAB2-4F24-B0E8-0F680301DDD2}" dt="2024-01-24T16:26:52.041" v="4392" actId="21"/>
            <ac:spMkLst>
              <pc:docMk/>
              <pc:sldMasterMk cId="2436609279" sldId="2147483660"/>
              <pc:sldLayoutMk cId="3958149729" sldId="2147483665"/>
              <ac:spMk id="11" creationId="{DBC2DB14-9344-1C59-E85B-AB306A75A6A0}"/>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12" creationId="{99DE7ECC-2279-AA93-980C-F4B438D6EC51}"/>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13" creationId="{4C640C89-3C9D-7CBC-D5F6-6D2C8DAE714A}"/>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14" creationId="{BE4C58BD-93F7-38B1-3361-28CC8EA505AE}"/>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15" creationId="{37E6F5FF-EFE8-7DFE-DA42-06A4D26BE568}"/>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16" creationId="{86435954-1FD4-787E-5C0D-E94F9ABB270E}"/>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19" creationId="{3A1938FB-4074-41C9-8F7D-BC8B2FE0FFFD}"/>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20" creationId="{94C1731F-2542-3234-AAD9-A74653854EEC}"/>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21" creationId="{440F5D89-49C2-0AEE-33E2-51C98C9EA8E6}"/>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22" creationId="{4CC62417-225F-3E94-A8AD-0280EF8A6F60}"/>
            </ac:spMkLst>
          </pc:spChg>
          <pc:spChg chg="add mod">
            <ac:chgData name="Franziska Händschel" userId="e2149472-3187-4d00-b16a-a19eff6fc04a" providerId="ADAL" clId="{6A833C2B-FAB2-4F24-B0E8-0F680301DDD2}" dt="2024-01-24T16:26:48.827" v="4391"/>
            <ac:spMkLst>
              <pc:docMk/>
              <pc:sldMasterMk cId="2436609279" sldId="2147483660"/>
              <pc:sldLayoutMk cId="3958149729" sldId="2147483665"/>
              <ac:spMk id="23" creationId="{9CFB0225-AF0E-E002-BDED-2B66A8F11F5B}"/>
            </ac:spMkLst>
          </pc:spChg>
          <pc:spChg chg="mod">
            <ac:chgData name="Franziska Händschel" userId="e2149472-3187-4d00-b16a-a19eff6fc04a" providerId="ADAL" clId="{6A833C2B-FAB2-4F24-B0E8-0F680301DDD2}" dt="2024-01-24T16:26:48.827" v="4391"/>
            <ac:spMkLst>
              <pc:docMk/>
              <pc:sldMasterMk cId="2436609279" sldId="2147483660"/>
              <pc:sldLayoutMk cId="3958149729" sldId="2147483665"/>
              <ac:spMk id="26" creationId="{201B3F6E-9A33-AFAC-96A7-8E213418D010}"/>
            </ac:spMkLst>
          </pc:spChg>
          <pc:grpChg chg="add mod">
            <ac:chgData name="Franziska Händschel" userId="e2149472-3187-4d00-b16a-a19eff6fc04a" providerId="ADAL" clId="{6A833C2B-FAB2-4F24-B0E8-0F680301DDD2}" dt="2024-01-24T16:26:48.827" v="4391"/>
            <ac:grpSpMkLst>
              <pc:docMk/>
              <pc:sldMasterMk cId="2436609279" sldId="2147483660"/>
              <pc:sldLayoutMk cId="3958149729" sldId="2147483665"/>
              <ac:grpSpMk id="24" creationId="{D7DCBD81-104B-DB1A-03C3-FE7E9B9B7756}"/>
            </ac:grpSpMkLst>
          </pc:grpChg>
          <pc:picChg chg="add mod">
            <ac:chgData name="Franziska Händschel" userId="e2149472-3187-4d00-b16a-a19eff6fc04a" providerId="ADAL" clId="{6A833C2B-FAB2-4F24-B0E8-0F680301DDD2}" dt="2024-01-24T16:26:48.827" v="4391"/>
            <ac:picMkLst>
              <pc:docMk/>
              <pc:sldMasterMk cId="2436609279" sldId="2147483660"/>
              <pc:sldLayoutMk cId="3958149729" sldId="2147483665"/>
              <ac:picMk id="17" creationId="{388F23DB-6A95-D452-34FC-F89CD10F9A02}"/>
            </ac:picMkLst>
          </pc:picChg>
          <pc:picChg chg="add mod">
            <ac:chgData name="Franziska Händschel" userId="e2149472-3187-4d00-b16a-a19eff6fc04a" providerId="ADAL" clId="{6A833C2B-FAB2-4F24-B0E8-0F680301DDD2}" dt="2024-01-24T16:26:48.827" v="4391"/>
            <ac:picMkLst>
              <pc:docMk/>
              <pc:sldMasterMk cId="2436609279" sldId="2147483660"/>
              <pc:sldLayoutMk cId="3958149729" sldId="2147483665"/>
              <ac:picMk id="18" creationId="{E3293066-FDAF-BF21-EE47-110E6D40E06F}"/>
            </ac:picMkLst>
          </pc:picChg>
          <pc:picChg chg="mod">
            <ac:chgData name="Franziska Händschel" userId="e2149472-3187-4d00-b16a-a19eff6fc04a" providerId="ADAL" clId="{6A833C2B-FAB2-4F24-B0E8-0F680301DDD2}" dt="2024-01-24T16:26:48.827" v="4391"/>
            <ac:picMkLst>
              <pc:docMk/>
              <pc:sldMasterMk cId="2436609279" sldId="2147483660"/>
              <pc:sldLayoutMk cId="3958149729" sldId="2147483665"/>
              <ac:picMk id="25" creationId="{8227A222-8DDA-5889-1219-7E3A225E2606}"/>
            </ac:picMkLst>
          </pc:picChg>
        </pc:sldLayoutChg>
        <pc:sldLayoutChg chg="addSp delSp modSp mod">
          <pc:chgData name="Franziska Händschel" userId="e2149472-3187-4d00-b16a-a19eff6fc04a" providerId="ADAL" clId="{6A833C2B-FAB2-4F24-B0E8-0F680301DDD2}" dt="2024-01-24T16:27:45.402" v="4404" actId="6014"/>
          <pc:sldLayoutMkLst>
            <pc:docMk/>
            <pc:sldMasterMk cId="2436609279" sldId="2147483660"/>
            <pc:sldLayoutMk cId="2956458864" sldId="2147483666"/>
          </pc:sldLayoutMkLst>
          <pc:spChg chg="del">
            <ac:chgData name="Franziska Händschel" userId="e2149472-3187-4d00-b16a-a19eff6fc04a" providerId="ADAL" clId="{6A833C2B-FAB2-4F24-B0E8-0F680301DDD2}" dt="2024-01-24T16:23:38.977" v="4360" actId="478"/>
            <ac:spMkLst>
              <pc:docMk/>
              <pc:sldMasterMk cId="2436609279" sldId="2147483660"/>
              <pc:sldLayoutMk cId="2956458864" sldId="2147483666"/>
              <ac:spMk id="2" creationId="{00000000-0000-0000-0000-000000000000}"/>
            </ac:spMkLst>
          </pc:spChg>
          <pc:spChg chg="del">
            <ac:chgData name="Franziska Händschel" userId="e2149472-3187-4d00-b16a-a19eff6fc04a" providerId="ADAL" clId="{6A833C2B-FAB2-4F24-B0E8-0F680301DDD2}" dt="2024-01-24T16:23:38.977" v="4360" actId="478"/>
            <ac:spMkLst>
              <pc:docMk/>
              <pc:sldMasterMk cId="2436609279" sldId="2147483660"/>
              <pc:sldLayoutMk cId="2956458864" sldId="2147483666"/>
              <ac:spMk id="3" creationId="{00000000-0000-0000-0000-000000000000}"/>
            </ac:spMkLst>
          </pc:spChg>
          <pc:spChg chg="del">
            <ac:chgData name="Franziska Händschel" userId="e2149472-3187-4d00-b16a-a19eff6fc04a" providerId="ADAL" clId="{6A833C2B-FAB2-4F24-B0E8-0F680301DDD2}" dt="2024-01-24T16:23:38.977" v="4360" actId="478"/>
            <ac:spMkLst>
              <pc:docMk/>
              <pc:sldMasterMk cId="2436609279" sldId="2147483660"/>
              <pc:sldLayoutMk cId="2956458864" sldId="2147483666"/>
              <ac:spMk id="4" creationId="{00000000-0000-0000-0000-000000000000}"/>
            </ac:spMkLst>
          </pc:spChg>
          <pc:spChg chg="del">
            <ac:chgData name="Franziska Händschel" userId="e2149472-3187-4d00-b16a-a19eff6fc04a" providerId="ADAL" clId="{6A833C2B-FAB2-4F24-B0E8-0F680301DDD2}" dt="2024-01-24T16:23:38.977" v="4360" actId="478"/>
            <ac:spMkLst>
              <pc:docMk/>
              <pc:sldMasterMk cId="2436609279" sldId="2147483660"/>
              <pc:sldLayoutMk cId="2956458864" sldId="2147483666"/>
              <ac:spMk id="5" creationId="{00000000-0000-0000-0000-000000000000}"/>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6" creationId="{9C8C6178-CB57-D842-EBAA-662E7A672424}"/>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7" creationId="{4F8215C2-A12A-8C12-F32D-DEB75F8F19FE}"/>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8" creationId="{70F000F8-E283-417D-4345-29CE7166743E}"/>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9" creationId="{C43682D1-B20F-C7F3-4910-E62D142EE084}"/>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10" creationId="{A8A02B5F-1106-82B3-187F-DEC7D65D2958}"/>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11" creationId="{AF922BB2-96C1-2640-0273-8D67FAEFAEC7}"/>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12" creationId="{929FCC91-37E8-2D89-DC99-588CB187258E}"/>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13" creationId="{276B0635-8F1B-0F02-55DA-EBF547986CFA}"/>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14" creationId="{4BD61786-43E2-06D2-A5D4-3051EC942D39}"/>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15" creationId="{875F091C-B285-ADF1-1F1A-7299881A244F}"/>
            </ac:spMkLst>
          </pc:spChg>
          <pc:spChg chg="add mod">
            <ac:chgData name="Franziska Händschel" userId="e2149472-3187-4d00-b16a-a19eff6fc04a" providerId="ADAL" clId="{6A833C2B-FAB2-4F24-B0E8-0F680301DDD2}" dt="2024-01-24T16:27:11.975" v="4398"/>
            <ac:spMkLst>
              <pc:docMk/>
              <pc:sldMasterMk cId="2436609279" sldId="2147483660"/>
              <pc:sldLayoutMk cId="2956458864" sldId="2147483666"/>
              <ac:spMk id="16" creationId="{5AF08036-7B2F-C8EB-0AB6-3385D6A4E19E}"/>
            </ac:spMkLst>
          </pc:spChg>
          <pc:spChg chg="mod">
            <ac:chgData name="Franziska Händschel" userId="e2149472-3187-4d00-b16a-a19eff6fc04a" providerId="ADAL" clId="{6A833C2B-FAB2-4F24-B0E8-0F680301DDD2}" dt="2024-01-24T16:27:11.975" v="4398"/>
            <ac:spMkLst>
              <pc:docMk/>
              <pc:sldMasterMk cId="2436609279" sldId="2147483660"/>
              <pc:sldLayoutMk cId="2956458864" sldId="2147483666"/>
              <ac:spMk id="19" creationId="{0F35FB5D-48BD-3723-72C7-368B6874CC9A}"/>
            </ac:spMkLst>
          </pc:spChg>
          <pc:grpChg chg="add mod">
            <ac:chgData name="Franziska Händschel" userId="e2149472-3187-4d00-b16a-a19eff6fc04a" providerId="ADAL" clId="{6A833C2B-FAB2-4F24-B0E8-0F680301DDD2}" dt="2024-01-24T16:27:11.975" v="4398"/>
            <ac:grpSpMkLst>
              <pc:docMk/>
              <pc:sldMasterMk cId="2436609279" sldId="2147483660"/>
              <pc:sldLayoutMk cId="2956458864" sldId="2147483666"/>
              <ac:grpSpMk id="17" creationId="{A4ABC4E2-ADD4-D6EB-FFC5-9D005021D1E8}"/>
            </ac:grpSpMkLst>
          </pc:grpChg>
          <pc:picChg chg="mod">
            <ac:chgData name="Franziska Händschel" userId="e2149472-3187-4d00-b16a-a19eff6fc04a" providerId="ADAL" clId="{6A833C2B-FAB2-4F24-B0E8-0F680301DDD2}" dt="2024-01-24T16:27:11.975" v="4398"/>
            <ac:picMkLst>
              <pc:docMk/>
              <pc:sldMasterMk cId="2436609279" sldId="2147483660"/>
              <pc:sldLayoutMk cId="2956458864" sldId="2147483666"/>
              <ac:picMk id="18" creationId="{98A17369-3E42-997D-222E-783B2043C3DB}"/>
            </ac:picMkLst>
          </pc:picChg>
        </pc:sldLayoutChg>
        <pc:sldLayoutChg chg="addSp delSp modSp mod">
          <pc:chgData name="Franziska Händschel" userId="e2149472-3187-4d00-b16a-a19eff6fc04a" providerId="ADAL" clId="{6A833C2B-FAB2-4F24-B0E8-0F680301DDD2}" dt="2024-01-24T16:27:40.397" v="4403" actId="478"/>
          <pc:sldLayoutMkLst>
            <pc:docMk/>
            <pc:sldMasterMk cId="2436609279" sldId="2147483660"/>
            <pc:sldLayoutMk cId="2019634000" sldId="2147483667"/>
          </pc:sldLayoutMkLst>
          <pc:spChg chg="del">
            <ac:chgData name="Franziska Händschel" userId="e2149472-3187-4d00-b16a-a19eff6fc04a" providerId="ADAL" clId="{6A833C2B-FAB2-4F24-B0E8-0F680301DDD2}" dt="2024-01-24T16:23:42.029" v="4361" actId="478"/>
            <ac:spMkLst>
              <pc:docMk/>
              <pc:sldMasterMk cId="2436609279" sldId="2147483660"/>
              <pc:sldLayoutMk cId="2019634000" sldId="2147483667"/>
              <ac:spMk id="2" creationId="{00000000-0000-0000-0000-000000000000}"/>
            </ac:spMkLst>
          </pc:spChg>
          <pc:spChg chg="del">
            <ac:chgData name="Franziska Händschel" userId="e2149472-3187-4d00-b16a-a19eff6fc04a" providerId="ADAL" clId="{6A833C2B-FAB2-4F24-B0E8-0F680301DDD2}" dt="2024-01-24T16:23:42.029" v="4361" actId="478"/>
            <ac:spMkLst>
              <pc:docMk/>
              <pc:sldMasterMk cId="2436609279" sldId="2147483660"/>
              <pc:sldLayoutMk cId="2019634000" sldId="2147483667"/>
              <ac:spMk id="3" creationId="{00000000-0000-0000-0000-000000000000}"/>
            </ac:spMkLst>
          </pc:spChg>
          <pc:spChg chg="del">
            <ac:chgData name="Franziska Händschel" userId="e2149472-3187-4d00-b16a-a19eff6fc04a" providerId="ADAL" clId="{6A833C2B-FAB2-4F24-B0E8-0F680301DDD2}" dt="2024-01-24T16:23:42.029" v="4361" actId="478"/>
            <ac:spMkLst>
              <pc:docMk/>
              <pc:sldMasterMk cId="2436609279" sldId="2147483660"/>
              <pc:sldLayoutMk cId="2019634000" sldId="2147483667"/>
              <ac:spMk id="4" creationId="{00000000-0000-0000-0000-000000000000}"/>
            </ac:spMkLst>
          </pc:spChg>
          <pc:spChg chg="add mod">
            <ac:chgData name="Franziska Händschel" userId="e2149472-3187-4d00-b16a-a19eff6fc04a" providerId="ADAL" clId="{6A833C2B-FAB2-4F24-B0E8-0F680301DDD2}" dt="2024-01-24T16:27:37.392" v="4402"/>
            <ac:spMkLst>
              <pc:docMk/>
              <pc:sldMasterMk cId="2436609279" sldId="2147483660"/>
              <pc:sldLayoutMk cId="2019634000" sldId="2147483667"/>
              <ac:spMk id="5" creationId="{4C419FCC-F55B-F93E-B858-ED389E070D7D}"/>
            </ac:spMkLst>
          </pc:spChg>
          <pc:spChg chg="add mod">
            <ac:chgData name="Franziska Händschel" userId="e2149472-3187-4d00-b16a-a19eff6fc04a" providerId="ADAL" clId="{6A833C2B-FAB2-4F24-B0E8-0F680301DDD2}" dt="2024-01-24T16:27:37.392" v="4402"/>
            <ac:spMkLst>
              <pc:docMk/>
              <pc:sldMasterMk cId="2436609279" sldId="2147483660"/>
              <pc:sldLayoutMk cId="2019634000" sldId="2147483667"/>
              <ac:spMk id="6" creationId="{215F60BC-218B-B98C-2CD0-0385B3FACE2E}"/>
            </ac:spMkLst>
          </pc:spChg>
          <pc:spChg chg="mod">
            <ac:chgData name="Franziska Händschel" userId="e2149472-3187-4d00-b16a-a19eff6fc04a" providerId="ADAL" clId="{6A833C2B-FAB2-4F24-B0E8-0F680301DDD2}" dt="2024-01-24T16:27:37.392" v="4402"/>
            <ac:spMkLst>
              <pc:docMk/>
              <pc:sldMasterMk cId="2436609279" sldId="2147483660"/>
              <pc:sldLayoutMk cId="2019634000" sldId="2147483667"/>
              <ac:spMk id="9" creationId="{C7152E0B-C92A-6247-AA44-1FE945B3C23A}"/>
            </ac:spMkLst>
          </pc:spChg>
          <pc:spChg chg="add mod">
            <ac:chgData name="Franziska Händschel" userId="e2149472-3187-4d00-b16a-a19eff6fc04a" providerId="ADAL" clId="{6A833C2B-FAB2-4F24-B0E8-0F680301DDD2}" dt="2024-01-24T16:27:37.392" v="4402"/>
            <ac:spMkLst>
              <pc:docMk/>
              <pc:sldMasterMk cId="2436609279" sldId="2147483660"/>
              <pc:sldLayoutMk cId="2019634000" sldId="2147483667"/>
              <ac:spMk id="10" creationId="{79A267CA-5BAB-D3DD-1338-0108C95DD759}"/>
            </ac:spMkLst>
          </pc:spChg>
          <pc:spChg chg="add mod">
            <ac:chgData name="Franziska Händschel" userId="e2149472-3187-4d00-b16a-a19eff6fc04a" providerId="ADAL" clId="{6A833C2B-FAB2-4F24-B0E8-0F680301DDD2}" dt="2024-01-24T16:27:37.392" v="4402"/>
            <ac:spMkLst>
              <pc:docMk/>
              <pc:sldMasterMk cId="2436609279" sldId="2147483660"/>
              <pc:sldLayoutMk cId="2019634000" sldId="2147483667"/>
              <ac:spMk id="11" creationId="{C7BEF658-889C-5331-2715-0A287BA208B8}"/>
            </ac:spMkLst>
          </pc:spChg>
          <pc:grpChg chg="add del mod">
            <ac:chgData name="Franziska Händschel" userId="e2149472-3187-4d00-b16a-a19eff6fc04a" providerId="ADAL" clId="{6A833C2B-FAB2-4F24-B0E8-0F680301DDD2}" dt="2024-01-24T16:27:40.397" v="4403" actId="478"/>
            <ac:grpSpMkLst>
              <pc:docMk/>
              <pc:sldMasterMk cId="2436609279" sldId="2147483660"/>
              <pc:sldLayoutMk cId="2019634000" sldId="2147483667"/>
              <ac:grpSpMk id="7" creationId="{D3B5CF16-B1C5-14D1-9F0F-56EE50154D9A}"/>
            </ac:grpSpMkLst>
          </pc:grpChg>
          <pc:picChg chg="mod">
            <ac:chgData name="Franziska Händschel" userId="e2149472-3187-4d00-b16a-a19eff6fc04a" providerId="ADAL" clId="{6A833C2B-FAB2-4F24-B0E8-0F680301DDD2}" dt="2024-01-24T16:27:37.392" v="4402"/>
            <ac:picMkLst>
              <pc:docMk/>
              <pc:sldMasterMk cId="2436609279" sldId="2147483660"/>
              <pc:sldLayoutMk cId="2019634000" sldId="2147483667"/>
              <ac:picMk id="8" creationId="{0937C3E5-0A90-8262-F892-2C78A99BFB86}"/>
            </ac:picMkLst>
          </pc:picChg>
        </pc:sldLayoutChg>
        <pc:sldLayoutChg chg="addSp delSp modSp mod">
          <pc:chgData name="Franziska Händschel" userId="e2149472-3187-4d00-b16a-a19eff6fc04a" providerId="ADAL" clId="{6A833C2B-FAB2-4F24-B0E8-0F680301DDD2}" dt="2024-01-24T16:28:31.552" v="4413" actId="21"/>
          <pc:sldLayoutMkLst>
            <pc:docMk/>
            <pc:sldMasterMk cId="2436609279" sldId="2147483660"/>
            <pc:sldLayoutMk cId="4124173424" sldId="2147483668"/>
          </pc:sldLayoutMkLst>
          <pc:spChg chg="del">
            <ac:chgData name="Franziska Händschel" userId="e2149472-3187-4d00-b16a-a19eff6fc04a" providerId="ADAL" clId="{6A833C2B-FAB2-4F24-B0E8-0F680301DDD2}" dt="2024-01-24T16:23:46.024" v="4362" actId="478"/>
            <ac:spMkLst>
              <pc:docMk/>
              <pc:sldMasterMk cId="2436609279" sldId="2147483660"/>
              <pc:sldLayoutMk cId="4124173424" sldId="2147483668"/>
              <ac:spMk id="2" creationId="{00000000-0000-0000-0000-000000000000}"/>
            </ac:spMkLst>
          </pc:spChg>
          <pc:spChg chg="del">
            <ac:chgData name="Franziska Händschel" userId="e2149472-3187-4d00-b16a-a19eff6fc04a" providerId="ADAL" clId="{6A833C2B-FAB2-4F24-B0E8-0F680301DDD2}" dt="2024-01-24T16:23:46.024" v="4362" actId="478"/>
            <ac:spMkLst>
              <pc:docMk/>
              <pc:sldMasterMk cId="2436609279" sldId="2147483660"/>
              <pc:sldLayoutMk cId="4124173424" sldId="2147483668"/>
              <ac:spMk id="3" creationId="{00000000-0000-0000-0000-000000000000}"/>
            </ac:spMkLst>
          </pc:spChg>
          <pc:spChg chg="del">
            <ac:chgData name="Franziska Händschel" userId="e2149472-3187-4d00-b16a-a19eff6fc04a" providerId="ADAL" clId="{6A833C2B-FAB2-4F24-B0E8-0F680301DDD2}" dt="2024-01-24T16:23:46.024" v="4362" actId="478"/>
            <ac:spMkLst>
              <pc:docMk/>
              <pc:sldMasterMk cId="2436609279" sldId="2147483660"/>
              <pc:sldLayoutMk cId="4124173424" sldId="2147483668"/>
              <ac:spMk id="4" creationId="{00000000-0000-0000-0000-000000000000}"/>
            </ac:spMkLst>
          </pc:spChg>
          <pc:spChg chg="del">
            <ac:chgData name="Franziska Händschel" userId="e2149472-3187-4d00-b16a-a19eff6fc04a" providerId="ADAL" clId="{6A833C2B-FAB2-4F24-B0E8-0F680301DDD2}" dt="2024-01-24T16:23:46.024" v="4362" actId="478"/>
            <ac:spMkLst>
              <pc:docMk/>
              <pc:sldMasterMk cId="2436609279" sldId="2147483660"/>
              <pc:sldLayoutMk cId="4124173424" sldId="2147483668"/>
              <ac:spMk id="5" creationId="{00000000-0000-0000-0000-000000000000}"/>
            </ac:spMkLst>
          </pc:spChg>
          <pc:spChg chg="del">
            <ac:chgData name="Franziska Händschel" userId="e2149472-3187-4d00-b16a-a19eff6fc04a" providerId="ADAL" clId="{6A833C2B-FAB2-4F24-B0E8-0F680301DDD2}" dt="2024-01-24T16:23:46.024" v="4362" actId="478"/>
            <ac:spMkLst>
              <pc:docMk/>
              <pc:sldMasterMk cId="2436609279" sldId="2147483660"/>
              <pc:sldLayoutMk cId="4124173424" sldId="2147483668"/>
              <ac:spMk id="6" creationId="{00000000-0000-0000-0000-000000000000}"/>
            </ac:spMkLst>
          </pc:spChg>
          <pc:spChg chg="del">
            <ac:chgData name="Franziska Händschel" userId="e2149472-3187-4d00-b16a-a19eff6fc04a" providerId="ADAL" clId="{6A833C2B-FAB2-4F24-B0E8-0F680301DDD2}" dt="2024-01-24T16:23:46.024" v="4362" actId="478"/>
            <ac:spMkLst>
              <pc:docMk/>
              <pc:sldMasterMk cId="2436609279" sldId="2147483660"/>
              <pc:sldLayoutMk cId="4124173424" sldId="2147483668"/>
              <ac:spMk id="7" creationId="{00000000-0000-0000-0000-000000000000}"/>
            </ac:spMkLst>
          </pc:spChg>
          <pc:spChg chg="add mod">
            <ac:chgData name="Franziska Händschel" userId="e2149472-3187-4d00-b16a-a19eff6fc04a" providerId="ADAL" clId="{6A833C2B-FAB2-4F24-B0E8-0F680301DDD2}" dt="2024-01-24T16:28:00.110" v="4407"/>
            <ac:spMkLst>
              <pc:docMk/>
              <pc:sldMasterMk cId="2436609279" sldId="2147483660"/>
              <pc:sldLayoutMk cId="4124173424" sldId="2147483668"/>
              <ac:spMk id="8" creationId="{610E3509-7660-72FD-DF54-24FF83E35BAD}"/>
            </ac:spMkLst>
          </pc:spChg>
          <pc:spChg chg="add mod">
            <ac:chgData name="Franziska Händschel" userId="e2149472-3187-4d00-b16a-a19eff6fc04a" providerId="ADAL" clId="{6A833C2B-FAB2-4F24-B0E8-0F680301DDD2}" dt="2024-01-24T16:28:00.110" v="4407"/>
            <ac:spMkLst>
              <pc:docMk/>
              <pc:sldMasterMk cId="2436609279" sldId="2147483660"/>
              <pc:sldLayoutMk cId="4124173424" sldId="2147483668"/>
              <ac:spMk id="9" creationId="{31FAEE97-A6C6-C7C5-6832-2B1AFEBBF62B}"/>
            </ac:spMkLst>
          </pc:spChg>
          <pc:spChg chg="mod">
            <ac:chgData name="Franziska Händschel" userId="e2149472-3187-4d00-b16a-a19eff6fc04a" providerId="ADAL" clId="{6A833C2B-FAB2-4F24-B0E8-0F680301DDD2}" dt="2024-01-24T16:28:00.110" v="4407"/>
            <ac:spMkLst>
              <pc:docMk/>
              <pc:sldMasterMk cId="2436609279" sldId="2147483660"/>
              <pc:sldLayoutMk cId="4124173424" sldId="2147483668"/>
              <ac:spMk id="12" creationId="{EB17A780-429E-B5E8-220E-ABBA87E0C356}"/>
            </ac:spMkLst>
          </pc:spChg>
          <pc:spChg chg="add mod">
            <ac:chgData name="Franziska Händschel" userId="e2149472-3187-4d00-b16a-a19eff6fc04a" providerId="ADAL" clId="{6A833C2B-FAB2-4F24-B0E8-0F680301DDD2}" dt="2024-01-24T16:28:00.110" v="4407"/>
            <ac:spMkLst>
              <pc:docMk/>
              <pc:sldMasterMk cId="2436609279" sldId="2147483660"/>
              <pc:sldLayoutMk cId="4124173424" sldId="2147483668"/>
              <ac:spMk id="13" creationId="{5C0F2ED2-AF50-3EF3-827E-E18FA76435CA}"/>
            </ac:spMkLst>
          </pc:spChg>
          <pc:spChg chg="add del mod">
            <ac:chgData name="Franziska Händschel" userId="e2149472-3187-4d00-b16a-a19eff6fc04a" providerId="ADAL" clId="{6A833C2B-FAB2-4F24-B0E8-0F680301DDD2}" dt="2024-01-24T16:28:31.552" v="4413" actId="21"/>
            <ac:spMkLst>
              <pc:docMk/>
              <pc:sldMasterMk cId="2436609279" sldId="2147483660"/>
              <pc:sldLayoutMk cId="4124173424" sldId="2147483668"/>
              <ac:spMk id="14" creationId="{1DEB89A2-928E-C485-F7B0-D48E78F15217}"/>
            </ac:spMkLst>
          </pc:spChg>
          <pc:spChg chg="mod">
            <ac:chgData name="Franziska Händschel" userId="e2149472-3187-4d00-b16a-a19eff6fc04a" providerId="ADAL" clId="{6A833C2B-FAB2-4F24-B0E8-0F680301DDD2}" dt="2024-01-24T16:28:00.110" v="4407"/>
            <ac:spMkLst>
              <pc:docMk/>
              <pc:sldMasterMk cId="2436609279" sldId="2147483660"/>
              <pc:sldLayoutMk cId="4124173424" sldId="2147483668"/>
              <ac:spMk id="16" creationId="{94A8D5EE-614A-1439-F8F5-61E14FC27062}"/>
            </ac:spMkLst>
          </pc:spChg>
          <pc:spChg chg="mod">
            <ac:chgData name="Franziska Händschel" userId="e2149472-3187-4d00-b16a-a19eff6fc04a" providerId="ADAL" clId="{6A833C2B-FAB2-4F24-B0E8-0F680301DDD2}" dt="2024-01-24T16:28:00.110" v="4407"/>
            <ac:spMkLst>
              <pc:docMk/>
              <pc:sldMasterMk cId="2436609279" sldId="2147483660"/>
              <pc:sldLayoutMk cId="4124173424" sldId="2147483668"/>
              <ac:spMk id="17" creationId="{DD5CE2EB-E37A-4E53-7D58-6A5FF89300E1}"/>
            </ac:spMkLst>
          </pc:spChg>
          <pc:spChg chg="add mod">
            <ac:chgData name="Franziska Händschel" userId="e2149472-3187-4d00-b16a-a19eff6fc04a" providerId="ADAL" clId="{6A833C2B-FAB2-4F24-B0E8-0F680301DDD2}" dt="2024-01-24T16:28:00.110" v="4407"/>
            <ac:spMkLst>
              <pc:docMk/>
              <pc:sldMasterMk cId="2436609279" sldId="2147483660"/>
              <pc:sldLayoutMk cId="4124173424" sldId="2147483668"/>
              <ac:spMk id="18" creationId="{22B71B0A-4AF2-2EED-8EB1-021E62044984}"/>
            </ac:spMkLst>
          </pc:spChg>
          <pc:spChg chg="add del mod">
            <ac:chgData name="Franziska Händschel" userId="e2149472-3187-4d00-b16a-a19eff6fc04a" providerId="ADAL" clId="{6A833C2B-FAB2-4F24-B0E8-0F680301DDD2}" dt="2024-01-24T16:28:17.561" v="4410" actId="21"/>
            <ac:spMkLst>
              <pc:docMk/>
              <pc:sldMasterMk cId="2436609279" sldId="2147483660"/>
              <pc:sldLayoutMk cId="4124173424" sldId="2147483668"/>
              <ac:spMk id="19" creationId="{FC18A51D-C05E-AD3D-35D0-EC718C88481D}"/>
            </ac:spMkLst>
          </pc:spChg>
          <pc:grpChg chg="add del mod">
            <ac:chgData name="Franziska Händschel" userId="e2149472-3187-4d00-b16a-a19eff6fc04a" providerId="ADAL" clId="{6A833C2B-FAB2-4F24-B0E8-0F680301DDD2}" dt="2024-01-24T16:28:02.699" v="4408" actId="478"/>
            <ac:grpSpMkLst>
              <pc:docMk/>
              <pc:sldMasterMk cId="2436609279" sldId="2147483660"/>
              <pc:sldLayoutMk cId="4124173424" sldId="2147483668"/>
              <ac:grpSpMk id="10" creationId="{F3AFD85E-D4E9-A5D0-E54B-B62F44E1ABFB}"/>
            </ac:grpSpMkLst>
          </pc:grpChg>
          <pc:grpChg chg="add mod">
            <ac:chgData name="Franziska Händschel" userId="e2149472-3187-4d00-b16a-a19eff6fc04a" providerId="ADAL" clId="{6A833C2B-FAB2-4F24-B0E8-0F680301DDD2}" dt="2024-01-24T16:28:00.110" v="4407"/>
            <ac:grpSpMkLst>
              <pc:docMk/>
              <pc:sldMasterMk cId="2436609279" sldId="2147483660"/>
              <pc:sldLayoutMk cId="4124173424" sldId="2147483668"/>
              <ac:grpSpMk id="15" creationId="{06BD0384-CC73-AD26-7EDB-BFBEF90DAB09}"/>
            </ac:grpSpMkLst>
          </pc:grpChg>
          <pc:picChg chg="mod">
            <ac:chgData name="Franziska Händschel" userId="e2149472-3187-4d00-b16a-a19eff6fc04a" providerId="ADAL" clId="{6A833C2B-FAB2-4F24-B0E8-0F680301DDD2}" dt="2024-01-24T16:28:00.110" v="4407"/>
            <ac:picMkLst>
              <pc:docMk/>
              <pc:sldMasterMk cId="2436609279" sldId="2147483660"/>
              <pc:sldLayoutMk cId="4124173424" sldId="2147483668"/>
              <ac:picMk id="11" creationId="{ACEA757E-B5BC-809F-18DE-234C78E1DF06}"/>
            </ac:picMkLst>
          </pc:picChg>
          <pc:picChg chg="add mod">
            <ac:chgData name="Franziska Händschel" userId="e2149472-3187-4d00-b16a-a19eff6fc04a" providerId="ADAL" clId="{6A833C2B-FAB2-4F24-B0E8-0F680301DDD2}" dt="2024-01-24T16:28:00.110" v="4407"/>
            <ac:picMkLst>
              <pc:docMk/>
              <pc:sldMasterMk cId="2436609279" sldId="2147483660"/>
              <pc:sldLayoutMk cId="4124173424" sldId="2147483668"/>
              <ac:picMk id="20" creationId="{3B4151F3-70DA-357B-5A1A-F88530B31F82}"/>
            </ac:picMkLst>
          </pc:picChg>
        </pc:sldLayoutChg>
        <pc:sldLayoutChg chg="addSp delSp modSp mod">
          <pc:chgData name="Franziska Händschel" userId="e2149472-3187-4d00-b16a-a19eff6fc04a" providerId="ADAL" clId="{6A833C2B-FAB2-4F24-B0E8-0F680301DDD2}" dt="2024-01-24T16:30:34.447" v="4428" actId="6014"/>
          <pc:sldLayoutMkLst>
            <pc:docMk/>
            <pc:sldMasterMk cId="2436609279" sldId="2147483660"/>
            <pc:sldLayoutMk cId="1879408552" sldId="2147483669"/>
          </pc:sldLayoutMkLst>
          <pc:spChg chg="del">
            <ac:chgData name="Franziska Händschel" userId="e2149472-3187-4d00-b16a-a19eff6fc04a" providerId="ADAL" clId="{6A833C2B-FAB2-4F24-B0E8-0F680301DDD2}" dt="2024-01-24T16:23:49.131" v="4363" actId="478"/>
            <ac:spMkLst>
              <pc:docMk/>
              <pc:sldMasterMk cId="2436609279" sldId="2147483660"/>
              <pc:sldLayoutMk cId="1879408552" sldId="2147483669"/>
              <ac:spMk id="2" creationId="{00000000-0000-0000-0000-000000000000}"/>
            </ac:spMkLst>
          </pc:spChg>
          <pc:spChg chg="del">
            <ac:chgData name="Franziska Händschel" userId="e2149472-3187-4d00-b16a-a19eff6fc04a" providerId="ADAL" clId="{6A833C2B-FAB2-4F24-B0E8-0F680301DDD2}" dt="2024-01-24T16:23:49.131" v="4363" actId="478"/>
            <ac:spMkLst>
              <pc:docMk/>
              <pc:sldMasterMk cId="2436609279" sldId="2147483660"/>
              <pc:sldLayoutMk cId="1879408552" sldId="2147483669"/>
              <ac:spMk id="3" creationId="{00000000-0000-0000-0000-000000000000}"/>
            </ac:spMkLst>
          </pc:spChg>
          <pc:spChg chg="del">
            <ac:chgData name="Franziska Händschel" userId="e2149472-3187-4d00-b16a-a19eff6fc04a" providerId="ADAL" clId="{6A833C2B-FAB2-4F24-B0E8-0F680301DDD2}" dt="2024-01-24T16:23:49.131" v="4363" actId="478"/>
            <ac:spMkLst>
              <pc:docMk/>
              <pc:sldMasterMk cId="2436609279" sldId="2147483660"/>
              <pc:sldLayoutMk cId="1879408552" sldId="2147483669"/>
              <ac:spMk id="4" creationId="{00000000-0000-0000-0000-000000000000}"/>
            </ac:spMkLst>
          </pc:spChg>
          <pc:spChg chg="del">
            <ac:chgData name="Franziska Händschel" userId="e2149472-3187-4d00-b16a-a19eff6fc04a" providerId="ADAL" clId="{6A833C2B-FAB2-4F24-B0E8-0F680301DDD2}" dt="2024-01-24T16:23:49.131" v="4363" actId="478"/>
            <ac:spMkLst>
              <pc:docMk/>
              <pc:sldMasterMk cId="2436609279" sldId="2147483660"/>
              <pc:sldLayoutMk cId="1879408552" sldId="2147483669"/>
              <ac:spMk id="5" creationId="{00000000-0000-0000-0000-000000000000}"/>
            </ac:spMkLst>
          </pc:spChg>
          <pc:spChg chg="del">
            <ac:chgData name="Franziska Händschel" userId="e2149472-3187-4d00-b16a-a19eff6fc04a" providerId="ADAL" clId="{6A833C2B-FAB2-4F24-B0E8-0F680301DDD2}" dt="2024-01-24T16:23:49.131" v="4363" actId="478"/>
            <ac:spMkLst>
              <pc:docMk/>
              <pc:sldMasterMk cId="2436609279" sldId="2147483660"/>
              <pc:sldLayoutMk cId="1879408552" sldId="2147483669"/>
              <ac:spMk id="6" creationId="{00000000-0000-0000-0000-000000000000}"/>
            </ac:spMkLst>
          </pc:spChg>
          <pc:spChg chg="del">
            <ac:chgData name="Franziska Händschel" userId="e2149472-3187-4d00-b16a-a19eff6fc04a" providerId="ADAL" clId="{6A833C2B-FAB2-4F24-B0E8-0F680301DDD2}" dt="2024-01-24T16:23:49.131" v="4363" actId="478"/>
            <ac:spMkLst>
              <pc:docMk/>
              <pc:sldMasterMk cId="2436609279" sldId="2147483660"/>
              <pc:sldLayoutMk cId="1879408552" sldId="2147483669"/>
              <ac:spMk id="7" creationId="{00000000-0000-0000-0000-000000000000}"/>
            </ac:spMkLst>
          </pc:spChg>
          <pc:spChg chg="add mod">
            <ac:chgData name="Franziska Händschel" userId="e2149472-3187-4d00-b16a-a19eff6fc04a" providerId="ADAL" clId="{6A833C2B-FAB2-4F24-B0E8-0F680301DDD2}" dt="2024-01-24T16:30:20.979" v="4426"/>
            <ac:spMkLst>
              <pc:docMk/>
              <pc:sldMasterMk cId="2436609279" sldId="2147483660"/>
              <pc:sldLayoutMk cId="1879408552" sldId="2147483669"/>
              <ac:spMk id="8" creationId="{C198A9B0-CEC1-F7F1-E9E1-7E0C98E3026C}"/>
            </ac:spMkLst>
          </pc:spChg>
          <pc:spChg chg="add mod">
            <ac:chgData name="Franziska Händschel" userId="e2149472-3187-4d00-b16a-a19eff6fc04a" providerId="ADAL" clId="{6A833C2B-FAB2-4F24-B0E8-0F680301DDD2}" dt="2024-01-24T16:30:20.979" v="4426"/>
            <ac:spMkLst>
              <pc:docMk/>
              <pc:sldMasterMk cId="2436609279" sldId="2147483660"/>
              <pc:sldLayoutMk cId="1879408552" sldId="2147483669"/>
              <ac:spMk id="9" creationId="{81295B9D-ECB3-45F6-CCF9-4E210C5437FC}"/>
            </ac:spMkLst>
          </pc:spChg>
          <pc:spChg chg="mod">
            <ac:chgData name="Franziska Händschel" userId="e2149472-3187-4d00-b16a-a19eff6fc04a" providerId="ADAL" clId="{6A833C2B-FAB2-4F24-B0E8-0F680301DDD2}" dt="2024-01-24T16:30:20.979" v="4426"/>
            <ac:spMkLst>
              <pc:docMk/>
              <pc:sldMasterMk cId="2436609279" sldId="2147483660"/>
              <pc:sldLayoutMk cId="1879408552" sldId="2147483669"/>
              <ac:spMk id="12" creationId="{D5D59672-A4D6-1FC0-D29A-366FFA96746E}"/>
            </ac:spMkLst>
          </pc:spChg>
          <pc:spChg chg="add mod">
            <ac:chgData name="Franziska Händschel" userId="e2149472-3187-4d00-b16a-a19eff6fc04a" providerId="ADAL" clId="{6A833C2B-FAB2-4F24-B0E8-0F680301DDD2}" dt="2024-01-24T16:30:20.979" v="4426"/>
            <ac:spMkLst>
              <pc:docMk/>
              <pc:sldMasterMk cId="2436609279" sldId="2147483660"/>
              <pc:sldLayoutMk cId="1879408552" sldId="2147483669"/>
              <ac:spMk id="14" creationId="{859494A4-E16D-761B-922B-AAA8526C233D}"/>
            </ac:spMkLst>
          </pc:spChg>
          <pc:spChg chg="add mod">
            <ac:chgData name="Franziska Händschel" userId="e2149472-3187-4d00-b16a-a19eff6fc04a" providerId="ADAL" clId="{6A833C2B-FAB2-4F24-B0E8-0F680301DDD2}" dt="2024-01-24T16:30:20.979" v="4426"/>
            <ac:spMkLst>
              <pc:docMk/>
              <pc:sldMasterMk cId="2436609279" sldId="2147483660"/>
              <pc:sldLayoutMk cId="1879408552" sldId="2147483669"/>
              <ac:spMk id="15" creationId="{D5111E58-E17F-9F96-242B-1817B7AF7FAE}"/>
            </ac:spMkLst>
          </pc:spChg>
          <pc:spChg chg="add mod">
            <ac:chgData name="Franziska Händschel" userId="e2149472-3187-4d00-b16a-a19eff6fc04a" providerId="ADAL" clId="{6A833C2B-FAB2-4F24-B0E8-0F680301DDD2}" dt="2024-01-24T16:30:20.979" v="4426"/>
            <ac:spMkLst>
              <pc:docMk/>
              <pc:sldMasterMk cId="2436609279" sldId="2147483660"/>
              <pc:sldLayoutMk cId="1879408552" sldId="2147483669"/>
              <ac:spMk id="16" creationId="{14E595D0-BF7B-57B6-DF1A-F8D6A93BF4D9}"/>
            </ac:spMkLst>
          </pc:spChg>
          <pc:spChg chg="add mod">
            <ac:chgData name="Franziska Händschel" userId="e2149472-3187-4d00-b16a-a19eff6fc04a" providerId="ADAL" clId="{6A833C2B-FAB2-4F24-B0E8-0F680301DDD2}" dt="2024-01-24T16:30:20.979" v="4426"/>
            <ac:spMkLst>
              <pc:docMk/>
              <pc:sldMasterMk cId="2436609279" sldId="2147483660"/>
              <pc:sldLayoutMk cId="1879408552" sldId="2147483669"/>
              <ac:spMk id="17" creationId="{CF220EA1-BFC8-8B77-F373-14F43E321187}"/>
            </ac:spMkLst>
          </pc:spChg>
          <pc:grpChg chg="add del mod">
            <ac:chgData name="Franziska Händschel" userId="e2149472-3187-4d00-b16a-a19eff6fc04a" providerId="ADAL" clId="{6A833C2B-FAB2-4F24-B0E8-0F680301DDD2}" dt="2024-01-24T16:30:24.319" v="4427" actId="478"/>
            <ac:grpSpMkLst>
              <pc:docMk/>
              <pc:sldMasterMk cId="2436609279" sldId="2147483660"/>
              <pc:sldLayoutMk cId="1879408552" sldId="2147483669"/>
              <ac:grpSpMk id="10" creationId="{B310A377-094E-E217-20A5-9E5C5C3D7AA7}"/>
            </ac:grpSpMkLst>
          </pc:grpChg>
          <pc:graphicFrameChg chg="add mod">
            <ac:chgData name="Franziska Händschel" userId="e2149472-3187-4d00-b16a-a19eff6fc04a" providerId="ADAL" clId="{6A833C2B-FAB2-4F24-B0E8-0F680301DDD2}" dt="2024-01-24T16:30:20.979" v="4426"/>
            <ac:graphicFrameMkLst>
              <pc:docMk/>
              <pc:sldMasterMk cId="2436609279" sldId="2147483660"/>
              <pc:sldLayoutMk cId="1879408552" sldId="2147483669"/>
              <ac:graphicFrameMk id="13" creationId="{5AFA470E-FC7F-F552-6BED-8D279C011999}"/>
            </ac:graphicFrameMkLst>
          </pc:graphicFrameChg>
          <pc:picChg chg="mod">
            <ac:chgData name="Franziska Händschel" userId="e2149472-3187-4d00-b16a-a19eff6fc04a" providerId="ADAL" clId="{6A833C2B-FAB2-4F24-B0E8-0F680301DDD2}" dt="2024-01-24T16:30:20.979" v="4426"/>
            <ac:picMkLst>
              <pc:docMk/>
              <pc:sldMasterMk cId="2436609279" sldId="2147483660"/>
              <pc:sldLayoutMk cId="1879408552" sldId="2147483669"/>
              <ac:picMk id="11" creationId="{A229CCAA-23D6-74CC-C917-EE79CD3C4EE4}"/>
            </ac:picMkLst>
          </pc:picChg>
        </pc:sldLayoutChg>
        <pc:sldLayoutChg chg="addSp delSp modSp mod">
          <pc:chgData name="Franziska Händschel" userId="e2149472-3187-4d00-b16a-a19eff6fc04a" providerId="ADAL" clId="{6A833C2B-FAB2-4F24-B0E8-0F680301DDD2}" dt="2024-01-24T16:31:02.856" v="4434" actId="478"/>
          <pc:sldLayoutMkLst>
            <pc:docMk/>
            <pc:sldMasterMk cId="2436609279" sldId="2147483660"/>
            <pc:sldLayoutMk cId="466601785" sldId="2147483670"/>
          </pc:sldLayoutMkLst>
          <pc:spChg chg="del">
            <ac:chgData name="Franziska Händschel" userId="e2149472-3187-4d00-b16a-a19eff6fc04a" providerId="ADAL" clId="{6A833C2B-FAB2-4F24-B0E8-0F680301DDD2}" dt="2024-01-24T16:23:53.440" v="4364" actId="478"/>
            <ac:spMkLst>
              <pc:docMk/>
              <pc:sldMasterMk cId="2436609279" sldId="2147483660"/>
              <pc:sldLayoutMk cId="466601785" sldId="2147483670"/>
              <ac:spMk id="2" creationId="{00000000-0000-0000-0000-000000000000}"/>
            </ac:spMkLst>
          </pc:spChg>
          <pc:spChg chg="del">
            <ac:chgData name="Franziska Händschel" userId="e2149472-3187-4d00-b16a-a19eff6fc04a" providerId="ADAL" clId="{6A833C2B-FAB2-4F24-B0E8-0F680301DDD2}" dt="2024-01-24T16:23:53.440" v="4364" actId="478"/>
            <ac:spMkLst>
              <pc:docMk/>
              <pc:sldMasterMk cId="2436609279" sldId="2147483660"/>
              <pc:sldLayoutMk cId="466601785" sldId="2147483670"/>
              <ac:spMk id="3" creationId="{00000000-0000-0000-0000-000000000000}"/>
            </ac:spMkLst>
          </pc:spChg>
          <pc:spChg chg="del">
            <ac:chgData name="Franziska Händschel" userId="e2149472-3187-4d00-b16a-a19eff6fc04a" providerId="ADAL" clId="{6A833C2B-FAB2-4F24-B0E8-0F680301DDD2}" dt="2024-01-24T16:23:53.440" v="4364" actId="478"/>
            <ac:spMkLst>
              <pc:docMk/>
              <pc:sldMasterMk cId="2436609279" sldId="2147483660"/>
              <pc:sldLayoutMk cId="466601785" sldId="2147483670"/>
              <ac:spMk id="4" creationId="{00000000-0000-0000-0000-000000000000}"/>
            </ac:spMkLst>
          </pc:spChg>
          <pc:spChg chg="del">
            <ac:chgData name="Franziska Händschel" userId="e2149472-3187-4d00-b16a-a19eff6fc04a" providerId="ADAL" clId="{6A833C2B-FAB2-4F24-B0E8-0F680301DDD2}" dt="2024-01-24T16:23:53.440" v="4364" actId="478"/>
            <ac:spMkLst>
              <pc:docMk/>
              <pc:sldMasterMk cId="2436609279" sldId="2147483660"/>
              <pc:sldLayoutMk cId="466601785" sldId="2147483670"/>
              <ac:spMk id="5" creationId="{00000000-0000-0000-0000-000000000000}"/>
            </ac:spMkLst>
          </pc:spChg>
          <pc:spChg chg="del">
            <ac:chgData name="Franziska Händschel" userId="e2149472-3187-4d00-b16a-a19eff6fc04a" providerId="ADAL" clId="{6A833C2B-FAB2-4F24-B0E8-0F680301DDD2}" dt="2024-01-24T16:23:53.440" v="4364" actId="478"/>
            <ac:spMkLst>
              <pc:docMk/>
              <pc:sldMasterMk cId="2436609279" sldId="2147483660"/>
              <pc:sldLayoutMk cId="466601785" sldId="2147483670"/>
              <ac:spMk id="6" creationId="{00000000-0000-0000-0000-000000000000}"/>
            </ac:spMkLst>
          </pc:spChg>
          <pc:spChg chg="add mod">
            <ac:chgData name="Franziska Händschel" userId="e2149472-3187-4d00-b16a-a19eff6fc04a" providerId="ADAL" clId="{6A833C2B-FAB2-4F24-B0E8-0F680301DDD2}" dt="2024-01-24T16:30:53.836" v="4432"/>
            <ac:spMkLst>
              <pc:docMk/>
              <pc:sldMasterMk cId="2436609279" sldId="2147483660"/>
              <pc:sldLayoutMk cId="466601785" sldId="2147483670"/>
              <ac:spMk id="8" creationId="{38962B0E-79F7-3C18-7BBA-F35108BD6D24}"/>
            </ac:spMkLst>
          </pc:spChg>
          <pc:spChg chg="mod">
            <ac:chgData name="Franziska Händschel" userId="e2149472-3187-4d00-b16a-a19eff6fc04a" providerId="ADAL" clId="{6A833C2B-FAB2-4F24-B0E8-0F680301DDD2}" dt="2024-01-24T16:30:53.836" v="4432"/>
            <ac:spMkLst>
              <pc:docMk/>
              <pc:sldMasterMk cId="2436609279" sldId="2147483660"/>
              <pc:sldLayoutMk cId="466601785" sldId="2147483670"/>
              <ac:spMk id="11" creationId="{24761AF3-840F-ED28-4139-C6BFA004CF0B}"/>
            </ac:spMkLst>
          </pc:spChg>
          <pc:spChg chg="add mod">
            <ac:chgData name="Franziska Händschel" userId="e2149472-3187-4d00-b16a-a19eff6fc04a" providerId="ADAL" clId="{6A833C2B-FAB2-4F24-B0E8-0F680301DDD2}" dt="2024-01-24T16:30:53.836" v="4432"/>
            <ac:spMkLst>
              <pc:docMk/>
              <pc:sldMasterMk cId="2436609279" sldId="2147483660"/>
              <pc:sldLayoutMk cId="466601785" sldId="2147483670"/>
              <ac:spMk id="12" creationId="{D4FDCE6D-8586-BDF2-A8EB-ACD2CF418FC1}"/>
            </ac:spMkLst>
          </pc:spChg>
          <pc:spChg chg="add mod">
            <ac:chgData name="Franziska Händschel" userId="e2149472-3187-4d00-b16a-a19eff6fc04a" providerId="ADAL" clId="{6A833C2B-FAB2-4F24-B0E8-0F680301DDD2}" dt="2024-01-24T16:30:53.836" v="4432"/>
            <ac:spMkLst>
              <pc:docMk/>
              <pc:sldMasterMk cId="2436609279" sldId="2147483660"/>
              <pc:sldLayoutMk cId="466601785" sldId="2147483670"/>
              <ac:spMk id="13" creationId="{88915FDD-FE44-6DC4-028B-72C099AB13DE}"/>
            </ac:spMkLst>
          </pc:spChg>
          <pc:spChg chg="add mod">
            <ac:chgData name="Franziska Händschel" userId="e2149472-3187-4d00-b16a-a19eff6fc04a" providerId="ADAL" clId="{6A833C2B-FAB2-4F24-B0E8-0F680301DDD2}" dt="2024-01-24T16:30:53.836" v="4432"/>
            <ac:spMkLst>
              <pc:docMk/>
              <pc:sldMasterMk cId="2436609279" sldId="2147483660"/>
              <pc:sldLayoutMk cId="466601785" sldId="2147483670"/>
              <ac:spMk id="14" creationId="{DF552B31-C66F-C60C-5F18-BB612EDAD1B3}"/>
            </ac:spMkLst>
          </pc:spChg>
          <pc:spChg chg="add mod">
            <ac:chgData name="Franziska Händschel" userId="e2149472-3187-4d00-b16a-a19eff6fc04a" providerId="ADAL" clId="{6A833C2B-FAB2-4F24-B0E8-0F680301DDD2}" dt="2024-01-24T16:30:53.836" v="4432"/>
            <ac:spMkLst>
              <pc:docMk/>
              <pc:sldMasterMk cId="2436609279" sldId="2147483660"/>
              <pc:sldLayoutMk cId="466601785" sldId="2147483670"/>
              <ac:spMk id="15" creationId="{97CFAC77-715E-9440-A81B-588AA32C8595}"/>
            </ac:spMkLst>
          </pc:spChg>
          <pc:spChg chg="add mod">
            <ac:chgData name="Franziska Händschel" userId="e2149472-3187-4d00-b16a-a19eff6fc04a" providerId="ADAL" clId="{6A833C2B-FAB2-4F24-B0E8-0F680301DDD2}" dt="2024-01-24T16:30:53.836" v="4432"/>
            <ac:spMkLst>
              <pc:docMk/>
              <pc:sldMasterMk cId="2436609279" sldId="2147483660"/>
              <pc:sldLayoutMk cId="466601785" sldId="2147483670"/>
              <ac:spMk id="16" creationId="{CC37BC53-BC8F-B94B-9451-A75CF5A91A14}"/>
            </ac:spMkLst>
          </pc:spChg>
          <pc:spChg chg="add mod">
            <ac:chgData name="Franziska Händschel" userId="e2149472-3187-4d00-b16a-a19eff6fc04a" providerId="ADAL" clId="{6A833C2B-FAB2-4F24-B0E8-0F680301DDD2}" dt="2024-01-24T16:30:53.836" v="4432"/>
            <ac:spMkLst>
              <pc:docMk/>
              <pc:sldMasterMk cId="2436609279" sldId="2147483660"/>
              <pc:sldLayoutMk cId="466601785" sldId="2147483670"/>
              <ac:spMk id="17" creationId="{34CBFB00-3B09-F235-99D8-3EDEB3D72CEC}"/>
            </ac:spMkLst>
          </pc:spChg>
          <pc:grpChg chg="add del mod">
            <ac:chgData name="Franziska Händschel" userId="e2149472-3187-4d00-b16a-a19eff6fc04a" providerId="ADAL" clId="{6A833C2B-FAB2-4F24-B0E8-0F680301DDD2}" dt="2024-01-24T16:31:02.856" v="4434" actId="478"/>
            <ac:grpSpMkLst>
              <pc:docMk/>
              <pc:sldMasterMk cId="2436609279" sldId="2147483660"/>
              <pc:sldLayoutMk cId="466601785" sldId="2147483670"/>
              <ac:grpSpMk id="9" creationId="{F726B025-376B-716F-2FF1-AB862E25EC9D}"/>
            </ac:grpSpMkLst>
          </pc:grpChg>
          <pc:graphicFrameChg chg="add mod">
            <ac:chgData name="Franziska Händschel" userId="e2149472-3187-4d00-b16a-a19eff6fc04a" providerId="ADAL" clId="{6A833C2B-FAB2-4F24-B0E8-0F680301DDD2}" dt="2024-01-24T16:30:53.836" v="4432"/>
            <ac:graphicFrameMkLst>
              <pc:docMk/>
              <pc:sldMasterMk cId="2436609279" sldId="2147483660"/>
              <pc:sldLayoutMk cId="466601785" sldId="2147483670"/>
              <ac:graphicFrameMk id="7" creationId="{777D409F-45ED-541B-94B0-826F34922B31}"/>
            </ac:graphicFrameMkLst>
          </pc:graphicFrameChg>
          <pc:picChg chg="mod">
            <ac:chgData name="Franziska Händschel" userId="e2149472-3187-4d00-b16a-a19eff6fc04a" providerId="ADAL" clId="{6A833C2B-FAB2-4F24-B0E8-0F680301DDD2}" dt="2024-01-24T16:30:53.836" v="4432"/>
            <ac:picMkLst>
              <pc:docMk/>
              <pc:sldMasterMk cId="2436609279" sldId="2147483660"/>
              <pc:sldLayoutMk cId="466601785" sldId="2147483670"/>
              <ac:picMk id="10" creationId="{5E7D71B0-9216-C781-F8D3-2A25373F9CF9}"/>
            </ac:picMkLst>
          </pc:picChg>
        </pc:sldLayoutChg>
        <pc:sldLayoutChg chg="addSp delSp modSp mod">
          <pc:chgData name="Franziska Händschel" userId="e2149472-3187-4d00-b16a-a19eff6fc04a" providerId="ADAL" clId="{6A833C2B-FAB2-4F24-B0E8-0F680301DDD2}" dt="2024-01-24T16:31:41.198" v="4439" actId="6014"/>
          <pc:sldLayoutMkLst>
            <pc:docMk/>
            <pc:sldMasterMk cId="2436609279" sldId="2147483660"/>
            <pc:sldLayoutMk cId="1404276290" sldId="2147483671"/>
          </pc:sldLayoutMkLst>
          <pc:spChg chg="del">
            <ac:chgData name="Franziska Händschel" userId="e2149472-3187-4d00-b16a-a19eff6fc04a" providerId="ADAL" clId="{6A833C2B-FAB2-4F24-B0E8-0F680301DDD2}" dt="2024-01-24T16:23:56.293" v="4365" actId="478"/>
            <ac:spMkLst>
              <pc:docMk/>
              <pc:sldMasterMk cId="2436609279" sldId="2147483660"/>
              <pc:sldLayoutMk cId="1404276290" sldId="2147483671"/>
              <ac:spMk id="2" creationId="{00000000-0000-0000-0000-000000000000}"/>
            </ac:spMkLst>
          </pc:spChg>
          <pc:spChg chg="del">
            <ac:chgData name="Franziska Händschel" userId="e2149472-3187-4d00-b16a-a19eff6fc04a" providerId="ADAL" clId="{6A833C2B-FAB2-4F24-B0E8-0F680301DDD2}" dt="2024-01-24T16:23:56.293" v="4365" actId="478"/>
            <ac:spMkLst>
              <pc:docMk/>
              <pc:sldMasterMk cId="2436609279" sldId="2147483660"/>
              <pc:sldLayoutMk cId="1404276290" sldId="2147483671"/>
              <ac:spMk id="3" creationId="{00000000-0000-0000-0000-000000000000}"/>
            </ac:spMkLst>
          </pc:spChg>
          <pc:spChg chg="del">
            <ac:chgData name="Franziska Händschel" userId="e2149472-3187-4d00-b16a-a19eff6fc04a" providerId="ADAL" clId="{6A833C2B-FAB2-4F24-B0E8-0F680301DDD2}" dt="2024-01-24T16:23:56.293" v="4365" actId="478"/>
            <ac:spMkLst>
              <pc:docMk/>
              <pc:sldMasterMk cId="2436609279" sldId="2147483660"/>
              <pc:sldLayoutMk cId="1404276290" sldId="2147483671"/>
              <ac:spMk id="4" creationId="{00000000-0000-0000-0000-000000000000}"/>
            </ac:spMkLst>
          </pc:spChg>
          <pc:spChg chg="del">
            <ac:chgData name="Franziska Händschel" userId="e2149472-3187-4d00-b16a-a19eff6fc04a" providerId="ADAL" clId="{6A833C2B-FAB2-4F24-B0E8-0F680301DDD2}" dt="2024-01-24T16:23:56.293" v="4365" actId="478"/>
            <ac:spMkLst>
              <pc:docMk/>
              <pc:sldMasterMk cId="2436609279" sldId="2147483660"/>
              <pc:sldLayoutMk cId="1404276290" sldId="2147483671"/>
              <ac:spMk id="5" creationId="{00000000-0000-0000-0000-000000000000}"/>
            </ac:spMkLst>
          </pc:spChg>
          <pc:spChg chg="del">
            <ac:chgData name="Franziska Händschel" userId="e2149472-3187-4d00-b16a-a19eff6fc04a" providerId="ADAL" clId="{6A833C2B-FAB2-4F24-B0E8-0F680301DDD2}" dt="2024-01-24T16:23:56.293" v="4365" actId="478"/>
            <ac:spMkLst>
              <pc:docMk/>
              <pc:sldMasterMk cId="2436609279" sldId="2147483660"/>
              <pc:sldLayoutMk cId="1404276290" sldId="2147483671"/>
              <ac:spMk id="6" creationId="{00000000-0000-0000-0000-000000000000}"/>
            </ac:spMkLst>
          </pc:spChg>
          <pc:spChg chg="add mod">
            <ac:chgData name="Franziska Händschel" userId="e2149472-3187-4d00-b16a-a19eff6fc04a" providerId="ADAL" clId="{6A833C2B-FAB2-4F24-B0E8-0F680301DDD2}" dt="2024-01-24T16:31:32.802" v="4437"/>
            <ac:spMkLst>
              <pc:docMk/>
              <pc:sldMasterMk cId="2436609279" sldId="2147483660"/>
              <pc:sldLayoutMk cId="1404276290" sldId="2147483671"/>
              <ac:spMk id="7" creationId="{5484C4AC-674F-E6A7-B721-2C2E97F9FA04}"/>
            </ac:spMkLst>
          </pc:spChg>
          <pc:spChg chg="mod">
            <ac:chgData name="Franziska Händschel" userId="e2149472-3187-4d00-b16a-a19eff6fc04a" providerId="ADAL" clId="{6A833C2B-FAB2-4F24-B0E8-0F680301DDD2}" dt="2024-01-24T16:31:32.802" v="4437"/>
            <ac:spMkLst>
              <pc:docMk/>
              <pc:sldMasterMk cId="2436609279" sldId="2147483660"/>
              <pc:sldLayoutMk cId="1404276290" sldId="2147483671"/>
              <ac:spMk id="10" creationId="{F7AE1EBA-F6EA-A116-68CC-0F45EFFB4CB4}"/>
            </ac:spMkLst>
          </pc:spChg>
          <pc:spChg chg="add mod">
            <ac:chgData name="Franziska Händschel" userId="e2149472-3187-4d00-b16a-a19eff6fc04a" providerId="ADAL" clId="{6A833C2B-FAB2-4F24-B0E8-0F680301DDD2}" dt="2024-01-24T16:31:32.802" v="4437"/>
            <ac:spMkLst>
              <pc:docMk/>
              <pc:sldMasterMk cId="2436609279" sldId="2147483660"/>
              <pc:sldLayoutMk cId="1404276290" sldId="2147483671"/>
              <ac:spMk id="11" creationId="{EFE3EFC2-660A-F43B-54F7-A6C1FEC4E81E}"/>
            </ac:spMkLst>
          </pc:spChg>
          <pc:grpChg chg="add del mod">
            <ac:chgData name="Franziska Händschel" userId="e2149472-3187-4d00-b16a-a19eff6fc04a" providerId="ADAL" clId="{6A833C2B-FAB2-4F24-B0E8-0F680301DDD2}" dt="2024-01-24T16:31:35.679" v="4438" actId="478"/>
            <ac:grpSpMkLst>
              <pc:docMk/>
              <pc:sldMasterMk cId="2436609279" sldId="2147483660"/>
              <pc:sldLayoutMk cId="1404276290" sldId="2147483671"/>
              <ac:grpSpMk id="8" creationId="{98F44B5A-194C-F8DE-9976-D8017CC3C7A1}"/>
            </ac:grpSpMkLst>
          </pc:grpChg>
          <pc:graphicFrameChg chg="add mod">
            <ac:chgData name="Franziska Händschel" userId="e2149472-3187-4d00-b16a-a19eff6fc04a" providerId="ADAL" clId="{6A833C2B-FAB2-4F24-B0E8-0F680301DDD2}" dt="2024-01-24T16:31:32.802" v="4437"/>
            <ac:graphicFrameMkLst>
              <pc:docMk/>
              <pc:sldMasterMk cId="2436609279" sldId="2147483660"/>
              <pc:sldLayoutMk cId="1404276290" sldId="2147483671"/>
              <ac:graphicFrameMk id="12" creationId="{1E550E99-C0F2-9A3A-9444-A428EB05BAC7}"/>
            </ac:graphicFrameMkLst>
          </pc:graphicFrameChg>
          <pc:picChg chg="mod">
            <ac:chgData name="Franziska Händschel" userId="e2149472-3187-4d00-b16a-a19eff6fc04a" providerId="ADAL" clId="{6A833C2B-FAB2-4F24-B0E8-0F680301DDD2}" dt="2024-01-24T16:31:32.802" v="4437"/>
            <ac:picMkLst>
              <pc:docMk/>
              <pc:sldMasterMk cId="2436609279" sldId="2147483660"/>
              <pc:sldLayoutMk cId="1404276290" sldId="2147483671"/>
              <ac:picMk id="9" creationId="{66F072F6-F988-6486-BC53-E2E633E81BE0}"/>
            </ac:picMkLst>
          </pc:picChg>
        </pc:sldLayoutChg>
        <pc:sldLayoutChg chg="addSp delSp modSp mod">
          <pc:chgData name="Franziska Händschel" userId="e2149472-3187-4d00-b16a-a19eff6fc04a" providerId="ADAL" clId="{6A833C2B-FAB2-4F24-B0E8-0F680301DDD2}" dt="2024-01-24T16:32:01.840" v="4444" actId="478"/>
          <pc:sldLayoutMkLst>
            <pc:docMk/>
            <pc:sldMasterMk cId="2436609279" sldId="2147483660"/>
            <pc:sldLayoutMk cId="2586397264" sldId="2147483672"/>
          </pc:sldLayoutMkLst>
          <pc:spChg chg="add mod">
            <ac:chgData name="Franziska Händschel" userId="e2149472-3187-4d00-b16a-a19eff6fc04a" providerId="ADAL" clId="{6A833C2B-FAB2-4F24-B0E8-0F680301DDD2}" dt="2024-01-24T16:31:58.102" v="4443"/>
            <ac:spMkLst>
              <pc:docMk/>
              <pc:sldMasterMk cId="2436609279" sldId="2147483660"/>
              <pc:sldLayoutMk cId="2586397264" sldId="2147483672"/>
              <ac:spMk id="2" creationId="{9E963250-8C5B-1D87-C82E-3450F475357D}"/>
            </ac:spMkLst>
          </pc:spChg>
          <pc:spChg chg="mod">
            <ac:chgData name="Franziska Händschel" userId="e2149472-3187-4d00-b16a-a19eff6fc04a" providerId="ADAL" clId="{6A833C2B-FAB2-4F24-B0E8-0F680301DDD2}" dt="2024-01-24T16:31:58.102" v="4443"/>
            <ac:spMkLst>
              <pc:docMk/>
              <pc:sldMasterMk cId="2436609279" sldId="2147483660"/>
              <pc:sldLayoutMk cId="2586397264" sldId="2147483672"/>
              <ac:spMk id="5" creationId="{F4C0A52B-471B-FE18-4E96-9C40C68900AD}"/>
            </ac:spMkLst>
          </pc:spChg>
          <pc:spChg chg="add mod">
            <ac:chgData name="Franziska Händschel" userId="e2149472-3187-4d00-b16a-a19eff6fc04a" providerId="ADAL" clId="{6A833C2B-FAB2-4F24-B0E8-0F680301DDD2}" dt="2024-01-24T16:31:58.102" v="4443"/>
            <ac:spMkLst>
              <pc:docMk/>
              <pc:sldMasterMk cId="2436609279" sldId="2147483660"/>
              <pc:sldLayoutMk cId="2586397264" sldId="2147483672"/>
              <ac:spMk id="6" creationId="{489FAF46-0DC7-0C8E-2A63-201F3D41C3C8}"/>
            </ac:spMkLst>
          </pc:spChg>
          <pc:spChg chg="add mod">
            <ac:chgData name="Franziska Händschel" userId="e2149472-3187-4d00-b16a-a19eff6fc04a" providerId="ADAL" clId="{6A833C2B-FAB2-4F24-B0E8-0F680301DDD2}" dt="2024-01-24T16:31:58.102" v="4443"/>
            <ac:spMkLst>
              <pc:docMk/>
              <pc:sldMasterMk cId="2436609279" sldId="2147483660"/>
              <pc:sldLayoutMk cId="2586397264" sldId="2147483672"/>
              <ac:spMk id="8" creationId="{D2A5C8B7-91DF-E401-7840-7D0A52F5F48C}"/>
            </ac:spMkLst>
          </pc:spChg>
          <pc:spChg chg="add mod">
            <ac:chgData name="Franziska Händschel" userId="e2149472-3187-4d00-b16a-a19eff6fc04a" providerId="ADAL" clId="{6A833C2B-FAB2-4F24-B0E8-0F680301DDD2}" dt="2024-01-24T16:31:58.102" v="4443"/>
            <ac:spMkLst>
              <pc:docMk/>
              <pc:sldMasterMk cId="2436609279" sldId="2147483660"/>
              <pc:sldLayoutMk cId="2586397264" sldId="2147483672"/>
              <ac:spMk id="9" creationId="{B5B65C3A-E1AC-6670-5407-F62B8AF4C7F5}"/>
            </ac:spMkLst>
          </pc:spChg>
          <pc:spChg chg="add mod">
            <ac:chgData name="Franziska Händschel" userId="e2149472-3187-4d00-b16a-a19eff6fc04a" providerId="ADAL" clId="{6A833C2B-FAB2-4F24-B0E8-0F680301DDD2}" dt="2024-01-24T16:31:58.102" v="4443"/>
            <ac:spMkLst>
              <pc:docMk/>
              <pc:sldMasterMk cId="2436609279" sldId="2147483660"/>
              <pc:sldLayoutMk cId="2586397264" sldId="2147483672"/>
              <ac:spMk id="10" creationId="{6336584B-8579-E9B3-D203-9861A0083A32}"/>
            </ac:spMkLst>
          </pc:spChg>
          <pc:spChg chg="add mod">
            <ac:chgData name="Franziska Händschel" userId="e2149472-3187-4d00-b16a-a19eff6fc04a" providerId="ADAL" clId="{6A833C2B-FAB2-4F24-B0E8-0F680301DDD2}" dt="2024-01-24T16:31:58.102" v="4443"/>
            <ac:spMkLst>
              <pc:docMk/>
              <pc:sldMasterMk cId="2436609279" sldId="2147483660"/>
              <pc:sldLayoutMk cId="2586397264" sldId="2147483672"/>
              <ac:spMk id="11" creationId="{AA3A1F00-9619-124A-3C49-6C83336D000B}"/>
            </ac:spMkLst>
          </pc:spChg>
          <pc:spChg chg="add mod">
            <ac:chgData name="Franziska Händschel" userId="e2149472-3187-4d00-b16a-a19eff6fc04a" providerId="ADAL" clId="{6A833C2B-FAB2-4F24-B0E8-0F680301DDD2}" dt="2024-01-24T16:31:58.102" v="4443"/>
            <ac:spMkLst>
              <pc:docMk/>
              <pc:sldMasterMk cId="2436609279" sldId="2147483660"/>
              <pc:sldLayoutMk cId="2586397264" sldId="2147483672"/>
              <ac:spMk id="12" creationId="{BD25FF90-CEB5-55A8-6E28-3BC5E35CED1B}"/>
            </ac:spMkLst>
          </pc:spChg>
          <pc:grpChg chg="add del mod">
            <ac:chgData name="Franziska Händschel" userId="e2149472-3187-4d00-b16a-a19eff6fc04a" providerId="ADAL" clId="{6A833C2B-FAB2-4F24-B0E8-0F680301DDD2}" dt="2024-01-24T16:32:01.840" v="4444" actId="478"/>
            <ac:grpSpMkLst>
              <pc:docMk/>
              <pc:sldMasterMk cId="2436609279" sldId="2147483660"/>
              <pc:sldLayoutMk cId="2586397264" sldId="2147483672"/>
              <ac:grpSpMk id="3" creationId="{FA6D0625-828A-D902-20ED-15CFA3BE4627}"/>
            </ac:grpSpMkLst>
          </pc:grpChg>
          <pc:graphicFrameChg chg="add mod">
            <ac:chgData name="Franziska Händschel" userId="e2149472-3187-4d00-b16a-a19eff6fc04a" providerId="ADAL" clId="{6A833C2B-FAB2-4F24-B0E8-0F680301DDD2}" dt="2024-01-24T16:31:58.102" v="4443"/>
            <ac:graphicFrameMkLst>
              <pc:docMk/>
              <pc:sldMasterMk cId="2436609279" sldId="2147483660"/>
              <pc:sldLayoutMk cId="2586397264" sldId="2147483672"/>
              <ac:graphicFrameMk id="7" creationId="{632CC5B2-0524-7AB3-F4FE-F07C9D580A6E}"/>
            </ac:graphicFrameMkLst>
          </pc:graphicFrameChg>
          <pc:picChg chg="mod">
            <ac:chgData name="Franziska Händschel" userId="e2149472-3187-4d00-b16a-a19eff6fc04a" providerId="ADAL" clId="{6A833C2B-FAB2-4F24-B0E8-0F680301DDD2}" dt="2024-01-24T16:31:58.102" v="4443"/>
            <ac:picMkLst>
              <pc:docMk/>
              <pc:sldMasterMk cId="2436609279" sldId="2147483660"/>
              <pc:sldLayoutMk cId="2586397264" sldId="2147483672"/>
              <ac:picMk id="4" creationId="{DDFFE722-5697-B4DB-F635-052C2D8FE57E}"/>
            </ac:picMkLst>
          </pc:picChg>
        </pc:sldLayoutChg>
        <pc:sldLayoutChg chg="addSp delSp modSp new mod">
          <pc:chgData name="Franziska Händschel" userId="e2149472-3187-4d00-b16a-a19eff6fc04a" providerId="ADAL" clId="{6A833C2B-FAB2-4F24-B0E8-0F680301DDD2}" dt="2024-01-24T16:33:56.092" v="4471" actId="478"/>
          <pc:sldLayoutMkLst>
            <pc:docMk/>
            <pc:sldMasterMk cId="2436609279" sldId="2147483660"/>
            <pc:sldLayoutMk cId="3777295832" sldId="2147483673"/>
          </pc:sldLayoutMkLst>
          <pc:spChg chg="del">
            <ac:chgData name="Franziska Händschel" userId="e2149472-3187-4d00-b16a-a19eff6fc04a" providerId="ADAL" clId="{6A833C2B-FAB2-4F24-B0E8-0F680301DDD2}" dt="2024-01-24T16:33:42.037" v="4467" actId="478"/>
            <ac:spMkLst>
              <pc:docMk/>
              <pc:sldMasterMk cId="2436609279" sldId="2147483660"/>
              <pc:sldLayoutMk cId="3777295832" sldId="2147483673"/>
              <ac:spMk id="2" creationId="{53525B29-13A4-95EE-FB98-3C3D40F5DEEF}"/>
            </ac:spMkLst>
          </pc:spChg>
          <pc:spChg chg="add mod">
            <ac:chgData name="Franziska Händschel" userId="e2149472-3187-4d00-b16a-a19eff6fc04a" providerId="ADAL" clId="{6A833C2B-FAB2-4F24-B0E8-0F680301DDD2}" dt="2024-01-24T16:33:53.962" v="4470"/>
            <ac:spMkLst>
              <pc:docMk/>
              <pc:sldMasterMk cId="2436609279" sldId="2147483660"/>
              <pc:sldLayoutMk cId="3777295832" sldId="2147483673"/>
              <ac:spMk id="3" creationId="{867438A1-7440-D17D-42C5-8AFAE2BD4AE1}"/>
            </ac:spMkLst>
          </pc:spChg>
          <pc:spChg chg="add mod">
            <ac:chgData name="Franziska Händschel" userId="e2149472-3187-4d00-b16a-a19eff6fc04a" providerId="ADAL" clId="{6A833C2B-FAB2-4F24-B0E8-0F680301DDD2}" dt="2024-01-24T16:33:53.962" v="4470"/>
            <ac:spMkLst>
              <pc:docMk/>
              <pc:sldMasterMk cId="2436609279" sldId="2147483660"/>
              <pc:sldLayoutMk cId="3777295832" sldId="2147483673"/>
              <ac:spMk id="4" creationId="{872CB987-F21F-742F-8621-6466A34C117D}"/>
            </ac:spMkLst>
          </pc:spChg>
          <pc:spChg chg="mod">
            <ac:chgData name="Franziska Händschel" userId="e2149472-3187-4d00-b16a-a19eff6fc04a" providerId="ADAL" clId="{6A833C2B-FAB2-4F24-B0E8-0F680301DDD2}" dt="2024-01-24T16:33:53.962" v="4470"/>
            <ac:spMkLst>
              <pc:docMk/>
              <pc:sldMasterMk cId="2436609279" sldId="2147483660"/>
              <pc:sldLayoutMk cId="3777295832" sldId="2147483673"/>
              <ac:spMk id="7" creationId="{EC8806BA-436C-DFBF-E5A6-E867F0BF8B49}"/>
            </ac:spMkLst>
          </pc:spChg>
          <pc:spChg chg="add mod">
            <ac:chgData name="Franziska Händschel" userId="e2149472-3187-4d00-b16a-a19eff6fc04a" providerId="ADAL" clId="{6A833C2B-FAB2-4F24-B0E8-0F680301DDD2}" dt="2024-01-24T16:33:53.962" v="4470"/>
            <ac:spMkLst>
              <pc:docMk/>
              <pc:sldMasterMk cId="2436609279" sldId="2147483660"/>
              <pc:sldLayoutMk cId="3777295832" sldId="2147483673"/>
              <ac:spMk id="8" creationId="{6DA5816D-D762-F8B4-C6A6-D87BB4E5E5EC}"/>
            </ac:spMkLst>
          </pc:spChg>
          <pc:spChg chg="add mod">
            <ac:chgData name="Franziska Händschel" userId="e2149472-3187-4d00-b16a-a19eff6fc04a" providerId="ADAL" clId="{6A833C2B-FAB2-4F24-B0E8-0F680301DDD2}" dt="2024-01-24T16:33:53.962" v="4470"/>
            <ac:spMkLst>
              <pc:docMk/>
              <pc:sldMasterMk cId="2436609279" sldId="2147483660"/>
              <pc:sldLayoutMk cId="3777295832" sldId="2147483673"/>
              <ac:spMk id="10" creationId="{8C2F2801-7A58-E281-A0D3-3714420CD63C}"/>
            </ac:spMkLst>
          </pc:spChg>
          <pc:grpChg chg="add del mod">
            <ac:chgData name="Franziska Händschel" userId="e2149472-3187-4d00-b16a-a19eff6fc04a" providerId="ADAL" clId="{6A833C2B-FAB2-4F24-B0E8-0F680301DDD2}" dt="2024-01-24T16:33:56.092" v="4471" actId="478"/>
            <ac:grpSpMkLst>
              <pc:docMk/>
              <pc:sldMasterMk cId="2436609279" sldId="2147483660"/>
              <pc:sldLayoutMk cId="3777295832" sldId="2147483673"/>
              <ac:grpSpMk id="5" creationId="{D573DADD-570D-0773-6EBE-387B63DAA127}"/>
            </ac:grpSpMkLst>
          </pc:grpChg>
          <pc:graphicFrameChg chg="add mod">
            <ac:chgData name="Franziska Händschel" userId="e2149472-3187-4d00-b16a-a19eff6fc04a" providerId="ADAL" clId="{6A833C2B-FAB2-4F24-B0E8-0F680301DDD2}" dt="2024-01-24T16:33:53.962" v="4470"/>
            <ac:graphicFrameMkLst>
              <pc:docMk/>
              <pc:sldMasterMk cId="2436609279" sldId="2147483660"/>
              <pc:sldLayoutMk cId="3777295832" sldId="2147483673"/>
              <ac:graphicFrameMk id="9" creationId="{FF2F74AC-FD86-B7C5-34CA-3FAF5B9704B3}"/>
            </ac:graphicFrameMkLst>
          </pc:graphicFrameChg>
          <pc:picChg chg="mod">
            <ac:chgData name="Franziska Händschel" userId="e2149472-3187-4d00-b16a-a19eff6fc04a" providerId="ADAL" clId="{6A833C2B-FAB2-4F24-B0E8-0F680301DDD2}" dt="2024-01-24T16:33:53.962" v="4470"/>
            <ac:picMkLst>
              <pc:docMk/>
              <pc:sldMasterMk cId="2436609279" sldId="2147483660"/>
              <pc:sldLayoutMk cId="3777295832" sldId="2147483673"/>
              <ac:picMk id="6" creationId="{A0ED7CCE-FC2A-CF12-208C-4C470051E880}"/>
            </ac:picMkLst>
          </pc:picChg>
        </pc:sldLayoutChg>
        <pc:sldLayoutChg chg="addSp delSp modSp new mod">
          <pc:chgData name="Franziska Händschel" userId="e2149472-3187-4d00-b16a-a19eff6fc04a" providerId="ADAL" clId="{6A833C2B-FAB2-4F24-B0E8-0F680301DDD2}" dt="2024-01-24T16:39:27.187" v="4531" actId="21"/>
          <pc:sldLayoutMkLst>
            <pc:docMk/>
            <pc:sldMasterMk cId="2436609279" sldId="2147483660"/>
            <pc:sldLayoutMk cId="1198309297" sldId="2147483674"/>
          </pc:sldLayoutMkLst>
          <pc:spChg chg="del">
            <ac:chgData name="Franziska Händschel" userId="e2149472-3187-4d00-b16a-a19eff6fc04a" providerId="ADAL" clId="{6A833C2B-FAB2-4F24-B0E8-0F680301DDD2}" dt="2024-01-24T16:33:38.076" v="4466" actId="478"/>
            <ac:spMkLst>
              <pc:docMk/>
              <pc:sldMasterMk cId="2436609279" sldId="2147483660"/>
              <pc:sldLayoutMk cId="1198309297" sldId="2147483674"/>
              <ac:spMk id="2" creationId="{18C966E4-A0BC-0EF0-E873-1B695B7F20ED}"/>
            </ac:spMkLst>
          </pc:spChg>
          <pc:spChg chg="add mod">
            <ac:chgData name="Franziska Händschel" userId="e2149472-3187-4d00-b16a-a19eff6fc04a" providerId="ADAL" clId="{6A833C2B-FAB2-4F24-B0E8-0F680301DDD2}" dt="2024-01-24T16:34:05.447" v="4474"/>
            <ac:spMkLst>
              <pc:docMk/>
              <pc:sldMasterMk cId="2436609279" sldId="2147483660"/>
              <pc:sldLayoutMk cId="1198309297" sldId="2147483674"/>
              <ac:spMk id="3" creationId="{A409F668-4F65-EBEE-7C14-A460F7502E3D}"/>
            </ac:spMkLst>
          </pc:spChg>
          <pc:spChg chg="mod">
            <ac:chgData name="Franziska Händschel" userId="e2149472-3187-4d00-b16a-a19eff6fc04a" providerId="ADAL" clId="{6A833C2B-FAB2-4F24-B0E8-0F680301DDD2}" dt="2024-01-24T16:34:05.447" v="4474"/>
            <ac:spMkLst>
              <pc:docMk/>
              <pc:sldMasterMk cId="2436609279" sldId="2147483660"/>
              <pc:sldLayoutMk cId="1198309297" sldId="2147483674"/>
              <ac:spMk id="6" creationId="{01FE3DB7-C06D-D287-19A8-12D66AE35382}"/>
            </ac:spMkLst>
          </pc:spChg>
          <pc:spChg chg="add mod">
            <ac:chgData name="Franziska Händschel" userId="e2149472-3187-4d00-b16a-a19eff6fc04a" providerId="ADAL" clId="{6A833C2B-FAB2-4F24-B0E8-0F680301DDD2}" dt="2024-01-24T16:34:05.447" v="4474"/>
            <ac:spMkLst>
              <pc:docMk/>
              <pc:sldMasterMk cId="2436609279" sldId="2147483660"/>
              <pc:sldLayoutMk cId="1198309297" sldId="2147483674"/>
              <ac:spMk id="7" creationId="{B1B93A86-CE31-FC3F-5C24-8839C37E2D51}"/>
            </ac:spMkLst>
          </pc:spChg>
          <pc:spChg chg="add mod">
            <ac:chgData name="Franziska Händschel" userId="e2149472-3187-4d00-b16a-a19eff6fc04a" providerId="ADAL" clId="{6A833C2B-FAB2-4F24-B0E8-0F680301DDD2}" dt="2024-01-24T16:34:05.447" v="4474"/>
            <ac:spMkLst>
              <pc:docMk/>
              <pc:sldMasterMk cId="2436609279" sldId="2147483660"/>
              <pc:sldLayoutMk cId="1198309297" sldId="2147483674"/>
              <ac:spMk id="8" creationId="{D440E23F-4A25-E778-0524-6ABDC044BFB7}"/>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9" creationId="{A6A572C9-81F9-D795-771C-88E37C9D003E}"/>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0" creationId="{C1FA5A11-833D-B2BC-3560-7B5D359ACEE4}"/>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1" creationId="{6DF58FCD-6341-2260-A71C-C32E1EBAA8FF}"/>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2" creationId="{B324D216-81DE-7E41-60E0-4A107A5FF3ED}"/>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3" creationId="{77DAD8A7-6076-CCEA-A8D1-BE807B310557}"/>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4" creationId="{CD72CDD8-AD7E-C74B-7BC2-BA5F6E0A10C9}"/>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5" creationId="{4FFF1651-B48C-388D-C54E-C6665EFBAB68}"/>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6" creationId="{C6B78103-DD2C-422C-0FBA-4DCAEAC0FF8C}"/>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7" creationId="{C7CC17F7-1437-0B9E-50EB-746A3C41291D}"/>
            </ac:spMkLst>
          </pc:spChg>
          <pc:spChg chg="add del mod">
            <ac:chgData name="Franziska Händschel" userId="e2149472-3187-4d00-b16a-a19eff6fc04a" providerId="ADAL" clId="{6A833C2B-FAB2-4F24-B0E8-0F680301DDD2}" dt="2024-01-24T16:39:27.187" v="4531" actId="21"/>
            <ac:spMkLst>
              <pc:docMk/>
              <pc:sldMasterMk cId="2436609279" sldId="2147483660"/>
              <pc:sldLayoutMk cId="1198309297" sldId="2147483674"/>
              <ac:spMk id="18" creationId="{D3D4EEED-89F8-3C91-C8A8-736559D53ED8}"/>
            </ac:spMkLst>
          </pc:spChg>
          <pc:spChg chg="add mod">
            <ac:chgData name="Franziska Händschel" userId="e2149472-3187-4d00-b16a-a19eff6fc04a" providerId="ADAL" clId="{6A833C2B-FAB2-4F24-B0E8-0F680301DDD2}" dt="2024-01-24T16:34:05.447" v="4474"/>
            <ac:spMkLst>
              <pc:docMk/>
              <pc:sldMasterMk cId="2436609279" sldId="2147483660"/>
              <pc:sldLayoutMk cId="1198309297" sldId="2147483674"/>
              <ac:spMk id="19" creationId="{0814F7D9-9732-1F79-FFB7-9D5742D1EB71}"/>
            </ac:spMkLst>
          </pc:spChg>
          <pc:grpChg chg="add del mod">
            <ac:chgData name="Franziska Händschel" userId="e2149472-3187-4d00-b16a-a19eff6fc04a" providerId="ADAL" clId="{6A833C2B-FAB2-4F24-B0E8-0F680301DDD2}" dt="2024-01-24T16:34:07.778" v="4475" actId="478"/>
            <ac:grpSpMkLst>
              <pc:docMk/>
              <pc:sldMasterMk cId="2436609279" sldId="2147483660"/>
              <pc:sldLayoutMk cId="1198309297" sldId="2147483674"/>
              <ac:grpSpMk id="4" creationId="{8B5434D7-E277-858F-6CD1-283CA30CE548}"/>
            </ac:grpSpMkLst>
          </pc:grpChg>
          <pc:picChg chg="mod">
            <ac:chgData name="Franziska Händschel" userId="e2149472-3187-4d00-b16a-a19eff6fc04a" providerId="ADAL" clId="{6A833C2B-FAB2-4F24-B0E8-0F680301DDD2}" dt="2024-01-24T16:34:05.447" v="4474"/>
            <ac:picMkLst>
              <pc:docMk/>
              <pc:sldMasterMk cId="2436609279" sldId="2147483660"/>
              <pc:sldLayoutMk cId="1198309297" sldId="2147483674"/>
              <ac:picMk id="5" creationId="{E98EEBF8-0701-BEB4-42FF-6BF95D339FDC}"/>
            </ac:picMkLst>
          </pc:picChg>
        </pc:sldLayoutChg>
        <pc:sldLayoutChg chg="addSp delSp modSp new mod">
          <pc:chgData name="Franziska Händschel" userId="e2149472-3187-4d00-b16a-a19eff6fc04a" providerId="ADAL" clId="{6A833C2B-FAB2-4F24-B0E8-0F680301DDD2}" dt="2024-01-24T16:34:20.025" v="4479" actId="478"/>
          <pc:sldLayoutMkLst>
            <pc:docMk/>
            <pc:sldMasterMk cId="2436609279" sldId="2147483660"/>
            <pc:sldLayoutMk cId="1900920730" sldId="2147483675"/>
          </pc:sldLayoutMkLst>
          <pc:spChg chg="del">
            <ac:chgData name="Franziska Händschel" userId="e2149472-3187-4d00-b16a-a19eff6fc04a" providerId="ADAL" clId="{6A833C2B-FAB2-4F24-B0E8-0F680301DDD2}" dt="2024-01-24T16:33:34.935" v="4465" actId="478"/>
            <ac:spMkLst>
              <pc:docMk/>
              <pc:sldMasterMk cId="2436609279" sldId="2147483660"/>
              <pc:sldLayoutMk cId="1900920730" sldId="2147483675"/>
              <ac:spMk id="2" creationId="{6523F0B5-2020-8811-BE00-875743713932}"/>
            </ac:spMkLst>
          </pc:spChg>
          <pc:spChg chg="add mod">
            <ac:chgData name="Franziska Händschel" userId="e2149472-3187-4d00-b16a-a19eff6fc04a" providerId="ADAL" clId="{6A833C2B-FAB2-4F24-B0E8-0F680301DDD2}" dt="2024-01-24T16:34:17.609" v="4478"/>
            <ac:spMkLst>
              <pc:docMk/>
              <pc:sldMasterMk cId="2436609279" sldId="2147483660"/>
              <pc:sldLayoutMk cId="1900920730" sldId="2147483675"/>
              <ac:spMk id="3" creationId="{B2B44D3D-4BAC-1D03-349E-0656EAE5EB6D}"/>
            </ac:spMkLst>
          </pc:spChg>
          <pc:spChg chg="add mod">
            <ac:chgData name="Franziska Händschel" userId="e2149472-3187-4d00-b16a-a19eff6fc04a" providerId="ADAL" clId="{6A833C2B-FAB2-4F24-B0E8-0F680301DDD2}" dt="2024-01-24T16:34:17.609" v="4478"/>
            <ac:spMkLst>
              <pc:docMk/>
              <pc:sldMasterMk cId="2436609279" sldId="2147483660"/>
              <pc:sldLayoutMk cId="1900920730" sldId="2147483675"/>
              <ac:spMk id="4" creationId="{30FDAA14-DF71-4163-9F66-89DAC857D53E}"/>
            </ac:spMkLst>
          </pc:spChg>
          <pc:spChg chg="add mod">
            <ac:chgData name="Franziska Händschel" userId="e2149472-3187-4d00-b16a-a19eff6fc04a" providerId="ADAL" clId="{6A833C2B-FAB2-4F24-B0E8-0F680301DDD2}" dt="2024-01-24T16:34:17.609" v="4478"/>
            <ac:spMkLst>
              <pc:docMk/>
              <pc:sldMasterMk cId="2436609279" sldId="2147483660"/>
              <pc:sldLayoutMk cId="1900920730" sldId="2147483675"/>
              <ac:spMk id="5" creationId="{A794A916-31DC-61DC-E29E-B8480AB46846}"/>
            </ac:spMkLst>
          </pc:spChg>
          <pc:spChg chg="add mod">
            <ac:chgData name="Franziska Händschel" userId="e2149472-3187-4d00-b16a-a19eff6fc04a" providerId="ADAL" clId="{6A833C2B-FAB2-4F24-B0E8-0F680301DDD2}" dt="2024-01-24T16:34:17.609" v="4478"/>
            <ac:spMkLst>
              <pc:docMk/>
              <pc:sldMasterMk cId="2436609279" sldId="2147483660"/>
              <pc:sldLayoutMk cId="1900920730" sldId="2147483675"/>
              <ac:spMk id="6" creationId="{2A742EBF-03F8-112B-43CA-30DA5F5938B9}"/>
            </ac:spMkLst>
          </pc:spChg>
          <pc:spChg chg="add mod">
            <ac:chgData name="Franziska Händschel" userId="e2149472-3187-4d00-b16a-a19eff6fc04a" providerId="ADAL" clId="{6A833C2B-FAB2-4F24-B0E8-0F680301DDD2}" dt="2024-01-24T16:34:17.609" v="4478"/>
            <ac:spMkLst>
              <pc:docMk/>
              <pc:sldMasterMk cId="2436609279" sldId="2147483660"/>
              <pc:sldLayoutMk cId="1900920730" sldId="2147483675"/>
              <ac:spMk id="7" creationId="{7E09F7FE-3CFB-4C16-D8C1-71773A426C10}"/>
            </ac:spMkLst>
          </pc:spChg>
          <pc:spChg chg="mod">
            <ac:chgData name="Franziska Händschel" userId="e2149472-3187-4d00-b16a-a19eff6fc04a" providerId="ADAL" clId="{6A833C2B-FAB2-4F24-B0E8-0F680301DDD2}" dt="2024-01-24T16:34:17.609" v="4478"/>
            <ac:spMkLst>
              <pc:docMk/>
              <pc:sldMasterMk cId="2436609279" sldId="2147483660"/>
              <pc:sldLayoutMk cId="1900920730" sldId="2147483675"/>
              <ac:spMk id="10" creationId="{2F5EC54E-26EF-0982-D793-704E5BDDCAFF}"/>
            </ac:spMkLst>
          </pc:spChg>
          <pc:spChg chg="add mod">
            <ac:chgData name="Franziska Händschel" userId="e2149472-3187-4d00-b16a-a19eff6fc04a" providerId="ADAL" clId="{6A833C2B-FAB2-4F24-B0E8-0F680301DDD2}" dt="2024-01-24T16:34:17.609" v="4478"/>
            <ac:spMkLst>
              <pc:docMk/>
              <pc:sldMasterMk cId="2436609279" sldId="2147483660"/>
              <pc:sldLayoutMk cId="1900920730" sldId="2147483675"/>
              <ac:spMk id="11" creationId="{37BD81D0-E0A6-6FF8-A5A9-6884E6A757A2}"/>
            </ac:spMkLst>
          </pc:spChg>
          <pc:spChg chg="add mod">
            <ac:chgData name="Franziska Händschel" userId="e2149472-3187-4d00-b16a-a19eff6fc04a" providerId="ADAL" clId="{6A833C2B-FAB2-4F24-B0E8-0F680301DDD2}" dt="2024-01-24T16:34:17.609" v="4478"/>
            <ac:spMkLst>
              <pc:docMk/>
              <pc:sldMasterMk cId="2436609279" sldId="2147483660"/>
              <pc:sldLayoutMk cId="1900920730" sldId="2147483675"/>
              <ac:spMk id="15" creationId="{7C5A65B0-6126-9B0A-44CE-120792CFF669}"/>
            </ac:spMkLst>
          </pc:spChg>
          <pc:grpChg chg="add del mod">
            <ac:chgData name="Franziska Händschel" userId="e2149472-3187-4d00-b16a-a19eff6fc04a" providerId="ADAL" clId="{6A833C2B-FAB2-4F24-B0E8-0F680301DDD2}" dt="2024-01-24T16:34:20.025" v="4479" actId="478"/>
            <ac:grpSpMkLst>
              <pc:docMk/>
              <pc:sldMasterMk cId="2436609279" sldId="2147483660"/>
              <pc:sldLayoutMk cId="1900920730" sldId="2147483675"/>
              <ac:grpSpMk id="8" creationId="{9A7225AA-F14E-3458-8ABA-61E5C654AFBC}"/>
            </ac:grpSpMkLst>
          </pc:grpChg>
          <pc:picChg chg="mod">
            <ac:chgData name="Franziska Händschel" userId="e2149472-3187-4d00-b16a-a19eff6fc04a" providerId="ADAL" clId="{6A833C2B-FAB2-4F24-B0E8-0F680301DDD2}" dt="2024-01-24T16:34:17.609" v="4478"/>
            <ac:picMkLst>
              <pc:docMk/>
              <pc:sldMasterMk cId="2436609279" sldId="2147483660"/>
              <pc:sldLayoutMk cId="1900920730" sldId="2147483675"/>
              <ac:picMk id="9" creationId="{9E4EC71C-3722-8AAA-5D5D-E4C03F8F6330}"/>
            </ac:picMkLst>
          </pc:picChg>
          <pc:picChg chg="add mod">
            <ac:chgData name="Franziska Händschel" userId="e2149472-3187-4d00-b16a-a19eff6fc04a" providerId="ADAL" clId="{6A833C2B-FAB2-4F24-B0E8-0F680301DDD2}" dt="2024-01-24T16:34:17.609" v="4478"/>
            <ac:picMkLst>
              <pc:docMk/>
              <pc:sldMasterMk cId="2436609279" sldId="2147483660"/>
              <pc:sldLayoutMk cId="1900920730" sldId="2147483675"/>
              <ac:picMk id="12" creationId="{98C4CCEA-B176-E4A2-4C87-0043FDA442F7}"/>
            </ac:picMkLst>
          </pc:picChg>
          <pc:picChg chg="add mod">
            <ac:chgData name="Franziska Händschel" userId="e2149472-3187-4d00-b16a-a19eff6fc04a" providerId="ADAL" clId="{6A833C2B-FAB2-4F24-B0E8-0F680301DDD2}" dt="2024-01-24T16:34:17.609" v="4478"/>
            <ac:picMkLst>
              <pc:docMk/>
              <pc:sldMasterMk cId="2436609279" sldId="2147483660"/>
              <pc:sldLayoutMk cId="1900920730" sldId="2147483675"/>
              <ac:picMk id="13" creationId="{C28198F2-6B3F-540A-73AE-AFB28C68586D}"/>
            </ac:picMkLst>
          </pc:picChg>
          <pc:picChg chg="add mod">
            <ac:chgData name="Franziska Händschel" userId="e2149472-3187-4d00-b16a-a19eff6fc04a" providerId="ADAL" clId="{6A833C2B-FAB2-4F24-B0E8-0F680301DDD2}" dt="2024-01-24T16:34:17.609" v="4478"/>
            <ac:picMkLst>
              <pc:docMk/>
              <pc:sldMasterMk cId="2436609279" sldId="2147483660"/>
              <pc:sldLayoutMk cId="1900920730" sldId="2147483675"/>
              <ac:picMk id="14" creationId="{53690EBB-C620-B5CF-F3FD-78FB96EDA1F2}"/>
            </ac:picMkLst>
          </pc:picChg>
          <pc:picChg chg="add mod">
            <ac:chgData name="Franziska Händschel" userId="e2149472-3187-4d00-b16a-a19eff6fc04a" providerId="ADAL" clId="{6A833C2B-FAB2-4F24-B0E8-0F680301DDD2}" dt="2024-01-24T16:34:17.609" v="4478"/>
            <ac:picMkLst>
              <pc:docMk/>
              <pc:sldMasterMk cId="2436609279" sldId="2147483660"/>
              <pc:sldLayoutMk cId="1900920730" sldId="2147483675"/>
              <ac:picMk id="16" creationId="{0B1A39B8-8C5E-8994-30CF-2CE89620A041}"/>
            </ac:picMkLst>
          </pc:picChg>
          <pc:picChg chg="add mod">
            <ac:chgData name="Franziska Händschel" userId="e2149472-3187-4d00-b16a-a19eff6fc04a" providerId="ADAL" clId="{6A833C2B-FAB2-4F24-B0E8-0F680301DDD2}" dt="2024-01-24T16:34:17.609" v="4478"/>
            <ac:picMkLst>
              <pc:docMk/>
              <pc:sldMasterMk cId="2436609279" sldId="2147483660"/>
              <pc:sldLayoutMk cId="1900920730" sldId="2147483675"/>
              <ac:picMk id="17" creationId="{916938B9-9B54-0387-51CF-3E0C768EC6F5}"/>
            </ac:picMkLst>
          </pc:picChg>
        </pc:sldLayoutChg>
        <pc:sldLayoutChg chg="addSp delSp modSp new mod">
          <pc:chgData name="Franziska Händschel" userId="e2149472-3187-4d00-b16a-a19eff6fc04a" providerId="ADAL" clId="{6A833C2B-FAB2-4F24-B0E8-0F680301DDD2}" dt="2024-01-24T16:36:41.278" v="4513" actId="478"/>
          <pc:sldLayoutMkLst>
            <pc:docMk/>
            <pc:sldMasterMk cId="2436609279" sldId="2147483660"/>
            <pc:sldLayoutMk cId="762425156" sldId="2147483676"/>
          </pc:sldLayoutMkLst>
          <pc:spChg chg="del">
            <ac:chgData name="Franziska Händschel" userId="e2149472-3187-4d00-b16a-a19eff6fc04a" providerId="ADAL" clId="{6A833C2B-FAB2-4F24-B0E8-0F680301DDD2}" dt="2024-01-24T16:33:32.123" v="4464" actId="478"/>
            <ac:spMkLst>
              <pc:docMk/>
              <pc:sldMasterMk cId="2436609279" sldId="2147483660"/>
              <pc:sldLayoutMk cId="762425156" sldId="2147483676"/>
              <ac:spMk id="2" creationId="{F4AA56BE-ACBE-D459-22B7-647FBBE22CCD}"/>
            </ac:spMkLst>
          </pc:spChg>
          <pc:spChg chg="add mod">
            <ac:chgData name="Franziska Händschel" userId="e2149472-3187-4d00-b16a-a19eff6fc04a" providerId="ADAL" clId="{6A833C2B-FAB2-4F24-B0E8-0F680301DDD2}" dt="2024-01-24T16:34:37.198" v="4482"/>
            <ac:spMkLst>
              <pc:docMk/>
              <pc:sldMasterMk cId="2436609279" sldId="2147483660"/>
              <pc:sldLayoutMk cId="762425156" sldId="2147483676"/>
              <ac:spMk id="3" creationId="{A1FEB7BE-5242-5CE5-E6DD-6FE984C0C828}"/>
            </ac:spMkLst>
          </pc:spChg>
          <pc:spChg chg="add mod">
            <ac:chgData name="Franziska Händschel" userId="e2149472-3187-4d00-b16a-a19eff6fc04a" providerId="ADAL" clId="{6A833C2B-FAB2-4F24-B0E8-0F680301DDD2}" dt="2024-01-24T16:34:37.198" v="4482"/>
            <ac:spMkLst>
              <pc:docMk/>
              <pc:sldMasterMk cId="2436609279" sldId="2147483660"/>
              <pc:sldLayoutMk cId="762425156" sldId="2147483676"/>
              <ac:spMk id="4" creationId="{4ECAED04-2A64-5F4B-FF54-134FCA9E4A3B}"/>
            </ac:spMkLst>
          </pc:spChg>
          <pc:spChg chg="mod">
            <ac:chgData name="Franziska Händschel" userId="e2149472-3187-4d00-b16a-a19eff6fc04a" providerId="ADAL" clId="{6A833C2B-FAB2-4F24-B0E8-0F680301DDD2}" dt="2024-01-24T16:34:37.198" v="4482"/>
            <ac:spMkLst>
              <pc:docMk/>
              <pc:sldMasterMk cId="2436609279" sldId="2147483660"/>
              <pc:sldLayoutMk cId="762425156" sldId="2147483676"/>
              <ac:spMk id="7" creationId="{DBCE14D5-34BF-5656-D6C6-6B3D56C8B886}"/>
            </ac:spMkLst>
          </pc:spChg>
          <pc:spChg chg="add mod">
            <ac:chgData name="Franziska Händschel" userId="e2149472-3187-4d00-b16a-a19eff6fc04a" providerId="ADAL" clId="{6A833C2B-FAB2-4F24-B0E8-0F680301DDD2}" dt="2024-01-24T16:34:37.198" v="4482"/>
            <ac:spMkLst>
              <pc:docMk/>
              <pc:sldMasterMk cId="2436609279" sldId="2147483660"/>
              <pc:sldLayoutMk cId="762425156" sldId="2147483676"/>
              <ac:spMk id="8" creationId="{39BDC3B9-6DF3-7B34-C07F-676703C96393}"/>
            </ac:spMkLst>
          </pc:spChg>
          <pc:spChg chg="add mod">
            <ac:chgData name="Franziska Händschel" userId="e2149472-3187-4d00-b16a-a19eff6fc04a" providerId="ADAL" clId="{6A833C2B-FAB2-4F24-B0E8-0F680301DDD2}" dt="2024-01-24T16:34:37.198" v="4482"/>
            <ac:spMkLst>
              <pc:docMk/>
              <pc:sldMasterMk cId="2436609279" sldId="2147483660"/>
              <pc:sldLayoutMk cId="762425156" sldId="2147483676"/>
              <ac:spMk id="12" creationId="{344B21CD-F771-333A-E89D-01B75743C0F2}"/>
            </ac:spMkLst>
          </pc:spChg>
          <pc:grpChg chg="add del mod">
            <ac:chgData name="Franziska Händschel" userId="e2149472-3187-4d00-b16a-a19eff6fc04a" providerId="ADAL" clId="{6A833C2B-FAB2-4F24-B0E8-0F680301DDD2}" dt="2024-01-24T16:36:41.278" v="4513" actId="478"/>
            <ac:grpSpMkLst>
              <pc:docMk/>
              <pc:sldMasterMk cId="2436609279" sldId="2147483660"/>
              <pc:sldLayoutMk cId="762425156" sldId="2147483676"/>
              <ac:grpSpMk id="5" creationId="{EF67B077-0A83-F6CE-9764-9FA4428BEC59}"/>
            </ac:grpSpMkLst>
          </pc:grpChg>
          <pc:picChg chg="mod">
            <ac:chgData name="Franziska Händschel" userId="e2149472-3187-4d00-b16a-a19eff6fc04a" providerId="ADAL" clId="{6A833C2B-FAB2-4F24-B0E8-0F680301DDD2}" dt="2024-01-24T16:34:37.198" v="4482"/>
            <ac:picMkLst>
              <pc:docMk/>
              <pc:sldMasterMk cId="2436609279" sldId="2147483660"/>
              <pc:sldLayoutMk cId="762425156" sldId="2147483676"/>
              <ac:picMk id="6" creationId="{4AB87819-705A-59A8-242F-18AC79D67DE7}"/>
            </ac:picMkLst>
          </pc:picChg>
          <pc:picChg chg="add mod">
            <ac:chgData name="Franziska Händschel" userId="e2149472-3187-4d00-b16a-a19eff6fc04a" providerId="ADAL" clId="{6A833C2B-FAB2-4F24-B0E8-0F680301DDD2}" dt="2024-01-24T16:34:37.198" v="4482"/>
            <ac:picMkLst>
              <pc:docMk/>
              <pc:sldMasterMk cId="2436609279" sldId="2147483660"/>
              <pc:sldLayoutMk cId="762425156" sldId="2147483676"/>
              <ac:picMk id="9" creationId="{0A22ACB7-B371-85FA-B1DF-29F45FE87689}"/>
            </ac:picMkLst>
          </pc:picChg>
          <pc:picChg chg="add mod">
            <ac:chgData name="Franziska Händschel" userId="e2149472-3187-4d00-b16a-a19eff6fc04a" providerId="ADAL" clId="{6A833C2B-FAB2-4F24-B0E8-0F680301DDD2}" dt="2024-01-24T16:34:37.198" v="4482"/>
            <ac:picMkLst>
              <pc:docMk/>
              <pc:sldMasterMk cId="2436609279" sldId="2147483660"/>
              <pc:sldLayoutMk cId="762425156" sldId="2147483676"/>
              <ac:picMk id="10" creationId="{E37E0595-4ACA-21B5-0654-C90837350C63}"/>
            </ac:picMkLst>
          </pc:picChg>
          <pc:picChg chg="add mod">
            <ac:chgData name="Franziska Händschel" userId="e2149472-3187-4d00-b16a-a19eff6fc04a" providerId="ADAL" clId="{6A833C2B-FAB2-4F24-B0E8-0F680301DDD2}" dt="2024-01-24T16:34:37.198" v="4482"/>
            <ac:picMkLst>
              <pc:docMk/>
              <pc:sldMasterMk cId="2436609279" sldId="2147483660"/>
              <pc:sldLayoutMk cId="762425156" sldId="2147483676"/>
              <ac:picMk id="11" creationId="{DBC20DFE-0D53-2A92-516B-BB7D6D989A0F}"/>
            </ac:picMkLst>
          </pc:picChg>
        </pc:sldLayoutChg>
        <pc:sldLayoutChg chg="addSp delSp modSp new mod">
          <pc:chgData name="Franziska Händschel" userId="e2149472-3187-4d00-b16a-a19eff6fc04a" providerId="ADAL" clId="{6A833C2B-FAB2-4F24-B0E8-0F680301DDD2}" dt="2024-01-24T16:37:31.955" v="4520" actId="20577"/>
          <pc:sldLayoutMkLst>
            <pc:docMk/>
            <pc:sldMasterMk cId="2436609279" sldId="2147483660"/>
            <pc:sldLayoutMk cId="2219215594" sldId="2147483677"/>
          </pc:sldLayoutMkLst>
          <pc:spChg chg="del">
            <ac:chgData name="Franziska Händschel" userId="e2149472-3187-4d00-b16a-a19eff6fc04a" providerId="ADAL" clId="{6A833C2B-FAB2-4F24-B0E8-0F680301DDD2}" dt="2024-01-24T16:33:29.796" v="4463" actId="478"/>
            <ac:spMkLst>
              <pc:docMk/>
              <pc:sldMasterMk cId="2436609279" sldId="2147483660"/>
              <pc:sldLayoutMk cId="2219215594" sldId="2147483677"/>
              <ac:spMk id="2" creationId="{502EF0F5-84FD-C80A-8B45-2CBBC6979EA4}"/>
            </ac:spMkLst>
          </pc:spChg>
          <pc:spChg chg="add del mod">
            <ac:chgData name="Franziska Händschel" userId="e2149472-3187-4d00-b16a-a19eff6fc04a" providerId="ADAL" clId="{6A833C2B-FAB2-4F24-B0E8-0F680301DDD2}" dt="2024-01-24T16:36:02.295" v="4504" actId="21"/>
            <ac:spMkLst>
              <pc:docMk/>
              <pc:sldMasterMk cId="2436609279" sldId="2147483660"/>
              <pc:sldLayoutMk cId="2219215594" sldId="2147483677"/>
              <ac:spMk id="4" creationId="{5D2BE62D-676B-96B0-A7C0-B8C875C09A31}"/>
            </ac:spMkLst>
          </pc:spChg>
          <pc:spChg chg="add mod">
            <ac:chgData name="Franziska Händschel" userId="e2149472-3187-4d00-b16a-a19eff6fc04a" providerId="ADAL" clId="{6A833C2B-FAB2-4F24-B0E8-0F680301DDD2}" dt="2024-01-24T16:34:51.866" v="4485"/>
            <ac:spMkLst>
              <pc:docMk/>
              <pc:sldMasterMk cId="2436609279" sldId="2147483660"/>
              <pc:sldLayoutMk cId="2219215594" sldId="2147483677"/>
              <ac:spMk id="5" creationId="{5BB2C131-6D0F-C5A3-FCCC-4238DB4869DA}"/>
            </ac:spMkLst>
          </pc:spChg>
          <pc:spChg chg="mod">
            <ac:chgData name="Franziska Händschel" userId="e2149472-3187-4d00-b16a-a19eff6fc04a" providerId="ADAL" clId="{6A833C2B-FAB2-4F24-B0E8-0F680301DDD2}" dt="2024-01-24T16:34:51.866" v="4485"/>
            <ac:spMkLst>
              <pc:docMk/>
              <pc:sldMasterMk cId="2436609279" sldId="2147483660"/>
              <pc:sldLayoutMk cId="2219215594" sldId="2147483677"/>
              <ac:spMk id="7" creationId="{E360EF32-9DFC-66F5-FFCD-5C5D60A89CAA}"/>
            </ac:spMkLst>
          </pc:spChg>
          <pc:spChg chg="mod">
            <ac:chgData name="Franziska Händschel" userId="e2149472-3187-4d00-b16a-a19eff6fc04a" providerId="ADAL" clId="{6A833C2B-FAB2-4F24-B0E8-0F680301DDD2}" dt="2024-01-24T16:34:51.866" v="4485"/>
            <ac:spMkLst>
              <pc:docMk/>
              <pc:sldMasterMk cId="2436609279" sldId="2147483660"/>
              <pc:sldLayoutMk cId="2219215594" sldId="2147483677"/>
              <ac:spMk id="11" creationId="{66440286-CA71-104D-16CB-FA725B2082C9}"/>
            </ac:spMkLst>
          </pc:spChg>
          <pc:spChg chg="add mod ord">
            <ac:chgData name="Franziska Händschel" userId="e2149472-3187-4d00-b16a-a19eff6fc04a" providerId="ADAL" clId="{6A833C2B-FAB2-4F24-B0E8-0F680301DDD2}" dt="2024-01-24T16:35:52.286" v="4503" actId="167"/>
            <ac:spMkLst>
              <pc:docMk/>
              <pc:sldMasterMk cId="2436609279" sldId="2147483660"/>
              <pc:sldLayoutMk cId="2219215594" sldId="2147483677"/>
              <ac:spMk id="12" creationId="{9075D5FF-9C2B-03C6-E4AE-D973000704F3}"/>
            </ac:spMkLst>
          </pc:spChg>
          <pc:spChg chg="add mod">
            <ac:chgData name="Franziska Händschel" userId="e2149472-3187-4d00-b16a-a19eff6fc04a" providerId="ADAL" clId="{6A833C2B-FAB2-4F24-B0E8-0F680301DDD2}" dt="2024-01-24T16:37:31.955" v="4520" actId="20577"/>
            <ac:spMkLst>
              <pc:docMk/>
              <pc:sldMasterMk cId="2436609279" sldId="2147483660"/>
              <pc:sldLayoutMk cId="2219215594" sldId="2147483677"/>
              <ac:spMk id="13" creationId="{F467450F-6C61-7682-B3C5-6587CE4998EE}"/>
            </ac:spMkLst>
          </pc:spChg>
          <pc:grpChg chg="add mod">
            <ac:chgData name="Franziska Händschel" userId="e2149472-3187-4d00-b16a-a19eff6fc04a" providerId="ADAL" clId="{6A833C2B-FAB2-4F24-B0E8-0F680301DDD2}" dt="2024-01-24T16:34:51.866" v="4485"/>
            <ac:grpSpMkLst>
              <pc:docMk/>
              <pc:sldMasterMk cId="2436609279" sldId="2147483660"/>
              <pc:sldLayoutMk cId="2219215594" sldId="2147483677"/>
              <ac:grpSpMk id="6" creationId="{17961DE0-A6A1-1561-8A92-B69300FD3A14}"/>
            </ac:grpSpMkLst>
          </pc:grpChg>
          <pc:grpChg chg="add mod">
            <ac:chgData name="Franziska Händschel" userId="e2149472-3187-4d00-b16a-a19eff6fc04a" providerId="ADAL" clId="{6A833C2B-FAB2-4F24-B0E8-0F680301DDD2}" dt="2024-01-24T16:34:51.866" v="4485"/>
            <ac:grpSpMkLst>
              <pc:docMk/>
              <pc:sldMasterMk cId="2436609279" sldId="2147483660"/>
              <pc:sldLayoutMk cId="2219215594" sldId="2147483677"/>
              <ac:grpSpMk id="9" creationId="{98A3008C-E418-319E-9B9A-5A5A9A594181}"/>
            </ac:grpSpMkLst>
          </pc:grpChg>
          <pc:picChg chg="add mod">
            <ac:chgData name="Franziska Händschel" userId="e2149472-3187-4d00-b16a-a19eff6fc04a" providerId="ADAL" clId="{6A833C2B-FAB2-4F24-B0E8-0F680301DDD2}" dt="2024-01-24T16:34:51.866" v="4485"/>
            <ac:picMkLst>
              <pc:docMk/>
              <pc:sldMasterMk cId="2436609279" sldId="2147483660"/>
              <pc:sldLayoutMk cId="2219215594" sldId="2147483677"/>
              <ac:picMk id="3" creationId="{793EBA82-6173-C225-E0A2-2D6E4B556D4B}"/>
            </ac:picMkLst>
          </pc:picChg>
          <pc:picChg chg="mod">
            <ac:chgData name="Franziska Händschel" userId="e2149472-3187-4d00-b16a-a19eff6fc04a" providerId="ADAL" clId="{6A833C2B-FAB2-4F24-B0E8-0F680301DDD2}" dt="2024-01-24T16:34:51.866" v="4485"/>
            <ac:picMkLst>
              <pc:docMk/>
              <pc:sldMasterMk cId="2436609279" sldId="2147483660"/>
              <pc:sldLayoutMk cId="2219215594" sldId="2147483677"/>
              <ac:picMk id="8" creationId="{FB90E257-3337-8368-9669-DBEA3A13F9F5}"/>
            </ac:picMkLst>
          </pc:picChg>
          <pc:picChg chg="mod">
            <ac:chgData name="Franziska Händschel" userId="e2149472-3187-4d00-b16a-a19eff6fc04a" providerId="ADAL" clId="{6A833C2B-FAB2-4F24-B0E8-0F680301DDD2}" dt="2024-01-24T16:34:51.866" v="4485"/>
            <ac:picMkLst>
              <pc:docMk/>
              <pc:sldMasterMk cId="2436609279" sldId="2147483660"/>
              <pc:sldLayoutMk cId="2219215594" sldId="2147483677"/>
              <ac:picMk id="10" creationId="{E4393622-23B1-9B11-3D57-B87488DE58FC}"/>
            </ac:picMkLst>
          </pc:picChg>
        </pc:sldLayoutChg>
        <pc:sldLayoutChg chg="addSp delSp modSp new mod">
          <pc:chgData name="Franziska Händschel" userId="e2149472-3187-4d00-b16a-a19eff6fc04a" providerId="ADAL" clId="{6A833C2B-FAB2-4F24-B0E8-0F680301DDD2}" dt="2024-01-24T16:37:40.780" v="4523" actId="20577"/>
          <pc:sldLayoutMkLst>
            <pc:docMk/>
            <pc:sldMasterMk cId="2436609279" sldId="2147483660"/>
            <pc:sldLayoutMk cId="3080264857" sldId="2147483678"/>
          </pc:sldLayoutMkLst>
          <pc:spChg chg="del">
            <ac:chgData name="Franziska Händschel" userId="e2149472-3187-4d00-b16a-a19eff6fc04a" providerId="ADAL" clId="{6A833C2B-FAB2-4F24-B0E8-0F680301DDD2}" dt="2024-01-24T16:33:27.478" v="4462" actId="478"/>
            <ac:spMkLst>
              <pc:docMk/>
              <pc:sldMasterMk cId="2436609279" sldId="2147483660"/>
              <pc:sldLayoutMk cId="3080264857" sldId="2147483678"/>
              <ac:spMk id="2" creationId="{F7599102-EBC8-9687-BE35-7D75A396D17E}"/>
            </ac:spMkLst>
          </pc:spChg>
          <pc:spChg chg="add del mod">
            <ac:chgData name="Franziska Händschel" userId="e2149472-3187-4d00-b16a-a19eff6fc04a" providerId="ADAL" clId="{6A833C2B-FAB2-4F24-B0E8-0F680301DDD2}" dt="2024-01-24T16:36:06" v="4505" actId="478"/>
            <ac:spMkLst>
              <pc:docMk/>
              <pc:sldMasterMk cId="2436609279" sldId="2147483660"/>
              <pc:sldLayoutMk cId="3080264857" sldId="2147483678"/>
              <ac:spMk id="4" creationId="{1EE4C4A7-ADF1-1EF2-F7A5-89F7DC3D02B0}"/>
            </ac:spMkLst>
          </pc:spChg>
          <pc:spChg chg="add mod">
            <ac:chgData name="Franziska Händschel" userId="e2149472-3187-4d00-b16a-a19eff6fc04a" providerId="ADAL" clId="{6A833C2B-FAB2-4F24-B0E8-0F680301DDD2}" dt="2024-01-24T16:35:05.318" v="4489"/>
            <ac:spMkLst>
              <pc:docMk/>
              <pc:sldMasterMk cId="2436609279" sldId="2147483660"/>
              <pc:sldLayoutMk cId="3080264857" sldId="2147483678"/>
              <ac:spMk id="5" creationId="{985AEDDA-B0D3-7743-16BF-6F80B04983B4}"/>
            </ac:spMkLst>
          </pc:spChg>
          <pc:spChg chg="add mod">
            <ac:chgData name="Franziska Händschel" userId="e2149472-3187-4d00-b16a-a19eff6fc04a" providerId="ADAL" clId="{6A833C2B-FAB2-4F24-B0E8-0F680301DDD2}" dt="2024-01-24T16:35:05.318" v="4489"/>
            <ac:spMkLst>
              <pc:docMk/>
              <pc:sldMasterMk cId="2436609279" sldId="2147483660"/>
              <pc:sldLayoutMk cId="3080264857" sldId="2147483678"/>
              <ac:spMk id="6" creationId="{FF2AAF75-86ED-05C1-F46E-B47B10455935}"/>
            </ac:spMkLst>
          </pc:spChg>
          <pc:spChg chg="mod">
            <ac:chgData name="Franziska Händschel" userId="e2149472-3187-4d00-b16a-a19eff6fc04a" providerId="ADAL" clId="{6A833C2B-FAB2-4F24-B0E8-0F680301DDD2}" dt="2024-01-24T16:35:05.318" v="4489"/>
            <ac:spMkLst>
              <pc:docMk/>
              <pc:sldMasterMk cId="2436609279" sldId="2147483660"/>
              <pc:sldLayoutMk cId="3080264857" sldId="2147483678"/>
              <ac:spMk id="10" creationId="{B162D53C-2F12-0231-A304-A6CDEDA8437A}"/>
            </ac:spMkLst>
          </pc:spChg>
          <pc:spChg chg="add mod ord">
            <ac:chgData name="Franziska Händschel" userId="e2149472-3187-4d00-b16a-a19eff6fc04a" providerId="ADAL" clId="{6A833C2B-FAB2-4F24-B0E8-0F680301DDD2}" dt="2024-01-24T16:35:47.609" v="4501" actId="167"/>
            <ac:spMkLst>
              <pc:docMk/>
              <pc:sldMasterMk cId="2436609279" sldId="2147483660"/>
              <pc:sldLayoutMk cId="3080264857" sldId="2147483678"/>
              <ac:spMk id="11" creationId="{FEC6D5F3-AF44-B24B-9AA2-20C1C67C34AB}"/>
            </ac:spMkLst>
          </pc:spChg>
          <pc:spChg chg="add mod">
            <ac:chgData name="Franziska Händschel" userId="e2149472-3187-4d00-b16a-a19eff6fc04a" providerId="ADAL" clId="{6A833C2B-FAB2-4F24-B0E8-0F680301DDD2}" dt="2024-01-24T16:37:40.780" v="4523" actId="20577"/>
            <ac:spMkLst>
              <pc:docMk/>
              <pc:sldMasterMk cId="2436609279" sldId="2147483660"/>
              <pc:sldLayoutMk cId="3080264857" sldId="2147483678"/>
              <ac:spMk id="12" creationId="{4F4FE3E1-E4E8-6FD5-5CB4-A57D62C53F48}"/>
            </ac:spMkLst>
          </pc:spChg>
          <pc:grpChg chg="add mod">
            <ac:chgData name="Franziska Händschel" userId="e2149472-3187-4d00-b16a-a19eff6fc04a" providerId="ADAL" clId="{6A833C2B-FAB2-4F24-B0E8-0F680301DDD2}" dt="2024-01-24T16:35:05.318" v="4489"/>
            <ac:grpSpMkLst>
              <pc:docMk/>
              <pc:sldMasterMk cId="2436609279" sldId="2147483660"/>
              <pc:sldLayoutMk cId="3080264857" sldId="2147483678"/>
              <ac:grpSpMk id="8" creationId="{63EF9ED2-2C8D-1BDF-D231-7630C43EE260}"/>
            </ac:grpSpMkLst>
          </pc:grpChg>
          <pc:picChg chg="add mod">
            <ac:chgData name="Franziska Händschel" userId="e2149472-3187-4d00-b16a-a19eff6fc04a" providerId="ADAL" clId="{6A833C2B-FAB2-4F24-B0E8-0F680301DDD2}" dt="2024-01-24T16:35:05.318" v="4489"/>
            <ac:picMkLst>
              <pc:docMk/>
              <pc:sldMasterMk cId="2436609279" sldId="2147483660"/>
              <pc:sldLayoutMk cId="3080264857" sldId="2147483678"/>
              <ac:picMk id="3" creationId="{9E92D5DC-292C-DF48-25B4-0D74C491AE4C}"/>
            </ac:picMkLst>
          </pc:picChg>
          <pc:picChg chg="add mod">
            <ac:chgData name="Franziska Händschel" userId="e2149472-3187-4d00-b16a-a19eff6fc04a" providerId="ADAL" clId="{6A833C2B-FAB2-4F24-B0E8-0F680301DDD2}" dt="2024-01-24T16:35:05.318" v="4489"/>
            <ac:picMkLst>
              <pc:docMk/>
              <pc:sldMasterMk cId="2436609279" sldId="2147483660"/>
              <pc:sldLayoutMk cId="3080264857" sldId="2147483678"/>
              <ac:picMk id="7" creationId="{ED96A314-DAFC-9359-6D59-A2C32FEB83FD}"/>
            </ac:picMkLst>
          </pc:picChg>
          <pc:picChg chg="mod">
            <ac:chgData name="Franziska Händschel" userId="e2149472-3187-4d00-b16a-a19eff6fc04a" providerId="ADAL" clId="{6A833C2B-FAB2-4F24-B0E8-0F680301DDD2}" dt="2024-01-24T16:35:05.318" v="4489"/>
            <ac:picMkLst>
              <pc:docMk/>
              <pc:sldMasterMk cId="2436609279" sldId="2147483660"/>
              <pc:sldLayoutMk cId="3080264857" sldId="2147483678"/>
              <ac:picMk id="9" creationId="{85BD1A08-7348-9E2C-5E91-13425D2BECC0}"/>
            </ac:picMkLst>
          </pc:picChg>
        </pc:sldLayoutChg>
        <pc:sldLayoutChg chg="addSp delSp modSp new mod">
          <pc:chgData name="Franziska Händschel" userId="e2149472-3187-4d00-b16a-a19eff6fc04a" providerId="ADAL" clId="{6A833C2B-FAB2-4F24-B0E8-0F680301DDD2}" dt="2024-01-24T16:38:52.769" v="4530" actId="167"/>
          <pc:sldLayoutMkLst>
            <pc:docMk/>
            <pc:sldMasterMk cId="2436609279" sldId="2147483660"/>
            <pc:sldLayoutMk cId="1896935976" sldId="2147483679"/>
          </pc:sldLayoutMkLst>
          <pc:spChg chg="del">
            <ac:chgData name="Franziska Händschel" userId="e2149472-3187-4d00-b16a-a19eff6fc04a" providerId="ADAL" clId="{6A833C2B-FAB2-4F24-B0E8-0F680301DDD2}" dt="2024-01-24T16:33:25.197" v="4461" actId="478"/>
            <ac:spMkLst>
              <pc:docMk/>
              <pc:sldMasterMk cId="2436609279" sldId="2147483660"/>
              <pc:sldLayoutMk cId="1896935976" sldId="2147483679"/>
              <ac:spMk id="2" creationId="{E38FD68D-C8FC-C34B-7B1A-7CB497232375}"/>
            </ac:spMkLst>
          </pc:spChg>
          <pc:spChg chg="add del mod">
            <ac:chgData name="Franziska Händschel" userId="e2149472-3187-4d00-b16a-a19eff6fc04a" providerId="ADAL" clId="{6A833C2B-FAB2-4F24-B0E8-0F680301DDD2}" dt="2024-01-24T16:36:09.013" v="4506" actId="478"/>
            <ac:spMkLst>
              <pc:docMk/>
              <pc:sldMasterMk cId="2436609279" sldId="2147483660"/>
              <pc:sldLayoutMk cId="1896935976" sldId="2147483679"/>
              <ac:spMk id="4" creationId="{84E99446-49BC-8253-3E9B-B1D6A20C1757}"/>
            </ac:spMkLst>
          </pc:spChg>
          <pc:spChg chg="add mod">
            <ac:chgData name="Franziska Händschel" userId="e2149472-3187-4d00-b16a-a19eff6fc04a" providerId="ADAL" clId="{6A833C2B-FAB2-4F24-B0E8-0F680301DDD2}" dt="2024-01-24T16:35:19.201" v="4495"/>
            <ac:spMkLst>
              <pc:docMk/>
              <pc:sldMasterMk cId="2436609279" sldId="2147483660"/>
              <pc:sldLayoutMk cId="1896935976" sldId="2147483679"/>
              <ac:spMk id="5" creationId="{63956EAA-3EB8-77FA-80DA-54C6A3C48434}"/>
            </ac:spMkLst>
          </pc:spChg>
          <pc:spChg chg="add mod">
            <ac:chgData name="Franziska Händschel" userId="e2149472-3187-4d00-b16a-a19eff6fc04a" providerId="ADAL" clId="{6A833C2B-FAB2-4F24-B0E8-0F680301DDD2}" dt="2024-01-24T16:35:19.201" v="4495"/>
            <ac:spMkLst>
              <pc:docMk/>
              <pc:sldMasterMk cId="2436609279" sldId="2147483660"/>
              <pc:sldLayoutMk cId="1896935976" sldId="2147483679"/>
              <ac:spMk id="6" creationId="{CF4CB31F-6C87-C20A-76CB-BD4F7F2417D6}"/>
            </ac:spMkLst>
          </pc:spChg>
          <pc:spChg chg="mod">
            <ac:chgData name="Franziska Händschel" userId="e2149472-3187-4d00-b16a-a19eff6fc04a" providerId="ADAL" clId="{6A833C2B-FAB2-4F24-B0E8-0F680301DDD2}" dt="2024-01-24T16:35:19.201" v="4495"/>
            <ac:spMkLst>
              <pc:docMk/>
              <pc:sldMasterMk cId="2436609279" sldId="2147483660"/>
              <pc:sldLayoutMk cId="1896935976" sldId="2147483679"/>
              <ac:spMk id="10" creationId="{FEF29CC7-3A0F-114F-1418-D4B4012B4767}"/>
            </ac:spMkLst>
          </pc:spChg>
          <pc:spChg chg="add del mod ord">
            <ac:chgData name="Franziska Händschel" userId="e2149472-3187-4d00-b16a-a19eff6fc04a" providerId="ADAL" clId="{6A833C2B-FAB2-4F24-B0E8-0F680301DDD2}" dt="2024-01-24T16:35:42.624" v="4499" actId="21"/>
            <ac:spMkLst>
              <pc:docMk/>
              <pc:sldMasterMk cId="2436609279" sldId="2147483660"/>
              <pc:sldLayoutMk cId="1896935976" sldId="2147483679"/>
              <ac:spMk id="11" creationId="{2A58D139-4AD1-064F-1956-21F962A2B692}"/>
            </ac:spMkLst>
          </pc:spChg>
          <pc:spChg chg="add mod">
            <ac:chgData name="Franziska Händschel" userId="e2149472-3187-4d00-b16a-a19eff6fc04a" providerId="ADAL" clId="{6A833C2B-FAB2-4F24-B0E8-0F680301DDD2}" dt="2024-01-24T16:37:47.108" v="4528" actId="20577"/>
            <ac:spMkLst>
              <pc:docMk/>
              <pc:sldMasterMk cId="2436609279" sldId="2147483660"/>
              <pc:sldLayoutMk cId="1896935976" sldId="2147483679"/>
              <ac:spMk id="12" creationId="{39A2AFAD-B8F3-1804-D845-5DC1B20A4A9B}"/>
            </ac:spMkLst>
          </pc:spChg>
          <pc:spChg chg="add mod ord">
            <ac:chgData name="Franziska Händschel" userId="e2149472-3187-4d00-b16a-a19eff6fc04a" providerId="ADAL" clId="{6A833C2B-FAB2-4F24-B0E8-0F680301DDD2}" dt="2024-01-24T16:38:52.769" v="4530" actId="167"/>
            <ac:spMkLst>
              <pc:docMk/>
              <pc:sldMasterMk cId="2436609279" sldId="2147483660"/>
              <pc:sldLayoutMk cId="1896935976" sldId="2147483679"/>
              <ac:spMk id="13" creationId="{0AF92DBC-5660-860A-EFD3-34024A81B244}"/>
            </ac:spMkLst>
          </pc:spChg>
          <pc:grpChg chg="add mod">
            <ac:chgData name="Franziska Händschel" userId="e2149472-3187-4d00-b16a-a19eff6fc04a" providerId="ADAL" clId="{6A833C2B-FAB2-4F24-B0E8-0F680301DDD2}" dt="2024-01-24T16:35:19.201" v="4495"/>
            <ac:grpSpMkLst>
              <pc:docMk/>
              <pc:sldMasterMk cId="2436609279" sldId="2147483660"/>
              <pc:sldLayoutMk cId="1896935976" sldId="2147483679"/>
              <ac:grpSpMk id="8" creationId="{16402E2D-9EF2-8D32-82F0-8B91C945E786}"/>
            </ac:grpSpMkLst>
          </pc:grpChg>
          <pc:picChg chg="add mod">
            <ac:chgData name="Franziska Händschel" userId="e2149472-3187-4d00-b16a-a19eff6fc04a" providerId="ADAL" clId="{6A833C2B-FAB2-4F24-B0E8-0F680301DDD2}" dt="2024-01-24T16:35:19.201" v="4495"/>
            <ac:picMkLst>
              <pc:docMk/>
              <pc:sldMasterMk cId="2436609279" sldId="2147483660"/>
              <pc:sldLayoutMk cId="1896935976" sldId="2147483679"/>
              <ac:picMk id="3" creationId="{B49DEF5F-8EC0-0311-E358-8AD879AE09AB}"/>
            </ac:picMkLst>
          </pc:picChg>
          <pc:picChg chg="add mod">
            <ac:chgData name="Franziska Händschel" userId="e2149472-3187-4d00-b16a-a19eff6fc04a" providerId="ADAL" clId="{6A833C2B-FAB2-4F24-B0E8-0F680301DDD2}" dt="2024-01-24T16:35:19.201" v="4495"/>
            <ac:picMkLst>
              <pc:docMk/>
              <pc:sldMasterMk cId="2436609279" sldId="2147483660"/>
              <pc:sldLayoutMk cId="1896935976" sldId="2147483679"/>
              <ac:picMk id="7" creationId="{C4F4F8F4-8BDA-AD6E-C2CA-AA6839A3E8B5}"/>
            </ac:picMkLst>
          </pc:picChg>
          <pc:picChg chg="mod">
            <ac:chgData name="Franziska Händschel" userId="e2149472-3187-4d00-b16a-a19eff6fc04a" providerId="ADAL" clId="{6A833C2B-FAB2-4F24-B0E8-0F680301DDD2}" dt="2024-01-24T16:35:19.201" v="4495"/>
            <ac:picMkLst>
              <pc:docMk/>
              <pc:sldMasterMk cId="2436609279" sldId="2147483660"/>
              <pc:sldLayoutMk cId="1896935976" sldId="2147483679"/>
              <ac:picMk id="9" creationId="{E40C2DA3-A98F-A9A0-D8A2-6771536CBE9D}"/>
            </ac:picMkLst>
          </pc:picChg>
        </pc:sldLayoutChg>
      </pc:sldMasterChg>
      <pc:sldMasterChg chg="new del mod addSldLayout delSldLayout">
        <pc:chgData name="Franziska Händschel" userId="e2149472-3187-4d00-b16a-a19eff6fc04a" providerId="ADAL" clId="{6A833C2B-FAB2-4F24-B0E8-0F680301DDD2}" dt="2024-01-24T16:32:23.627" v="4446" actId="6938"/>
        <pc:sldMasterMkLst>
          <pc:docMk/>
          <pc:sldMasterMk cId="237166213" sldId="2147483673"/>
        </pc:sldMasterMkLst>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1311089060" sldId="2147483674"/>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208077911" sldId="2147483675"/>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311955051" sldId="2147483676"/>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2583276312" sldId="2147483677"/>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2631230" sldId="2147483678"/>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2856262363" sldId="2147483679"/>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1271484223" sldId="2147483680"/>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2168340626" sldId="2147483681"/>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490068435" sldId="2147483682"/>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343737689" sldId="2147483683"/>
          </pc:sldLayoutMkLst>
        </pc:sldLayoutChg>
        <pc:sldLayoutChg chg="new del replId">
          <pc:chgData name="Franziska Händschel" userId="e2149472-3187-4d00-b16a-a19eff6fc04a" providerId="ADAL" clId="{6A833C2B-FAB2-4F24-B0E8-0F680301DDD2}" dt="2024-01-24T16:32:23.627" v="4446" actId="6938"/>
          <pc:sldLayoutMkLst>
            <pc:docMk/>
            <pc:sldMasterMk cId="237166213" sldId="2147483673"/>
            <pc:sldLayoutMk cId="4181921973" sldId="2147483684"/>
          </pc:sldLayoutMkLst>
        </pc:sldLayoutChg>
      </pc:sldMasterChg>
    </pc:docChg>
  </pc:docChgLst>
  <pc:docChgLst>
    <pc:chgData name="Franziska Händschel" userId="e2149472-3187-4d00-b16a-a19eff6fc04a" providerId="ADAL" clId="{A217A9E1-B7B6-4486-8FAA-0FCCDA90FEAB}"/>
    <pc:docChg chg="modMainMaster">
      <pc:chgData name="Franziska Händschel" userId="e2149472-3187-4d00-b16a-a19eff6fc04a" providerId="ADAL" clId="{A217A9E1-B7B6-4486-8FAA-0FCCDA90FEAB}" dt="2024-03-06T12:22:44.783" v="13" actId="20577"/>
      <pc:docMkLst>
        <pc:docMk/>
      </pc:docMkLst>
      <pc:sldMasterChg chg="modSldLayout">
        <pc:chgData name="Franziska Händschel" userId="e2149472-3187-4d00-b16a-a19eff6fc04a" providerId="ADAL" clId="{A217A9E1-B7B6-4486-8FAA-0FCCDA90FEAB}" dt="2024-03-06T12:22:44.783" v="13" actId="20577"/>
        <pc:sldMasterMkLst>
          <pc:docMk/>
          <pc:sldMasterMk cId="2436609279" sldId="2147483660"/>
        </pc:sldMasterMkLst>
        <pc:sldLayoutChg chg="addSp modSp mod">
          <pc:chgData name="Franziska Händschel" userId="e2149472-3187-4d00-b16a-a19eff6fc04a" providerId="ADAL" clId="{A217A9E1-B7B6-4486-8FAA-0FCCDA90FEAB}" dt="2024-03-06T10:18:20.434" v="1" actId="167"/>
          <pc:sldLayoutMkLst>
            <pc:docMk/>
            <pc:sldMasterMk cId="2436609279" sldId="2147483660"/>
            <pc:sldLayoutMk cId="576979586" sldId="2147483662"/>
          </pc:sldLayoutMkLst>
          <pc:spChg chg="add mod ord">
            <ac:chgData name="Franziska Händschel" userId="e2149472-3187-4d00-b16a-a19eff6fc04a" providerId="ADAL" clId="{A217A9E1-B7B6-4486-8FAA-0FCCDA90FEAB}" dt="2024-03-06T10:18:20.434" v="1" actId="167"/>
            <ac:spMkLst>
              <pc:docMk/>
              <pc:sldMasterMk cId="2436609279" sldId="2147483660"/>
              <pc:sldLayoutMk cId="576979586" sldId="2147483662"/>
              <ac:spMk id="2" creationId="{D19EDD82-2697-326B-F326-39AB2A9A2701}"/>
            </ac:spMkLst>
          </pc:spChg>
        </pc:sldLayoutChg>
        <pc:sldLayoutChg chg="modSp mod">
          <pc:chgData name="Franziska Händschel" userId="e2149472-3187-4d00-b16a-a19eff6fc04a" providerId="ADAL" clId="{A217A9E1-B7B6-4486-8FAA-0FCCDA90FEAB}" dt="2024-03-06T12:22:44.783" v="13" actId="20577"/>
          <pc:sldLayoutMkLst>
            <pc:docMk/>
            <pc:sldMasterMk cId="2436609279" sldId="2147483660"/>
            <pc:sldLayoutMk cId="2956458864" sldId="2147483666"/>
          </pc:sldLayoutMkLst>
          <pc:spChg chg="mod">
            <ac:chgData name="Franziska Händschel" userId="e2149472-3187-4d00-b16a-a19eff6fc04a" providerId="ADAL" clId="{A217A9E1-B7B6-4486-8FAA-0FCCDA90FEAB}" dt="2024-03-06T12:22:44.783" v="13" actId="20577"/>
            <ac:spMkLst>
              <pc:docMk/>
              <pc:sldMasterMk cId="2436609279" sldId="2147483660"/>
              <pc:sldLayoutMk cId="2956458864" sldId="2147483666"/>
              <ac:spMk id="12" creationId="{929FCC91-37E8-2D89-DC99-588CB187258E}"/>
            </ac:spMkLst>
          </pc:spChg>
        </pc:sldLayoutChg>
      </pc:sldMasterChg>
    </pc:docChg>
  </pc:docChgLst>
  <pc:docChgLst>
    <pc:chgData name="Franziska Händschel" userId="e2149472-3187-4d00-b16a-a19eff6fc04a" providerId="ADAL" clId="{8B23820F-6DC0-4790-B91C-6A99306BFEE6}"/>
    <pc:docChg chg="custSel modSld modMainMaster">
      <pc:chgData name="Franziska Händschel" userId="e2149472-3187-4d00-b16a-a19eff6fc04a" providerId="ADAL" clId="{8B23820F-6DC0-4790-B91C-6A99306BFEE6}" dt="2024-01-31T15:28:52.848" v="108"/>
      <pc:docMkLst>
        <pc:docMk/>
      </pc:docMkLst>
      <pc:sldChg chg="modSp mod">
        <pc:chgData name="Franziska Händschel" userId="e2149472-3187-4d00-b16a-a19eff6fc04a" providerId="ADAL" clId="{8B23820F-6DC0-4790-B91C-6A99306BFEE6}" dt="2024-01-30T09:44:26.900" v="7" actId="20577"/>
        <pc:sldMkLst>
          <pc:docMk/>
          <pc:sldMk cId="3651887730" sldId="257"/>
        </pc:sldMkLst>
        <pc:spChg chg="mod">
          <ac:chgData name="Franziska Händschel" userId="e2149472-3187-4d00-b16a-a19eff6fc04a" providerId="ADAL" clId="{8B23820F-6DC0-4790-B91C-6A99306BFEE6}" dt="2024-01-30T09:44:26.900" v="7" actId="20577"/>
          <ac:spMkLst>
            <pc:docMk/>
            <pc:sldMk cId="3651887730" sldId="257"/>
            <ac:spMk id="18" creationId="{26942176-F293-D93D-5B74-5905AA72A76E}"/>
          </ac:spMkLst>
        </pc:spChg>
      </pc:sldChg>
      <pc:sldChg chg="addSp delSp modSp">
        <pc:chgData name="Franziska Händschel" userId="e2149472-3187-4d00-b16a-a19eff6fc04a" providerId="ADAL" clId="{8B23820F-6DC0-4790-B91C-6A99306BFEE6}" dt="2024-01-31T15:27:56.968" v="98"/>
        <pc:sldMkLst>
          <pc:docMk/>
          <pc:sldMk cId="3007467789" sldId="268"/>
        </pc:sldMkLst>
        <pc:graphicFrameChg chg="add del mod">
          <ac:chgData name="Franziska Händschel" userId="e2149472-3187-4d00-b16a-a19eff6fc04a" providerId="ADAL" clId="{8B23820F-6DC0-4790-B91C-6A99306BFEE6}" dt="2024-01-31T15:27:56.968" v="98"/>
          <ac:graphicFrameMkLst>
            <pc:docMk/>
            <pc:sldMk cId="3007467789" sldId="268"/>
            <ac:graphicFrameMk id="2" creationId="{A1F175FD-21E9-FE17-CA69-4AFD61CB5ED8}"/>
          </ac:graphicFrameMkLst>
        </pc:graphicFrameChg>
      </pc:sldChg>
      <pc:sldChg chg="addSp modSp">
        <pc:chgData name="Franziska Händschel" userId="e2149472-3187-4d00-b16a-a19eff6fc04a" providerId="ADAL" clId="{8B23820F-6DC0-4790-B91C-6A99306BFEE6}" dt="2024-01-31T15:28:01.017" v="99"/>
        <pc:sldMkLst>
          <pc:docMk/>
          <pc:sldMk cId="3083859578" sldId="274"/>
        </pc:sldMkLst>
        <pc:graphicFrameChg chg="add mod">
          <ac:chgData name="Franziska Händschel" userId="e2149472-3187-4d00-b16a-a19eff6fc04a" providerId="ADAL" clId="{8B23820F-6DC0-4790-B91C-6A99306BFEE6}" dt="2024-01-31T15:28:01.017" v="99"/>
          <ac:graphicFrameMkLst>
            <pc:docMk/>
            <pc:sldMk cId="3083859578" sldId="274"/>
            <ac:graphicFrameMk id="2" creationId="{39A61E1E-A149-E47B-5611-B0C7DB1E6867}"/>
          </ac:graphicFrameMkLst>
        </pc:graphicFrameChg>
      </pc:sldChg>
      <pc:sldChg chg="addSp modSp">
        <pc:chgData name="Franziska Händschel" userId="e2149472-3187-4d00-b16a-a19eff6fc04a" providerId="ADAL" clId="{8B23820F-6DC0-4790-B91C-6A99306BFEE6}" dt="2024-01-31T15:28:20.252" v="102"/>
        <pc:sldMkLst>
          <pc:docMk/>
          <pc:sldMk cId="360665750" sldId="275"/>
        </pc:sldMkLst>
        <pc:graphicFrameChg chg="add mod">
          <ac:chgData name="Franziska Händschel" userId="e2149472-3187-4d00-b16a-a19eff6fc04a" providerId="ADAL" clId="{8B23820F-6DC0-4790-B91C-6A99306BFEE6}" dt="2024-01-31T15:28:20.252" v="102"/>
          <ac:graphicFrameMkLst>
            <pc:docMk/>
            <pc:sldMk cId="360665750" sldId="275"/>
            <ac:graphicFrameMk id="2" creationId="{A4355ED8-55E9-9CA8-A395-29BBCB5F1F84}"/>
          </ac:graphicFrameMkLst>
        </pc:graphicFrameChg>
      </pc:sldChg>
      <pc:sldChg chg="addSp modSp mod">
        <pc:chgData name="Franziska Händschel" userId="e2149472-3187-4d00-b16a-a19eff6fc04a" providerId="ADAL" clId="{8B23820F-6DC0-4790-B91C-6A99306BFEE6}" dt="2024-01-31T15:28:36.368" v="105" actId="2084"/>
        <pc:sldMkLst>
          <pc:docMk/>
          <pc:sldMk cId="2343513504" sldId="276"/>
        </pc:sldMkLst>
        <pc:graphicFrameChg chg="add mod modGraphic">
          <ac:chgData name="Franziska Händschel" userId="e2149472-3187-4d00-b16a-a19eff6fc04a" providerId="ADAL" clId="{8B23820F-6DC0-4790-B91C-6A99306BFEE6}" dt="2024-01-31T15:28:36.368" v="105" actId="2084"/>
          <ac:graphicFrameMkLst>
            <pc:docMk/>
            <pc:sldMk cId="2343513504" sldId="276"/>
            <ac:graphicFrameMk id="2" creationId="{A115F4AF-B19D-39C5-04AC-99ED28F5A0C5}"/>
          </ac:graphicFrameMkLst>
        </pc:graphicFrameChg>
      </pc:sldChg>
      <pc:sldChg chg="addSp modSp">
        <pc:chgData name="Franziska Händschel" userId="e2149472-3187-4d00-b16a-a19eff6fc04a" providerId="ADAL" clId="{8B23820F-6DC0-4790-B91C-6A99306BFEE6}" dt="2024-01-31T15:28:52.848" v="108"/>
        <pc:sldMkLst>
          <pc:docMk/>
          <pc:sldMk cId="328942836" sldId="277"/>
        </pc:sldMkLst>
        <pc:graphicFrameChg chg="add mod">
          <ac:chgData name="Franziska Händschel" userId="e2149472-3187-4d00-b16a-a19eff6fc04a" providerId="ADAL" clId="{8B23820F-6DC0-4790-B91C-6A99306BFEE6}" dt="2024-01-31T15:28:52.848" v="108"/>
          <ac:graphicFrameMkLst>
            <pc:docMk/>
            <pc:sldMk cId="328942836" sldId="277"/>
            <ac:graphicFrameMk id="2" creationId="{26C73A39-6116-9B98-F842-7850695C303A}"/>
          </ac:graphicFrameMkLst>
        </pc:graphicFrameChg>
      </pc:sldChg>
      <pc:sldChg chg="modSp mod">
        <pc:chgData name="Franziska Händschel" userId="e2149472-3187-4d00-b16a-a19eff6fc04a" providerId="ADAL" clId="{8B23820F-6DC0-4790-B91C-6A99306BFEE6}" dt="2024-01-30T09:44:33.092" v="13" actId="20577"/>
        <pc:sldMkLst>
          <pc:docMk/>
          <pc:sldMk cId="1060836771" sldId="283"/>
        </pc:sldMkLst>
        <pc:spChg chg="mod">
          <ac:chgData name="Franziska Händschel" userId="e2149472-3187-4d00-b16a-a19eff6fc04a" providerId="ADAL" clId="{8B23820F-6DC0-4790-B91C-6A99306BFEE6}" dt="2024-01-30T09:44:33.092" v="13" actId="20577"/>
          <ac:spMkLst>
            <pc:docMk/>
            <pc:sldMk cId="1060836771" sldId="283"/>
            <ac:spMk id="18" creationId="{65F30FFC-BAE3-E599-32B6-4F6978E61C7D}"/>
          </ac:spMkLst>
        </pc:spChg>
      </pc:sldChg>
      <pc:sldMasterChg chg="modSldLayout">
        <pc:chgData name="Franziska Händschel" userId="e2149472-3187-4d00-b16a-a19eff6fc04a" providerId="ADAL" clId="{8B23820F-6DC0-4790-B91C-6A99306BFEE6}" dt="2024-01-31T15:28:50.414" v="107" actId="21"/>
        <pc:sldMasterMkLst>
          <pc:docMk/>
          <pc:sldMasterMk cId="2436609279" sldId="2147483660"/>
        </pc:sldMasterMkLst>
        <pc:sldLayoutChg chg="modSp mod">
          <pc:chgData name="Franziska Händschel" userId="e2149472-3187-4d00-b16a-a19eff6fc04a" providerId="ADAL" clId="{8B23820F-6DC0-4790-B91C-6A99306BFEE6}" dt="2024-01-30T10:32:49.705" v="15" actId="20577"/>
          <pc:sldLayoutMkLst>
            <pc:docMk/>
            <pc:sldMasterMk cId="2436609279" sldId="2147483660"/>
            <pc:sldLayoutMk cId="895852067" sldId="2147483663"/>
          </pc:sldLayoutMkLst>
          <pc:spChg chg="mod">
            <ac:chgData name="Franziska Händschel" userId="e2149472-3187-4d00-b16a-a19eff6fc04a" providerId="ADAL" clId="{8B23820F-6DC0-4790-B91C-6A99306BFEE6}" dt="2024-01-30T10:32:49.705" v="15" actId="20577"/>
            <ac:spMkLst>
              <pc:docMk/>
              <pc:sldMasterMk cId="2436609279" sldId="2147483660"/>
              <pc:sldLayoutMk cId="895852067" sldId="2147483663"/>
              <ac:spMk id="9" creationId="{88E0BCFD-70D6-BB53-003B-9CC4F2C88CB4}"/>
            </ac:spMkLst>
          </pc:spChg>
        </pc:sldLayoutChg>
        <pc:sldLayoutChg chg="addSp delSp modSp mod">
          <pc:chgData name="Franziska Händschel" userId="e2149472-3187-4d00-b16a-a19eff6fc04a" providerId="ADAL" clId="{8B23820F-6DC0-4790-B91C-6A99306BFEE6}" dt="2024-01-31T14:04:35.420" v="94" actId="20577"/>
          <pc:sldLayoutMkLst>
            <pc:docMk/>
            <pc:sldMasterMk cId="2436609279" sldId="2147483660"/>
            <pc:sldLayoutMk cId="2956458864" sldId="2147483666"/>
          </pc:sldLayoutMkLst>
          <pc:spChg chg="add mod">
            <ac:chgData name="Franziska Händschel" userId="e2149472-3187-4d00-b16a-a19eff6fc04a" providerId="ADAL" clId="{8B23820F-6DC0-4790-B91C-6A99306BFEE6}" dt="2024-01-31T09:45:36.585" v="22" actId="20577"/>
            <ac:spMkLst>
              <pc:docMk/>
              <pc:sldMasterMk cId="2436609279" sldId="2147483660"/>
              <pc:sldLayoutMk cId="2956458864" sldId="2147483666"/>
              <ac:spMk id="2" creationId="{A34994D6-17EB-B159-81DA-25ADF929D62B}"/>
            </ac:spMkLst>
          </pc:spChg>
          <pc:spChg chg="mod">
            <ac:chgData name="Franziska Händschel" userId="e2149472-3187-4d00-b16a-a19eff6fc04a" providerId="ADAL" clId="{8B23820F-6DC0-4790-B91C-6A99306BFEE6}" dt="2024-01-31T14:04:35.420" v="94" actId="20577"/>
            <ac:spMkLst>
              <pc:docMk/>
              <pc:sldMasterMk cId="2436609279" sldId="2147483660"/>
              <pc:sldLayoutMk cId="2956458864" sldId="2147483666"/>
              <ac:spMk id="7" creationId="{4F8215C2-A12A-8C12-F32D-DEB75F8F19FE}"/>
            </ac:spMkLst>
          </pc:spChg>
          <pc:spChg chg="del">
            <ac:chgData name="Franziska Händschel" userId="e2149472-3187-4d00-b16a-a19eff6fc04a" providerId="ADAL" clId="{8B23820F-6DC0-4790-B91C-6A99306BFEE6}" dt="2024-01-31T09:45:34.001" v="20" actId="478"/>
            <ac:spMkLst>
              <pc:docMk/>
              <pc:sldMasterMk cId="2436609279" sldId="2147483660"/>
              <pc:sldLayoutMk cId="2956458864" sldId="2147483666"/>
              <ac:spMk id="8" creationId="{70F000F8-E283-417D-4345-29CE7166743E}"/>
            </ac:spMkLst>
          </pc:spChg>
          <pc:spChg chg="mod">
            <ac:chgData name="Franziska Händschel" userId="e2149472-3187-4d00-b16a-a19eff6fc04a" providerId="ADAL" clId="{8B23820F-6DC0-4790-B91C-6A99306BFEE6}" dt="2024-01-30T10:33:19.118" v="16" actId="20577"/>
            <ac:spMkLst>
              <pc:docMk/>
              <pc:sldMasterMk cId="2436609279" sldId="2147483660"/>
              <pc:sldLayoutMk cId="2956458864" sldId="2147483666"/>
              <ac:spMk id="10" creationId="{A8A02B5F-1106-82B3-187F-DEC7D65D2958}"/>
            </ac:spMkLst>
          </pc:spChg>
        </pc:sldLayoutChg>
        <pc:sldLayoutChg chg="addSp delSp modSp mod">
          <pc:chgData name="Franziska Händschel" userId="e2149472-3187-4d00-b16a-a19eff6fc04a" providerId="ADAL" clId="{8B23820F-6DC0-4790-B91C-6A99306BFEE6}" dt="2024-01-31T09:45:44.701" v="27" actId="20577"/>
          <pc:sldLayoutMkLst>
            <pc:docMk/>
            <pc:sldMasterMk cId="2436609279" sldId="2147483660"/>
            <pc:sldLayoutMk cId="2019634000" sldId="2147483667"/>
          </pc:sldLayoutMkLst>
          <pc:spChg chg="add mod">
            <ac:chgData name="Franziska Händschel" userId="e2149472-3187-4d00-b16a-a19eff6fc04a" providerId="ADAL" clId="{8B23820F-6DC0-4790-B91C-6A99306BFEE6}" dt="2024-01-31T09:45:44.701" v="27" actId="20577"/>
            <ac:spMkLst>
              <pc:docMk/>
              <pc:sldMasterMk cId="2436609279" sldId="2147483660"/>
              <pc:sldLayoutMk cId="2019634000" sldId="2147483667"/>
              <ac:spMk id="2" creationId="{59A07AF9-4F22-F778-F765-66BD561C76AC}"/>
            </ac:spMkLst>
          </pc:spChg>
          <pc:spChg chg="del">
            <ac:chgData name="Franziska Händschel" userId="e2149472-3187-4d00-b16a-a19eff6fc04a" providerId="ADAL" clId="{8B23820F-6DC0-4790-B91C-6A99306BFEE6}" dt="2024-01-31T09:45:39.850" v="23" actId="478"/>
            <ac:spMkLst>
              <pc:docMk/>
              <pc:sldMasterMk cId="2436609279" sldId="2147483660"/>
              <pc:sldLayoutMk cId="2019634000" sldId="2147483667"/>
              <ac:spMk id="5" creationId="{4C419FCC-F55B-F93E-B858-ED389E070D7D}"/>
            </ac:spMkLst>
          </pc:spChg>
        </pc:sldLayoutChg>
        <pc:sldLayoutChg chg="addSp delSp modSp mod">
          <pc:chgData name="Franziska Händschel" userId="e2149472-3187-4d00-b16a-a19eff6fc04a" providerId="ADAL" clId="{8B23820F-6DC0-4790-B91C-6A99306BFEE6}" dt="2024-01-31T09:45:53.095" v="32" actId="20577"/>
          <pc:sldLayoutMkLst>
            <pc:docMk/>
            <pc:sldMasterMk cId="2436609279" sldId="2147483660"/>
            <pc:sldLayoutMk cId="4124173424" sldId="2147483668"/>
          </pc:sldLayoutMkLst>
          <pc:spChg chg="add mod">
            <ac:chgData name="Franziska Händschel" userId="e2149472-3187-4d00-b16a-a19eff6fc04a" providerId="ADAL" clId="{8B23820F-6DC0-4790-B91C-6A99306BFEE6}" dt="2024-01-31T09:45:53.095" v="32" actId="20577"/>
            <ac:spMkLst>
              <pc:docMk/>
              <pc:sldMasterMk cId="2436609279" sldId="2147483660"/>
              <pc:sldLayoutMk cId="4124173424" sldId="2147483668"/>
              <ac:spMk id="2" creationId="{197C529B-6B9A-8C6B-4932-A5D361CB6E48}"/>
            </ac:spMkLst>
          </pc:spChg>
          <pc:spChg chg="del">
            <ac:chgData name="Franziska Händschel" userId="e2149472-3187-4d00-b16a-a19eff6fc04a" providerId="ADAL" clId="{8B23820F-6DC0-4790-B91C-6A99306BFEE6}" dt="2024-01-31T09:45:48.702" v="28" actId="478"/>
            <ac:spMkLst>
              <pc:docMk/>
              <pc:sldMasterMk cId="2436609279" sldId="2147483660"/>
              <pc:sldLayoutMk cId="4124173424" sldId="2147483668"/>
              <ac:spMk id="8" creationId="{610E3509-7660-72FD-DF54-24FF83E35BAD}"/>
            </ac:spMkLst>
          </pc:spChg>
        </pc:sldLayoutChg>
        <pc:sldLayoutChg chg="addSp delSp modSp mod">
          <pc:chgData name="Franziska Händschel" userId="e2149472-3187-4d00-b16a-a19eff6fc04a" providerId="ADAL" clId="{8B23820F-6DC0-4790-B91C-6A99306BFEE6}" dt="2024-01-31T15:27:53.203" v="96" actId="21"/>
          <pc:sldLayoutMkLst>
            <pc:docMk/>
            <pc:sldMasterMk cId="2436609279" sldId="2147483660"/>
            <pc:sldLayoutMk cId="1879408552" sldId="2147483669"/>
          </pc:sldLayoutMkLst>
          <pc:spChg chg="add mod">
            <ac:chgData name="Franziska Händschel" userId="e2149472-3187-4d00-b16a-a19eff6fc04a" providerId="ADAL" clId="{8B23820F-6DC0-4790-B91C-6A99306BFEE6}" dt="2024-01-31T09:46:07.374" v="39" actId="20577"/>
            <ac:spMkLst>
              <pc:docMk/>
              <pc:sldMasterMk cId="2436609279" sldId="2147483660"/>
              <pc:sldLayoutMk cId="1879408552" sldId="2147483669"/>
              <ac:spMk id="2" creationId="{6DAEC980-9781-CB59-8138-6A1AFDF62577}"/>
            </ac:spMkLst>
          </pc:spChg>
          <pc:spChg chg="mod">
            <ac:chgData name="Franziska Händschel" userId="e2149472-3187-4d00-b16a-a19eff6fc04a" providerId="ADAL" clId="{8B23820F-6DC0-4790-B91C-6A99306BFEE6}" dt="2024-01-30T10:33:27.297" v="17" actId="20577"/>
            <ac:spMkLst>
              <pc:docMk/>
              <pc:sldMasterMk cId="2436609279" sldId="2147483660"/>
              <pc:sldLayoutMk cId="1879408552" sldId="2147483669"/>
              <ac:spMk id="8" creationId="{C198A9B0-CEC1-F7F1-E9E1-7E0C98E3026C}"/>
            </ac:spMkLst>
          </pc:spChg>
          <pc:spChg chg="del">
            <ac:chgData name="Franziska Händschel" userId="e2149472-3187-4d00-b16a-a19eff6fc04a" providerId="ADAL" clId="{8B23820F-6DC0-4790-B91C-6A99306BFEE6}" dt="2024-01-31T09:45:59.537" v="33" actId="478"/>
            <ac:spMkLst>
              <pc:docMk/>
              <pc:sldMasterMk cId="2436609279" sldId="2147483660"/>
              <pc:sldLayoutMk cId="1879408552" sldId="2147483669"/>
              <ac:spMk id="17" creationId="{CF220EA1-BFC8-8B77-F373-14F43E321187}"/>
            </ac:spMkLst>
          </pc:spChg>
          <pc:graphicFrameChg chg="del modGraphic">
            <ac:chgData name="Franziska Händschel" userId="e2149472-3187-4d00-b16a-a19eff6fc04a" providerId="ADAL" clId="{8B23820F-6DC0-4790-B91C-6A99306BFEE6}" dt="2024-01-31T15:27:53.203" v="96" actId="21"/>
            <ac:graphicFrameMkLst>
              <pc:docMk/>
              <pc:sldMasterMk cId="2436609279" sldId="2147483660"/>
              <pc:sldLayoutMk cId="1879408552" sldId="2147483669"/>
              <ac:graphicFrameMk id="13" creationId="{5AFA470E-FC7F-F552-6BED-8D279C011999}"/>
            </ac:graphicFrameMkLst>
          </pc:graphicFrameChg>
        </pc:sldLayoutChg>
        <pc:sldLayoutChg chg="addSp delSp modSp mod">
          <pc:chgData name="Franziska Händschel" userId="e2149472-3187-4d00-b16a-a19eff6fc04a" providerId="ADAL" clId="{8B23820F-6DC0-4790-B91C-6A99306BFEE6}" dt="2024-01-31T15:28:16.633" v="101" actId="21"/>
          <pc:sldLayoutMkLst>
            <pc:docMk/>
            <pc:sldMasterMk cId="2436609279" sldId="2147483660"/>
            <pc:sldLayoutMk cId="466601785" sldId="2147483670"/>
          </pc:sldLayoutMkLst>
          <pc:spChg chg="add mod">
            <ac:chgData name="Franziska Händschel" userId="e2149472-3187-4d00-b16a-a19eff6fc04a" providerId="ADAL" clId="{8B23820F-6DC0-4790-B91C-6A99306BFEE6}" dt="2024-01-31T09:46:16.316" v="43" actId="20577"/>
            <ac:spMkLst>
              <pc:docMk/>
              <pc:sldMasterMk cId="2436609279" sldId="2147483660"/>
              <pc:sldLayoutMk cId="466601785" sldId="2147483670"/>
              <ac:spMk id="2" creationId="{77012372-DFA4-739B-428B-311E473A5104}"/>
            </ac:spMkLst>
          </pc:spChg>
          <pc:spChg chg="del">
            <ac:chgData name="Franziska Händschel" userId="e2149472-3187-4d00-b16a-a19eff6fc04a" providerId="ADAL" clId="{8B23820F-6DC0-4790-B91C-6A99306BFEE6}" dt="2024-01-31T09:46:13.170" v="40" actId="478"/>
            <ac:spMkLst>
              <pc:docMk/>
              <pc:sldMasterMk cId="2436609279" sldId="2147483660"/>
              <pc:sldLayoutMk cId="466601785" sldId="2147483670"/>
              <ac:spMk id="17" creationId="{34CBFB00-3B09-F235-99D8-3EDEB3D72CEC}"/>
            </ac:spMkLst>
          </pc:spChg>
          <pc:graphicFrameChg chg="del modGraphic">
            <ac:chgData name="Franziska Händschel" userId="e2149472-3187-4d00-b16a-a19eff6fc04a" providerId="ADAL" clId="{8B23820F-6DC0-4790-B91C-6A99306BFEE6}" dt="2024-01-31T15:28:16.633" v="101" actId="21"/>
            <ac:graphicFrameMkLst>
              <pc:docMk/>
              <pc:sldMasterMk cId="2436609279" sldId="2147483660"/>
              <pc:sldLayoutMk cId="466601785" sldId="2147483670"/>
              <ac:graphicFrameMk id="7" creationId="{777D409F-45ED-541B-94B0-826F34922B31}"/>
            </ac:graphicFrameMkLst>
          </pc:graphicFrameChg>
        </pc:sldLayoutChg>
        <pc:sldLayoutChg chg="addSp delSp modSp mod">
          <pc:chgData name="Franziska Händschel" userId="e2149472-3187-4d00-b16a-a19eff6fc04a" providerId="ADAL" clId="{8B23820F-6DC0-4790-B91C-6A99306BFEE6}" dt="2024-01-31T15:28:29.532" v="103" actId="21"/>
          <pc:sldLayoutMkLst>
            <pc:docMk/>
            <pc:sldMasterMk cId="2436609279" sldId="2147483660"/>
            <pc:sldLayoutMk cId="1404276290" sldId="2147483671"/>
          </pc:sldLayoutMkLst>
          <pc:spChg chg="add mod">
            <ac:chgData name="Franziska Händschel" userId="e2149472-3187-4d00-b16a-a19eff6fc04a" providerId="ADAL" clId="{8B23820F-6DC0-4790-B91C-6A99306BFEE6}" dt="2024-01-31T09:46:23.516" v="47" actId="20577"/>
            <ac:spMkLst>
              <pc:docMk/>
              <pc:sldMasterMk cId="2436609279" sldId="2147483660"/>
              <pc:sldLayoutMk cId="1404276290" sldId="2147483671"/>
              <ac:spMk id="2" creationId="{E9B70379-A732-80EF-8F2F-2BD66CF83F2B}"/>
            </ac:spMkLst>
          </pc:spChg>
          <pc:spChg chg="del">
            <ac:chgData name="Franziska Händschel" userId="e2149472-3187-4d00-b16a-a19eff6fc04a" providerId="ADAL" clId="{8B23820F-6DC0-4790-B91C-6A99306BFEE6}" dt="2024-01-31T09:46:21.055" v="44" actId="478"/>
            <ac:spMkLst>
              <pc:docMk/>
              <pc:sldMasterMk cId="2436609279" sldId="2147483660"/>
              <pc:sldLayoutMk cId="1404276290" sldId="2147483671"/>
              <ac:spMk id="11" creationId="{EFE3EFC2-660A-F43B-54F7-A6C1FEC4E81E}"/>
            </ac:spMkLst>
          </pc:spChg>
          <pc:graphicFrameChg chg="del">
            <ac:chgData name="Franziska Händschel" userId="e2149472-3187-4d00-b16a-a19eff6fc04a" providerId="ADAL" clId="{8B23820F-6DC0-4790-B91C-6A99306BFEE6}" dt="2024-01-31T15:28:29.532" v="103" actId="21"/>
            <ac:graphicFrameMkLst>
              <pc:docMk/>
              <pc:sldMasterMk cId="2436609279" sldId="2147483660"/>
              <pc:sldLayoutMk cId="1404276290" sldId="2147483671"/>
              <ac:graphicFrameMk id="12" creationId="{1E550E99-C0F2-9A3A-9444-A428EB05BAC7}"/>
            </ac:graphicFrameMkLst>
          </pc:graphicFrameChg>
        </pc:sldLayoutChg>
        <pc:sldLayoutChg chg="addSp delSp modSp mod">
          <pc:chgData name="Franziska Händschel" userId="e2149472-3187-4d00-b16a-a19eff6fc04a" providerId="ADAL" clId="{8B23820F-6DC0-4790-B91C-6A99306BFEE6}" dt="2024-01-31T15:28:50.414" v="107" actId="21"/>
          <pc:sldLayoutMkLst>
            <pc:docMk/>
            <pc:sldMasterMk cId="2436609279" sldId="2147483660"/>
            <pc:sldLayoutMk cId="2586397264" sldId="2147483672"/>
          </pc:sldLayoutMkLst>
          <pc:spChg chg="add mod">
            <ac:chgData name="Franziska Händschel" userId="e2149472-3187-4d00-b16a-a19eff6fc04a" providerId="ADAL" clId="{8B23820F-6DC0-4790-B91C-6A99306BFEE6}" dt="2024-01-31T09:46:31.127" v="51" actId="20577"/>
            <ac:spMkLst>
              <pc:docMk/>
              <pc:sldMasterMk cId="2436609279" sldId="2147483660"/>
              <pc:sldLayoutMk cId="2586397264" sldId="2147483672"/>
              <ac:spMk id="3" creationId="{D5FAFC73-C843-0280-2265-018ACA8F4811}"/>
            </ac:spMkLst>
          </pc:spChg>
          <pc:spChg chg="del">
            <ac:chgData name="Franziska Händschel" userId="e2149472-3187-4d00-b16a-a19eff6fc04a" providerId="ADAL" clId="{8B23820F-6DC0-4790-B91C-6A99306BFEE6}" dt="2024-01-31T09:46:28.549" v="48" actId="478"/>
            <ac:spMkLst>
              <pc:docMk/>
              <pc:sldMasterMk cId="2436609279" sldId="2147483660"/>
              <pc:sldLayoutMk cId="2586397264" sldId="2147483672"/>
              <ac:spMk id="6" creationId="{489FAF46-0DC7-0C8E-2A63-201F3D41C3C8}"/>
            </ac:spMkLst>
          </pc:spChg>
          <pc:graphicFrameChg chg="del modGraphic">
            <ac:chgData name="Franziska Händschel" userId="e2149472-3187-4d00-b16a-a19eff6fc04a" providerId="ADAL" clId="{8B23820F-6DC0-4790-B91C-6A99306BFEE6}" dt="2024-01-31T15:28:50.414" v="107" actId="21"/>
            <ac:graphicFrameMkLst>
              <pc:docMk/>
              <pc:sldMasterMk cId="2436609279" sldId="2147483660"/>
              <pc:sldLayoutMk cId="2586397264" sldId="2147483672"/>
              <ac:graphicFrameMk id="7" creationId="{632CC5B2-0524-7AB3-F4FE-F07C9D580A6E}"/>
            </ac:graphicFrameMkLst>
          </pc:graphicFrameChg>
        </pc:sldLayoutChg>
        <pc:sldLayoutChg chg="addSp delSp modSp mod">
          <pc:chgData name="Franziska Händschel" userId="e2149472-3187-4d00-b16a-a19eff6fc04a" providerId="ADAL" clId="{8B23820F-6DC0-4790-B91C-6A99306BFEE6}" dt="2024-01-31T09:46:40.451" v="57" actId="20577"/>
          <pc:sldLayoutMkLst>
            <pc:docMk/>
            <pc:sldMasterMk cId="2436609279" sldId="2147483660"/>
            <pc:sldLayoutMk cId="3777295832" sldId="2147483673"/>
          </pc:sldLayoutMkLst>
          <pc:spChg chg="add mod">
            <ac:chgData name="Franziska Händschel" userId="e2149472-3187-4d00-b16a-a19eff6fc04a" providerId="ADAL" clId="{8B23820F-6DC0-4790-B91C-6A99306BFEE6}" dt="2024-01-31T09:46:40.451" v="57" actId="20577"/>
            <ac:spMkLst>
              <pc:docMk/>
              <pc:sldMasterMk cId="2436609279" sldId="2147483660"/>
              <pc:sldLayoutMk cId="3777295832" sldId="2147483673"/>
              <ac:spMk id="2" creationId="{8343AD53-B3F6-F9E3-5B3C-27C08D1DCB5C}"/>
            </ac:spMkLst>
          </pc:spChg>
          <pc:spChg chg="mod">
            <ac:chgData name="Franziska Händschel" userId="e2149472-3187-4d00-b16a-a19eff6fc04a" providerId="ADAL" clId="{8B23820F-6DC0-4790-B91C-6A99306BFEE6}" dt="2024-01-30T10:33:36.280" v="18" actId="20577"/>
            <ac:spMkLst>
              <pc:docMk/>
              <pc:sldMasterMk cId="2436609279" sldId="2147483660"/>
              <pc:sldLayoutMk cId="3777295832" sldId="2147483673"/>
              <ac:spMk id="3" creationId="{867438A1-7440-D17D-42C5-8AFAE2BD4AE1}"/>
            </ac:spMkLst>
          </pc:spChg>
          <pc:spChg chg="del">
            <ac:chgData name="Franziska Händschel" userId="e2149472-3187-4d00-b16a-a19eff6fc04a" providerId="ADAL" clId="{8B23820F-6DC0-4790-B91C-6A99306BFEE6}" dt="2024-01-31T09:46:36.265" v="52" actId="478"/>
            <ac:spMkLst>
              <pc:docMk/>
              <pc:sldMasterMk cId="2436609279" sldId="2147483660"/>
              <pc:sldLayoutMk cId="3777295832" sldId="2147483673"/>
              <ac:spMk id="8" creationId="{6DA5816D-D762-F8B4-C6A6-D87BB4E5E5EC}"/>
            </ac:spMkLst>
          </pc:spChg>
        </pc:sldLayoutChg>
        <pc:sldLayoutChg chg="addSp delSp modSp mod">
          <pc:chgData name="Franziska Händschel" userId="e2149472-3187-4d00-b16a-a19eff6fc04a" providerId="ADAL" clId="{8B23820F-6DC0-4790-B91C-6A99306BFEE6}" dt="2024-01-31T09:46:48.173" v="61" actId="20577"/>
          <pc:sldLayoutMkLst>
            <pc:docMk/>
            <pc:sldMasterMk cId="2436609279" sldId="2147483660"/>
            <pc:sldLayoutMk cId="1198309297" sldId="2147483674"/>
          </pc:sldLayoutMkLst>
          <pc:spChg chg="add mod">
            <ac:chgData name="Franziska Händschel" userId="e2149472-3187-4d00-b16a-a19eff6fc04a" providerId="ADAL" clId="{8B23820F-6DC0-4790-B91C-6A99306BFEE6}" dt="2024-01-31T09:46:48.173" v="61" actId="20577"/>
            <ac:spMkLst>
              <pc:docMk/>
              <pc:sldMasterMk cId="2436609279" sldId="2147483660"/>
              <pc:sldLayoutMk cId="1198309297" sldId="2147483674"/>
              <ac:spMk id="2" creationId="{11358FAF-4C92-F0FB-E3CC-09F43DD5F572}"/>
            </ac:spMkLst>
          </pc:spChg>
          <pc:spChg chg="del">
            <ac:chgData name="Franziska Händschel" userId="e2149472-3187-4d00-b16a-a19eff6fc04a" providerId="ADAL" clId="{8B23820F-6DC0-4790-B91C-6A99306BFEE6}" dt="2024-01-31T09:46:45.647" v="58" actId="478"/>
            <ac:spMkLst>
              <pc:docMk/>
              <pc:sldMasterMk cId="2436609279" sldId="2147483660"/>
              <pc:sldLayoutMk cId="1198309297" sldId="2147483674"/>
              <ac:spMk id="7" creationId="{B1B93A86-CE31-FC3F-5C24-8839C37E2D51}"/>
            </ac:spMkLst>
          </pc:spChg>
        </pc:sldLayoutChg>
        <pc:sldLayoutChg chg="addSp delSp modSp mod">
          <pc:chgData name="Franziska Händschel" userId="e2149472-3187-4d00-b16a-a19eff6fc04a" providerId="ADAL" clId="{8B23820F-6DC0-4790-B91C-6A99306BFEE6}" dt="2024-01-31T09:46:54.904" v="65" actId="20577"/>
          <pc:sldLayoutMkLst>
            <pc:docMk/>
            <pc:sldMasterMk cId="2436609279" sldId="2147483660"/>
            <pc:sldLayoutMk cId="1900920730" sldId="2147483675"/>
          </pc:sldLayoutMkLst>
          <pc:spChg chg="add mod">
            <ac:chgData name="Franziska Händschel" userId="e2149472-3187-4d00-b16a-a19eff6fc04a" providerId="ADAL" clId="{8B23820F-6DC0-4790-B91C-6A99306BFEE6}" dt="2024-01-31T09:46:54.904" v="65" actId="20577"/>
            <ac:spMkLst>
              <pc:docMk/>
              <pc:sldMasterMk cId="2436609279" sldId="2147483660"/>
              <pc:sldLayoutMk cId="1900920730" sldId="2147483675"/>
              <ac:spMk id="2" creationId="{FAB582CF-652B-86E6-A0EE-56768F4DE52D}"/>
            </ac:spMkLst>
          </pc:spChg>
          <pc:spChg chg="del">
            <ac:chgData name="Franziska Händschel" userId="e2149472-3187-4d00-b16a-a19eff6fc04a" providerId="ADAL" clId="{8B23820F-6DC0-4790-B91C-6A99306BFEE6}" dt="2024-01-31T09:46:52.453" v="62" actId="478"/>
            <ac:spMkLst>
              <pc:docMk/>
              <pc:sldMasterMk cId="2436609279" sldId="2147483660"/>
              <pc:sldLayoutMk cId="1900920730" sldId="2147483675"/>
              <ac:spMk id="4" creationId="{30FDAA14-DF71-4163-9F66-89DAC857D53E}"/>
            </ac:spMkLst>
          </pc:spChg>
          <pc:spChg chg="mod">
            <ac:chgData name="Franziska Händschel" userId="e2149472-3187-4d00-b16a-a19eff6fc04a" providerId="ADAL" clId="{8B23820F-6DC0-4790-B91C-6A99306BFEE6}" dt="2024-01-30T10:33:43.980" v="19" actId="20577"/>
            <ac:spMkLst>
              <pc:docMk/>
              <pc:sldMasterMk cId="2436609279" sldId="2147483660"/>
              <pc:sldLayoutMk cId="1900920730" sldId="2147483675"/>
              <ac:spMk id="6" creationId="{2A742EBF-03F8-112B-43CA-30DA5F5938B9}"/>
            </ac:spMkLst>
          </pc:spChg>
        </pc:sldLayoutChg>
        <pc:sldLayoutChg chg="addSp delSp modSp mod">
          <pc:chgData name="Franziska Händschel" userId="e2149472-3187-4d00-b16a-a19eff6fc04a" providerId="ADAL" clId="{8B23820F-6DC0-4790-B91C-6A99306BFEE6}" dt="2024-01-31T09:47:04.113" v="73" actId="20577"/>
          <pc:sldLayoutMkLst>
            <pc:docMk/>
            <pc:sldMasterMk cId="2436609279" sldId="2147483660"/>
            <pc:sldLayoutMk cId="762425156" sldId="2147483676"/>
          </pc:sldLayoutMkLst>
          <pc:spChg chg="add mod">
            <ac:chgData name="Franziska Händschel" userId="e2149472-3187-4d00-b16a-a19eff6fc04a" providerId="ADAL" clId="{8B23820F-6DC0-4790-B91C-6A99306BFEE6}" dt="2024-01-31T09:47:04.113" v="73" actId="20577"/>
            <ac:spMkLst>
              <pc:docMk/>
              <pc:sldMasterMk cId="2436609279" sldId="2147483660"/>
              <pc:sldLayoutMk cId="762425156" sldId="2147483676"/>
              <ac:spMk id="2" creationId="{2071A153-6700-0B48-7954-C5F22C242994}"/>
            </ac:spMkLst>
          </pc:spChg>
          <pc:spChg chg="del">
            <ac:chgData name="Franziska Händschel" userId="e2149472-3187-4d00-b16a-a19eff6fc04a" providerId="ADAL" clId="{8B23820F-6DC0-4790-B91C-6A99306BFEE6}" dt="2024-01-31T09:46:59.005" v="66" actId="478"/>
            <ac:spMkLst>
              <pc:docMk/>
              <pc:sldMasterMk cId="2436609279" sldId="2147483660"/>
              <pc:sldLayoutMk cId="762425156" sldId="2147483676"/>
              <ac:spMk id="3" creationId="{A1FEB7BE-5242-5CE5-E6DD-6FE984C0C828}"/>
            </ac:spMkLst>
          </pc:spChg>
        </pc:sldLayoutChg>
        <pc:sldLayoutChg chg="addSp modSp mod">
          <pc:chgData name="Franziska Händschel" userId="e2149472-3187-4d00-b16a-a19eff6fc04a" providerId="ADAL" clId="{8B23820F-6DC0-4790-B91C-6A99306BFEE6}" dt="2024-01-31T09:47:13.851" v="78" actId="20577"/>
          <pc:sldLayoutMkLst>
            <pc:docMk/>
            <pc:sldMasterMk cId="2436609279" sldId="2147483660"/>
            <pc:sldLayoutMk cId="2219215594" sldId="2147483677"/>
          </pc:sldLayoutMkLst>
          <pc:spChg chg="add mod">
            <ac:chgData name="Franziska Händschel" userId="e2149472-3187-4d00-b16a-a19eff6fc04a" providerId="ADAL" clId="{8B23820F-6DC0-4790-B91C-6A99306BFEE6}" dt="2024-01-31T09:47:13.851" v="78" actId="20577"/>
            <ac:spMkLst>
              <pc:docMk/>
              <pc:sldMasterMk cId="2436609279" sldId="2147483660"/>
              <pc:sldLayoutMk cId="2219215594" sldId="2147483677"/>
              <ac:spMk id="2" creationId="{72E80F7C-FBE5-039D-AA88-F515D90DDFDF}"/>
            </ac:spMkLst>
          </pc:spChg>
        </pc:sldLayoutChg>
        <pc:sldLayoutChg chg="addSp delSp modSp mod">
          <pc:chgData name="Franziska Händschel" userId="e2149472-3187-4d00-b16a-a19eff6fc04a" providerId="ADAL" clId="{8B23820F-6DC0-4790-B91C-6A99306BFEE6}" dt="2024-01-31T09:47:21.175" v="82" actId="20577"/>
          <pc:sldLayoutMkLst>
            <pc:docMk/>
            <pc:sldMasterMk cId="2436609279" sldId="2147483660"/>
            <pc:sldLayoutMk cId="3080264857" sldId="2147483678"/>
          </pc:sldLayoutMkLst>
          <pc:spChg chg="add mod">
            <ac:chgData name="Franziska Händschel" userId="e2149472-3187-4d00-b16a-a19eff6fc04a" providerId="ADAL" clId="{8B23820F-6DC0-4790-B91C-6A99306BFEE6}" dt="2024-01-31T09:47:21.175" v="82" actId="20577"/>
            <ac:spMkLst>
              <pc:docMk/>
              <pc:sldMasterMk cId="2436609279" sldId="2147483660"/>
              <pc:sldLayoutMk cId="3080264857" sldId="2147483678"/>
              <ac:spMk id="2" creationId="{402D8CF5-115A-AD05-C61E-BC6863B8E6FE}"/>
            </ac:spMkLst>
          </pc:spChg>
          <pc:spChg chg="del">
            <ac:chgData name="Franziska Händschel" userId="e2149472-3187-4d00-b16a-a19eff6fc04a" providerId="ADAL" clId="{8B23820F-6DC0-4790-B91C-6A99306BFEE6}" dt="2024-01-31T09:47:18.748" v="79" actId="478"/>
            <ac:spMkLst>
              <pc:docMk/>
              <pc:sldMasterMk cId="2436609279" sldId="2147483660"/>
              <pc:sldLayoutMk cId="3080264857" sldId="2147483678"/>
              <ac:spMk id="12" creationId="{4F4FE3E1-E4E8-6FD5-5CB4-A57D62C53F48}"/>
            </ac:spMkLst>
          </pc:spChg>
        </pc:sldLayoutChg>
        <pc:sldLayoutChg chg="addSp delSp modSp mod">
          <pc:chgData name="Franziska Händschel" userId="e2149472-3187-4d00-b16a-a19eff6fc04a" providerId="ADAL" clId="{8B23820F-6DC0-4790-B91C-6A99306BFEE6}" dt="2024-01-31T09:47:27.365" v="86" actId="20577"/>
          <pc:sldLayoutMkLst>
            <pc:docMk/>
            <pc:sldMasterMk cId="2436609279" sldId="2147483660"/>
            <pc:sldLayoutMk cId="1896935976" sldId="2147483679"/>
          </pc:sldLayoutMkLst>
          <pc:spChg chg="add mod">
            <ac:chgData name="Franziska Händschel" userId="e2149472-3187-4d00-b16a-a19eff6fc04a" providerId="ADAL" clId="{8B23820F-6DC0-4790-B91C-6A99306BFEE6}" dt="2024-01-31T09:47:27.365" v="86" actId="20577"/>
            <ac:spMkLst>
              <pc:docMk/>
              <pc:sldMasterMk cId="2436609279" sldId="2147483660"/>
              <pc:sldLayoutMk cId="1896935976" sldId="2147483679"/>
              <ac:spMk id="2" creationId="{96202A75-2B3F-ED94-68A5-AF3DEA3BFDB0}"/>
            </ac:spMkLst>
          </pc:spChg>
          <pc:spChg chg="del">
            <ac:chgData name="Franziska Händschel" userId="e2149472-3187-4d00-b16a-a19eff6fc04a" providerId="ADAL" clId="{8B23820F-6DC0-4790-B91C-6A99306BFEE6}" dt="2024-01-31T09:47:24.584" v="83" actId="478"/>
            <ac:spMkLst>
              <pc:docMk/>
              <pc:sldMasterMk cId="2436609279" sldId="2147483660"/>
              <pc:sldLayoutMk cId="1896935976" sldId="2147483679"/>
              <ac:spMk id="12" creationId="{39A2AFAD-B8F3-1804-D845-5DC1B20A4A9B}"/>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ergie sparen | Lehrkräftematerial Titelblat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19EDD82-2697-326B-F326-39AB2A9A270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6">
            <a:extLst>
              <a:ext uri="{FF2B5EF4-FFF2-40B4-BE49-F238E27FC236}">
                <a16:creationId xmlns:a16="http://schemas.microsoft.com/office/drawing/2014/main" id="{B3D3C18D-95E1-755B-D102-22B083886F01}"/>
              </a:ext>
            </a:extLst>
          </p:cNvPr>
          <p:cNvSpPr/>
          <p:nvPr userDrawn="1"/>
        </p:nvSpPr>
        <p:spPr>
          <a:xfrm>
            <a:off x="0" y="4203510"/>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Energie sparen</a:t>
            </a:r>
          </a:p>
          <a:p>
            <a:pPr defTabSz="493456">
              <a:defRPr/>
            </a:pPr>
            <a:r>
              <a:rPr lang="de-DE" sz="3454" b="1" dirty="0">
                <a:solidFill>
                  <a:srgbClr val="FFFFFF"/>
                </a:solidFill>
                <a:latin typeface="Helvetica" panose="020B0604020202020204" pitchFamily="34" charset="0"/>
                <a:cs typeface="Helvetica" panose="020B0604020202020204" pitchFamily="34" charset="0"/>
              </a:rPr>
              <a:t>Den bewussten Umgang mit Energie spielerisch erlernen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pic>
        <p:nvPicPr>
          <p:cNvPr id="11" name="Grafik 10">
            <a:extLst>
              <a:ext uri="{FF2B5EF4-FFF2-40B4-BE49-F238E27FC236}">
                <a16:creationId xmlns:a16="http://schemas.microsoft.com/office/drawing/2014/main" id="{CD0D92CF-0FE4-439D-E8B8-DE84DDB1F02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54419" y="1556931"/>
            <a:ext cx="3889585" cy="2767824"/>
          </a:xfrm>
          <a:prstGeom prst="rect">
            <a:avLst/>
          </a:prstGeom>
        </p:spPr>
      </p:pic>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b 2/4">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2" name="Rechteck: abgerundete Ecken 11">
            <a:extLst>
              <a:ext uri="{FF2B5EF4-FFF2-40B4-BE49-F238E27FC236}">
                <a16:creationId xmlns:a16="http://schemas.microsoft.com/office/drawing/2014/main" id="{D4FDCE6D-8586-BDF2-A8EB-ACD2CF418FC1}"/>
              </a:ext>
            </a:extLst>
          </p:cNvPr>
          <p:cNvSpPr/>
          <p:nvPr userDrawn="1"/>
        </p:nvSpPr>
        <p:spPr>
          <a:xfrm>
            <a:off x="2007563" y="2168182"/>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E-3</a:t>
            </a:r>
          </a:p>
        </p:txBody>
      </p:sp>
      <p:sp>
        <p:nvSpPr>
          <p:cNvPr id="13" name="Rechteck: abgerundete Ecken 12">
            <a:extLst>
              <a:ext uri="{FF2B5EF4-FFF2-40B4-BE49-F238E27FC236}">
                <a16:creationId xmlns:a16="http://schemas.microsoft.com/office/drawing/2014/main" id="{88915FDD-FE44-6DC4-028B-72C099AB13DE}"/>
              </a:ext>
            </a:extLst>
          </p:cNvPr>
          <p:cNvSpPr/>
          <p:nvPr userDrawn="1"/>
        </p:nvSpPr>
        <p:spPr>
          <a:xfrm>
            <a:off x="2007563" y="2587124"/>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E-c</a:t>
            </a:r>
          </a:p>
        </p:txBody>
      </p:sp>
      <p:sp>
        <p:nvSpPr>
          <p:cNvPr id="14" name="Rechteck: abgerundete Ecken 13">
            <a:extLst>
              <a:ext uri="{FF2B5EF4-FFF2-40B4-BE49-F238E27FC236}">
                <a16:creationId xmlns:a16="http://schemas.microsoft.com/office/drawing/2014/main" id="{DF552B31-C66F-C60C-5F18-BB612EDAD1B3}"/>
              </a:ext>
            </a:extLst>
          </p:cNvPr>
          <p:cNvSpPr/>
          <p:nvPr userDrawn="1"/>
        </p:nvSpPr>
        <p:spPr>
          <a:xfrm>
            <a:off x="2007563" y="3954319"/>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E-3</a:t>
            </a:r>
          </a:p>
        </p:txBody>
      </p:sp>
      <p:sp>
        <p:nvSpPr>
          <p:cNvPr id="15" name="Rechteck: abgerundete Ecken 14">
            <a:extLst>
              <a:ext uri="{FF2B5EF4-FFF2-40B4-BE49-F238E27FC236}">
                <a16:creationId xmlns:a16="http://schemas.microsoft.com/office/drawing/2014/main" id="{97CFAC77-715E-9440-A81B-588AA32C8595}"/>
              </a:ext>
            </a:extLst>
          </p:cNvPr>
          <p:cNvSpPr/>
          <p:nvPr userDrawn="1"/>
        </p:nvSpPr>
        <p:spPr>
          <a:xfrm>
            <a:off x="2007563" y="4373261"/>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E-c</a:t>
            </a:r>
          </a:p>
        </p:txBody>
      </p:sp>
      <p:sp>
        <p:nvSpPr>
          <p:cNvPr id="16" name="Rechteck: abgerundete Ecken 15">
            <a:extLst>
              <a:ext uri="{FF2B5EF4-FFF2-40B4-BE49-F238E27FC236}">
                <a16:creationId xmlns:a16="http://schemas.microsoft.com/office/drawing/2014/main" id="{CC37BC53-BC8F-B94B-9451-A75CF5A91A14}"/>
              </a:ext>
            </a:extLst>
          </p:cNvPr>
          <p:cNvSpPr/>
          <p:nvPr userDrawn="1"/>
        </p:nvSpPr>
        <p:spPr>
          <a:xfrm>
            <a:off x="2007563" y="6398490"/>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E-4</a:t>
            </a:r>
          </a:p>
        </p:txBody>
      </p:sp>
      <p:sp>
        <p:nvSpPr>
          <p:cNvPr id="2" name="Rechteck: abgerundete Ecken 1">
            <a:extLst>
              <a:ext uri="{FF2B5EF4-FFF2-40B4-BE49-F238E27FC236}">
                <a16:creationId xmlns:a16="http://schemas.microsoft.com/office/drawing/2014/main" id="{77012372-DFA4-739B-428B-311E473A510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E-b 2/4</a:t>
            </a:r>
          </a:p>
        </p:txBody>
      </p:sp>
    </p:spTree>
    <p:extLst>
      <p:ext uri="{BB962C8B-B14F-4D97-AF65-F5344CB8AC3E}">
        <p14:creationId xmlns:p14="http://schemas.microsoft.com/office/powerpoint/2010/main" val="4666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b 3/4">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5484C4AC-674F-E6A7-B721-2C2E97F9FA0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E9B70379-A732-80EF-8F2F-2BD66CF83F2B}"/>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E-b 3/4</a:t>
            </a:r>
          </a:p>
        </p:txBody>
      </p:sp>
    </p:spTree>
    <p:extLst>
      <p:ext uri="{BB962C8B-B14F-4D97-AF65-F5344CB8AC3E}">
        <p14:creationId xmlns:p14="http://schemas.microsoft.com/office/powerpoint/2010/main" val="140427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b 4/4">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9E963250-8C5B-1D87-C82E-3450F47535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abgerundete Ecken 7">
            <a:extLst>
              <a:ext uri="{FF2B5EF4-FFF2-40B4-BE49-F238E27FC236}">
                <a16:creationId xmlns:a16="http://schemas.microsoft.com/office/drawing/2014/main" id="{D2A5C8B7-91DF-E401-7840-7D0A52F5F48C}"/>
              </a:ext>
            </a:extLst>
          </p:cNvPr>
          <p:cNvSpPr/>
          <p:nvPr userDrawn="1"/>
        </p:nvSpPr>
        <p:spPr>
          <a:xfrm>
            <a:off x="2007563" y="2310114"/>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E-5</a:t>
            </a:r>
          </a:p>
        </p:txBody>
      </p:sp>
      <p:sp>
        <p:nvSpPr>
          <p:cNvPr id="9" name="Rechteck: abgerundete Ecken 8">
            <a:extLst>
              <a:ext uri="{FF2B5EF4-FFF2-40B4-BE49-F238E27FC236}">
                <a16:creationId xmlns:a16="http://schemas.microsoft.com/office/drawing/2014/main" id="{B5B65C3A-E1AC-6670-5407-F62B8AF4C7F5}"/>
              </a:ext>
            </a:extLst>
          </p:cNvPr>
          <p:cNvSpPr/>
          <p:nvPr userDrawn="1"/>
        </p:nvSpPr>
        <p:spPr>
          <a:xfrm>
            <a:off x="2007563" y="2773328"/>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E-3</a:t>
            </a:r>
          </a:p>
        </p:txBody>
      </p:sp>
      <p:sp>
        <p:nvSpPr>
          <p:cNvPr id="10" name="Rechteck: abgerundete Ecken 9">
            <a:extLst>
              <a:ext uri="{FF2B5EF4-FFF2-40B4-BE49-F238E27FC236}">
                <a16:creationId xmlns:a16="http://schemas.microsoft.com/office/drawing/2014/main" id="{6336584B-8579-E9B3-D203-9861A0083A32}"/>
              </a:ext>
            </a:extLst>
          </p:cNvPr>
          <p:cNvSpPr/>
          <p:nvPr userDrawn="1"/>
        </p:nvSpPr>
        <p:spPr>
          <a:xfrm>
            <a:off x="2007563" y="3236542"/>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E-c</a:t>
            </a:r>
          </a:p>
        </p:txBody>
      </p:sp>
      <p:sp>
        <p:nvSpPr>
          <p:cNvPr id="11" name="Rechteck: abgerundete Ecken 10">
            <a:extLst>
              <a:ext uri="{FF2B5EF4-FFF2-40B4-BE49-F238E27FC236}">
                <a16:creationId xmlns:a16="http://schemas.microsoft.com/office/drawing/2014/main" id="{AA3A1F00-9619-124A-3C49-6C83336D000B}"/>
              </a:ext>
            </a:extLst>
          </p:cNvPr>
          <p:cNvSpPr/>
          <p:nvPr userDrawn="1"/>
        </p:nvSpPr>
        <p:spPr>
          <a:xfrm>
            <a:off x="2007563" y="5933374"/>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E-6</a:t>
            </a:r>
          </a:p>
        </p:txBody>
      </p:sp>
      <p:sp>
        <p:nvSpPr>
          <p:cNvPr id="12" name="Rechteck: abgerundete Ecken 11">
            <a:extLst>
              <a:ext uri="{FF2B5EF4-FFF2-40B4-BE49-F238E27FC236}">
                <a16:creationId xmlns:a16="http://schemas.microsoft.com/office/drawing/2014/main" id="{BD25FF90-CEB5-55A8-6E28-3BC5E35CED1B}"/>
              </a:ext>
            </a:extLst>
          </p:cNvPr>
          <p:cNvSpPr/>
          <p:nvPr userDrawn="1"/>
        </p:nvSpPr>
        <p:spPr>
          <a:xfrm>
            <a:off x="2007563" y="6396588"/>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E-d</a:t>
            </a:r>
          </a:p>
        </p:txBody>
      </p:sp>
      <p:sp>
        <p:nvSpPr>
          <p:cNvPr id="3" name="Rechteck: abgerundete Ecken 2">
            <a:extLst>
              <a:ext uri="{FF2B5EF4-FFF2-40B4-BE49-F238E27FC236}">
                <a16:creationId xmlns:a16="http://schemas.microsoft.com/office/drawing/2014/main" id="{D5FAFC73-C843-0280-2265-018ACA8F4811}"/>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E-b 4/4</a:t>
            </a:r>
          </a:p>
        </p:txBody>
      </p:sp>
    </p:spTree>
    <p:extLst>
      <p:ext uri="{BB962C8B-B14F-4D97-AF65-F5344CB8AC3E}">
        <p14:creationId xmlns:p14="http://schemas.microsoft.com/office/powerpoint/2010/main" val="258639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 1/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„Energie sparen“</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graphicFrame>
        <p:nvGraphicFramePr>
          <p:cNvPr id="9" name="Tabelle 8">
            <a:extLst>
              <a:ext uri="{FF2B5EF4-FFF2-40B4-BE49-F238E27FC236}">
                <a16:creationId xmlns:a16="http://schemas.microsoft.com/office/drawing/2014/main" id="{FF2F74AC-FD86-B7C5-34CA-3FAF5B9704B3}"/>
              </a:ext>
            </a:extLst>
          </p:cNvPr>
          <p:cNvGraphicFramePr>
            <a:graphicFrameLocks noGrp="1"/>
          </p:cNvGraphicFramePr>
          <p:nvPr userDrawn="1">
            <p:extLst>
              <p:ext uri="{D42A27DB-BD31-4B8C-83A1-F6EECF244321}">
                <p14:modId xmlns:p14="http://schemas.microsoft.com/office/powerpoint/2010/main" val="3046590069"/>
              </p:ext>
            </p:extLst>
          </p:nvPr>
        </p:nvGraphicFramePr>
        <p:xfrm>
          <a:off x="908295" y="2276815"/>
          <a:ext cx="5743081" cy="5975606"/>
        </p:xfrm>
        <a:graphic>
          <a:graphicData uri="http://schemas.openxmlformats.org/drawingml/2006/table">
            <a:tbl>
              <a:tblPr>
                <a:tableStyleId>{5C22544A-7EE6-4342-B048-85BDC9FD1C3A}</a:tableStyleId>
              </a:tblPr>
              <a:tblGrid>
                <a:gridCol w="273480">
                  <a:extLst>
                    <a:ext uri="{9D8B030D-6E8A-4147-A177-3AD203B41FA5}">
                      <a16:colId xmlns:a16="http://schemas.microsoft.com/office/drawing/2014/main" val="1647306534"/>
                    </a:ext>
                  </a:extLst>
                </a:gridCol>
                <a:gridCol w="273480">
                  <a:extLst>
                    <a:ext uri="{9D8B030D-6E8A-4147-A177-3AD203B41FA5}">
                      <a16:colId xmlns:a16="http://schemas.microsoft.com/office/drawing/2014/main" val="2660691399"/>
                    </a:ext>
                  </a:extLst>
                </a:gridCol>
                <a:gridCol w="273480">
                  <a:extLst>
                    <a:ext uri="{9D8B030D-6E8A-4147-A177-3AD203B41FA5}">
                      <a16:colId xmlns:a16="http://schemas.microsoft.com/office/drawing/2014/main" val="1586762039"/>
                    </a:ext>
                  </a:extLst>
                </a:gridCol>
                <a:gridCol w="273480">
                  <a:extLst>
                    <a:ext uri="{9D8B030D-6E8A-4147-A177-3AD203B41FA5}">
                      <a16:colId xmlns:a16="http://schemas.microsoft.com/office/drawing/2014/main" val="3578000511"/>
                    </a:ext>
                  </a:extLst>
                </a:gridCol>
                <a:gridCol w="267723">
                  <a:extLst>
                    <a:ext uri="{9D8B030D-6E8A-4147-A177-3AD203B41FA5}">
                      <a16:colId xmlns:a16="http://schemas.microsoft.com/office/drawing/2014/main" val="334301929"/>
                    </a:ext>
                  </a:extLst>
                </a:gridCol>
                <a:gridCol w="279238">
                  <a:extLst>
                    <a:ext uri="{9D8B030D-6E8A-4147-A177-3AD203B41FA5}">
                      <a16:colId xmlns:a16="http://schemas.microsoft.com/office/drawing/2014/main" val="2435251572"/>
                    </a:ext>
                  </a:extLst>
                </a:gridCol>
                <a:gridCol w="273480">
                  <a:extLst>
                    <a:ext uri="{9D8B030D-6E8A-4147-A177-3AD203B41FA5}">
                      <a16:colId xmlns:a16="http://schemas.microsoft.com/office/drawing/2014/main" val="674681817"/>
                    </a:ext>
                  </a:extLst>
                </a:gridCol>
                <a:gridCol w="273480">
                  <a:extLst>
                    <a:ext uri="{9D8B030D-6E8A-4147-A177-3AD203B41FA5}">
                      <a16:colId xmlns:a16="http://schemas.microsoft.com/office/drawing/2014/main" val="921980876"/>
                    </a:ext>
                  </a:extLst>
                </a:gridCol>
                <a:gridCol w="273480">
                  <a:extLst>
                    <a:ext uri="{9D8B030D-6E8A-4147-A177-3AD203B41FA5}">
                      <a16:colId xmlns:a16="http://schemas.microsoft.com/office/drawing/2014/main" val="2154693579"/>
                    </a:ext>
                  </a:extLst>
                </a:gridCol>
                <a:gridCol w="273480">
                  <a:extLst>
                    <a:ext uri="{9D8B030D-6E8A-4147-A177-3AD203B41FA5}">
                      <a16:colId xmlns:a16="http://schemas.microsoft.com/office/drawing/2014/main" val="2879022013"/>
                    </a:ext>
                  </a:extLst>
                </a:gridCol>
                <a:gridCol w="273480">
                  <a:extLst>
                    <a:ext uri="{9D8B030D-6E8A-4147-A177-3AD203B41FA5}">
                      <a16:colId xmlns:a16="http://schemas.microsoft.com/office/drawing/2014/main" val="476584536"/>
                    </a:ext>
                  </a:extLst>
                </a:gridCol>
                <a:gridCol w="273480">
                  <a:extLst>
                    <a:ext uri="{9D8B030D-6E8A-4147-A177-3AD203B41FA5}">
                      <a16:colId xmlns:a16="http://schemas.microsoft.com/office/drawing/2014/main" val="3529736728"/>
                    </a:ext>
                  </a:extLst>
                </a:gridCol>
                <a:gridCol w="273480">
                  <a:extLst>
                    <a:ext uri="{9D8B030D-6E8A-4147-A177-3AD203B41FA5}">
                      <a16:colId xmlns:a16="http://schemas.microsoft.com/office/drawing/2014/main" val="4281490469"/>
                    </a:ext>
                  </a:extLst>
                </a:gridCol>
                <a:gridCol w="273480">
                  <a:extLst>
                    <a:ext uri="{9D8B030D-6E8A-4147-A177-3AD203B41FA5}">
                      <a16:colId xmlns:a16="http://schemas.microsoft.com/office/drawing/2014/main" val="1531946128"/>
                    </a:ext>
                  </a:extLst>
                </a:gridCol>
                <a:gridCol w="273480">
                  <a:extLst>
                    <a:ext uri="{9D8B030D-6E8A-4147-A177-3AD203B41FA5}">
                      <a16:colId xmlns:a16="http://schemas.microsoft.com/office/drawing/2014/main" val="2378831892"/>
                    </a:ext>
                  </a:extLst>
                </a:gridCol>
                <a:gridCol w="273480">
                  <a:extLst>
                    <a:ext uri="{9D8B030D-6E8A-4147-A177-3AD203B41FA5}">
                      <a16:colId xmlns:a16="http://schemas.microsoft.com/office/drawing/2014/main" val="3283095999"/>
                    </a:ext>
                  </a:extLst>
                </a:gridCol>
                <a:gridCol w="273480">
                  <a:extLst>
                    <a:ext uri="{9D8B030D-6E8A-4147-A177-3AD203B41FA5}">
                      <a16:colId xmlns:a16="http://schemas.microsoft.com/office/drawing/2014/main" val="881738509"/>
                    </a:ext>
                  </a:extLst>
                </a:gridCol>
                <a:gridCol w="273480">
                  <a:extLst>
                    <a:ext uri="{9D8B030D-6E8A-4147-A177-3AD203B41FA5}">
                      <a16:colId xmlns:a16="http://schemas.microsoft.com/office/drawing/2014/main" val="2252770738"/>
                    </a:ext>
                  </a:extLst>
                </a:gridCol>
                <a:gridCol w="273480">
                  <a:extLst>
                    <a:ext uri="{9D8B030D-6E8A-4147-A177-3AD203B41FA5}">
                      <a16:colId xmlns:a16="http://schemas.microsoft.com/office/drawing/2014/main" val="1194166466"/>
                    </a:ext>
                  </a:extLst>
                </a:gridCol>
                <a:gridCol w="273480">
                  <a:extLst>
                    <a:ext uri="{9D8B030D-6E8A-4147-A177-3AD203B41FA5}">
                      <a16:colId xmlns:a16="http://schemas.microsoft.com/office/drawing/2014/main" val="2331270677"/>
                    </a:ext>
                  </a:extLst>
                </a:gridCol>
                <a:gridCol w="273480">
                  <a:extLst>
                    <a:ext uri="{9D8B030D-6E8A-4147-A177-3AD203B41FA5}">
                      <a16:colId xmlns:a16="http://schemas.microsoft.com/office/drawing/2014/main" val="1355496016"/>
                    </a:ext>
                  </a:extLst>
                </a:gridCol>
              </a:tblGrid>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1</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T</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O</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L</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U</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F</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T</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E</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N</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02763011"/>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2</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T</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A</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N</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D</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a:cs typeface="Helvetica"/>
                        </a:rPr>
                        <a:t>-</a:t>
                      </a:r>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B</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Y</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66554229"/>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3</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T</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O</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P</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F</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D</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E</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C</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K</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L</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01066102"/>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de-DE" sz="1600" b="1" i="0" u="none" strike="noStrike" dirty="0">
                        <a:solidFill>
                          <a:schemeClr val="tx2"/>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4</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T</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R</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O</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M</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P</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R</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452117"/>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5</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1" u="none" strike="noStrike" dirty="0">
                          <a:solidFill>
                            <a:srgbClr val="FFFFFF"/>
                          </a:solidFill>
                          <a:effectLst/>
                          <a:latin typeface="Helvetica"/>
                          <a:cs typeface="Helvetica"/>
                        </a:rPr>
                        <a:t>G</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A</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43392428"/>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6</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L</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I</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C</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H</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T</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3924936"/>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7</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H</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E</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Z</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U</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N</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G</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96629960"/>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70104941"/>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8</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D</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U</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S</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C</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H</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N</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49367"/>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9</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N</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R</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G</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P</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R</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704855"/>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10</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K</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L</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M</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A</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3927059"/>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11</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U</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K</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R</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A</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N</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K</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R</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G</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6456589"/>
                  </a:ext>
                </a:extLst>
              </a:tr>
              <a:tr h="426829">
                <a:tc>
                  <a:txBody>
                    <a:bodyPr/>
                    <a:lstStyle/>
                    <a:p>
                      <a:pPr algn="ctr" fontAlgn="b"/>
                      <a:endParaRPr lang="de-DE" sz="1600" b="1"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dirty="0">
                          <a:solidFill>
                            <a:schemeClr val="tx2"/>
                          </a:solidFill>
                          <a:effectLst/>
                          <a:latin typeface="Helvetica"/>
                          <a:cs typeface="Helvetica"/>
                        </a:rPr>
                        <a:t>12</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G</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L</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D</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B</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E</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U</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T</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L</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5795813"/>
                  </a:ext>
                </a:extLst>
              </a:tr>
              <a:tr h="426829">
                <a:tc>
                  <a:txBody>
                    <a:bodyPr/>
                    <a:lstStyle/>
                    <a:p>
                      <a:pPr algn="ctr" fontAlgn="b"/>
                      <a:r>
                        <a:rPr lang="de-DE" sz="1600" b="1" i="0" u="none" strike="noStrike" dirty="0">
                          <a:solidFill>
                            <a:schemeClr val="tx2"/>
                          </a:solidFill>
                          <a:effectLst/>
                          <a:latin typeface="Helvetica"/>
                          <a:cs typeface="Helvetica"/>
                        </a:rPr>
                        <a:t>13</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W</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A</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C</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H</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M</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A</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S</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C</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H</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I</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de-DE" sz="1600" b="1" u="none" strike="noStrike" dirty="0">
                          <a:solidFill>
                            <a:srgbClr val="FFFFFF"/>
                          </a:solidFill>
                          <a:effectLst/>
                          <a:latin typeface="Helvetica"/>
                          <a:cs typeface="Helvetica"/>
                        </a:rPr>
                        <a:t>N</a:t>
                      </a:r>
                      <a:endParaRPr lang="de-DE" sz="1600" b="1" i="0" u="none" strike="noStrike" dirty="0">
                        <a:solidFill>
                          <a:srgbClr val="FFFFFF"/>
                        </a:solidFill>
                        <a:effectLst/>
                        <a:latin typeface="Helvetica"/>
                        <a:cs typeface="Helvetica"/>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de-DE" sz="1600" b="0" i="0" u="none" strike="noStrike" dirty="0">
                          <a:solidFill>
                            <a:schemeClr val="tx2"/>
                          </a:solidFill>
                          <a:effectLst/>
                          <a:latin typeface="Helvetica" panose="020B0604020202020204" pitchFamily="34" charset="0"/>
                          <a:cs typeface="Helvetica" panose="020B0604020202020204" pitchFamily="34" charset="0"/>
                        </a:rPr>
                        <a:t>E</a:t>
                      </a: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de-DE" sz="1600" b="0" i="0" u="none" strike="noStrike" dirty="0">
                        <a:solidFill>
                          <a:schemeClr val="tx2"/>
                        </a:solidFill>
                        <a:effectLst/>
                        <a:latin typeface="Helvetica" panose="020B0604020202020204" pitchFamily="34" charset="0"/>
                        <a:cs typeface="Helvetica" panose="020B0604020202020204" pitchFamily="34" charset="0"/>
                      </a:endParaRPr>
                    </a:p>
                  </a:txBody>
                  <a:tcPr marL="9463" marR="9463" marT="94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2314363"/>
                  </a:ext>
                </a:extLst>
              </a:tr>
            </a:tbl>
          </a:graphicData>
        </a:graphic>
      </p:graphicFrame>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E-3</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8343AD53-B3F6-F9E3-5B3C-27C08D1DCB5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E-c 1/2</a:t>
            </a:r>
          </a:p>
        </p:txBody>
      </p:sp>
    </p:spTree>
    <p:extLst>
      <p:ext uri="{BB962C8B-B14F-4D97-AF65-F5344CB8AC3E}">
        <p14:creationId xmlns:p14="http://schemas.microsoft.com/office/powerpoint/2010/main" val="377729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c 2/2">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E-5</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Textfeld 18">
            <a:extLst>
              <a:ext uri="{FF2B5EF4-FFF2-40B4-BE49-F238E27FC236}">
                <a16:creationId xmlns:a16="http://schemas.microsoft.com/office/drawing/2014/main" id="{0814F7D9-9732-1F79-FFB7-9D5742D1EB71}"/>
              </a:ext>
            </a:extLst>
          </p:cNvPr>
          <p:cNvSpPr txBox="1"/>
          <p:nvPr userDrawn="1"/>
        </p:nvSpPr>
        <p:spPr>
          <a:xfrm>
            <a:off x="1018184" y="8905136"/>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E-c 2/2</a:t>
            </a:r>
          </a:p>
        </p:txBody>
      </p:sp>
    </p:spTree>
    <p:extLst>
      <p:ext uri="{BB962C8B-B14F-4D97-AF65-F5344CB8AC3E}">
        <p14:creationId xmlns:p14="http://schemas.microsoft.com/office/powerpoint/2010/main" val="119830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d 1/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2B44D3D-4BAC-1D03-349E-0656EAE5EB6D}"/>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Challenge: Energie sparen in der Schule</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A794A916-31DC-61DC-E29E-B8480AB4684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6" name="Rechteck 5">
            <a:extLst>
              <a:ext uri="{FF2B5EF4-FFF2-40B4-BE49-F238E27FC236}">
                <a16:creationId xmlns:a16="http://schemas.microsoft.com/office/drawing/2014/main" id="{2A742EBF-03F8-112B-43CA-30DA5F5938B9}"/>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Methodenblatt zur Einheit „Energie sparen“</a:t>
            </a:r>
            <a:endParaRPr lang="de-DE" sz="1600" dirty="0">
              <a:solidFill>
                <a:schemeClr val="tx2"/>
              </a:solidFill>
              <a:latin typeface="Helvetica" panose="020B0604020202020204" pitchFamily="34" charset="0"/>
              <a:cs typeface="Helvetica" panose="020B0604020202020204" pitchFamily="34" charset="0"/>
            </a:endParaRPr>
          </a:p>
        </p:txBody>
      </p:sp>
      <p:sp>
        <p:nvSpPr>
          <p:cNvPr id="7" name="Textfeld 6">
            <a:extLst>
              <a:ext uri="{FF2B5EF4-FFF2-40B4-BE49-F238E27FC236}">
                <a16:creationId xmlns:a16="http://schemas.microsoft.com/office/drawing/2014/main" id="{7E09F7FE-3CFB-4C16-D8C1-71773A426C10}"/>
              </a:ext>
            </a:extLst>
          </p:cNvPr>
          <p:cNvSpPr txBox="1"/>
          <p:nvPr userDrawn="1"/>
        </p:nvSpPr>
        <p:spPr>
          <a:xfrm>
            <a:off x="1041163" y="5935815"/>
            <a:ext cx="5523668" cy="1566647"/>
          </a:xfrm>
          <a:prstGeom prst="rect">
            <a:avLst/>
          </a:prstGeom>
          <a:noFill/>
        </p:spPr>
        <p:txBody>
          <a:bodyPr wrap="square" lIns="0" tIns="0" rIns="0" bIns="0">
            <a:spAutoFit/>
          </a:bodyPr>
          <a:lstStyle/>
          <a:p>
            <a:pPr lvl="0">
              <a:lnSpc>
                <a:spcPct val="107000"/>
              </a:lnSpc>
            </a:pPr>
            <a:r>
              <a:rPr lang="de-DE" sz="1200" dirty="0">
                <a:effectLst/>
                <a:latin typeface="Helvetica" panose="020B0604020202020204" pitchFamily="34" charset="0"/>
                <a:ea typeface="Calibri" panose="020F0502020204030204" pitchFamily="34" charset="0"/>
                <a:cs typeface="Helvetica" panose="020B0604020202020204" pitchFamily="34" charset="0"/>
              </a:rPr>
              <a:t>Bestimmen Sie nun für jede der 4 Wochen eine Gruppe an Schülerinnen und Schülern, die die Punktevergabe überwacht und dokumentiert. Am einfachsten ist es, die Schülerinnen und Schüler der Reihe nach von 1 bis 4 durchzählen zu lassen – auf diese Weise bilden sich möglichst heterogene Gruppen und alle Mitglieder der Klasse sind beteiligt.</a:t>
            </a:r>
          </a:p>
          <a:p>
            <a:pPr lvl="0">
              <a:lnSpc>
                <a:spcPct val="107000"/>
              </a:lnSpc>
            </a:pPr>
            <a:endParaRPr lang="de-DE" sz="1200" dirty="0">
              <a:effectLst/>
              <a:latin typeface="Helvetica" panose="020B0604020202020204" pitchFamily="34" charset="0"/>
              <a:ea typeface="Calibri" panose="020F0502020204030204" pitchFamily="34" charset="0"/>
              <a:cs typeface="Helvetica" panose="020B0604020202020204" pitchFamily="34" charset="0"/>
            </a:endParaRPr>
          </a:p>
          <a:p>
            <a:pPr lvl="0">
              <a:lnSpc>
                <a:spcPct val="107000"/>
              </a:lnSpc>
            </a:pPr>
            <a:r>
              <a:rPr lang="de-DE" sz="1200" dirty="0">
                <a:effectLst/>
                <a:latin typeface="Helvetica" panose="020B0604020202020204" pitchFamily="34" charset="0"/>
                <a:ea typeface="Calibri" panose="020F0502020204030204" pitchFamily="34" charset="0"/>
                <a:cs typeface="Helvetica" panose="020B0604020202020204" pitchFamily="34" charset="0"/>
              </a:rPr>
              <a:t>Notieren Sie die Zuständigkeiten sowie Start- und Endzeitpunkt der Challenge in den Regeln zur Challenge (Material E-6):</a:t>
            </a:r>
          </a:p>
        </p:txBody>
      </p:sp>
      <p:sp>
        <p:nvSpPr>
          <p:cNvPr id="11" name="Rechteck 10">
            <a:extLst>
              <a:ext uri="{FF2B5EF4-FFF2-40B4-BE49-F238E27FC236}">
                <a16:creationId xmlns:a16="http://schemas.microsoft.com/office/drawing/2014/main" id="{37BD81D0-E0A6-6FF8-A5A9-6884E6A757A2}"/>
              </a:ext>
            </a:extLst>
          </p:cNvPr>
          <p:cNvSpPr/>
          <p:nvPr userDrawn="1"/>
        </p:nvSpPr>
        <p:spPr>
          <a:xfrm>
            <a:off x="1041162" y="1828923"/>
            <a:ext cx="5523669" cy="18575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Grundlage für die Challenge ist die Checkliste, die Sie gemeinsam mit Ihren Schülerinnen und Schülern in der Unterrichtseinheit „Energie sparen“ erarbeiten. Diese Checkliste enthält 10 Sparmaßnahmen, für die Ihre Klasse und Sie in den kommenden 4 Wochen (bis zu 20 Schultage) Punkte sammeln werden.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Bitten Sie zwei Ihrer Schülerinnen und Schüler darum, die Maßnahmen, auf die Sie sich geeinigt haben (Material E-5), in die Punkteübersicht zur Challenge zu übertragen (Material E-6). </a:t>
            </a:r>
          </a:p>
        </p:txBody>
      </p:sp>
      <p:pic>
        <p:nvPicPr>
          <p:cNvPr id="12" name="Grafik 11">
            <a:extLst>
              <a:ext uri="{FF2B5EF4-FFF2-40B4-BE49-F238E27FC236}">
                <a16:creationId xmlns:a16="http://schemas.microsoft.com/office/drawing/2014/main" id="{98C4CCEA-B176-E4A2-4C87-0043FDA44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1162" y="3856202"/>
            <a:ext cx="1245870" cy="1799590"/>
          </a:xfrm>
          <a:prstGeom prst="rect">
            <a:avLst/>
          </a:prstGeom>
        </p:spPr>
      </p:pic>
      <p:pic>
        <p:nvPicPr>
          <p:cNvPr id="13" name="Grafik 12">
            <a:extLst>
              <a:ext uri="{FF2B5EF4-FFF2-40B4-BE49-F238E27FC236}">
                <a16:creationId xmlns:a16="http://schemas.microsoft.com/office/drawing/2014/main" id="{C28198F2-6B3F-540A-73AE-AFB28C68586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98136" y="3845668"/>
            <a:ext cx="1245870" cy="1799590"/>
          </a:xfrm>
          <a:prstGeom prst="rect">
            <a:avLst/>
          </a:prstGeom>
        </p:spPr>
      </p:pic>
      <p:pic>
        <p:nvPicPr>
          <p:cNvPr id="14" name="Grafik 13">
            <a:extLst>
              <a:ext uri="{FF2B5EF4-FFF2-40B4-BE49-F238E27FC236}">
                <a16:creationId xmlns:a16="http://schemas.microsoft.com/office/drawing/2014/main" id="{53690EBB-C620-B5CF-F3FD-78FB96EDA1F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41068" y="3845668"/>
            <a:ext cx="1245870" cy="1799590"/>
          </a:xfrm>
          <a:prstGeom prst="rect">
            <a:avLst/>
          </a:prstGeom>
        </p:spPr>
      </p:pic>
      <p:sp>
        <p:nvSpPr>
          <p:cNvPr id="15" name="Pfeil: nach rechts 14">
            <a:extLst>
              <a:ext uri="{FF2B5EF4-FFF2-40B4-BE49-F238E27FC236}">
                <a16:creationId xmlns:a16="http://schemas.microsoft.com/office/drawing/2014/main" id="{7C5A65B0-6126-9B0A-44CE-120792CFF669}"/>
              </a:ext>
            </a:extLst>
          </p:cNvPr>
          <p:cNvSpPr/>
          <p:nvPr userDrawn="1"/>
        </p:nvSpPr>
        <p:spPr>
          <a:xfrm>
            <a:off x="2423357" y="4592562"/>
            <a:ext cx="1245870" cy="326869"/>
          </a:xfrm>
          <a:prstGeom prst="rightArrow">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0B1A39B8-8C5E-8994-30CF-2CE89620A04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1300" y="7657637"/>
            <a:ext cx="1245870" cy="1799590"/>
          </a:xfrm>
          <a:prstGeom prst="rect">
            <a:avLst/>
          </a:prstGeom>
        </p:spPr>
      </p:pic>
      <p:pic>
        <p:nvPicPr>
          <p:cNvPr id="17" name="Grafik 16">
            <a:extLst>
              <a:ext uri="{FF2B5EF4-FFF2-40B4-BE49-F238E27FC236}">
                <a16:creationId xmlns:a16="http://schemas.microsoft.com/office/drawing/2014/main" id="{916938B9-9B54-0387-51CF-3E0C768EC6F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423357" y="7657637"/>
            <a:ext cx="1245870" cy="1799590"/>
          </a:xfrm>
          <a:prstGeom prst="rect">
            <a:avLst/>
          </a:prstGeom>
        </p:spPr>
      </p:pic>
      <p:sp>
        <p:nvSpPr>
          <p:cNvPr id="2" name="Rechteck: abgerundete Ecken 1">
            <a:extLst>
              <a:ext uri="{FF2B5EF4-FFF2-40B4-BE49-F238E27FC236}">
                <a16:creationId xmlns:a16="http://schemas.microsoft.com/office/drawing/2014/main" id="{FAB582CF-652B-86E6-A0EE-56768F4DE52D}"/>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E-d 1/2</a:t>
            </a:r>
          </a:p>
        </p:txBody>
      </p:sp>
    </p:spTree>
    <p:extLst>
      <p:ext uri="{BB962C8B-B14F-4D97-AF65-F5344CB8AC3E}">
        <p14:creationId xmlns:p14="http://schemas.microsoft.com/office/powerpoint/2010/main" val="190092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d 2/2">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3"/>
            <a:ext cx="5523669" cy="3752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Legen Sie die Regeln und die Punkteübersicht gemeinsam im (digitalen) Klassenbuch ab oder hängen Sie diese im Klassenzimmer auf.</a:t>
            </a: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Regeln</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jede umgesetzte Maßnahme können die Schülerinnen und Schüler pro Tag einen Punkt erzielen – Wiederholungen derselben Maßnahme werden nicht gezählt. Jeder Punkt wird von den in der jeweiligen Woche verantwortlichen Schülerinnen und Schülern in der Punkteübersicht dokumentiert (Material E-6).</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Pro Tag sind bis zu 10, pro Woche bis zu 50 und während der gesamten Challenge bis zu 200 Punkte zu erreichen.</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Je nachdem, wie viele Punkte die Schülerinnen und Schüler während der Challenge erzielt haben, erhalten Sie am Ende eine Auszeichnung in Form einer Urkunde für die gesamte Klasse (Material E-e):</a:t>
            </a:r>
          </a:p>
          <a:p>
            <a:pPr marL="171450" indent="-171450">
              <a:lnSpc>
                <a:spcPct val="107000"/>
              </a:lnSpc>
              <a:spcAft>
                <a:spcPts val="800"/>
              </a:spcAft>
              <a:buFont typeface="Arial" panose="020B0604020202020204" pitchFamily="34" charset="0"/>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GOLD: 170 bis 200 Punkte</a:t>
            </a:r>
          </a:p>
          <a:p>
            <a:pPr marL="171450" indent="-171450">
              <a:lnSpc>
                <a:spcPct val="107000"/>
              </a:lnSpc>
              <a:spcAft>
                <a:spcPts val="800"/>
              </a:spcAft>
              <a:buFont typeface="Arial" panose="020B0604020202020204" pitchFamily="34" charset="0"/>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SILBER: 140 bis 169 Punkte</a:t>
            </a:r>
          </a:p>
          <a:p>
            <a:pPr marL="171450" indent="-171450">
              <a:lnSpc>
                <a:spcPct val="107000"/>
              </a:lnSpc>
              <a:spcAft>
                <a:spcPts val="800"/>
              </a:spcAft>
              <a:buFont typeface="Arial" panose="020B0604020202020204" pitchFamily="34" charset="0"/>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BRONZE: 100 bis 139 Punkte</a:t>
            </a:r>
          </a:p>
        </p:txBody>
      </p:sp>
      <p:pic>
        <p:nvPicPr>
          <p:cNvPr id="9" name="Grafik 8">
            <a:extLst>
              <a:ext uri="{FF2B5EF4-FFF2-40B4-BE49-F238E27FC236}">
                <a16:creationId xmlns:a16="http://schemas.microsoft.com/office/drawing/2014/main" id="{0A22ACB7-B371-85FA-B1DF-29F45FE876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525" y="4764505"/>
            <a:ext cx="1245870" cy="1799590"/>
          </a:xfrm>
          <a:prstGeom prst="rect">
            <a:avLst/>
          </a:prstGeom>
        </p:spPr>
      </p:pic>
      <p:pic>
        <p:nvPicPr>
          <p:cNvPr id="10" name="Grafik 9">
            <a:extLst>
              <a:ext uri="{FF2B5EF4-FFF2-40B4-BE49-F238E27FC236}">
                <a16:creationId xmlns:a16="http://schemas.microsoft.com/office/drawing/2014/main" id="{E37E0595-4ACA-21B5-0654-C90837350C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25382" y="4764505"/>
            <a:ext cx="1245870" cy="1799590"/>
          </a:xfrm>
          <a:prstGeom prst="rect">
            <a:avLst/>
          </a:prstGeom>
        </p:spPr>
      </p:pic>
      <p:pic>
        <p:nvPicPr>
          <p:cNvPr id="11" name="Grafik 10">
            <a:extLst>
              <a:ext uri="{FF2B5EF4-FFF2-40B4-BE49-F238E27FC236}">
                <a16:creationId xmlns:a16="http://schemas.microsoft.com/office/drawing/2014/main" id="{DBC20DFE-0D53-2A92-516B-BB7D6D989A0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0239" y="4764505"/>
            <a:ext cx="1245870" cy="1799590"/>
          </a:xfrm>
          <a:prstGeom prst="rect">
            <a:avLst/>
          </a:prstGeom>
        </p:spPr>
      </p:pic>
      <p:sp>
        <p:nvSpPr>
          <p:cNvPr id="12" name="Rechteck 11">
            <a:extLst>
              <a:ext uri="{FF2B5EF4-FFF2-40B4-BE49-F238E27FC236}">
                <a16:creationId xmlns:a16="http://schemas.microsoft.com/office/drawing/2014/main" id="{344B21CD-F771-333A-E89D-01B75743C0F2}"/>
              </a:ext>
            </a:extLst>
          </p:cNvPr>
          <p:cNvSpPr/>
          <p:nvPr userDrawn="1"/>
        </p:nvSpPr>
        <p:spPr>
          <a:xfrm>
            <a:off x="1020525" y="6830530"/>
            <a:ext cx="5523669" cy="28492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zu erreichenden Punkte können Sie individuell festlegen und im Regelwerk festhalten.</a:t>
            </a:r>
          </a:p>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Tipp: Sprechen Sie mit der Schulleitung darüber, ob sie die Challenge etwa mit einem kleinen Zuschuss zur Klassenkasse prämieren möchte.</a:t>
            </a: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Empfehlung</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Diese Challenge können Sie in allen Klassenstufen durchführen. </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Sollten Sie und/oder Ihre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Kolleg:innen</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das Unterrichtsmodul „Energie sparen“ in verschiedenen Klassen durchführen, so können Sie die Challenge auch als Wettstreit zwischen den Klassen gestalten.</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Sofern es in Ihrer Schule bereits Initiativen zum Energiesparen gibt (z. B. eine Projektgruppe), so involvieren Sie diese bei der Planung und Durchführung der Challenge.</a:t>
            </a:r>
          </a:p>
        </p:txBody>
      </p:sp>
      <p:sp>
        <p:nvSpPr>
          <p:cNvPr id="2" name="Rechteck: abgerundete Ecken 1">
            <a:extLst>
              <a:ext uri="{FF2B5EF4-FFF2-40B4-BE49-F238E27FC236}">
                <a16:creationId xmlns:a16="http://schemas.microsoft.com/office/drawing/2014/main" id="{2071A153-6700-0B48-7954-C5F22C2429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E-d 2/2</a:t>
            </a:r>
          </a:p>
        </p:txBody>
      </p:sp>
    </p:spTree>
    <p:extLst>
      <p:ext uri="{BB962C8B-B14F-4D97-AF65-F5344CB8AC3E}">
        <p14:creationId xmlns:p14="http://schemas.microsoft.com/office/powerpoint/2010/main" val="762425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e 1/3">
    <p:spTree>
      <p:nvGrpSpPr>
        <p:cNvPr id="1" name=""/>
        <p:cNvGrpSpPr/>
        <p:nvPr/>
      </p:nvGrpSpPr>
      <p:grpSpPr>
        <a:xfrm>
          <a:off x="0" y="0"/>
          <a:ext cx="0" cy="0"/>
          <a:chOff x="0" y="0"/>
          <a:chExt cx="0" cy="0"/>
        </a:xfrm>
      </p:grpSpPr>
      <p:sp>
        <p:nvSpPr>
          <p:cNvPr id="12" name="Freihandform: Form 11">
            <a:extLst>
              <a:ext uri="{FF2B5EF4-FFF2-40B4-BE49-F238E27FC236}">
                <a16:creationId xmlns:a16="http://schemas.microsoft.com/office/drawing/2014/main" id="{9075D5FF-9C2B-03C6-E4AE-D973000704F3}"/>
              </a:ext>
            </a:extLst>
          </p:cNvPr>
          <p:cNvSpPr/>
          <p:nvPr userDrawn="1"/>
        </p:nvSpPr>
        <p:spPr>
          <a:xfrm flipH="1">
            <a:off x="0" y="7641812"/>
            <a:ext cx="3782292" cy="3050001"/>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D1F4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2800" b="1" dirty="0">
              <a:latin typeface="helvetica"/>
              <a:ea typeface="Inter" panose="020B0502030000000004" pitchFamily="34" charset="0"/>
              <a:cs typeface="Inter" panose="020B0502030000000004" pitchFamily="34" charset="0"/>
            </a:endParaRPr>
          </a:p>
        </p:txBody>
      </p:sp>
      <p:pic>
        <p:nvPicPr>
          <p:cNvPr id="3" name="Grafik 2" descr="Ein Bild, das Clipart, Cartoon, Design, Darstellung enthält.&#10;&#10;Automatisch generierte Beschreibung">
            <a:extLst>
              <a:ext uri="{FF2B5EF4-FFF2-40B4-BE49-F238E27FC236}">
                <a16:creationId xmlns:a16="http://schemas.microsoft.com/office/drawing/2014/main" id="{793EBA82-6173-C225-E0A2-2D6E4B556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6961" y="4968345"/>
            <a:ext cx="3458163" cy="3458163"/>
          </a:xfrm>
          <a:prstGeom prst="rect">
            <a:avLst/>
          </a:prstGeom>
        </p:spPr>
      </p:pic>
      <p:sp>
        <p:nvSpPr>
          <p:cNvPr id="5" name="Textfeld 4">
            <a:extLst>
              <a:ext uri="{FF2B5EF4-FFF2-40B4-BE49-F238E27FC236}">
                <a16:creationId xmlns:a16="http://schemas.microsoft.com/office/drawing/2014/main" id="{5BB2C131-6D0F-C5A3-FCCC-4238DB4869DA}"/>
              </a:ext>
            </a:extLst>
          </p:cNvPr>
          <p:cNvSpPr txBox="1">
            <a:spLocks/>
          </p:cNvSpPr>
          <p:nvPr userDrawn="1"/>
        </p:nvSpPr>
        <p:spPr>
          <a:xfrm>
            <a:off x="2294596" y="654124"/>
            <a:ext cx="2962893" cy="764007"/>
          </a:xfrm>
          <a:prstGeom prst="rect">
            <a:avLst/>
          </a:prstGeom>
          <a:noFill/>
        </p:spPr>
        <p:txBody>
          <a:bodyPr wrap="none" lIns="98694" tIns="49347" rIns="98694" bIns="49347" rtlCol="0" anchor="t">
            <a:spAutoFit/>
          </a:bodyPr>
          <a:lstStyle/>
          <a:p>
            <a:pPr algn="ctr"/>
            <a:r>
              <a:rPr lang="de-DE" sz="4317" b="1" dirty="0">
                <a:solidFill>
                  <a:srgbClr val="FFAC33"/>
                </a:solidFill>
                <a:latin typeface="helvetica" panose="020B0604020202020204" pitchFamily="34" charset="0"/>
                <a:cs typeface="helvetica" panose="020B0604020202020204" pitchFamily="34" charset="0"/>
              </a:rPr>
              <a:t>URKUNDE</a:t>
            </a:r>
          </a:p>
        </p:txBody>
      </p:sp>
      <p:grpSp>
        <p:nvGrpSpPr>
          <p:cNvPr id="6" name="Gruppieren 5">
            <a:extLst>
              <a:ext uri="{FF2B5EF4-FFF2-40B4-BE49-F238E27FC236}">
                <a16:creationId xmlns:a16="http://schemas.microsoft.com/office/drawing/2014/main" id="{17961DE0-A6A1-1561-8A92-B69300FD3A14}"/>
              </a:ext>
            </a:extLst>
          </p:cNvPr>
          <p:cNvGrpSpPr/>
          <p:nvPr userDrawn="1"/>
        </p:nvGrpSpPr>
        <p:grpSpPr>
          <a:xfrm>
            <a:off x="307458" y="8293796"/>
            <a:ext cx="6937168" cy="1570529"/>
            <a:chOff x="307458" y="8293796"/>
            <a:chExt cx="6937168" cy="1570529"/>
          </a:xfrm>
        </p:grpSpPr>
        <p:sp>
          <p:nvSpPr>
            <p:cNvPr id="7" name="Textfeld 6">
              <a:extLst>
                <a:ext uri="{FF2B5EF4-FFF2-40B4-BE49-F238E27FC236}">
                  <a16:creationId xmlns:a16="http://schemas.microsoft.com/office/drawing/2014/main" id="{E360EF32-9DFC-66F5-FFCD-5C5D60A89CAA}"/>
                </a:ext>
              </a:extLst>
            </p:cNvPr>
            <p:cNvSpPr txBox="1">
              <a:spLocks/>
            </p:cNvSpPr>
            <p:nvPr/>
          </p:nvSpPr>
          <p:spPr>
            <a:xfrm rot="21041047">
              <a:off x="1030716" y="8293796"/>
              <a:ext cx="6213910" cy="690189"/>
            </a:xfrm>
            <a:prstGeom prst="rect">
              <a:avLst/>
            </a:prstGeom>
            <a:solidFill>
              <a:srgbClr val="4650DF"/>
            </a:solidFill>
          </p:spPr>
          <p:txBody>
            <a:bodyPr wrap="square" lIns="466269"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885" b="1" dirty="0">
                  <a:solidFill>
                    <a:srgbClr val="FFFFFF"/>
                  </a:solidFill>
                  <a:latin typeface="Helvetica" panose="020B0604020202020204" pitchFamily="34" charset="0"/>
                  <a:cs typeface="Helvetica" panose="020B0604020202020204" pitchFamily="34" charset="0"/>
                </a:rPr>
                <a:t>Energiespar-Challenge</a:t>
              </a:r>
            </a:p>
          </p:txBody>
        </p:sp>
        <p:pic>
          <p:nvPicPr>
            <p:cNvPr id="8" name="Grafik 7" descr="Ein Bild, das Text, iPod, Vektorgrafiken enthält.&#10;&#10;Automatisch generierte Beschreibung">
              <a:extLst>
                <a:ext uri="{FF2B5EF4-FFF2-40B4-BE49-F238E27FC236}">
                  <a16:creationId xmlns:a16="http://schemas.microsoft.com/office/drawing/2014/main" id="{FB90E257-3337-8368-9669-DBEA3A13F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58" y="8761896"/>
              <a:ext cx="1548093" cy="1102429"/>
            </a:xfrm>
            <a:prstGeom prst="rect">
              <a:avLst/>
            </a:prstGeom>
          </p:spPr>
        </p:pic>
      </p:grpSp>
      <p:grpSp>
        <p:nvGrpSpPr>
          <p:cNvPr id="9" name="Gruppieren 8">
            <a:extLst>
              <a:ext uri="{FF2B5EF4-FFF2-40B4-BE49-F238E27FC236}">
                <a16:creationId xmlns:a16="http://schemas.microsoft.com/office/drawing/2014/main" id="{98A3008C-E418-319E-9B9A-5A5A9A594181}"/>
              </a:ext>
            </a:extLst>
          </p:cNvPr>
          <p:cNvGrpSpPr>
            <a:grpSpLocks/>
          </p:cNvGrpSpPr>
          <p:nvPr userDrawn="1"/>
        </p:nvGrpSpPr>
        <p:grpSpPr>
          <a:xfrm>
            <a:off x="1031300" y="10073302"/>
            <a:ext cx="1069511" cy="253546"/>
            <a:chOff x="4740892" y="3380559"/>
            <a:chExt cx="716795" cy="169928"/>
          </a:xfrm>
        </p:grpSpPr>
        <p:pic>
          <p:nvPicPr>
            <p:cNvPr id="10" name="Grafik 9">
              <a:extLst>
                <a:ext uri="{FF2B5EF4-FFF2-40B4-BE49-F238E27FC236}">
                  <a16:creationId xmlns:a16="http://schemas.microsoft.com/office/drawing/2014/main" id="{E4393622-23B1-9B11-3D57-B87488DE5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151" y="3420042"/>
              <a:ext cx="615536" cy="90000"/>
            </a:xfrm>
            <a:prstGeom prst="rect">
              <a:avLst/>
            </a:prstGeom>
          </p:spPr>
        </p:pic>
        <p:sp>
          <p:nvSpPr>
            <p:cNvPr id="11" name="Textfeld 10">
              <a:extLst>
                <a:ext uri="{FF2B5EF4-FFF2-40B4-BE49-F238E27FC236}">
                  <a16:creationId xmlns:a16="http://schemas.microsoft.com/office/drawing/2014/main" id="{66440286-CA71-104D-16CB-FA725B2082C9}"/>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13" name="Rechteck: abgerundete Ecken 12">
            <a:extLst>
              <a:ext uri="{FF2B5EF4-FFF2-40B4-BE49-F238E27FC236}">
                <a16:creationId xmlns:a16="http://schemas.microsoft.com/office/drawing/2014/main" id="{F467450F-6C61-7682-B3C5-6587CE4998EE}"/>
              </a:ext>
            </a:extLst>
          </p:cNvPr>
          <p:cNvSpPr/>
          <p:nvPr userDrawn="1"/>
        </p:nvSpPr>
        <p:spPr>
          <a:xfrm>
            <a:off x="5864003" y="38791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E-e 1/3</a:t>
            </a:r>
          </a:p>
        </p:txBody>
      </p:sp>
      <p:sp>
        <p:nvSpPr>
          <p:cNvPr id="2" name="Rechteck: abgerundete Ecken 1">
            <a:extLst>
              <a:ext uri="{FF2B5EF4-FFF2-40B4-BE49-F238E27FC236}">
                <a16:creationId xmlns:a16="http://schemas.microsoft.com/office/drawing/2014/main" id="{72E80F7C-FBE5-039D-AA88-F515D90DDFDF}"/>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E-e 1/3</a:t>
            </a:r>
          </a:p>
        </p:txBody>
      </p:sp>
    </p:spTree>
    <p:extLst>
      <p:ext uri="{BB962C8B-B14F-4D97-AF65-F5344CB8AC3E}">
        <p14:creationId xmlns:p14="http://schemas.microsoft.com/office/powerpoint/2010/main" val="2219215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e 2/3">
    <p:spTree>
      <p:nvGrpSpPr>
        <p:cNvPr id="1" name=""/>
        <p:cNvGrpSpPr/>
        <p:nvPr/>
      </p:nvGrpSpPr>
      <p:grpSpPr>
        <a:xfrm>
          <a:off x="0" y="0"/>
          <a:ext cx="0" cy="0"/>
          <a:chOff x="0" y="0"/>
          <a:chExt cx="0" cy="0"/>
        </a:xfrm>
      </p:grpSpPr>
      <p:sp>
        <p:nvSpPr>
          <p:cNvPr id="11" name="Freihandform: Form 10">
            <a:extLst>
              <a:ext uri="{FF2B5EF4-FFF2-40B4-BE49-F238E27FC236}">
                <a16:creationId xmlns:a16="http://schemas.microsoft.com/office/drawing/2014/main" id="{FEC6D5F3-AF44-B24B-9AA2-20C1C67C34AB}"/>
              </a:ext>
            </a:extLst>
          </p:cNvPr>
          <p:cNvSpPr/>
          <p:nvPr userDrawn="1"/>
        </p:nvSpPr>
        <p:spPr>
          <a:xfrm flipH="1">
            <a:off x="0" y="7641812"/>
            <a:ext cx="3782292" cy="3050001"/>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D1F4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2800" b="1" dirty="0">
              <a:latin typeface="helvetica"/>
              <a:ea typeface="Inter" panose="020B0502030000000004" pitchFamily="34" charset="0"/>
              <a:cs typeface="Inter" panose="020B0502030000000004" pitchFamily="34" charset="0"/>
            </a:endParaRPr>
          </a:p>
        </p:txBody>
      </p:sp>
      <p:pic>
        <p:nvPicPr>
          <p:cNvPr id="3" name="Grafik 2" descr="Ein Bild, das Clipart, Zeichnung, Design enthält.&#10;&#10;Automatisch generierte Beschreibung">
            <a:extLst>
              <a:ext uri="{FF2B5EF4-FFF2-40B4-BE49-F238E27FC236}">
                <a16:creationId xmlns:a16="http://schemas.microsoft.com/office/drawing/2014/main" id="{9E92D5DC-292C-DF48-25B4-0D74C491AE4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9979" y="4975481"/>
            <a:ext cx="3458163" cy="3458163"/>
          </a:xfrm>
          <a:prstGeom prst="rect">
            <a:avLst/>
          </a:prstGeom>
        </p:spPr>
      </p:pic>
      <p:sp>
        <p:nvSpPr>
          <p:cNvPr id="5" name="Textfeld 4">
            <a:extLst>
              <a:ext uri="{FF2B5EF4-FFF2-40B4-BE49-F238E27FC236}">
                <a16:creationId xmlns:a16="http://schemas.microsoft.com/office/drawing/2014/main" id="{985AEDDA-B0D3-7743-16BF-6F80B04983B4}"/>
              </a:ext>
            </a:extLst>
          </p:cNvPr>
          <p:cNvSpPr txBox="1"/>
          <p:nvPr userDrawn="1"/>
        </p:nvSpPr>
        <p:spPr>
          <a:xfrm>
            <a:off x="2298388" y="654124"/>
            <a:ext cx="2962893" cy="764007"/>
          </a:xfrm>
          <a:prstGeom prst="rect">
            <a:avLst/>
          </a:prstGeom>
          <a:noFill/>
        </p:spPr>
        <p:txBody>
          <a:bodyPr wrap="none" lIns="98694" tIns="49347" rIns="98694" bIns="49347" rtlCol="0" anchor="t">
            <a:spAutoFit/>
          </a:bodyPr>
          <a:lstStyle/>
          <a:p>
            <a:pPr algn="ctr"/>
            <a:r>
              <a:rPr lang="de-DE" sz="4317" b="1" dirty="0">
                <a:solidFill>
                  <a:srgbClr val="DCDCDC"/>
                </a:solidFill>
                <a:latin typeface="helvetica"/>
                <a:cs typeface="helvetica"/>
              </a:rPr>
              <a:t>URKUNDE</a:t>
            </a:r>
          </a:p>
        </p:txBody>
      </p:sp>
      <p:sp>
        <p:nvSpPr>
          <p:cNvPr id="6" name="Textfeld 5">
            <a:extLst>
              <a:ext uri="{FF2B5EF4-FFF2-40B4-BE49-F238E27FC236}">
                <a16:creationId xmlns:a16="http://schemas.microsoft.com/office/drawing/2014/main" id="{FF2AAF75-86ED-05C1-F46E-B47B10455935}"/>
              </a:ext>
            </a:extLst>
          </p:cNvPr>
          <p:cNvSpPr txBox="1"/>
          <p:nvPr userDrawn="1"/>
        </p:nvSpPr>
        <p:spPr>
          <a:xfrm rot="21041047">
            <a:off x="1030716" y="8293796"/>
            <a:ext cx="6213910" cy="690189"/>
          </a:xfrm>
          <a:prstGeom prst="rect">
            <a:avLst/>
          </a:prstGeom>
          <a:solidFill>
            <a:srgbClr val="4650DF"/>
          </a:solidFill>
        </p:spPr>
        <p:txBody>
          <a:bodyPr wrap="square" lIns="466269"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885" b="1" dirty="0">
                <a:solidFill>
                  <a:srgbClr val="FFFFFF"/>
                </a:solidFill>
                <a:latin typeface="Helvetica" panose="020B0604020202020204" pitchFamily="34" charset="0"/>
                <a:cs typeface="Helvetica" panose="020B0604020202020204" pitchFamily="34" charset="0"/>
              </a:rPr>
              <a:t>Energiespar-Challenge</a:t>
            </a:r>
          </a:p>
        </p:txBody>
      </p:sp>
      <p:pic>
        <p:nvPicPr>
          <p:cNvPr id="7" name="Grafik 6" descr="Ein Bild, das Text, iPod, Vektorgrafiken enthält.&#10;&#10;Automatisch generierte Beschreibung">
            <a:extLst>
              <a:ext uri="{FF2B5EF4-FFF2-40B4-BE49-F238E27FC236}">
                <a16:creationId xmlns:a16="http://schemas.microsoft.com/office/drawing/2014/main" id="{ED96A314-DAFC-9359-6D59-A2C32FEB83FD}"/>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07458" y="8761896"/>
            <a:ext cx="1548093" cy="1102429"/>
          </a:xfrm>
          <a:prstGeom prst="rect">
            <a:avLst/>
          </a:prstGeom>
        </p:spPr>
      </p:pic>
      <p:grpSp>
        <p:nvGrpSpPr>
          <p:cNvPr id="8" name="Gruppieren 7">
            <a:extLst>
              <a:ext uri="{FF2B5EF4-FFF2-40B4-BE49-F238E27FC236}">
                <a16:creationId xmlns:a16="http://schemas.microsoft.com/office/drawing/2014/main" id="{63EF9ED2-2C8D-1BDF-D231-7630C43EE260}"/>
              </a:ext>
            </a:extLst>
          </p:cNvPr>
          <p:cNvGrpSpPr>
            <a:grpSpLocks/>
          </p:cNvGrpSpPr>
          <p:nvPr userDrawn="1"/>
        </p:nvGrpSpPr>
        <p:grpSpPr>
          <a:xfrm>
            <a:off x="1031300" y="10073302"/>
            <a:ext cx="1069511" cy="253546"/>
            <a:chOff x="4740892" y="3380559"/>
            <a:chExt cx="716795" cy="169928"/>
          </a:xfrm>
        </p:grpSpPr>
        <p:pic>
          <p:nvPicPr>
            <p:cNvPr id="9" name="Grafik 8">
              <a:extLst>
                <a:ext uri="{FF2B5EF4-FFF2-40B4-BE49-F238E27FC236}">
                  <a16:creationId xmlns:a16="http://schemas.microsoft.com/office/drawing/2014/main" id="{85BD1A08-7348-9E2C-5E91-13425D2BEC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151" y="3420042"/>
              <a:ext cx="615536" cy="90000"/>
            </a:xfrm>
            <a:prstGeom prst="rect">
              <a:avLst/>
            </a:prstGeom>
          </p:spPr>
        </p:pic>
        <p:sp>
          <p:nvSpPr>
            <p:cNvPr id="10" name="Textfeld 9">
              <a:extLst>
                <a:ext uri="{FF2B5EF4-FFF2-40B4-BE49-F238E27FC236}">
                  <a16:creationId xmlns:a16="http://schemas.microsoft.com/office/drawing/2014/main" id="{B162D53C-2F12-0231-A304-A6CDEDA8437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402D8CF5-115A-AD05-C61E-BC6863B8E6FE}"/>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E-e 2/3</a:t>
            </a:r>
          </a:p>
        </p:txBody>
      </p:sp>
    </p:spTree>
    <p:extLst>
      <p:ext uri="{BB962C8B-B14F-4D97-AF65-F5344CB8AC3E}">
        <p14:creationId xmlns:p14="http://schemas.microsoft.com/office/powerpoint/2010/main" val="3080264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e 3/3">
    <p:spTree>
      <p:nvGrpSpPr>
        <p:cNvPr id="1" name=""/>
        <p:cNvGrpSpPr/>
        <p:nvPr/>
      </p:nvGrpSpPr>
      <p:grpSpPr>
        <a:xfrm>
          <a:off x="0" y="0"/>
          <a:ext cx="0" cy="0"/>
          <a:chOff x="0" y="0"/>
          <a:chExt cx="0" cy="0"/>
        </a:xfrm>
      </p:grpSpPr>
      <p:sp>
        <p:nvSpPr>
          <p:cNvPr id="13" name="Freihandform: Form 12">
            <a:extLst>
              <a:ext uri="{FF2B5EF4-FFF2-40B4-BE49-F238E27FC236}">
                <a16:creationId xmlns:a16="http://schemas.microsoft.com/office/drawing/2014/main" id="{0AF92DBC-5660-860A-EFD3-34024A81B244}"/>
              </a:ext>
            </a:extLst>
          </p:cNvPr>
          <p:cNvSpPr/>
          <p:nvPr userDrawn="1"/>
        </p:nvSpPr>
        <p:spPr>
          <a:xfrm flipH="1">
            <a:off x="0" y="7641812"/>
            <a:ext cx="3782292" cy="3050001"/>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rgbClr val="D1F4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2800" b="1" dirty="0">
              <a:latin typeface="helvetica"/>
              <a:ea typeface="Inter" panose="020B0502030000000004" pitchFamily="34" charset="0"/>
              <a:cs typeface="Inter" panose="020B0502030000000004" pitchFamily="34" charset="0"/>
            </a:endParaRPr>
          </a:p>
        </p:txBody>
      </p:sp>
      <p:pic>
        <p:nvPicPr>
          <p:cNvPr id="3" name="Grafik 2" descr="Ein Bild, das Zeichnung, Clipart, Cartoon, Design enthält.&#10;&#10;Automatisch generierte Beschreibung">
            <a:extLst>
              <a:ext uri="{FF2B5EF4-FFF2-40B4-BE49-F238E27FC236}">
                <a16:creationId xmlns:a16="http://schemas.microsoft.com/office/drawing/2014/main" id="{B49DEF5F-8EC0-0311-E358-8AD879AE09A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2044024" y="4968346"/>
            <a:ext cx="3458163" cy="3458163"/>
          </a:xfrm>
          <a:prstGeom prst="rect">
            <a:avLst/>
          </a:prstGeom>
        </p:spPr>
      </p:pic>
      <p:sp>
        <p:nvSpPr>
          <p:cNvPr id="5" name="Textfeld 4">
            <a:extLst>
              <a:ext uri="{FF2B5EF4-FFF2-40B4-BE49-F238E27FC236}">
                <a16:creationId xmlns:a16="http://schemas.microsoft.com/office/drawing/2014/main" id="{63956EAA-3EB8-77FA-80DA-54C6A3C48434}"/>
              </a:ext>
            </a:extLst>
          </p:cNvPr>
          <p:cNvSpPr txBox="1"/>
          <p:nvPr userDrawn="1"/>
        </p:nvSpPr>
        <p:spPr>
          <a:xfrm>
            <a:off x="2298388" y="654124"/>
            <a:ext cx="2962893" cy="764007"/>
          </a:xfrm>
          <a:prstGeom prst="rect">
            <a:avLst/>
          </a:prstGeom>
          <a:noFill/>
        </p:spPr>
        <p:txBody>
          <a:bodyPr wrap="none" lIns="98694" tIns="49347" rIns="98694" bIns="49347" rtlCol="0" anchor="t">
            <a:spAutoFit/>
          </a:bodyPr>
          <a:lstStyle/>
          <a:p>
            <a:pPr algn="ctr"/>
            <a:r>
              <a:rPr lang="de-DE" sz="4317" b="1" dirty="0">
                <a:solidFill>
                  <a:srgbClr val="945D2C"/>
                </a:solidFill>
                <a:latin typeface="helvetica"/>
                <a:cs typeface="helvetica"/>
              </a:rPr>
              <a:t>URKUNDE</a:t>
            </a:r>
          </a:p>
        </p:txBody>
      </p:sp>
      <p:sp>
        <p:nvSpPr>
          <p:cNvPr id="6" name="Textfeld 5">
            <a:extLst>
              <a:ext uri="{FF2B5EF4-FFF2-40B4-BE49-F238E27FC236}">
                <a16:creationId xmlns:a16="http://schemas.microsoft.com/office/drawing/2014/main" id="{CF4CB31F-6C87-C20A-76CB-BD4F7F2417D6}"/>
              </a:ext>
            </a:extLst>
          </p:cNvPr>
          <p:cNvSpPr txBox="1"/>
          <p:nvPr userDrawn="1"/>
        </p:nvSpPr>
        <p:spPr>
          <a:xfrm rot="21041047">
            <a:off x="1030716" y="8293796"/>
            <a:ext cx="6213910" cy="690189"/>
          </a:xfrm>
          <a:prstGeom prst="rect">
            <a:avLst/>
          </a:prstGeom>
          <a:solidFill>
            <a:srgbClr val="4650DF"/>
          </a:solidFill>
        </p:spPr>
        <p:txBody>
          <a:bodyPr wrap="square" lIns="466269"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885" b="1" dirty="0">
                <a:solidFill>
                  <a:srgbClr val="FFFFFF"/>
                </a:solidFill>
                <a:latin typeface="Helvetica" panose="020B0604020202020204" pitchFamily="34" charset="0"/>
                <a:cs typeface="Helvetica" panose="020B0604020202020204" pitchFamily="34" charset="0"/>
              </a:rPr>
              <a:t>Energiespar-Challenge</a:t>
            </a:r>
          </a:p>
        </p:txBody>
      </p:sp>
      <p:pic>
        <p:nvPicPr>
          <p:cNvPr id="7" name="Grafik 6" descr="Ein Bild, das Text, iPod, Vektorgrafiken enthält.&#10;&#10;Automatisch generierte Beschreibung">
            <a:extLst>
              <a:ext uri="{FF2B5EF4-FFF2-40B4-BE49-F238E27FC236}">
                <a16:creationId xmlns:a16="http://schemas.microsoft.com/office/drawing/2014/main" id="{C4F4F8F4-8BDA-AD6E-C2CA-AA6839A3E8B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307458" y="8761896"/>
            <a:ext cx="1548093" cy="1102429"/>
          </a:xfrm>
          <a:prstGeom prst="rect">
            <a:avLst/>
          </a:prstGeom>
        </p:spPr>
      </p:pic>
      <p:grpSp>
        <p:nvGrpSpPr>
          <p:cNvPr id="8" name="Gruppieren 7">
            <a:extLst>
              <a:ext uri="{FF2B5EF4-FFF2-40B4-BE49-F238E27FC236}">
                <a16:creationId xmlns:a16="http://schemas.microsoft.com/office/drawing/2014/main" id="{16402E2D-9EF2-8D32-82F0-8B91C945E786}"/>
              </a:ext>
            </a:extLst>
          </p:cNvPr>
          <p:cNvGrpSpPr>
            <a:grpSpLocks/>
          </p:cNvGrpSpPr>
          <p:nvPr userDrawn="1"/>
        </p:nvGrpSpPr>
        <p:grpSpPr>
          <a:xfrm>
            <a:off x="1031300" y="10073302"/>
            <a:ext cx="1069511" cy="253546"/>
            <a:chOff x="4740892" y="3380559"/>
            <a:chExt cx="716795" cy="169928"/>
          </a:xfrm>
        </p:grpSpPr>
        <p:pic>
          <p:nvPicPr>
            <p:cNvPr id="9" name="Grafik 8">
              <a:extLst>
                <a:ext uri="{FF2B5EF4-FFF2-40B4-BE49-F238E27FC236}">
                  <a16:creationId xmlns:a16="http://schemas.microsoft.com/office/drawing/2014/main" id="{E40C2DA3-A98F-A9A0-D8A2-6771536CBE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151" y="3420042"/>
              <a:ext cx="615536" cy="90000"/>
            </a:xfrm>
            <a:prstGeom prst="rect">
              <a:avLst/>
            </a:prstGeom>
          </p:spPr>
        </p:pic>
        <p:sp>
          <p:nvSpPr>
            <p:cNvPr id="10" name="Textfeld 9">
              <a:extLst>
                <a:ext uri="{FF2B5EF4-FFF2-40B4-BE49-F238E27FC236}">
                  <a16:creationId xmlns:a16="http://schemas.microsoft.com/office/drawing/2014/main" id="{FEF29CC7-3A0F-114F-1418-D4B4012B4767}"/>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96202A75-2B3F-ED94-68A5-AF3DEA3BFDB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E-e 3/3</a:t>
            </a:r>
          </a:p>
        </p:txBody>
      </p:sp>
    </p:spTree>
    <p:extLst>
      <p:ext uri="{BB962C8B-B14F-4D97-AF65-F5344CB8AC3E}">
        <p14:creationId xmlns:p14="http://schemas.microsoft.com/office/powerpoint/2010/main" val="189693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3">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„Energie sparen“</a:t>
            </a:r>
            <a:endParaRPr lang="de-DE" sz="1600" dirty="0">
              <a:solidFill>
                <a:schemeClr val="tx2"/>
              </a:solidFill>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8B40B165-4D2D-0C40-58B7-35FC1A3522B6}"/>
              </a:ext>
            </a:extLst>
          </p:cNvPr>
          <p:cNvSpPr/>
          <p:nvPr userDrawn="1"/>
        </p:nvSpPr>
        <p:spPr>
          <a:xfrm>
            <a:off x="1018184" y="1440768"/>
            <a:ext cx="5516286" cy="11173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dieser Einheit geht es um ein Thema, das uns infolge des Ukrainekrieges besonders beschäftigt hat: Energie. Mithilfe eines Escape Games und einer Energiespar-Challenge lernen die Schülerinnen und Schüler spielerisch, wie sie die Kosten für Strom und Heizung senken können.</a:t>
            </a: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E-c</a:t>
            </a:r>
          </a:p>
        </p:txBody>
      </p:sp>
      <p:sp>
        <p:nvSpPr>
          <p:cNvPr id="12" name="Rechteck: abgerundete Ecken 11">
            <a:extLst>
              <a:ext uri="{FF2B5EF4-FFF2-40B4-BE49-F238E27FC236}">
                <a16:creationId xmlns:a16="http://schemas.microsoft.com/office/drawing/2014/main" id="{063A949A-F077-04BD-FAB0-292306E4C002}"/>
              </a:ext>
            </a:extLst>
          </p:cNvPr>
          <p:cNvSpPr/>
          <p:nvPr userDrawn="1"/>
        </p:nvSpPr>
        <p:spPr>
          <a:xfrm>
            <a:off x="1020525" y="456158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E-d</a:t>
            </a:r>
          </a:p>
        </p:txBody>
      </p:sp>
      <p:sp>
        <p:nvSpPr>
          <p:cNvPr id="13" name="Rechteck: abgerundete Ecken 12">
            <a:extLst>
              <a:ext uri="{FF2B5EF4-FFF2-40B4-BE49-F238E27FC236}">
                <a16:creationId xmlns:a16="http://schemas.microsoft.com/office/drawing/2014/main" id="{834D8836-EFBF-B446-8E8B-DF9D61464FB5}"/>
              </a:ext>
            </a:extLst>
          </p:cNvPr>
          <p:cNvSpPr/>
          <p:nvPr userDrawn="1"/>
        </p:nvSpPr>
        <p:spPr>
          <a:xfrm>
            <a:off x="1022753" y="501459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E-e</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5463388"/>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912183"/>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6360978"/>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6809773"/>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7262786"/>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E-5</a:t>
            </a:r>
          </a:p>
        </p:txBody>
      </p:sp>
      <p:sp>
        <p:nvSpPr>
          <p:cNvPr id="19" name="Rechteck: abgerundete Ecken 18">
            <a:extLst>
              <a:ext uri="{FF2B5EF4-FFF2-40B4-BE49-F238E27FC236}">
                <a16:creationId xmlns:a16="http://schemas.microsoft.com/office/drawing/2014/main" id="{5BCF4849-ED41-82C6-272B-7771174FD431}"/>
              </a:ext>
            </a:extLst>
          </p:cNvPr>
          <p:cNvSpPr/>
          <p:nvPr userDrawn="1"/>
        </p:nvSpPr>
        <p:spPr>
          <a:xfrm>
            <a:off x="1020525" y="7711581"/>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E-6</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eine Einzelstunde (zzgl. anschließende Challenge)</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3" name="Rechteck 22">
            <a:extLst>
              <a:ext uri="{FF2B5EF4-FFF2-40B4-BE49-F238E27FC236}">
                <a16:creationId xmlns:a16="http://schemas.microsoft.com/office/drawing/2014/main" id="{18F43433-AA61-0A75-23D5-A07727741BF5}"/>
              </a:ext>
            </a:extLst>
          </p:cNvPr>
          <p:cNvSpPr/>
          <p:nvPr userDrawn="1"/>
        </p:nvSpPr>
        <p:spPr>
          <a:xfrm>
            <a:off x="1797118" y="45590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Methodenblatt</a:t>
            </a:r>
            <a:r>
              <a:rPr lang="de-DE" sz="1200" dirty="0">
                <a:solidFill>
                  <a:schemeClr val="tx1"/>
                </a:solidFill>
                <a:latin typeface="Helvetica" panose="020B0604020202020204" pitchFamily="34" charset="0"/>
                <a:cs typeface="Helvetica" panose="020B0604020202020204" pitchFamily="34" charset="0"/>
              </a:rPr>
              <a:t> mit Hinweisen zur Durchführung der Energiespar-Challenge</a:t>
            </a:r>
          </a:p>
        </p:txBody>
      </p:sp>
      <p:sp>
        <p:nvSpPr>
          <p:cNvPr id="24" name="Rechteck 23">
            <a:extLst>
              <a:ext uri="{FF2B5EF4-FFF2-40B4-BE49-F238E27FC236}">
                <a16:creationId xmlns:a16="http://schemas.microsoft.com/office/drawing/2014/main" id="{9B3BF910-DB1B-D329-84F0-A742DA58F2C3}"/>
              </a:ext>
            </a:extLst>
          </p:cNvPr>
          <p:cNvSpPr/>
          <p:nvPr userDrawn="1"/>
        </p:nvSpPr>
        <p:spPr>
          <a:xfrm>
            <a:off x="1797118" y="501248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Urkunden</a:t>
            </a:r>
            <a:r>
              <a:rPr lang="de-DE" sz="1200" dirty="0">
                <a:solidFill>
                  <a:schemeClr val="tx1"/>
                </a:solidFill>
                <a:latin typeface="Helvetica" panose="020B0604020202020204" pitchFamily="34" charset="0"/>
                <a:cs typeface="Helvetica" panose="020B0604020202020204" pitchFamily="34" charset="0"/>
              </a:rPr>
              <a:t> zur Verleihung nach der Energiespar-Challenge</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5463388"/>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Escape Game </a:t>
            </a:r>
            <a:r>
              <a:rPr lang="de-DE" sz="1200" dirty="0">
                <a:solidFill>
                  <a:schemeClr val="tx1"/>
                </a:solidFill>
                <a:latin typeface="Helvetica" panose="020B0604020202020204" pitchFamily="34" charset="0"/>
                <a:cs typeface="Helvetica" panose="020B0604020202020204" pitchFamily="34" charset="0"/>
              </a:rPr>
              <a:t>als PowerPoint-Präsentation</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5907965"/>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Handout</a:t>
            </a:r>
            <a:r>
              <a:rPr lang="de-DE" sz="1200" dirty="0">
                <a:solidFill>
                  <a:schemeClr val="tx1"/>
                </a:solidFill>
                <a:latin typeface="Helvetica" panose="020B0604020202020204" pitchFamily="34" charset="0"/>
                <a:cs typeface="Helvetica" panose="020B0604020202020204" pitchFamily="34" charset="0"/>
              </a:rPr>
              <a:t> mit allen Energiespartipps aus dem Escape Game</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636019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dirty="0">
                <a:solidFill>
                  <a:schemeClr val="tx1"/>
                </a:solidFill>
                <a:latin typeface="Helvetica" panose="020B0604020202020204" pitchFamily="34" charset="0"/>
                <a:cs typeface="Helvetica" panose="020B0604020202020204" pitchFamily="34" charset="0"/>
              </a:rPr>
              <a:t>mit einem Gitterrätsel rund ums Thema Energie</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680436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Präsentation</a:t>
            </a:r>
            <a:r>
              <a:rPr lang="de-DE" sz="1200" dirty="0">
                <a:solidFill>
                  <a:schemeClr val="tx1"/>
                </a:solidFill>
                <a:latin typeface="Helvetica" panose="020B0604020202020204" pitchFamily="34" charset="0"/>
                <a:cs typeface="Helvetica" panose="020B0604020202020204" pitchFamily="34" charset="0"/>
              </a:rPr>
              <a:t> mit Statistiken für höhere Klassenstufen</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7260676"/>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Checkliste (Blanko) </a:t>
            </a:r>
            <a:r>
              <a:rPr lang="de-DE" sz="1200" dirty="0">
                <a:solidFill>
                  <a:schemeClr val="tx1"/>
                </a:solidFill>
                <a:latin typeface="Helvetica" panose="020B0604020202020204" pitchFamily="34" charset="0"/>
                <a:cs typeface="Helvetica" panose="020B0604020202020204" pitchFamily="34" charset="0"/>
              </a:rPr>
              <a:t>für Energiesparmaßnahmen in der Schule oder Klasse</a:t>
            </a:r>
          </a:p>
        </p:txBody>
      </p:sp>
      <p:sp>
        <p:nvSpPr>
          <p:cNvPr id="30" name="Rechteck 29">
            <a:extLst>
              <a:ext uri="{FF2B5EF4-FFF2-40B4-BE49-F238E27FC236}">
                <a16:creationId xmlns:a16="http://schemas.microsoft.com/office/drawing/2014/main" id="{C390C07B-3A3F-B6AC-A2CD-A21BF78312C6}"/>
              </a:ext>
            </a:extLst>
          </p:cNvPr>
          <p:cNvSpPr/>
          <p:nvPr userDrawn="1"/>
        </p:nvSpPr>
        <p:spPr>
          <a:xfrm>
            <a:off x="1797115" y="7709471"/>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Energiespar-Challenge</a:t>
            </a:r>
            <a:r>
              <a:rPr lang="de-DE" sz="1200" dirty="0">
                <a:solidFill>
                  <a:schemeClr val="tx1"/>
                </a:solidFill>
                <a:latin typeface="Helvetica" panose="020B0604020202020204" pitchFamily="34" charset="0"/>
                <a:cs typeface="Helvetica" panose="020B0604020202020204" pitchFamily="34" charset="0"/>
              </a:rPr>
              <a:t> mit Regeln und Punkteübersicht</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E steht für „Energie sparen“,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lernen Ihre Schülerinnen und Schüler mithilfe eines digitalen Escape Games Tipps kennen, mit denen sie eigenständig Energie zu Hause einsparen können. Dieses Spiel können Sie gut als Einstieg in die Stunde nutzen, aber auch als alleinstehendes Spiel in Ihren Unterricht integrieren.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Energie sparen zu Hause</a:t>
            </a:r>
          </a:p>
          <a:p>
            <a:r>
              <a:rPr lang="de-DE" sz="1200" b="1" dirty="0">
                <a:solidFill>
                  <a:schemeClr val="tx1"/>
                </a:solidFill>
                <a:latin typeface="Helvetica" panose="020B0604020202020204" pitchFamily="34" charset="0"/>
                <a:cs typeface="Helvetica" panose="020B0604020202020204" pitchFamily="34" charset="0"/>
              </a:rPr>
              <a:t>20 Minuten | Unterrichtseinstieg, spielerische Übung</a:t>
            </a:r>
          </a:p>
          <a:p>
            <a:endParaRPr lang="de-DE" sz="1200" dirty="0">
              <a:solidFill>
                <a:schemeClr val="tx2"/>
              </a:solidFill>
              <a:latin typeface="Helvetica" panose="020B0604020202020204" pitchFamily="34" charset="0"/>
              <a:cs typeface="Helvetica" panose="020B0604020202020204" pitchFamily="34" charset="0"/>
            </a:endParaRPr>
          </a:p>
        </p:txBody>
      </p:sp>
      <p:pic>
        <p:nvPicPr>
          <p:cNvPr id="10" name="Grafik 9">
            <a:extLst>
              <a:ext uri="{FF2B5EF4-FFF2-40B4-BE49-F238E27FC236}">
                <a16:creationId xmlns:a16="http://schemas.microsoft.com/office/drawing/2014/main" id="{BBBA11CA-E924-9DB6-E427-36A2F8962C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61" y="2020489"/>
            <a:ext cx="1433097" cy="1433097"/>
          </a:xfrm>
          <a:prstGeom prst="rect">
            <a:avLst/>
          </a:prstGeom>
        </p:spPr>
      </p:pic>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E-1</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2495406" y="3544401"/>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E-2</a:t>
            </a:r>
          </a:p>
        </p:txBody>
      </p:sp>
      <p:sp>
        <p:nvSpPr>
          <p:cNvPr id="16" name="Rechteck: abgerundete Ecken 15">
            <a:extLst>
              <a:ext uri="{FF2B5EF4-FFF2-40B4-BE49-F238E27FC236}">
                <a16:creationId xmlns:a16="http://schemas.microsoft.com/office/drawing/2014/main" id="{4C64F30B-3B18-552A-FF2A-C51AE2B5503A}"/>
              </a:ext>
            </a:extLst>
          </p:cNvPr>
          <p:cNvSpPr/>
          <p:nvPr userDrawn="1"/>
        </p:nvSpPr>
        <p:spPr>
          <a:xfrm>
            <a:off x="3209781" y="3544401"/>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E-3</a:t>
            </a:r>
          </a:p>
        </p:txBody>
      </p:sp>
      <p:sp>
        <p:nvSpPr>
          <p:cNvPr id="17" name="Rechteck: abgerundete Ecken 16">
            <a:extLst>
              <a:ext uri="{FF2B5EF4-FFF2-40B4-BE49-F238E27FC236}">
                <a16:creationId xmlns:a16="http://schemas.microsoft.com/office/drawing/2014/main" id="{885BF444-1F93-4E30-4F02-5C79599BB693}"/>
              </a:ext>
            </a:extLst>
          </p:cNvPr>
          <p:cNvSpPr/>
          <p:nvPr userDrawn="1"/>
        </p:nvSpPr>
        <p:spPr>
          <a:xfrm>
            <a:off x="3924156"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E-c</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am Beispiel verschiedener Konsolen mit dem Einfluss der Energiepreise auf ihren Geldbeutel. Höhere Klassenstufen analysieren zudem die Rolle von Gas als Energieträger in deutschen Haushalten anhand verschiedener Statistiken. Diesen Baustein können Sie losgelöst als Vertiefung oder zur Aktualisierung Ihrer bestehenden Unterrichtsreihe einsetzen.</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Energiepreisentwicklung</a:t>
            </a:r>
          </a:p>
          <a:p>
            <a:r>
              <a:rPr lang="de-DE" sz="1200" b="1" dirty="0">
                <a:solidFill>
                  <a:schemeClr val="tx1"/>
                </a:solidFill>
                <a:latin typeface="Helvetica" panose="020B0604020202020204" pitchFamily="34" charset="0"/>
                <a:cs typeface="Helvetica" panose="020B0604020202020204" pitchFamily="34" charset="0"/>
              </a:rPr>
              <a:t>10 Minuten | Vertiefung</a:t>
            </a:r>
          </a:p>
        </p:txBody>
      </p:sp>
      <p:pic>
        <p:nvPicPr>
          <p:cNvPr id="20" name="Grafik 19">
            <a:extLst>
              <a:ext uri="{FF2B5EF4-FFF2-40B4-BE49-F238E27FC236}">
                <a16:creationId xmlns:a16="http://schemas.microsoft.com/office/drawing/2014/main" id="{62C13E3A-8983-9A5F-AC76-E198D7D9AB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525" y="6177041"/>
            <a:ext cx="1433097" cy="1433097"/>
          </a:xfrm>
          <a:prstGeom prst="rect">
            <a:avLst/>
          </a:prstGeom>
        </p:spPr>
      </p:pic>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E-3</a:t>
            </a:r>
          </a:p>
        </p:txBody>
      </p:sp>
      <p:sp>
        <p:nvSpPr>
          <p:cNvPr id="24" name="Rechteck: abgerundete Ecken 23">
            <a:extLst>
              <a:ext uri="{FF2B5EF4-FFF2-40B4-BE49-F238E27FC236}">
                <a16:creationId xmlns:a16="http://schemas.microsoft.com/office/drawing/2014/main" id="{E5E9ABCC-FD4D-6D71-9254-8B5E8DEB5D75}"/>
              </a:ext>
            </a:extLst>
          </p:cNvPr>
          <p:cNvSpPr/>
          <p:nvPr userDrawn="1"/>
        </p:nvSpPr>
        <p:spPr>
          <a:xfrm>
            <a:off x="2493070" y="7700953"/>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E-4</a:t>
            </a:r>
          </a:p>
        </p:txBody>
      </p:sp>
      <p:sp>
        <p:nvSpPr>
          <p:cNvPr id="25" name="Rechteck: abgerundete Ecken 24">
            <a:extLst>
              <a:ext uri="{FF2B5EF4-FFF2-40B4-BE49-F238E27FC236}">
                <a16:creationId xmlns:a16="http://schemas.microsoft.com/office/drawing/2014/main" id="{EDEA8AD6-696F-28D3-A4C8-5AF85602EE38}"/>
              </a:ext>
            </a:extLst>
          </p:cNvPr>
          <p:cNvSpPr/>
          <p:nvPr userDrawn="1"/>
        </p:nvSpPr>
        <p:spPr>
          <a:xfrm>
            <a:off x="3209781" y="770095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E-c</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3">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definieren Sie mit Ihren Schülerinnen und Schülern Maßnahmen, um Energie an der Schule einzusparen. Eine Challenge, die auf einen Zeitraum von vier Wochen ausgelegt ist, animiert zur Umsetzung. Dafür stehen Ihnen auch passende Urkunden zur Verfügung. Die Challenge können Sie auch klassenübergreifend durchführen.</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3: Energie sparen in der Schule</a:t>
            </a:r>
          </a:p>
          <a:p>
            <a:r>
              <a:rPr lang="de-DE" sz="1200" b="1" dirty="0">
                <a:solidFill>
                  <a:schemeClr val="tx1"/>
                </a:solidFill>
                <a:latin typeface="Helvetica" panose="020B0604020202020204" pitchFamily="34" charset="0"/>
                <a:cs typeface="Helvetica" panose="020B0604020202020204" pitchFamily="34" charset="0"/>
              </a:rPr>
              <a:t>15 Minuten | Anwendung, Transfer</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BE4C58BD-93F7-38B1-3361-28CC8EA505AE}"/>
              </a:ext>
            </a:extLst>
          </p:cNvPr>
          <p:cNvSpPr/>
          <p:nvPr userDrawn="1"/>
        </p:nvSpPr>
        <p:spPr>
          <a:xfrm>
            <a:off x="1781031" y="3542292"/>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E-3</a:t>
            </a:r>
          </a:p>
        </p:txBody>
      </p:sp>
      <p:sp>
        <p:nvSpPr>
          <p:cNvPr id="15" name="Rechteck: abgerundete Ecken 14">
            <a:extLst>
              <a:ext uri="{FF2B5EF4-FFF2-40B4-BE49-F238E27FC236}">
                <a16:creationId xmlns:a16="http://schemas.microsoft.com/office/drawing/2014/main" id="{37E6F5FF-EFE8-7DFE-DA42-06A4D26BE568}"/>
              </a:ext>
            </a:extLst>
          </p:cNvPr>
          <p:cNvSpPr/>
          <p:nvPr userDrawn="1"/>
        </p:nvSpPr>
        <p:spPr>
          <a:xfrm>
            <a:off x="2495406" y="3544401"/>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E-5</a:t>
            </a:r>
          </a:p>
        </p:txBody>
      </p:sp>
      <p:sp>
        <p:nvSpPr>
          <p:cNvPr id="16" name="Rechteck: abgerundete Ecken 15">
            <a:extLst>
              <a:ext uri="{FF2B5EF4-FFF2-40B4-BE49-F238E27FC236}">
                <a16:creationId xmlns:a16="http://schemas.microsoft.com/office/drawing/2014/main" id="{86435954-1FD4-787E-5C0D-E94F9ABB270E}"/>
              </a:ext>
            </a:extLst>
          </p:cNvPr>
          <p:cNvSpPr/>
          <p:nvPr userDrawn="1"/>
        </p:nvSpPr>
        <p:spPr>
          <a:xfrm>
            <a:off x="3209781" y="3544401"/>
            <a:ext cx="670472" cy="355969"/>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E-6</a:t>
            </a:r>
          </a:p>
        </p:txBody>
      </p:sp>
      <p:pic>
        <p:nvPicPr>
          <p:cNvPr id="17" name="Grafik 16">
            <a:extLst>
              <a:ext uri="{FF2B5EF4-FFF2-40B4-BE49-F238E27FC236}">
                <a16:creationId xmlns:a16="http://schemas.microsoft.com/office/drawing/2014/main" id="{388F23DB-6A95-D452-34FC-F89CD10F9A0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861" y="2020489"/>
            <a:ext cx="1433097" cy="1433097"/>
          </a:xfrm>
          <a:prstGeom prst="rect">
            <a:avLst/>
          </a:prstGeom>
        </p:spPr>
      </p:pic>
      <p:pic>
        <p:nvPicPr>
          <p:cNvPr id="18" name="Grafik 17">
            <a:extLst>
              <a:ext uri="{FF2B5EF4-FFF2-40B4-BE49-F238E27FC236}">
                <a16:creationId xmlns:a16="http://schemas.microsoft.com/office/drawing/2014/main" id="{E3293066-FDAF-BF21-EE47-110E6D40E06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861" y="2025528"/>
            <a:ext cx="1428642" cy="1428642"/>
          </a:xfrm>
          <a:prstGeom prst="rect">
            <a:avLst/>
          </a:prstGeom>
        </p:spPr>
      </p:pic>
      <p:sp>
        <p:nvSpPr>
          <p:cNvPr id="19" name="Rechteck: abgerundete Ecken 18">
            <a:extLst>
              <a:ext uri="{FF2B5EF4-FFF2-40B4-BE49-F238E27FC236}">
                <a16:creationId xmlns:a16="http://schemas.microsoft.com/office/drawing/2014/main" id="{3A1938FB-4074-41C9-8F7D-BC8B2FE0FFFD}"/>
              </a:ext>
            </a:extLst>
          </p:cNvPr>
          <p:cNvSpPr/>
          <p:nvPr userDrawn="1"/>
        </p:nvSpPr>
        <p:spPr>
          <a:xfrm>
            <a:off x="3924156"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E-c</a:t>
            </a:r>
          </a:p>
        </p:txBody>
      </p:sp>
      <p:sp>
        <p:nvSpPr>
          <p:cNvPr id="20" name="Rechteck: abgerundete Ecken 19">
            <a:extLst>
              <a:ext uri="{FF2B5EF4-FFF2-40B4-BE49-F238E27FC236}">
                <a16:creationId xmlns:a16="http://schemas.microsoft.com/office/drawing/2014/main" id="{94C1731F-2542-3234-AAD9-A74653854EEC}"/>
              </a:ext>
            </a:extLst>
          </p:cNvPr>
          <p:cNvSpPr/>
          <p:nvPr userDrawn="1"/>
        </p:nvSpPr>
        <p:spPr>
          <a:xfrm>
            <a:off x="4638531"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E-d</a:t>
            </a:r>
          </a:p>
        </p:txBody>
      </p:sp>
      <p:sp>
        <p:nvSpPr>
          <p:cNvPr id="21" name="Rechteck: abgerundete Ecken 20">
            <a:extLst>
              <a:ext uri="{FF2B5EF4-FFF2-40B4-BE49-F238E27FC236}">
                <a16:creationId xmlns:a16="http://schemas.microsoft.com/office/drawing/2014/main" id="{440F5D89-49C2-0AEE-33E2-51C98C9EA8E6}"/>
              </a:ext>
            </a:extLst>
          </p:cNvPr>
          <p:cNvSpPr/>
          <p:nvPr userDrawn="1"/>
        </p:nvSpPr>
        <p:spPr>
          <a:xfrm>
            <a:off x="5352906"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E-e</a:t>
            </a:r>
          </a:p>
        </p:txBody>
      </p:sp>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395814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45 Min.</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Klassen 3 bis 7</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Grundschule, </a:t>
            </a:r>
            <a:r>
              <a:rPr lang="de-DE" sz="1200">
                <a:solidFill>
                  <a:schemeClr val="tx1"/>
                </a:solidFill>
                <a:latin typeface="Helvetica" panose="020B0604020202020204" pitchFamily="34" charset="0"/>
                <a:cs typeface="Helvetica" panose="020B0604020202020204" pitchFamily="34" charset="0"/>
              </a:rPr>
              <a:t>alle weiterführende </a:t>
            </a:r>
            <a:r>
              <a:rPr lang="de-DE" sz="1200" dirty="0">
                <a:solidFill>
                  <a:schemeClr val="tx1"/>
                </a:solidFill>
                <a:latin typeface="Helvetica" panose="020B0604020202020204" pitchFamily="34" charset="0"/>
                <a:cs typeface="Helvetica" panose="020B0604020202020204" pitchFamily="34" charset="0"/>
              </a:rPr>
              <a:t>Schulen (Sek I)</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Sachunterricht, Physik, Wirtschaftsunterricht</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„Energie sparen“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29951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317650"/>
            <a:ext cx="5523669" cy="201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Durch den Krieg in der Ukraine und die damit verbundenen Wirtschaftssanktionen sind die Energiepreise Ende 2022 drastisch gestiegen und haben viele Familien vor eine finanzielle Herausforderung gestellt. Inzwischen </a:t>
            </a:r>
            <a:r>
              <a:rPr lang="de-DE" sz="1200">
                <a:solidFill>
                  <a:schemeClr val="tx1"/>
                </a:solidFill>
                <a:latin typeface="Helvetica" panose="020B0604020202020204" pitchFamily="34" charset="0"/>
                <a:cs typeface="Helvetica" panose="020B0604020202020204" pitchFamily="34" charset="0"/>
              </a:rPr>
              <a:t>(Februar 2024) </a:t>
            </a:r>
            <a:r>
              <a:rPr lang="de-DE" sz="1200" dirty="0">
                <a:solidFill>
                  <a:schemeClr val="tx1"/>
                </a:solidFill>
                <a:latin typeface="Helvetica" panose="020B0604020202020204" pitchFamily="34" charset="0"/>
                <a:cs typeface="Helvetica" panose="020B0604020202020204" pitchFamily="34" charset="0"/>
              </a:rPr>
              <a:t>sind die Preise zwar wieder deutlich gesunken, die Preisbremsen sorgen für zusätzliche Sicherheit. Dennoch hat die Erfahrung gezeigt, wie wichtig ein schonender Umgang mit Energieressourcen nicht nur für das Klima, sondern auch für die eigene Haushaltskasse ist.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Mit dieser Einheit zeigen Sie Ihren (jüngeren) Schülerinnen und Schülern spielerisch Handlungsmöglichkeiten auf, die Sie sodann im Klassenzimmer anwenden.</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41163" y="5935815"/>
            <a:ext cx="5523668" cy="975203"/>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dieses Modul sind keine inhaltlichen Vorkenntnisse aufseiten der Schülerinnen und Schüler erforderlich.</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2286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Schülerinnen und Schüler sollten mit digitalen (Präsentations-) Medien umgehen können.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20525" y="5609734"/>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41162" y="7511354"/>
            <a:ext cx="5513949" cy="1765676"/>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 Durchführung der Einzelstunde in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höheren Klassenstufen</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empfiehlt sich die Nutzung von Tablets oder PCs für alle Schülerinnen und Schüler, damit diese das Escape Game einzeln oder in Partnerarbeit absolvieren können.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2286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Das Escape Game können Sie aber auch gemeinsam mit der gesamten Klasse lösen, sodass ein Laptop plus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Fernseher oder interaktive Tafel genügen. Diese Vorgehensweise empfiehlt sich generell in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jüngeren Klassen</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20525" y="7180891"/>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34994D6-17EB-B159-81DA-25ADF929D62B}"/>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 1/3</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verschiedene Maßnahmen benennen, die zu einer Einsparung von Energie führen, und diese anwenden.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2286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höheren Klassenstufen: Die Schülerinnen und Schüler können die aktuelle Entwicklung der Energiepreise erklären und begründen. Zudem können sie die Relevanz der Preisentwicklung für Haushalte erläutern.]</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Zusammenhänge zwischen Energiesparmaßnahmen zu Hause und in der Schule herstellen.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die Auswirkungen der gestiegenen Energiepreise auf private Haushalte und damit die Relevanz von Energiesparmaßnahmen einschätzen.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Handlungskompetenz: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Maßnahmen zur Einsparung von Energie bestimmen, planen und umsetzen – sowohl im häuslichen als auch im schulischen Bereich.</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ihren eigenen Energieverbrauch und den anderer reflektieren und ihr Verbrauchsverhalten ändern.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2286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andere zur Einhaltung von gemeinsam festgelegten Energiesparzielen verpflichten.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4572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sich in Zweier- bzw. Dreierteams organisieren, Arbeitsaufgaben untereinander verteilen und Ergebnisse eigenständig miteinander abgleichen.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Checklisten adressatengerecht planen, gestalten und präsentieren.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2" name="Rechteck: abgerundete Ecken 1">
            <a:extLst>
              <a:ext uri="{FF2B5EF4-FFF2-40B4-BE49-F238E27FC236}">
                <a16:creationId xmlns:a16="http://schemas.microsoft.com/office/drawing/2014/main" id="{59A07AF9-4F22-F778-F765-66BD561C76A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 2/3</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5" name="Gruppieren 14">
            <a:extLst>
              <a:ext uri="{FF2B5EF4-FFF2-40B4-BE49-F238E27FC236}">
                <a16:creationId xmlns:a16="http://schemas.microsoft.com/office/drawing/2014/main" id="{06BD0384-CC73-AD26-7EDB-BFBEF90DAB09}"/>
              </a:ext>
            </a:extLst>
          </p:cNvPr>
          <p:cNvGrpSpPr/>
          <p:nvPr userDrawn="1"/>
        </p:nvGrpSpPr>
        <p:grpSpPr>
          <a:xfrm>
            <a:off x="1041162" y="4859881"/>
            <a:ext cx="5523669" cy="2561961"/>
            <a:chOff x="1008103" y="5345906"/>
            <a:chExt cx="5523669" cy="2561961"/>
          </a:xfrm>
        </p:grpSpPr>
        <p:sp>
          <p:nvSpPr>
            <p:cNvPr id="16" name="Rechteck 15">
              <a:extLst>
                <a:ext uri="{FF2B5EF4-FFF2-40B4-BE49-F238E27FC236}">
                  <a16:creationId xmlns:a16="http://schemas.microsoft.com/office/drawing/2014/main" id="{94A8D5EE-614A-1439-F8F5-61E14FC27062}"/>
                </a:ext>
              </a:extLst>
            </p:cNvPr>
            <p:cNvSpPr/>
            <p:nvPr/>
          </p:nvSpPr>
          <p:spPr>
            <a:xfrm>
              <a:off x="1008103" y="5345906"/>
              <a:ext cx="5523669" cy="2561961"/>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DD5CE2EB-E37A-4E53-7D58-6A5FF89300E1}"/>
                </a:ext>
              </a:extLst>
            </p:cNvPr>
            <p:cNvSpPr/>
            <p:nvPr/>
          </p:nvSpPr>
          <p:spPr>
            <a:xfrm>
              <a:off x="3555552" y="5465650"/>
              <a:ext cx="2917408" cy="16249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„Inflation“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90 Min. (alternativ 45 Min.)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Klassen 7 bis 9</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alle</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Wirtschaftsunterricht</a:t>
              </a:r>
            </a:p>
          </p:txBody>
        </p:sp>
      </p:grpSp>
      <p:sp>
        <p:nvSpPr>
          <p:cNvPr id="18" name="Rechteck 17">
            <a:extLst>
              <a:ext uri="{FF2B5EF4-FFF2-40B4-BE49-F238E27FC236}">
                <a16:creationId xmlns:a16="http://schemas.microsoft.com/office/drawing/2014/main" id="{22B71B0A-4AF2-2EED-8EB1-021E62044984}"/>
              </a:ext>
            </a:extLst>
          </p:cNvPr>
          <p:cNvSpPr/>
          <p:nvPr userDrawn="1"/>
        </p:nvSpPr>
        <p:spPr>
          <a:xfrm>
            <a:off x="1030762" y="44960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pic>
        <p:nvPicPr>
          <p:cNvPr id="20" name="Grafik 19">
            <a:extLst>
              <a:ext uri="{FF2B5EF4-FFF2-40B4-BE49-F238E27FC236}">
                <a16:creationId xmlns:a16="http://schemas.microsoft.com/office/drawing/2014/main" id="{3B4151F3-70DA-357B-5A1A-F88530B31F8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7623" y="5009877"/>
            <a:ext cx="2244152" cy="2244152"/>
          </a:xfrm>
          <a:prstGeom prst="roundRect">
            <a:avLst>
              <a:gd name="adj" fmla="val 5632"/>
            </a:avLst>
          </a:prstGeom>
          <a:noFill/>
        </p:spPr>
      </p:pic>
      <p:sp>
        <p:nvSpPr>
          <p:cNvPr id="2" name="Rechteck: abgerundete Ecken 1">
            <a:extLst>
              <a:ext uri="{FF2B5EF4-FFF2-40B4-BE49-F238E27FC236}">
                <a16:creationId xmlns:a16="http://schemas.microsoft.com/office/drawing/2014/main" id="{197C529B-6B9A-8C6B-4932-A5D361CB6E48}"/>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 3/3</a:t>
            </a:r>
          </a:p>
        </p:txBody>
      </p:sp>
    </p:spTree>
    <p:extLst>
      <p:ext uri="{BB962C8B-B14F-4D97-AF65-F5344CB8AC3E}">
        <p14:creationId xmlns:p14="http://schemas.microsoft.com/office/powerpoint/2010/main" val="41241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b 1/4">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„Energie sparen“</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4" name="Rechteck: abgerundete Ecken 13">
            <a:extLst>
              <a:ext uri="{FF2B5EF4-FFF2-40B4-BE49-F238E27FC236}">
                <a16:creationId xmlns:a16="http://schemas.microsoft.com/office/drawing/2014/main" id="{859494A4-E16D-761B-922B-AAA8526C233D}"/>
              </a:ext>
            </a:extLst>
          </p:cNvPr>
          <p:cNvSpPr/>
          <p:nvPr userDrawn="1"/>
        </p:nvSpPr>
        <p:spPr>
          <a:xfrm>
            <a:off x="2007563" y="3073249"/>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E-1</a:t>
            </a:r>
          </a:p>
        </p:txBody>
      </p:sp>
      <p:sp>
        <p:nvSpPr>
          <p:cNvPr id="15" name="Rechteck: abgerundete Ecken 14">
            <a:extLst>
              <a:ext uri="{FF2B5EF4-FFF2-40B4-BE49-F238E27FC236}">
                <a16:creationId xmlns:a16="http://schemas.microsoft.com/office/drawing/2014/main" id="{D5111E58-E17F-9F96-242B-1817B7AF7FAE}"/>
              </a:ext>
            </a:extLst>
          </p:cNvPr>
          <p:cNvSpPr/>
          <p:nvPr userDrawn="1"/>
        </p:nvSpPr>
        <p:spPr>
          <a:xfrm>
            <a:off x="2007563" y="4444849"/>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E-1</a:t>
            </a:r>
          </a:p>
        </p:txBody>
      </p:sp>
      <p:sp>
        <p:nvSpPr>
          <p:cNvPr id="16" name="Rechteck: abgerundete Ecken 15">
            <a:extLst>
              <a:ext uri="{FF2B5EF4-FFF2-40B4-BE49-F238E27FC236}">
                <a16:creationId xmlns:a16="http://schemas.microsoft.com/office/drawing/2014/main" id="{14E595D0-BF7B-57B6-DF1A-F8D6A93BF4D9}"/>
              </a:ext>
            </a:extLst>
          </p:cNvPr>
          <p:cNvSpPr/>
          <p:nvPr userDrawn="1"/>
        </p:nvSpPr>
        <p:spPr>
          <a:xfrm>
            <a:off x="2007563" y="4873842"/>
            <a:ext cx="670472" cy="360187"/>
          </a:xfrm>
          <a:prstGeom prst="roundRect">
            <a:avLst>
              <a:gd name="adj" fmla="val 50000"/>
            </a:avLst>
          </a:prstGeom>
          <a:solidFill>
            <a:srgbClr val="B8ED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E-2</a:t>
            </a:r>
          </a:p>
        </p:txBody>
      </p:sp>
      <p:sp>
        <p:nvSpPr>
          <p:cNvPr id="2" name="Rechteck: abgerundete Ecken 1">
            <a:extLst>
              <a:ext uri="{FF2B5EF4-FFF2-40B4-BE49-F238E27FC236}">
                <a16:creationId xmlns:a16="http://schemas.microsoft.com/office/drawing/2014/main" id="{6DAEC980-9781-CB59-8138-6A1AFDF6257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E-b 1/4</a:t>
            </a:r>
          </a:p>
        </p:txBody>
      </p:sp>
    </p:spTree>
    <p:extLst>
      <p:ext uri="{BB962C8B-B14F-4D97-AF65-F5344CB8AC3E}">
        <p14:creationId xmlns:p14="http://schemas.microsoft.com/office/powerpoint/2010/main" val="187940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destatis.de/DE/Themen/Branchen-Unternehmen/Energie/_inhalt.html" TargetMode="External"/><Relationship Id="rId3" Type="http://schemas.openxmlformats.org/officeDocument/2006/relationships/hyperlink" Target="https://www.finanztip.de/strom-sparen/" TargetMode="External"/><Relationship Id="rId7" Type="http://schemas.openxmlformats.org/officeDocument/2006/relationships/hyperlink" Target="https://www.zeit.de/wirtschaft/energiemonitor-deutschland-gaspreis-spritpreis-energieversorgung" TargetMode="External"/><Relationship Id="rId2" Type="http://schemas.openxmlformats.org/officeDocument/2006/relationships/hyperlink" Target="https://www.finanztip.schule/unterrichtsmaterial/inflation/" TargetMode="External"/><Relationship Id="rId1" Type="http://schemas.openxmlformats.org/officeDocument/2006/relationships/slideLayout" Target="../slideLayouts/slideLayout8.xml"/><Relationship Id="rId6" Type="http://schemas.openxmlformats.org/officeDocument/2006/relationships/hyperlink" Target="https://www.co2online.de/energie-sparen/heizenergie-sparen/heizkosten-sparen/richtig-heizen-die-10-besten-tipps/" TargetMode="External"/><Relationship Id="rId5" Type="http://schemas.openxmlformats.org/officeDocument/2006/relationships/hyperlink" Target="https://www.co2online.de/energie-sparen/strom-sparen/strom-sparen-stromspartipps/strom-sparen-tipps-und-tricks/" TargetMode="External"/><Relationship Id="rId4" Type="http://schemas.openxmlformats.org/officeDocument/2006/relationships/hyperlink" Target="https://www.finanztip.de/heizkosten-spar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4355ED8-55E9-9CA8-A395-29BBCB5F1F84}"/>
              </a:ext>
            </a:extLst>
          </p:cNvPr>
          <p:cNvGraphicFramePr>
            <a:graphicFrameLocks noGrp="1"/>
          </p:cNvGraphicFramePr>
          <p:nvPr>
            <p:extLst>
              <p:ext uri="{D42A27DB-BD31-4B8C-83A1-F6EECF244321}">
                <p14:modId xmlns:p14="http://schemas.microsoft.com/office/powerpoint/2010/main" val="924885290"/>
              </p:ext>
            </p:extLst>
          </p:nvPr>
        </p:nvGraphicFramePr>
        <p:xfrm>
          <a:off x="1020525" y="1004827"/>
          <a:ext cx="5513949" cy="8705343"/>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3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teilt das Arbeitsblatt mit dem Gitterrätsel (Material E-3) an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aus. Gemeinsam lösen sie die Nummern 1, 2, 3, 7, 8 und 13.</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27279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Energiepreisentwicklung (10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21022059"/>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Über-leitung/ Ein-ordnung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latin typeface="Helvetica" panose="020B0604020202020204" pitchFamily="34" charset="0"/>
                          <a:cs typeface="Helvetica" panose="020B0604020202020204" pitchFamily="34" charset="0"/>
                        </a:rPr>
                        <a:t>LK fragt die Klasse nach Gründen, aus denen Energiesparen aktuell besonders wichtig ist. Dabei werden sowohl Klimawandel als auch die infolge des Ukrainekriegs zeitweise stark gestiegenen Energiepreise thematisiert.</a:t>
                      </a:r>
                    </a:p>
                    <a:p>
                      <a:pPr>
                        <a:lnSpc>
                          <a:spcPct val="107000"/>
                        </a:lnSpc>
                        <a:spcAft>
                          <a:spcPts val="800"/>
                        </a:spcAft>
                      </a:pPr>
                      <a:r>
                        <a:rPr lang="de-DE" sz="1200" dirty="0">
                          <a:latin typeface="Helvetica" panose="020B0604020202020204" pitchFamily="34" charset="0"/>
                          <a:cs typeface="Helvetica" panose="020B0604020202020204" pitchFamily="34" charset="0"/>
                        </a:rPr>
                        <a:t>Die Klasse löst die Nummern 4, 5, 9, 10, 11 und 12.</a:t>
                      </a:r>
                    </a:p>
                    <a:p>
                      <a:pPr>
                        <a:lnSpc>
                          <a:spcPct val="107000"/>
                        </a:lnSpc>
                        <a:spcAft>
                          <a:spcPts val="800"/>
                        </a:spcAft>
                      </a:pPr>
                      <a:r>
                        <a:rPr lang="de-DE" sz="1200" b="1" i="1" dirty="0">
                          <a:latin typeface="Helvetica" panose="020B0604020202020204" pitchFamily="34" charset="0"/>
                          <a:cs typeface="Helvetica" panose="020B0604020202020204" pitchFamily="34" charset="0"/>
                        </a:rPr>
                        <a:t>Tipp: </a:t>
                      </a:r>
                      <a:r>
                        <a:rPr lang="de-DE" sz="1200" i="1" dirty="0">
                          <a:latin typeface="Helvetica" panose="020B0604020202020204" pitchFamily="34" charset="0"/>
                          <a:cs typeface="Helvetica" panose="020B0604020202020204" pitchFamily="34" charset="0"/>
                        </a:rPr>
                        <a:t>Das Thema Gasverstromung können Sie noch weiter behandeln. Denkbar ist etwa ein Schülervortrag dazu.</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0">
                <a:tc>
                  <a:txBody>
                    <a:bodyPr/>
                    <a:lstStyle/>
                    <a:p>
                      <a:r>
                        <a:rPr lang="de-DE" sz="1200" dirty="0">
                          <a:latin typeface="Helvetica" panose="020B0604020202020204" pitchFamily="34" charset="0"/>
                          <a:cs typeface="Helvetica" panose="020B0604020202020204" pitchFamily="34" charset="0"/>
                        </a:rPr>
                        <a:t>5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Vertiefung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Klasse beschäftigt sich anschließend näher mit der Entwicklung der Energiepreise, genauer der Preise für Strom und Gas. </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präsentiert den aktuellen Verlauf der Preise (Material E-4). Am Beispiel des Stromverbrauchs verschiedener Konsolen verschafft sich die Klasse einen Eindruck davon, was verschiedene Strompreise für sie bzw. ihre Familie konkret bedeuten.</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Bei einem Strompreis von 42 Cent je kWh und einer Nutzungsdauer von 3 Stunden pro Tag verursacht eine PS5 z. B. Kosten von 92 Euro pro Jahr. Bei einem Strompreis von 70 Cent je kWh, wie er im Oktober 2022 erreicht wurde, liegen die Kosten bei 153 Euro. Bei einem Strompreis von etwa 30 Cent je kWh liegen die Kosten bei rund 66 Euro im Jahr. Zuletzt (Januar 2024) lag der Strompreis sogar darunter.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20499805"/>
                  </a:ext>
                </a:extLst>
              </a:tr>
            </a:tbl>
          </a:graphicData>
        </a:graphic>
      </p:graphicFrame>
    </p:spTree>
    <p:extLst>
      <p:ext uri="{BB962C8B-B14F-4D97-AF65-F5344CB8AC3E}">
        <p14:creationId xmlns:p14="http://schemas.microsoft.com/office/powerpoint/2010/main" val="3606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115F4AF-B19D-39C5-04AC-99ED28F5A0C5}"/>
              </a:ext>
            </a:extLst>
          </p:cNvPr>
          <p:cNvGraphicFramePr>
            <a:graphicFrameLocks noGrp="1"/>
          </p:cNvGraphicFramePr>
          <p:nvPr>
            <p:extLst>
              <p:ext uri="{D42A27DB-BD31-4B8C-83A1-F6EECF244321}">
                <p14:modId xmlns:p14="http://schemas.microsoft.com/office/powerpoint/2010/main" val="842495837"/>
              </p:ext>
            </p:extLst>
          </p:nvPr>
        </p:nvGraphicFramePr>
        <p:xfrm>
          <a:off x="1020525" y="1004827"/>
          <a:ext cx="5513949" cy="7109397"/>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2">
                  <a:txBody>
                    <a:bodyPr/>
                    <a:lstStyle/>
                    <a:p>
                      <a:r>
                        <a:rPr lang="de-DE" sz="1200" i="1" dirty="0">
                          <a:latin typeface="Helvetica" panose="020B0604020202020204" pitchFamily="34" charset="0"/>
                          <a:cs typeface="Helvetica" panose="020B0604020202020204" pitchFamily="34" charset="0"/>
                        </a:rPr>
                        <a:t>Fortführung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Da sich der Strompreis täglich ändert, ist eine Aktualisierung der entsprechenden Folie in der PowerPoint-Präsentation sinnvoll. Laden Sie sich dafür am besten die bearbeitbaren über die Seite finanztip.schule/</a:t>
                      </a:r>
                      <a:r>
                        <a:rPr lang="de-DE" sz="1200" i="1" dirty="0" err="1">
                          <a:solidFill>
                            <a:schemeClr val="tx1"/>
                          </a:solidFill>
                          <a:effectLst/>
                          <a:latin typeface="Helvetica" panose="020B0604020202020204" pitchFamily="34" charset="0"/>
                          <a:cs typeface="Helvetica" panose="020B0604020202020204" pitchFamily="34" charset="0"/>
                        </a:rPr>
                        <a:t>unterrichtsmaterial</a:t>
                      </a:r>
                      <a:r>
                        <a:rPr lang="de-DE" sz="1200" i="1" dirty="0">
                          <a:solidFill>
                            <a:schemeClr val="tx1"/>
                          </a:solidFill>
                          <a:effectLst/>
                          <a:latin typeface="Helvetica" panose="020B0604020202020204" pitchFamily="34" charset="0"/>
                          <a:cs typeface="Helvetica" panose="020B0604020202020204" pitchFamily="34" charset="0"/>
                        </a:rPr>
                        <a:t>/energie-sparen/ herunter. </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zur Binnendifferenzierung: </a:t>
                      </a:r>
                      <a:r>
                        <a:rPr lang="de-DE" sz="1200" i="1" dirty="0">
                          <a:solidFill>
                            <a:schemeClr val="tx1"/>
                          </a:solidFill>
                          <a:effectLst/>
                          <a:latin typeface="Helvetica" panose="020B0604020202020204" pitchFamily="34" charset="0"/>
                          <a:cs typeface="Helvetica" panose="020B0604020202020204" pitchFamily="34" charset="0"/>
                        </a:rPr>
                        <a:t>Je nach Klassenstufe können Sie die Rechnungen vereinfachen oder erschweren. In jüngeren Klassen etwa kann es sinnvoll sein, nicht näher auf die Einheit Kilowattstunde einzugehen und stattdessen nur beispielhaft eine Verdopplung oder Halbierung der Kosten in Euro zu berechnen. Ordnen Sie diese Werte dann im Diagramm ein und setzen Sie sie so in Relation zu den tatsächlichen Preisen. In höheren Klassenstufen können Sie die Klasse Berechnungen zu allen Konsolen vornehmen lassen, zum Beispiel zu Preisen von 70 und 30 kWh.</a:t>
                      </a:r>
                    </a:p>
                    <a:p>
                      <a:pPr>
                        <a:lnSpc>
                          <a:spcPct val="107000"/>
                        </a:lnSpc>
                        <a:spcAft>
                          <a:spcPts val="800"/>
                        </a:spcAft>
                      </a:pPr>
                      <a:endParaRPr lang="de-DE" sz="1200" i="1" dirty="0">
                        <a:solidFill>
                          <a:schemeClr val="tx1"/>
                        </a:solidFill>
                        <a:effectLst/>
                        <a:latin typeface="Helvetica" panose="020B0604020202020204" pitchFamily="34" charset="0"/>
                        <a:cs typeface="Helvetica" panose="020B0604020202020204" pitchFamily="34" charset="0"/>
                      </a:endParaRPr>
                    </a:p>
                    <a:p>
                      <a:pPr>
                        <a:lnSpc>
                          <a:spcPct val="107000"/>
                        </a:lnSpc>
                        <a:spcAft>
                          <a:spcPts val="800"/>
                        </a:spcAft>
                      </a:pPr>
                      <a:r>
                        <a:rPr lang="de-DE" sz="1200" b="1" dirty="0">
                          <a:solidFill>
                            <a:schemeClr val="tx1"/>
                          </a:solidFill>
                          <a:effectLst/>
                          <a:latin typeface="Helvetica" panose="020B0604020202020204" pitchFamily="34" charset="0"/>
                          <a:cs typeface="Helvetica" panose="020B0604020202020204" pitchFamily="34" charset="0"/>
                        </a:rPr>
                        <a:t>Optional für höhere Klassenstufen:</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Klasse beschäftigt sich mit der Relevanz von Gas als Energiequelle. Mithilfe verschiedener Statistiken ordnen sie den Einfluss der Preise auf die finanzielle Situation deutscher Haushalte ein.</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Sie können an dieser Stelle auch auf Maßnahmen der Regierung eingehen (z. B. Preisbremse). </a:t>
                      </a:r>
                      <a:endParaRPr lang="de-DE" sz="1200" i="1"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bl>
          </a:graphicData>
        </a:graphic>
      </p:graphicFrame>
    </p:spTree>
    <p:extLst>
      <p:ext uri="{BB962C8B-B14F-4D97-AF65-F5344CB8AC3E}">
        <p14:creationId xmlns:p14="http://schemas.microsoft.com/office/powerpoint/2010/main" val="234351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26C73A39-6116-9B98-F842-7850695C303A}"/>
              </a:ext>
            </a:extLst>
          </p:cNvPr>
          <p:cNvGraphicFramePr>
            <a:graphicFrameLocks noGrp="1"/>
          </p:cNvGraphicFramePr>
          <p:nvPr>
            <p:extLst>
              <p:ext uri="{D42A27DB-BD31-4B8C-83A1-F6EECF244321}">
                <p14:modId xmlns:p14="http://schemas.microsoft.com/office/powerpoint/2010/main" val="2048384265"/>
              </p:ext>
            </p:extLst>
          </p:nvPr>
        </p:nvGraphicFramePr>
        <p:xfrm>
          <a:off x="1020525" y="1004827"/>
          <a:ext cx="5513949" cy="7733984"/>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Energie sparen in der Schule (15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10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Transfer/ 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erstellen auf der Grundlage des Escape Games bzw. Handouts (Material E-1 und E-2) gemeinsam mit der LK eine Checkliste mit 10 Spartipps, die sie bei sich in der Schule umsetzen können und wollen (Material E-5).</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definiert dabei auch einen Punkt, der in ihre Zuständigkeit fällt, – z. B. das Einhalten der sonstigen Maßnahmen im Lehrerzimmer.</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hält die 10 Punkte schriftlich fest und legt die Liste anschließend für alle Schülerinnen und Schüler erreichbar digital oder analog im Klassenbuch ab oder hängt sie im Klassenraum aus.</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Klasse löst Nummer 6 im Gitterrätsel (Material E-3).</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Anwen</a:t>
                      </a:r>
                      <a:r>
                        <a:rPr lang="de-DE" sz="1200" dirty="0">
                          <a:latin typeface="Helvetica" panose="020B0604020202020204" pitchFamily="34" charset="0"/>
                          <a:cs typeface="Helvetica" panose="020B0604020202020204" pitchFamily="34" charset="0"/>
                        </a:rPr>
                        <a:t>-dung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startet mit der Klasse eine vierwöchige Energiespar-Challenge auf der Grundlage der gemeinsam erstellten Checkliste. </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Nähere Informationen zur Vorbereitung und Durchführung der Challenge finden Sie im Methodenblatt (E-d).</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Die Challenge können Sie auch mit mehreren Klassen untereinander veranstalten. In diesem Fall sollten Sie auf die Einheitlichkeit der Checklisten achten.</a:t>
                      </a:r>
                      <a:endPar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Haus-aufgabe (optional)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Einzelarbeit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dirty="0">
                          <a:solidFill>
                            <a:schemeClr val="tx1"/>
                          </a:solidFill>
                          <a:effectLst/>
                          <a:latin typeface="Helvetica" panose="020B0604020202020204" pitchFamily="34" charset="0"/>
                          <a:cs typeface="Helvetica" panose="020B0604020202020204" pitchFamily="34" charset="0"/>
                        </a:rPr>
                        <a:t>Analysiert den Stromverbrauch und das Heizverhalten bei euch zu Hause. Erstellt eine Checkliste mit mindestens 5 Energiespartipps für eure Familie. Präsentiert eure Checkliste in der nächsten Stunde der Klasse und hängt sie danach bei euch zu Hause auf.</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577629306"/>
                  </a:ext>
                </a:extLst>
              </a:tr>
            </a:tbl>
          </a:graphicData>
        </a:graphic>
      </p:graphicFrame>
    </p:spTree>
    <p:extLst>
      <p:ext uri="{BB962C8B-B14F-4D97-AF65-F5344CB8AC3E}">
        <p14:creationId xmlns:p14="http://schemas.microsoft.com/office/powerpoint/2010/main" val="32894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29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eck 30">
            <a:extLst>
              <a:ext uri="{FF2B5EF4-FFF2-40B4-BE49-F238E27FC236}">
                <a16:creationId xmlns:a16="http://schemas.microsoft.com/office/drawing/2014/main" id="{45AA123D-8FFE-F221-9AEC-21370652C146}"/>
              </a:ext>
            </a:extLst>
          </p:cNvPr>
          <p:cNvSpPr>
            <a:spLocks noGrp="1" noRot="1" noMove="1" noResize="1" noEditPoints="1" noAdjustHandles="1" noChangeArrowheads="1" noChangeShapeType="1"/>
          </p:cNvSpPr>
          <p:nvPr/>
        </p:nvSpPr>
        <p:spPr>
          <a:xfrm>
            <a:off x="1020525" y="1515754"/>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Wir schalten das Licht aus, wenn wir das Klassenzimmer verlassen.</a:t>
            </a:r>
          </a:p>
        </p:txBody>
      </p:sp>
      <p:sp>
        <p:nvSpPr>
          <p:cNvPr id="33" name="Rechteck 32">
            <a:extLst>
              <a:ext uri="{FF2B5EF4-FFF2-40B4-BE49-F238E27FC236}">
                <a16:creationId xmlns:a16="http://schemas.microsoft.com/office/drawing/2014/main" id="{9A6D7C4A-5F3F-434B-EB82-2281B294068D}"/>
              </a:ext>
            </a:extLst>
          </p:cNvPr>
          <p:cNvSpPr>
            <a:spLocks noGrp="1" noRot="1" noMove="1" noResize="1" noEditPoints="1" noAdjustHandles="1" noChangeArrowheads="1" noChangeShapeType="1"/>
          </p:cNvSpPr>
          <p:nvPr/>
        </p:nvSpPr>
        <p:spPr>
          <a:xfrm>
            <a:off x="1020525" y="2929783"/>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Geräte wie Tablet, PC, </a:t>
            </a:r>
            <a:r>
              <a:rPr lang="de-DE" sz="1400" dirty="0" err="1">
                <a:solidFill>
                  <a:schemeClr val="tx2"/>
                </a:solidFill>
                <a:latin typeface="Ink Free" panose="03080402000500000000" pitchFamily="66" charset="0"/>
              </a:rPr>
              <a:t>Beamer</a:t>
            </a:r>
            <a:r>
              <a:rPr lang="de-DE" sz="1400" dirty="0">
                <a:solidFill>
                  <a:schemeClr val="tx2"/>
                </a:solidFill>
                <a:latin typeface="Ink Free" panose="03080402000500000000" pitchFamily="66" charset="0"/>
              </a:rPr>
              <a:t> schalten wir spätestens am Ende des Schultags ganz aus (kein Stand-by oder Ruhemodus).</a:t>
            </a:r>
          </a:p>
        </p:txBody>
      </p:sp>
      <p:sp>
        <p:nvSpPr>
          <p:cNvPr id="34" name="Rechteck 33">
            <a:extLst>
              <a:ext uri="{FF2B5EF4-FFF2-40B4-BE49-F238E27FC236}">
                <a16:creationId xmlns:a16="http://schemas.microsoft.com/office/drawing/2014/main" id="{FCE08C94-6FF2-274A-4296-08A975D8A6FA}"/>
              </a:ext>
            </a:extLst>
          </p:cNvPr>
          <p:cNvSpPr>
            <a:spLocks noGrp="1" noRot="1" noMove="1" noResize="1" noEditPoints="1" noAdjustHandles="1" noChangeArrowheads="1" noChangeShapeType="1"/>
          </p:cNvSpPr>
          <p:nvPr/>
        </p:nvSpPr>
        <p:spPr>
          <a:xfrm>
            <a:off x="1020525" y="4336256"/>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Wir lüften in den Pausen und bei Bedarf kräftig durch, statt die Fenster gekippt zu lassen (in der kalten Jahreszeit).</a:t>
            </a:r>
          </a:p>
        </p:txBody>
      </p:sp>
      <p:sp>
        <p:nvSpPr>
          <p:cNvPr id="35" name="Rechteck 34">
            <a:extLst>
              <a:ext uri="{FF2B5EF4-FFF2-40B4-BE49-F238E27FC236}">
                <a16:creationId xmlns:a16="http://schemas.microsoft.com/office/drawing/2014/main" id="{3FC3F77F-471E-EF17-4AB3-9C90C9F0BDD8}"/>
              </a:ext>
            </a:extLst>
          </p:cNvPr>
          <p:cNvSpPr>
            <a:spLocks noGrp="1" noRot="1" noMove="1" noResize="1" noEditPoints="1" noAdjustHandles="1" noChangeArrowheads="1" noChangeShapeType="1"/>
          </p:cNvSpPr>
          <p:nvPr/>
        </p:nvSpPr>
        <p:spPr>
          <a:xfrm>
            <a:off x="1020525" y="5738072"/>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a:solidFill>
                  <a:schemeClr val="tx2"/>
                </a:solidFill>
                <a:latin typeface="Ink Free" panose="03080402000500000000" pitchFamily="66" charset="0"/>
              </a:rPr>
              <a:t>Wir achten darauf, dass die Heizung frei ist. Möbel und andere Gegenstände rücken wir beiseite (in der kalten Jahreszeit).</a:t>
            </a:r>
            <a:endParaRPr lang="de-DE" sz="1400" dirty="0">
              <a:solidFill>
                <a:schemeClr val="tx2"/>
              </a:solidFill>
              <a:latin typeface="Ink Free" panose="03080402000500000000" pitchFamily="66" charset="0"/>
            </a:endParaRPr>
          </a:p>
        </p:txBody>
      </p:sp>
      <p:sp>
        <p:nvSpPr>
          <p:cNvPr id="36" name="Rechteck 35">
            <a:extLst>
              <a:ext uri="{FF2B5EF4-FFF2-40B4-BE49-F238E27FC236}">
                <a16:creationId xmlns:a16="http://schemas.microsoft.com/office/drawing/2014/main" id="{C4B4A387-82B3-9B11-BDF4-A460F20BCE02}"/>
              </a:ext>
            </a:extLst>
          </p:cNvPr>
          <p:cNvSpPr>
            <a:spLocks noGrp="1" noRot="1" noMove="1" noResize="1" noEditPoints="1" noAdjustHandles="1" noChangeArrowheads="1" noChangeShapeType="1"/>
          </p:cNvSpPr>
          <p:nvPr/>
        </p:nvSpPr>
        <p:spPr>
          <a:xfrm>
            <a:off x="1020525" y="7155904"/>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Beim Händewaschen drehen wir den Wasserhahn zu, während wir die Hände einseifen.</a:t>
            </a:r>
          </a:p>
        </p:txBody>
      </p:sp>
      <p:sp>
        <p:nvSpPr>
          <p:cNvPr id="37" name="Rechteck 36">
            <a:extLst>
              <a:ext uri="{FF2B5EF4-FFF2-40B4-BE49-F238E27FC236}">
                <a16:creationId xmlns:a16="http://schemas.microsoft.com/office/drawing/2014/main" id="{F0C17C21-94C3-6774-887F-67EA95D6E2CD}"/>
              </a:ext>
            </a:extLst>
          </p:cNvPr>
          <p:cNvSpPr>
            <a:spLocks noGrp="1" noRot="1" noMove="1" noResize="1" noEditPoints="1" noAdjustHandles="1" noChangeArrowheads="1" noChangeShapeType="1"/>
          </p:cNvSpPr>
          <p:nvPr/>
        </p:nvSpPr>
        <p:spPr>
          <a:xfrm>
            <a:off x="1020525" y="2226871"/>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Wir lassen Tageslicht hinein und schalten die Lampen dafür aus.</a:t>
            </a:r>
          </a:p>
        </p:txBody>
      </p:sp>
      <p:sp>
        <p:nvSpPr>
          <p:cNvPr id="38" name="Rechteck 37">
            <a:extLst>
              <a:ext uri="{FF2B5EF4-FFF2-40B4-BE49-F238E27FC236}">
                <a16:creationId xmlns:a16="http://schemas.microsoft.com/office/drawing/2014/main" id="{5B5EAD2F-1EAE-1D96-1B87-FA8AD089F3B7}"/>
              </a:ext>
            </a:extLst>
          </p:cNvPr>
          <p:cNvSpPr>
            <a:spLocks noGrp="1" noRot="1" noMove="1" noResize="1" noEditPoints="1" noAdjustHandles="1" noChangeArrowheads="1" noChangeShapeType="1"/>
          </p:cNvSpPr>
          <p:nvPr/>
        </p:nvSpPr>
        <p:spPr>
          <a:xfrm>
            <a:off x="1020525" y="3640900"/>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Nicht benötigte Ladegeräte und Steckerleisten nehmen wir vom Strom (abstecken bzw. ausschalten).</a:t>
            </a:r>
          </a:p>
        </p:txBody>
      </p:sp>
      <p:sp>
        <p:nvSpPr>
          <p:cNvPr id="39" name="Rechteck 38">
            <a:extLst>
              <a:ext uri="{FF2B5EF4-FFF2-40B4-BE49-F238E27FC236}">
                <a16:creationId xmlns:a16="http://schemas.microsoft.com/office/drawing/2014/main" id="{02572895-7DC1-B994-0141-767B98D71BBA}"/>
              </a:ext>
            </a:extLst>
          </p:cNvPr>
          <p:cNvSpPr>
            <a:spLocks noGrp="1" noRot="1" noMove="1" noResize="1" noEditPoints="1" noAdjustHandles="1" noChangeArrowheads="1" noChangeShapeType="1"/>
          </p:cNvSpPr>
          <p:nvPr/>
        </p:nvSpPr>
        <p:spPr>
          <a:xfrm>
            <a:off x="1020525" y="5047373"/>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Wir drehen die Heizung herunter, wenn wir lüften und wenn wir am Ende des Schultags nach Hause gehen (in der kalten Jahreszeit).</a:t>
            </a:r>
          </a:p>
        </p:txBody>
      </p:sp>
      <p:sp>
        <p:nvSpPr>
          <p:cNvPr id="40" name="Rechteck 39">
            <a:extLst>
              <a:ext uri="{FF2B5EF4-FFF2-40B4-BE49-F238E27FC236}">
                <a16:creationId xmlns:a16="http://schemas.microsoft.com/office/drawing/2014/main" id="{CB43B7BF-2D1F-29AC-8ABF-DA2545EEA4D7}"/>
              </a:ext>
            </a:extLst>
          </p:cNvPr>
          <p:cNvSpPr>
            <a:spLocks noGrp="1" noRot="1" noMove="1" noResize="1" noEditPoints="1" noAdjustHandles="1" noChangeArrowheads="1" noChangeShapeType="1"/>
          </p:cNvSpPr>
          <p:nvPr/>
        </p:nvSpPr>
        <p:spPr>
          <a:xfrm>
            <a:off x="1020525" y="6449189"/>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2"/>
                </a:solidFill>
                <a:latin typeface="Ink Free" panose="03080402000500000000" pitchFamily="66" charset="0"/>
              </a:rPr>
              <a:t>Wir halten die Türen geschlossen, damit die Wärme nicht entweicht (in der kalten Jahreszeit).</a:t>
            </a:r>
          </a:p>
        </p:txBody>
      </p:sp>
      <p:sp>
        <p:nvSpPr>
          <p:cNvPr id="41" name="Rechteck 40">
            <a:extLst>
              <a:ext uri="{FF2B5EF4-FFF2-40B4-BE49-F238E27FC236}">
                <a16:creationId xmlns:a16="http://schemas.microsoft.com/office/drawing/2014/main" id="{A8BF16E0-40ED-276A-09C7-112777319A70}"/>
              </a:ext>
            </a:extLst>
          </p:cNvPr>
          <p:cNvSpPr>
            <a:spLocks noGrp="1" noRot="1" noMove="1" noResize="1" noEditPoints="1" noAdjustHandles="1" noChangeArrowheads="1" noChangeShapeType="1"/>
          </p:cNvSpPr>
          <p:nvPr/>
        </p:nvSpPr>
        <p:spPr>
          <a:xfrm>
            <a:off x="1020525" y="7867021"/>
            <a:ext cx="5513950" cy="504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a:solidFill>
                  <a:schemeClr val="tx2"/>
                </a:solidFill>
                <a:latin typeface="Ink Free" panose="03080402000500000000" pitchFamily="66" charset="0"/>
              </a:rPr>
              <a:t>[Name der Lehrkraft] achtet darauf, dass diese Maßnahmen auch im Lehrerzimmer umgesetzt werden.</a:t>
            </a:r>
            <a:endParaRPr lang="de-DE" sz="1400" dirty="0">
              <a:solidFill>
                <a:schemeClr val="tx2"/>
              </a:solidFill>
              <a:latin typeface="Ink Free" panose="03080402000500000000" pitchFamily="66" charset="0"/>
            </a:endParaRPr>
          </a:p>
        </p:txBody>
      </p:sp>
    </p:spTree>
    <p:extLst>
      <p:ext uri="{BB962C8B-B14F-4D97-AF65-F5344CB8AC3E}">
        <p14:creationId xmlns:p14="http://schemas.microsoft.com/office/powerpoint/2010/main" val="373496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5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93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AF461322-7A8C-6DB8-1119-AC0D9B809147}"/>
              </a:ext>
            </a:extLst>
          </p:cNvPr>
          <p:cNvSpPr txBox="1">
            <a:spLocks noGrp="1" noRot="1" noMove="1" noResize="1" noEditPoints="1" noAdjustHandles="1" noChangeArrowheads="1" noChangeShapeType="1"/>
          </p:cNvSpPr>
          <p:nvPr/>
        </p:nvSpPr>
        <p:spPr>
          <a:xfrm>
            <a:off x="767979" y="1810045"/>
            <a:ext cx="6016127" cy="1827053"/>
          </a:xfrm>
          <a:prstGeom prst="rect">
            <a:avLst/>
          </a:prstGeom>
          <a:noFill/>
        </p:spPr>
        <p:txBody>
          <a:bodyPr wrap="none" lIns="98694" tIns="49347" rIns="98694" bIns="49347" rtlCol="0" anchor="t">
            <a:noAutofit/>
          </a:bodyPr>
          <a:lstStyle/>
          <a:p>
            <a:r>
              <a:rPr lang="de-DE" sz="2806" dirty="0">
                <a:latin typeface="helvetica" panose="020B0604020202020204" pitchFamily="34" charset="0"/>
                <a:cs typeface="helvetica" panose="020B0604020202020204" pitchFamily="34" charset="0"/>
              </a:rPr>
              <a:t>In Anerkennung ihres Einsatzes beim</a:t>
            </a:r>
            <a:br>
              <a:rPr lang="de-DE" sz="2806" dirty="0">
                <a:latin typeface="helvetica" panose="020B0604020202020204" pitchFamily="34" charset="0"/>
                <a:cs typeface="helvetica" panose="020B0604020202020204" pitchFamily="34" charset="0"/>
              </a:rPr>
            </a:br>
            <a:r>
              <a:rPr lang="de-DE" sz="2806" dirty="0">
                <a:latin typeface="helvetica" panose="020B0604020202020204" pitchFamily="34" charset="0"/>
                <a:cs typeface="helvetica" panose="020B0604020202020204" pitchFamily="34" charset="0"/>
              </a:rPr>
              <a:t>Energiesparen in der Schule erhält</a:t>
            </a:r>
          </a:p>
          <a:p>
            <a:endParaRPr lang="de-DE" sz="2806" dirty="0">
              <a:latin typeface="helvetica" panose="020B0604020202020204" pitchFamily="34" charset="0"/>
              <a:cs typeface="helvetica" panose="020B0604020202020204" pitchFamily="34" charset="0"/>
            </a:endParaRPr>
          </a:p>
          <a:p>
            <a:r>
              <a:rPr lang="de-DE" sz="2806" b="1" dirty="0">
                <a:latin typeface="helvetica" panose="020B0604020202020204" pitchFamily="34" charset="0"/>
                <a:cs typeface="helvetica" panose="020B0604020202020204" pitchFamily="34" charset="0"/>
              </a:rPr>
              <a:t>Klasse ___</a:t>
            </a:r>
          </a:p>
          <a:p>
            <a:endParaRPr lang="de-DE" sz="2806" b="1" dirty="0">
              <a:latin typeface="helvetica" panose="020B0604020202020204" pitchFamily="34" charset="0"/>
              <a:cs typeface="helvetica" panose="020B0604020202020204" pitchFamily="34" charset="0"/>
            </a:endParaRPr>
          </a:p>
          <a:p>
            <a:r>
              <a:rPr lang="de-DE" sz="2806" dirty="0">
                <a:latin typeface="helvetica" panose="020B0604020202020204" pitchFamily="34" charset="0"/>
                <a:cs typeface="helvetica" panose="020B0604020202020204" pitchFamily="34" charset="0"/>
              </a:rPr>
              <a:t>diese Auszeichnung in GOLD.</a:t>
            </a:r>
          </a:p>
        </p:txBody>
      </p:sp>
    </p:spTree>
    <p:extLst>
      <p:ext uri="{BB962C8B-B14F-4D97-AF65-F5344CB8AC3E}">
        <p14:creationId xmlns:p14="http://schemas.microsoft.com/office/powerpoint/2010/main" val="760979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26942176-F293-D93D-5B74-5905AA72A76E}"/>
              </a:ext>
            </a:extLst>
          </p:cNvPr>
          <p:cNvSpPr txBox="1">
            <a:spLocks noGrp="1" noRot="1" noMove="1" noResize="1" noEditPoints="1" noAdjustHandles="1" noChangeArrowheads="1" noChangeShapeType="1"/>
          </p:cNvSpPr>
          <p:nvPr/>
        </p:nvSpPr>
        <p:spPr>
          <a:xfrm>
            <a:off x="767979" y="1810045"/>
            <a:ext cx="6016127" cy="1827053"/>
          </a:xfrm>
          <a:prstGeom prst="rect">
            <a:avLst/>
          </a:prstGeom>
          <a:noFill/>
        </p:spPr>
        <p:txBody>
          <a:bodyPr wrap="none" lIns="98694" tIns="49347" rIns="98694" bIns="49347" rtlCol="0" anchor="t">
            <a:noAutofit/>
          </a:bodyPr>
          <a:lstStyle/>
          <a:p>
            <a:r>
              <a:rPr lang="de-DE" sz="2806" dirty="0">
                <a:latin typeface="helvetica" panose="020B0604020202020204" pitchFamily="34" charset="0"/>
                <a:cs typeface="helvetica" panose="020B0604020202020204" pitchFamily="34" charset="0"/>
              </a:rPr>
              <a:t>In Anerkennung ihres Einsatzes beim</a:t>
            </a:r>
            <a:br>
              <a:rPr lang="de-DE" sz="2806" dirty="0">
                <a:latin typeface="helvetica" panose="020B0604020202020204" pitchFamily="34" charset="0"/>
                <a:cs typeface="helvetica" panose="020B0604020202020204" pitchFamily="34" charset="0"/>
              </a:rPr>
            </a:br>
            <a:r>
              <a:rPr lang="de-DE" sz="2806" dirty="0">
                <a:latin typeface="helvetica" panose="020B0604020202020204" pitchFamily="34" charset="0"/>
                <a:cs typeface="helvetica" panose="020B0604020202020204" pitchFamily="34" charset="0"/>
              </a:rPr>
              <a:t>Energiesparen in der Schule erhält</a:t>
            </a:r>
          </a:p>
          <a:p>
            <a:endParaRPr lang="de-DE" sz="2806" dirty="0">
              <a:latin typeface="helvetica" panose="020B0604020202020204" pitchFamily="34" charset="0"/>
              <a:cs typeface="helvetica" panose="020B0604020202020204" pitchFamily="34" charset="0"/>
            </a:endParaRPr>
          </a:p>
          <a:p>
            <a:r>
              <a:rPr lang="de-DE" sz="2806" b="1" dirty="0">
                <a:latin typeface="helvetica" panose="020B0604020202020204" pitchFamily="34" charset="0"/>
                <a:cs typeface="helvetica" panose="020B0604020202020204" pitchFamily="34" charset="0"/>
              </a:rPr>
              <a:t>Klasse ___</a:t>
            </a:r>
          </a:p>
          <a:p>
            <a:endParaRPr lang="de-DE" sz="2806" b="1" dirty="0">
              <a:latin typeface="helvetica" panose="020B0604020202020204" pitchFamily="34" charset="0"/>
              <a:cs typeface="helvetica" panose="020B0604020202020204" pitchFamily="34" charset="0"/>
            </a:endParaRPr>
          </a:p>
          <a:p>
            <a:r>
              <a:rPr lang="de-DE" sz="2806" dirty="0">
                <a:latin typeface="helvetica" panose="020B0604020202020204" pitchFamily="34" charset="0"/>
                <a:cs typeface="helvetica" panose="020B0604020202020204" pitchFamily="34" charset="0"/>
              </a:rPr>
              <a:t>diese Auszeichnung in SILBER.</a:t>
            </a:r>
          </a:p>
        </p:txBody>
      </p:sp>
    </p:spTree>
    <p:extLst>
      <p:ext uri="{BB962C8B-B14F-4D97-AF65-F5344CB8AC3E}">
        <p14:creationId xmlns:p14="http://schemas.microsoft.com/office/powerpoint/2010/main" val="365188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a:extLst>
              <a:ext uri="{FF2B5EF4-FFF2-40B4-BE49-F238E27FC236}">
                <a16:creationId xmlns:a16="http://schemas.microsoft.com/office/drawing/2014/main" id="{65F30FFC-BAE3-E599-32B6-4F6978E61C7D}"/>
              </a:ext>
            </a:extLst>
          </p:cNvPr>
          <p:cNvSpPr txBox="1">
            <a:spLocks noGrp="1" noRot="1" noMove="1" noResize="1" noEditPoints="1" noAdjustHandles="1" noChangeArrowheads="1" noChangeShapeType="1"/>
          </p:cNvSpPr>
          <p:nvPr/>
        </p:nvSpPr>
        <p:spPr>
          <a:xfrm>
            <a:off x="767979" y="1810045"/>
            <a:ext cx="6016127" cy="1827053"/>
          </a:xfrm>
          <a:prstGeom prst="rect">
            <a:avLst/>
          </a:prstGeom>
          <a:noFill/>
        </p:spPr>
        <p:txBody>
          <a:bodyPr wrap="none" lIns="98694" tIns="49347" rIns="98694" bIns="49347" rtlCol="0" anchor="t">
            <a:noAutofit/>
          </a:bodyPr>
          <a:lstStyle/>
          <a:p>
            <a:r>
              <a:rPr lang="de-DE" sz="2806" dirty="0">
                <a:latin typeface="helvetica" panose="020B0604020202020204" pitchFamily="34" charset="0"/>
                <a:cs typeface="helvetica" panose="020B0604020202020204" pitchFamily="34" charset="0"/>
              </a:rPr>
              <a:t>In Anerkennung ihres Einsatzes beim</a:t>
            </a:r>
            <a:br>
              <a:rPr lang="de-DE" sz="2806" dirty="0">
                <a:latin typeface="helvetica" panose="020B0604020202020204" pitchFamily="34" charset="0"/>
                <a:cs typeface="helvetica" panose="020B0604020202020204" pitchFamily="34" charset="0"/>
              </a:rPr>
            </a:br>
            <a:r>
              <a:rPr lang="de-DE" sz="2806" dirty="0">
                <a:latin typeface="helvetica" panose="020B0604020202020204" pitchFamily="34" charset="0"/>
                <a:cs typeface="helvetica" panose="020B0604020202020204" pitchFamily="34" charset="0"/>
              </a:rPr>
              <a:t>Energiesparen in der Schule erhält</a:t>
            </a:r>
          </a:p>
          <a:p>
            <a:endParaRPr lang="de-DE" sz="2806" dirty="0">
              <a:latin typeface="helvetica" panose="020B0604020202020204" pitchFamily="34" charset="0"/>
              <a:cs typeface="helvetica" panose="020B0604020202020204" pitchFamily="34" charset="0"/>
            </a:endParaRPr>
          </a:p>
          <a:p>
            <a:r>
              <a:rPr lang="de-DE" sz="2806" b="1" dirty="0">
                <a:latin typeface="helvetica" panose="020B0604020202020204" pitchFamily="34" charset="0"/>
                <a:cs typeface="helvetica" panose="020B0604020202020204" pitchFamily="34" charset="0"/>
              </a:rPr>
              <a:t>Klasse ___</a:t>
            </a:r>
          </a:p>
          <a:p>
            <a:endParaRPr lang="de-DE" sz="2806" b="1" dirty="0">
              <a:latin typeface="helvetica" panose="020B0604020202020204" pitchFamily="34" charset="0"/>
              <a:cs typeface="helvetica" panose="020B0604020202020204" pitchFamily="34" charset="0"/>
            </a:endParaRPr>
          </a:p>
          <a:p>
            <a:r>
              <a:rPr lang="de-DE" sz="2806" dirty="0">
                <a:latin typeface="helvetica" panose="020B0604020202020204" pitchFamily="34" charset="0"/>
                <a:cs typeface="helvetica" panose="020B0604020202020204" pitchFamily="34" charset="0"/>
              </a:rPr>
              <a:t>diese Auszeichnung </a:t>
            </a:r>
            <a:r>
              <a:rPr lang="de-DE" sz="2806">
                <a:latin typeface="helvetica" panose="020B0604020202020204" pitchFamily="34" charset="0"/>
                <a:cs typeface="helvetica" panose="020B0604020202020204" pitchFamily="34" charset="0"/>
              </a:rPr>
              <a:t>in BRONZE.</a:t>
            </a:r>
            <a:endParaRPr lang="de-DE" sz="2806"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6083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20251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hlinkClick r:id="rId2"/>
            <a:extLst>
              <a:ext uri="{FF2B5EF4-FFF2-40B4-BE49-F238E27FC236}">
                <a16:creationId xmlns:a16="http://schemas.microsoft.com/office/drawing/2014/main" id="{2F9D9EE6-DBDE-C944-9EDB-FFE29422F507}"/>
              </a:ext>
            </a:extLst>
          </p:cNvPr>
          <p:cNvSpPr>
            <a:spLocks noGrp="1" noRot="1" noMove="1" noResize="1" noEditPoints="1" noAdjustHandles="1" noChangeArrowheads="1" noChangeShapeType="1"/>
          </p:cNvSpPr>
          <p:nvPr/>
        </p:nvSpPr>
        <p:spPr>
          <a:xfrm>
            <a:off x="3646733" y="6753015"/>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sp>
        <p:nvSpPr>
          <p:cNvPr id="15" name="Rechteck 14">
            <a:extLst>
              <a:ext uri="{FF2B5EF4-FFF2-40B4-BE49-F238E27FC236}">
                <a16:creationId xmlns:a16="http://schemas.microsoft.com/office/drawing/2014/main" id="{D5F044FF-21E2-ECBF-FD57-6C97DC5C231E}"/>
              </a:ext>
            </a:extLst>
          </p:cNvPr>
          <p:cNvSpPr>
            <a:spLocks noGrp="1" noRot="1" noMove="1" noResize="1" noEditPoints="1" noAdjustHandles="1" noChangeArrowheads="1" noChangeShapeType="1"/>
          </p:cNvSpPr>
          <p:nvPr/>
        </p:nvSpPr>
        <p:spPr>
          <a:xfrm>
            <a:off x="1041162" y="1336245"/>
            <a:ext cx="5523669" cy="29373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die Energiepreisentwicklung und Spartipps informieren möchten, empfehlen wir Ihnen die folgenden Seiten: </a:t>
            </a:r>
          </a:p>
          <a:p>
            <a:pPr marL="342900" lvl="0" indent="-342900">
              <a:lnSpc>
                <a:spcPct val="107000"/>
              </a:lnSpc>
              <a:buFont typeface="Symbol" panose="05050102010706020507" pitchFamily="18" charset="2"/>
              <a:buChar char=""/>
            </a:pPr>
            <a:r>
              <a:rPr lang="de-DE" sz="1200" u="sng"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Informationen zum Stromsparen im Finanztip-Ratgeber</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228600">
              <a:lnSpc>
                <a:spcPct val="107000"/>
              </a:lnSpc>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p>
          <a:p>
            <a:pPr marL="342900" lvl="0" indent="-342900">
              <a:lnSpc>
                <a:spcPct val="107000"/>
              </a:lnSpc>
              <a:buFont typeface="Symbol" panose="05050102010706020507" pitchFamily="18" charset="2"/>
              <a:buChar char=""/>
            </a:pPr>
            <a:r>
              <a:rPr lang="de-DE" sz="1200" u="sng"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Informationen zum Sparen von Heizkosten im Finanztip-Ratgeber</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457200">
              <a:lnSpc>
                <a:spcPct val="107000"/>
              </a:lnSpc>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p>
          <a:p>
            <a:pPr marL="342900" lvl="0" indent="-342900">
              <a:lnSpc>
                <a:spcPct val="107000"/>
              </a:lnSpc>
              <a:buFont typeface="Symbol" panose="05050102010706020507" pitchFamily="18" charset="2"/>
              <a:buChar char=""/>
            </a:pPr>
            <a:r>
              <a:rPr lang="de-DE" sz="1200" u="sng"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Mögliche Ersparnis einzelner Stromsparmaßnahmen bei co2online</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457200">
              <a:lnSpc>
                <a:spcPct val="107000"/>
              </a:lnSpc>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p>
          <a:p>
            <a:pPr marL="342900" lvl="0" indent="-342900">
              <a:lnSpc>
                <a:spcPct val="107000"/>
              </a:lnSpc>
              <a:buFont typeface="Symbol" panose="05050102010706020507" pitchFamily="18" charset="2"/>
              <a:buChar char=""/>
            </a:pPr>
            <a:r>
              <a:rPr lang="de-DE" sz="1200" u="sng"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Mögliche Ersparnis bei Maßnahmen rund ums Heizen bei co2online</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457200">
              <a:lnSpc>
                <a:spcPct val="107000"/>
              </a:lnSpc>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p>
          <a:p>
            <a:pPr marL="342900" lvl="0" indent="-342900">
              <a:lnSpc>
                <a:spcPct val="107000"/>
              </a:lnSpc>
              <a:buFont typeface="Symbol" panose="05050102010706020507" pitchFamily="18" charset="2"/>
              <a:buChar char=""/>
            </a:pPr>
            <a:r>
              <a:rPr lang="de-DE" sz="1200" u="sng"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Datensammlung zu Energieversorgung, -verbrauch und -preisen bei Zeit Online</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457200">
              <a:lnSpc>
                <a:spcPct val="107000"/>
              </a:lnSpc>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p>
          <a:p>
            <a:pPr marL="342900" lvl="0" indent="-342900">
              <a:lnSpc>
                <a:spcPct val="107000"/>
              </a:lnSpc>
              <a:spcAft>
                <a:spcPts val="800"/>
              </a:spcAft>
              <a:buFont typeface="Symbol" panose="05050102010706020507" pitchFamily="18" charset="2"/>
              <a:buChar char=""/>
            </a:pPr>
            <a:r>
              <a:rPr lang="de-DE" sz="1200" u="sng" dirty="0">
                <a:solidFill>
                  <a:schemeClr val="tx1"/>
                </a:solidFill>
                <a:effectLst/>
                <a:latin typeface="Helvetica" panose="020B0604020202020204" pitchFamily="34" charset="0"/>
                <a:ea typeface="Calibri" panose="020F050202020403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Themenseite Energie des Statistischen Bundesamtes (inkl. Unterseiten)</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39A61E1E-A149-E47B-5611-B0C7DB1E6867}"/>
              </a:ext>
            </a:extLst>
          </p:cNvPr>
          <p:cNvGraphicFramePr>
            <a:graphicFrameLocks noGrp="1"/>
          </p:cNvGraphicFramePr>
          <p:nvPr>
            <p:extLst>
              <p:ext uri="{D42A27DB-BD31-4B8C-83A1-F6EECF244321}">
                <p14:modId xmlns:p14="http://schemas.microsoft.com/office/powerpoint/2010/main" val="889647973"/>
              </p:ext>
            </p:extLst>
          </p:nvPr>
        </p:nvGraphicFramePr>
        <p:xfrm>
          <a:off x="1020525" y="1354075"/>
          <a:ext cx="5513949" cy="853929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Energie sparen zu Hause (20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10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Einzel-/ Partner-/</a:t>
                      </a:r>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Gruppenarbeit oder Plenum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Schülerinnen und Schüler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absolvieren – je nach technischer Ausstattung und Alter der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 einzeln, in (Zweier-) Gruppen oder als gesamte Klasse und unter Anleitung der Lehrkraft (LK) ein Escape Game. Dabei lernen sie spielerisch verschiedene Tipps zum Energiesparen kennen und wenden sie an.</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7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Klasse geht noch einmal das Escape Game durch und trägt mündlich die darin enthaltenen Spartipps zusammen. </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teilt im Anschluss das Handout an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aus und weist auf die weiteren Energiespartipps hin, die auf dem Handout genannt werden.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ergänzen gemeinsam mit der LK weitere Tipps, die ihnen einfallen.</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Die Tipps beschränken sich auf diejenigen, die ohne zusätzliche Kosten realisierbar sind (einzig LEDs sind mit Anschaffungskosten verbunden, die aber auch bei anderen Leuchtmitteln anfallen würden). Sie können zusätzlich auf Maßnahmen hinweisen, die sich auch mit geringem Budget umsetzen lassen. Beispiele dafür sind der Sparduschkopf oder neue Dichtungsgummis für Türen und Fenster. Auch Maßnahmen, die außerhalb des Zuhauses umsetzbar sind (z. B. weniger mit dem Auto fahren, mehr mit Fahrrad, Bus, Bahn) können Sie erwähnen.</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Auf co2online.de finden Sie Beispielwerte dazu, welche Beträge sich mit einzelnen Maßnahmen sparen lassen. Diese können Sie hier ebenfalls einfließen lassen bzw. die Recherche derselben zur Binnendifferenzierung nutzen. Die passenden Quellen dazu haben wir in der Übersicht zu diesem Unterrichtsmodul verlinkt.</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bl>
          </a:graphicData>
        </a:graphic>
      </p:graphicFrame>
    </p:spTree>
    <p:extLst>
      <p:ext uri="{BB962C8B-B14F-4D97-AF65-F5344CB8AC3E}">
        <p14:creationId xmlns:p14="http://schemas.microsoft.com/office/powerpoint/2010/main" val="308385957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1420</Words>
  <Application>Microsoft Office PowerPoint</Application>
  <PresentationFormat>Benutzerdefiniert</PresentationFormat>
  <Paragraphs>126</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1</cp:revision>
  <dcterms:created xsi:type="dcterms:W3CDTF">2024-01-22T12:43:56Z</dcterms:created>
  <dcterms:modified xsi:type="dcterms:W3CDTF">2024-03-06T12:22:47Z</dcterms:modified>
</cp:coreProperties>
</file>