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F"/>
    <a:srgbClr val="FFFFFF"/>
    <a:srgbClr val="79D3FF"/>
    <a:srgbClr val="BFE9FF"/>
    <a:srgbClr val="FBB7C8"/>
    <a:srgbClr val="D3F4AE"/>
    <a:srgbClr val="00A8FF"/>
    <a:srgbClr val="2936B2"/>
    <a:srgbClr val="009FAE"/>
    <a:srgbClr val="434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271A0D-2D19-4701-B2A7-2C042150AC37}" v="1" dt="2024-02-13T14:15:34.8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A8271A0D-2D19-4701-B2A7-2C042150AC37}"/>
    <pc:docChg chg="">
      <pc:chgData name="Franziska Händschel" userId="e2149472-3187-4d00-b16a-a19eff6fc04a" providerId="ADAL" clId="{A8271A0D-2D19-4701-B2A7-2C042150AC37}" dt="2024-02-13T14:15:34.826" v="0" actId="6014"/>
      <pc:docMkLst>
        <pc:docMk/>
      </pc:docMkLst>
      <pc:sldMasterChg chg="modSldLayout">
        <pc:chgData name="Franziska Händschel" userId="e2149472-3187-4d00-b16a-a19eff6fc04a" providerId="ADAL" clId="{A8271A0D-2D19-4701-B2A7-2C042150AC37}" dt="2024-02-13T14:15:34.826" v="0" actId="6014"/>
        <pc:sldMasterMkLst>
          <pc:docMk/>
          <pc:sldMasterMk cId="1887723774" sldId="2147483663"/>
        </pc:sldMasterMkLst>
        <pc:sldLayoutChg chg="mod">
          <pc:chgData name="Franziska Händschel" userId="e2149472-3187-4d00-b16a-a19eff6fc04a" providerId="ADAL" clId="{A8271A0D-2D19-4701-B2A7-2C042150AC37}" dt="2024-02-13T14:15:34.826" v="0" actId="6014"/>
          <pc:sldLayoutMkLst>
            <pc:docMk/>
            <pc:sldMasterMk cId="1887723774" sldId="2147483663"/>
            <pc:sldLayoutMk cId="3265062383" sldId="214748367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-3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8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AE688B64-EFF8-1960-7DFD-6EA3B5B7E73D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79D3FF"/>
          </a:solidFill>
          <a:ln w="38100">
            <a:solidFill>
              <a:srgbClr val="79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E49314B9-604F-867E-5D63-6439B41C2B94}"/>
              </a:ext>
            </a:extLst>
          </p:cNvPr>
          <p:cNvSpPr/>
          <p:nvPr userDrawn="1"/>
        </p:nvSpPr>
        <p:spPr>
          <a:xfrm>
            <a:off x="2676706" y="1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CEE62F-75A7-31FF-D1AE-166A91E03A3E}"/>
              </a:ext>
            </a:extLst>
          </p:cNvPr>
          <p:cNvSpPr txBox="1"/>
          <p:nvPr userDrawn="1"/>
        </p:nvSpPr>
        <p:spPr>
          <a:xfrm>
            <a:off x="3426392" y="164335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Verzichtbar oder</a:t>
            </a:r>
            <a:br>
              <a:rPr lang="de-DE" sz="2590" b="1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2590" b="1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unverzichtbar?</a:t>
            </a:r>
            <a:endParaRPr lang="de-DE" sz="259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87E909E-CD7A-4B61-26B5-E8B4F8944F15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79D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EA-3 1/1</a:t>
            </a:r>
          </a:p>
        </p:txBody>
      </p:sp>
    </p:spTree>
    <p:extLst>
      <p:ext uri="{BB962C8B-B14F-4D97-AF65-F5344CB8AC3E}">
        <p14:creationId xmlns:p14="http://schemas.microsoft.com/office/powerpoint/2010/main" val="326506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9CD6F70-6F62-F073-BB78-03D13D4AEB7C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A3FFBDD-08E6-849A-E6C7-84AB33CDD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2088A4BA-0D46-0D5D-FC20-5F1691B0A4FA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72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725055B-68FF-458A-BAA4-DDB112A4C445}"/>
              </a:ext>
            </a:extLst>
          </p:cNvPr>
          <p:cNvGrpSpPr/>
          <p:nvPr/>
        </p:nvGrpSpPr>
        <p:grpSpPr>
          <a:xfrm>
            <a:off x="4507704" y="4002742"/>
            <a:ext cx="1676404" cy="1582194"/>
            <a:chOff x="1068904" y="7585358"/>
            <a:chExt cx="1424356" cy="134431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17FD7D16-D5D0-D9B5-1E1A-7F949D915EE5}"/>
                </a:ext>
              </a:extLst>
            </p:cNvPr>
            <p:cNvSpPr/>
            <p:nvPr/>
          </p:nvSpPr>
          <p:spPr>
            <a:xfrm>
              <a:off x="1068904" y="7585358"/>
              <a:ext cx="1344310" cy="1344310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B6AFF5FE-8DE4-C809-7E73-89C2DCF37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190" y="7759157"/>
              <a:ext cx="955172" cy="95517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6ED0698D-AE17-4446-CF24-7988C4381DC4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217219" y="8572537"/>
              <a:ext cx="1276041" cy="295418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Pausenbrot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57457FD-277D-49C0-8EEA-537AEA63E57E}"/>
              </a:ext>
            </a:extLst>
          </p:cNvPr>
          <p:cNvGrpSpPr/>
          <p:nvPr/>
        </p:nvGrpSpPr>
        <p:grpSpPr>
          <a:xfrm>
            <a:off x="6555996" y="4002742"/>
            <a:ext cx="1713940" cy="1582194"/>
            <a:chOff x="4363180" y="7603943"/>
            <a:chExt cx="1456248" cy="134431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454BC8D-7B20-B0A5-F2D1-429B844CF0A1}"/>
                </a:ext>
              </a:extLst>
            </p:cNvPr>
            <p:cNvSpPr/>
            <p:nvPr/>
          </p:nvSpPr>
          <p:spPr>
            <a:xfrm>
              <a:off x="4363180" y="7603943"/>
              <a:ext cx="1344310" cy="1344310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11" name="Grafik 10" descr="Ein Bild, das Clipart, Design, Darstellung enthält.&#10;&#10;Automatisch generierte Beschreibung">
              <a:extLst>
                <a:ext uri="{FF2B5EF4-FFF2-40B4-BE49-F238E27FC236}">
                  <a16:creationId xmlns:a16="http://schemas.microsoft.com/office/drawing/2014/main" id="{581EF12B-23DD-BBD8-F589-E560B4DE2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98626">
              <a:off x="4671810" y="7823805"/>
              <a:ext cx="797496" cy="79749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E6B0CAE7-A6B6-445E-3F2B-E08A737692CC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4543387" y="8585672"/>
              <a:ext cx="1276041" cy="295418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Buch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FD6CA48-DC44-AEF3-A891-09CA26AD5F02}"/>
              </a:ext>
            </a:extLst>
          </p:cNvPr>
          <p:cNvGrpSpPr/>
          <p:nvPr/>
        </p:nvGrpSpPr>
        <p:grpSpPr>
          <a:xfrm>
            <a:off x="1467118" y="1855071"/>
            <a:ext cx="1673805" cy="1579742"/>
            <a:chOff x="1066272" y="4562867"/>
            <a:chExt cx="1422148" cy="1342227"/>
          </a:xfrm>
        </p:grpSpPr>
        <p:sp>
          <p:nvSpPr>
            <p:cNvPr id="14" name="Rechteck 321">
              <a:extLst>
                <a:ext uri="{FF2B5EF4-FFF2-40B4-BE49-F238E27FC236}">
                  <a16:creationId xmlns:a16="http://schemas.microsoft.com/office/drawing/2014/main" id="{96F3B06D-ACA6-D4E1-9B45-B6EF557BB2F9}"/>
                </a:ext>
              </a:extLst>
            </p:cNvPr>
            <p:cNvSpPr/>
            <p:nvPr/>
          </p:nvSpPr>
          <p:spPr>
            <a:xfrm>
              <a:off x="1066272" y="4562867"/>
              <a:ext cx="1342227" cy="1342227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15" name="Grafik 14" descr="Ein Bild, das Softdrink, Drink, Strohhalm, Kerze enthält.&#10;&#10;Automatisch generierte Beschreibung">
              <a:extLst>
                <a:ext uri="{FF2B5EF4-FFF2-40B4-BE49-F238E27FC236}">
                  <a16:creationId xmlns:a16="http://schemas.microsoft.com/office/drawing/2014/main" id="{CFC77D12-01F9-6872-AF51-061700F35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699" y="4648579"/>
              <a:ext cx="978390" cy="97839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FC54084-AB02-F979-2CD2-F2FA362613F4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214357" y="5548515"/>
              <a:ext cx="1274063" cy="294960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Bubble-Tea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49CF19DB-9590-0D72-0E52-FC983707EF34}"/>
              </a:ext>
            </a:extLst>
          </p:cNvPr>
          <p:cNvGrpSpPr/>
          <p:nvPr/>
        </p:nvGrpSpPr>
        <p:grpSpPr>
          <a:xfrm>
            <a:off x="3515406" y="1855071"/>
            <a:ext cx="1711284" cy="1579742"/>
            <a:chOff x="4357854" y="4581443"/>
            <a:chExt cx="1453991" cy="1342227"/>
          </a:xfrm>
        </p:grpSpPr>
        <p:sp>
          <p:nvSpPr>
            <p:cNvPr id="18" name="Rechteck 312">
              <a:extLst>
                <a:ext uri="{FF2B5EF4-FFF2-40B4-BE49-F238E27FC236}">
                  <a16:creationId xmlns:a16="http://schemas.microsoft.com/office/drawing/2014/main" id="{6FAD778A-F106-60C2-7EEC-4D33A67C9E0E}"/>
                </a:ext>
              </a:extLst>
            </p:cNvPr>
            <p:cNvSpPr/>
            <p:nvPr/>
          </p:nvSpPr>
          <p:spPr>
            <a:xfrm>
              <a:off x="4357854" y="4581443"/>
              <a:ext cx="1342227" cy="1342227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grpSp>
          <p:nvGrpSpPr>
            <p:cNvPr id="19" name="Gruppieren 313">
              <a:extLst>
                <a:ext uri="{FF2B5EF4-FFF2-40B4-BE49-F238E27FC236}">
                  <a16:creationId xmlns:a16="http://schemas.microsoft.com/office/drawing/2014/main" id="{C044A649-998B-E576-DAB5-10CDA1ABBDDE}"/>
                </a:ext>
              </a:extLst>
            </p:cNvPr>
            <p:cNvGrpSpPr/>
            <p:nvPr/>
          </p:nvGrpSpPr>
          <p:grpSpPr>
            <a:xfrm>
              <a:off x="4387086" y="4767934"/>
              <a:ext cx="1283762" cy="870441"/>
              <a:chOff x="815502" y="955010"/>
              <a:chExt cx="2077525" cy="1408643"/>
            </a:xfrm>
          </p:grpSpPr>
          <p:pic>
            <p:nvPicPr>
              <p:cNvPr id="21" name="Grafik 318" descr="Ein Bild, das Screenshot, Design enthält.&#10;&#10;Automatisch generierte Beschreibung">
                <a:extLst>
                  <a:ext uri="{FF2B5EF4-FFF2-40B4-BE49-F238E27FC236}">
                    <a16:creationId xmlns:a16="http://schemas.microsoft.com/office/drawing/2014/main" id="{DDBC815F-F7D2-2A02-517D-22357E43BC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02" y="1330126"/>
                <a:ext cx="1031574" cy="103352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2" name="Grafik 319" descr="Ein Bild, das Clipart, Essen, Darstellung enthält.&#10;&#10;Automatisch generierte Beschreibung">
                <a:extLst>
                  <a:ext uri="{FF2B5EF4-FFF2-40B4-BE49-F238E27FC236}">
                    <a16:creationId xmlns:a16="http://schemas.microsoft.com/office/drawing/2014/main" id="{E8E6A7F9-1895-130B-222A-F40F4DBD28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1281" y="955010"/>
                <a:ext cx="1361746" cy="1361746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3E7A914-1C0F-112E-184F-EDD8A919D241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4537782" y="5561651"/>
              <a:ext cx="1274063" cy="294960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Kinobesuch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B604EA77-E034-0A8E-7722-DE3C95C68245}"/>
              </a:ext>
            </a:extLst>
          </p:cNvPr>
          <p:cNvGrpSpPr/>
          <p:nvPr/>
        </p:nvGrpSpPr>
        <p:grpSpPr>
          <a:xfrm>
            <a:off x="7625172" y="1864307"/>
            <a:ext cx="1715692" cy="1579742"/>
            <a:chOff x="4354110" y="6039374"/>
            <a:chExt cx="1457736" cy="1342227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B32D283-E8E8-D72E-DBFA-71ADDDC71754}"/>
                </a:ext>
              </a:extLst>
            </p:cNvPr>
            <p:cNvGrpSpPr/>
            <p:nvPr/>
          </p:nvGrpSpPr>
          <p:grpSpPr>
            <a:xfrm>
              <a:off x="4360145" y="6253869"/>
              <a:ext cx="1336191" cy="885508"/>
              <a:chOff x="6521240" y="581993"/>
              <a:chExt cx="2858295" cy="1894222"/>
            </a:xfrm>
          </p:grpSpPr>
          <p:pic>
            <p:nvPicPr>
              <p:cNvPr id="29" name="Grafik 28" descr="Ein Bild, das Screenshot, Pflaster, Design enthält.&#10;&#10;Automatisch generierte Beschreibung">
                <a:extLst>
                  <a:ext uri="{FF2B5EF4-FFF2-40B4-BE49-F238E27FC236}">
                    <a16:creationId xmlns:a16="http://schemas.microsoft.com/office/drawing/2014/main" id="{8713157C-F851-54CA-9E95-67A6089462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21240" y="581993"/>
                <a:ext cx="1800000" cy="1800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0" name="Grafik 29" descr="Ein Bild, das Kreis, Kreativität enthält.&#10;&#10;Automatisch generierte Beschreibung">
                <a:extLst>
                  <a:ext uri="{FF2B5EF4-FFF2-40B4-BE49-F238E27FC236}">
                    <a16:creationId xmlns:a16="http://schemas.microsoft.com/office/drawing/2014/main" id="{CAE12690-096C-81F2-07A9-6A55573236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48174" y="944854"/>
                <a:ext cx="1531361" cy="1531361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5" name="Rechteck 303">
              <a:extLst>
                <a:ext uri="{FF2B5EF4-FFF2-40B4-BE49-F238E27FC236}">
                  <a16:creationId xmlns:a16="http://schemas.microsoft.com/office/drawing/2014/main" id="{DB5C2FF0-463F-CC17-7AA8-23F94D294E34}"/>
                </a:ext>
              </a:extLst>
            </p:cNvPr>
            <p:cNvSpPr/>
            <p:nvPr/>
          </p:nvSpPr>
          <p:spPr>
            <a:xfrm>
              <a:off x="4354110" y="6039374"/>
              <a:ext cx="1342227" cy="1342227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6" name="Grafik 309" descr="Ein Bild, das Screenshot, Pflaster, Design enthält.&#10;&#10;Automatisch generierte Beschreibung">
              <a:extLst>
                <a:ext uri="{FF2B5EF4-FFF2-40B4-BE49-F238E27FC236}">
                  <a16:creationId xmlns:a16="http://schemas.microsoft.com/office/drawing/2014/main" id="{6C0BF00D-BE04-EB4F-ED4D-30C26839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0145" y="6253869"/>
              <a:ext cx="841461" cy="8414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Grafik 310" descr="Ein Bild, das Kreis, Kreativität enthält.&#10;&#10;Automatisch generierte Beschreibung">
              <a:extLst>
                <a:ext uri="{FF2B5EF4-FFF2-40B4-BE49-F238E27FC236}">
                  <a16:creationId xmlns:a16="http://schemas.microsoft.com/office/drawing/2014/main" id="{23B3899D-AAA7-FE8F-BEE5-3D6536B0F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458" y="6423499"/>
              <a:ext cx="715878" cy="715878"/>
            </a:xfrm>
            <a:prstGeom prst="rect">
              <a:avLst/>
            </a:prstGeom>
            <a:ln>
              <a:noFill/>
            </a:ln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A7B4A467-22CB-56A5-84A4-F898D88B5D18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4537783" y="7024812"/>
              <a:ext cx="1274063" cy="294960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Süßigkeiten</a:t>
              </a: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23CD07ED-90C2-7FEF-472E-01D2C857C181}"/>
              </a:ext>
            </a:extLst>
          </p:cNvPr>
          <p:cNvGrpSpPr/>
          <p:nvPr/>
        </p:nvGrpSpPr>
        <p:grpSpPr>
          <a:xfrm>
            <a:off x="5576885" y="1864307"/>
            <a:ext cx="1673805" cy="1579742"/>
            <a:chOff x="1066272" y="6020915"/>
            <a:chExt cx="1422148" cy="1342227"/>
          </a:xfrm>
        </p:grpSpPr>
        <p:sp>
          <p:nvSpPr>
            <p:cNvPr id="58" name="Rechteck 328">
              <a:extLst>
                <a:ext uri="{FF2B5EF4-FFF2-40B4-BE49-F238E27FC236}">
                  <a16:creationId xmlns:a16="http://schemas.microsoft.com/office/drawing/2014/main" id="{B68281EF-DDAA-37F8-13BB-A6BC2DCF2FC0}"/>
                </a:ext>
              </a:extLst>
            </p:cNvPr>
            <p:cNvSpPr/>
            <p:nvPr/>
          </p:nvSpPr>
          <p:spPr>
            <a:xfrm>
              <a:off x="1066272" y="6020915"/>
              <a:ext cx="1342227" cy="1342227"/>
            </a:xfrm>
            <a:prstGeom prst="rect">
              <a:avLst/>
            </a:prstGeom>
            <a:solidFill>
              <a:srgbClr val="FBB7C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endParaRPr lang="de-DE" sz="1727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59" name="Grafik 58" descr="Ein Bild, das Clipart, Screenshot, Grafikdesign, Cartoon enthält.&#10;&#10;Automatisch generierte Beschreibung">
              <a:extLst>
                <a:ext uri="{FF2B5EF4-FFF2-40B4-BE49-F238E27FC236}">
                  <a16:creationId xmlns:a16="http://schemas.microsoft.com/office/drawing/2014/main" id="{DB85111C-BD54-81CA-1EF3-8A05AC241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28962">
              <a:off x="1372135" y="6138552"/>
              <a:ext cx="795178" cy="1063756"/>
            </a:xfrm>
            <a:prstGeom prst="rect">
              <a:avLst/>
            </a:prstGeom>
          </p:spPr>
        </p:pic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1955A2F1-A53D-DE1B-4912-77D1975CB01F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214357" y="7036562"/>
              <a:ext cx="1274063" cy="294960"/>
            </a:xfrm>
            <a:prstGeom prst="rect">
              <a:avLst/>
            </a:prstGeom>
            <a:solidFill>
              <a:srgbClr val="00A8FF"/>
            </a:solidFill>
          </p:spPr>
          <p:txBody>
            <a:bodyPr wrap="square" lIns="38856" tIns="38856" rIns="38856" bIns="38856" rtlCol="0" anchor="ctr">
              <a:noAutofit/>
            </a:bodyPr>
            <a:lstStyle/>
            <a:p>
              <a:pPr algn="ctr"/>
              <a:r>
                <a:rPr lang="de-DE" sz="1727" b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Zeitschrift</a:t>
              </a:r>
            </a:p>
          </p:txBody>
        </p:sp>
      </p:grpSp>
      <p:sp>
        <p:nvSpPr>
          <p:cNvPr id="66" name="Rechteck 65">
            <a:extLst>
              <a:ext uri="{FF2B5EF4-FFF2-40B4-BE49-F238E27FC236}">
                <a16:creationId xmlns:a16="http://schemas.microsoft.com/office/drawing/2014/main" id="{A0AE9158-58F9-8FFD-B505-4A9859CF2D50}"/>
              </a:ext>
            </a:extLst>
          </p:cNvPr>
          <p:cNvSpPr/>
          <p:nvPr/>
        </p:nvSpPr>
        <p:spPr>
          <a:xfrm>
            <a:off x="2452068" y="3997606"/>
            <a:ext cx="1582194" cy="1582194"/>
          </a:xfrm>
          <a:prstGeom prst="rect">
            <a:avLst/>
          </a:prstGeom>
          <a:solidFill>
            <a:srgbClr val="FBB7C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489F03C3-9C01-4C75-5F04-F073CE8F8F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6481">
            <a:off x="2668801" y="4091082"/>
            <a:ext cx="1047171" cy="1047171"/>
          </a:xfrm>
          <a:prstGeom prst="rect">
            <a:avLst/>
          </a:prstGeom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6F0C3F0C-0713-61B8-5F52-376117A94366}"/>
              </a:ext>
            </a:extLst>
          </p:cNvPr>
          <p:cNvSpPr txBox="1">
            <a:spLocks/>
          </p:cNvSpPr>
          <p:nvPr/>
        </p:nvSpPr>
        <p:spPr>
          <a:xfrm rot="21041047">
            <a:off x="2606167" y="5184357"/>
            <a:ext cx="1501845" cy="585031"/>
          </a:xfrm>
          <a:prstGeom prst="rect">
            <a:avLst/>
          </a:prstGeom>
          <a:solidFill>
            <a:srgbClr val="00A8FF"/>
          </a:solidFill>
        </p:spPr>
        <p:txBody>
          <a:bodyPr wrap="square" lIns="38856" tIns="38856" rIns="38856" bIns="38856" rtlCol="0" anchor="ctr">
            <a:noAutofit/>
          </a:bodyPr>
          <a:lstStyle/>
          <a:p>
            <a:pPr algn="ctr"/>
            <a:r>
              <a:rPr lang="de-DE" sz="1511" b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Besuch im Schwimmbad</a:t>
            </a:r>
          </a:p>
        </p:txBody>
      </p:sp>
      <p:sp>
        <p:nvSpPr>
          <p:cNvPr id="111" name="Rechteck: abgerundete Ecken 110">
            <a:extLst>
              <a:ext uri="{FF2B5EF4-FFF2-40B4-BE49-F238E27FC236}">
                <a16:creationId xmlns:a16="http://schemas.microsoft.com/office/drawing/2014/main" id="{366C5F47-852C-FB13-B9A2-6695C7C36846}"/>
              </a:ext>
            </a:extLst>
          </p:cNvPr>
          <p:cNvSpPr/>
          <p:nvPr/>
        </p:nvSpPr>
        <p:spPr>
          <a:xfrm>
            <a:off x="2565397" y="1719400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12" name="Rechteck: abgerundete Ecken 111">
            <a:extLst>
              <a:ext uri="{FF2B5EF4-FFF2-40B4-BE49-F238E27FC236}">
                <a16:creationId xmlns:a16="http://schemas.microsoft.com/office/drawing/2014/main" id="{5E0F67D5-FF16-2FE0-2362-D6976F42E580}"/>
              </a:ext>
            </a:extLst>
          </p:cNvPr>
          <p:cNvSpPr/>
          <p:nvPr/>
        </p:nvSpPr>
        <p:spPr>
          <a:xfrm>
            <a:off x="1918326" y="5996582"/>
            <a:ext cx="2492945" cy="540218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Verzichtbar</a:t>
            </a:r>
          </a:p>
        </p:txBody>
      </p:sp>
      <p:sp>
        <p:nvSpPr>
          <p:cNvPr id="113" name="Rechteck: abgerundete Ecken 112">
            <a:extLst>
              <a:ext uri="{FF2B5EF4-FFF2-40B4-BE49-F238E27FC236}">
                <a16:creationId xmlns:a16="http://schemas.microsoft.com/office/drawing/2014/main" id="{D19B2E0B-B6D1-9F20-4406-5CE960AB2331}"/>
              </a:ext>
            </a:extLst>
          </p:cNvPr>
          <p:cNvSpPr/>
          <p:nvPr/>
        </p:nvSpPr>
        <p:spPr>
          <a:xfrm>
            <a:off x="6280542" y="5996582"/>
            <a:ext cx="2492945" cy="540218"/>
          </a:xfrm>
          <a:prstGeom prst="roundRect">
            <a:avLst>
              <a:gd name="adj" fmla="val 50000"/>
            </a:avLst>
          </a:prstGeom>
          <a:solidFill>
            <a:srgbClr val="FF3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Unverzichtbar</a:t>
            </a:r>
          </a:p>
        </p:txBody>
      </p:sp>
      <p:pic>
        <p:nvPicPr>
          <p:cNvPr id="114" name="Grafik 113">
            <a:extLst>
              <a:ext uri="{FF2B5EF4-FFF2-40B4-BE49-F238E27FC236}">
                <a16:creationId xmlns:a16="http://schemas.microsoft.com/office/drawing/2014/main" id="{B70AF629-9525-BE4E-5E32-50BCC49206C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975273"/>
            <a:ext cx="582837" cy="582837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58CB2F97-D4F9-1608-FE27-B75919A3D7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74" y="5975273"/>
            <a:ext cx="582837" cy="582837"/>
          </a:xfrm>
          <a:prstGeom prst="rect">
            <a:avLst/>
          </a:prstGeom>
        </p:spPr>
      </p:pic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A54DC611-FE56-AB4D-0DAF-4B857A372D54}"/>
              </a:ext>
            </a:extLst>
          </p:cNvPr>
          <p:cNvSpPr/>
          <p:nvPr/>
        </p:nvSpPr>
        <p:spPr>
          <a:xfrm>
            <a:off x="4664585" y="1713806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47BF1293-B5AA-4532-FB31-5EAE31BA9E20}"/>
              </a:ext>
            </a:extLst>
          </p:cNvPr>
          <p:cNvSpPr/>
          <p:nvPr/>
        </p:nvSpPr>
        <p:spPr>
          <a:xfrm>
            <a:off x="6686064" y="1713806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20" name="Rechteck: abgerundete Ecken 119">
            <a:extLst>
              <a:ext uri="{FF2B5EF4-FFF2-40B4-BE49-F238E27FC236}">
                <a16:creationId xmlns:a16="http://schemas.microsoft.com/office/drawing/2014/main" id="{9146FD88-3702-34F8-C7AC-06CF54551712}"/>
              </a:ext>
            </a:extLst>
          </p:cNvPr>
          <p:cNvSpPr/>
          <p:nvPr/>
        </p:nvSpPr>
        <p:spPr>
          <a:xfrm>
            <a:off x="8773487" y="1716412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21" name="Rechteck: abgerundete Ecken 120">
            <a:extLst>
              <a:ext uri="{FF2B5EF4-FFF2-40B4-BE49-F238E27FC236}">
                <a16:creationId xmlns:a16="http://schemas.microsoft.com/office/drawing/2014/main" id="{D9CD414A-0C50-8AAD-EF16-944325DCE0BC}"/>
              </a:ext>
            </a:extLst>
          </p:cNvPr>
          <p:cNvSpPr/>
          <p:nvPr/>
        </p:nvSpPr>
        <p:spPr>
          <a:xfrm>
            <a:off x="3584637" y="3824544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22" name="Rechteck: abgerundete Ecken 121">
            <a:extLst>
              <a:ext uri="{FF2B5EF4-FFF2-40B4-BE49-F238E27FC236}">
                <a16:creationId xmlns:a16="http://schemas.microsoft.com/office/drawing/2014/main" id="{835410A7-761F-7381-E7F2-2EA1677DF2C8}"/>
              </a:ext>
            </a:extLst>
          </p:cNvPr>
          <p:cNvSpPr/>
          <p:nvPr/>
        </p:nvSpPr>
        <p:spPr>
          <a:xfrm>
            <a:off x="5626666" y="3816644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ACB14C58-67F4-DCC7-5FD5-0B3DAC4E1FA8}"/>
              </a:ext>
            </a:extLst>
          </p:cNvPr>
          <p:cNvSpPr/>
          <p:nvPr/>
        </p:nvSpPr>
        <p:spPr>
          <a:xfrm>
            <a:off x="7706068" y="3824836"/>
            <a:ext cx="582837" cy="582837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</p:spTree>
    <p:extLst>
      <p:ext uri="{BB962C8B-B14F-4D97-AF65-F5344CB8AC3E}">
        <p14:creationId xmlns:p14="http://schemas.microsoft.com/office/powerpoint/2010/main" val="2641839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6705B4-E1F4-460A-B3A1-755F471F6879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A914B36-9241-4562-9A9F-BD97ADA6A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1ACCE7-AE8F-41E9-8895-92AEE25F0BB8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revision>1</cp:revision>
  <dcterms:created xsi:type="dcterms:W3CDTF">2023-05-10T09:59:17Z</dcterms:created>
  <dcterms:modified xsi:type="dcterms:W3CDTF">2024-02-13T14:15:37Z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