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sldIdLst>
    <p:sldId id="257" r:id="rId5"/>
    <p:sldId id="258" r:id="rId6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D3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C46216-9834-4125-B34B-C5760BE6DF29}" v="8" dt="2024-03-07T10:56:46.8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116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48C46216-9834-4125-B34B-C5760BE6DF29}"/>
    <pc:docChg chg="custSel modSld modMainMaster">
      <pc:chgData name="Franziska Händschel" userId="e2149472-3187-4d00-b16a-a19eff6fc04a" providerId="ADAL" clId="{48C46216-9834-4125-B34B-C5760BE6DF29}" dt="2024-03-07T10:56:46.883" v="33"/>
      <pc:docMkLst>
        <pc:docMk/>
      </pc:docMkLst>
      <pc:sldChg chg="addSp delSp modSp mod">
        <pc:chgData name="Franziska Händschel" userId="e2149472-3187-4d00-b16a-a19eff6fc04a" providerId="ADAL" clId="{48C46216-9834-4125-B34B-C5760BE6DF29}" dt="2024-03-07T10:54:54.131" v="2" actId="21"/>
        <pc:sldMkLst>
          <pc:docMk/>
          <pc:sldMk cId="1248917867" sldId="257"/>
        </pc:sldMkLst>
        <pc:spChg chg="add del mod">
          <ac:chgData name="Franziska Händschel" userId="e2149472-3187-4d00-b16a-a19eff6fc04a" providerId="ADAL" clId="{48C46216-9834-4125-B34B-C5760BE6DF29}" dt="2024-03-07T10:54:54.131" v="2" actId="21"/>
          <ac:spMkLst>
            <pc:docMk/>
            <pc:sldMk cId="1248917867" sldId="257"/>
            <ac:spMk id="96" creationId="{2322994F-B667-F28D-9FD8-2E67025D7DEB}"/>
          </ac:spMkLst>
        </pc:spChg>
        <pc:spChg chg="add del mod">
          <ac:chgData name="Franziska Händschel" userId="e2149472-3187-4d00-b16a-a19eff6fc04a" providerId="ADAL" clId="{48C46216-9834-4125-B34B-C5760BE6DF29}" dt="2024-03-07T10:54:54.131" v="2" actId="21"/>
          <ac:spMkLst>
            <pc:docMk/>
            <pc:sldMk cId="1248917867" sldId="257"/>
            <ac:spMk id="97" creationId="{15C6356B-2C03-3EF7-DB1B-B7078C916E28}"/>
          </ac:spMkLst>
        </pc:spChg>
        <pc:spChg chg="add del mod">
          <ac:chgData name="Franziska Händschel" userId="e2149472-3187-4d00-b16a-a19eff6fc04a" providerId="ADAL" clId="{48C46216-9834-4125-B34B-C5760BE6DF29}" dt="2024-03-07T10:54:54.131" v="2" actId="21"/>
          <ac:spMkLst>
            <pc:docMk/>
            <pc:sldMk cId="1248917867" sldId="257"/>
            <ac:spMk id="98" creationId="{53B7B6B4-880F-8E9E-A434-811F9B4306F6}"/>
          </ac:spMkLst>
        </pc:spChg>
        <pc:spChg chg="add del mod">
          <ac:chgData name="Franziska Händschel" userId="e2149472-3187-4d00-b16a-a19eff6fc04a" providerId="ADAL" clId="{48C46216-9834-4125-B34B-C5760BE6DF29}" dt="2024-03-07T10:54:54.131" v="2" actId="21"/>
          <ac:spMkLst>
            <pc:docMk/>
            <pc:sldMk cId="1248917867" sldId="257"/>
            <ac:spMk id="99" creationId="{DADE6E60-099C-BCA3-E034-E927CF942CC4}"/>
          </ac:spMkLst>
        </pc:spChg>
        <pc:spChg chg="add del mod">
          <ac:chgData name="Franziska Händschel" userId="e2149472-3187-4d00-b16a-a19eff6fc04a" providerId="ADAL" clId="{48C46216-9834-4125-B34B-C5760BE6DF29}" dt="2024-03-07T10:54:54.131" v="2" actId="21"/>
          <ac:spMkLst>
            <pc:docMk/>
            <pc:sldMk cId="1248917867" sldId="257"/>
            <ac:spMk id="100" creationId="{79DC162D-BB3C-C072-C357-A9E2E07FDACE}"/>
          </ac:spMkLst>
        </pc:spChg>
        <pc:spChg chg="add del mod">
          <ac:chgData name="Franziska Händschel" userId="e2149472-3187-4d00-b16a-a19eff6fc04a" providerId="ADAL" clId="{48C46216-9834-4125-B34B-C5760BE6DF29}" dt="2024-03-07T10:54:54.131" v="2" actId="21"/>
          <ac:spMkLst>
            <pc:docMk/>
            <pc:sldMk cId="1248917867" sldId="257"/>
            <ac:spMk id="101" creationId="{D6635EDA-6A6E-4349-F29E-7CBFE5570797}"/>
          </ac:spMkLst>
        </pc:spChg>
        <pc:spChg chg="add del mod">
          <ac:chgData name="Franziska Händschel" userId="e2149472-3187-4d00-b16a-a19eff6fc04a" providerId="ADAL" clId="{48C46216-9834-4125-B34B-C5760BE6DF29}" dt="2024-03-07T10:54:54.131" v="2" actId="21"/>
          <ac:spMkLst>
            <pc:docMk/>
            <pc:sldMk cId="1248917867" sldId="257"/>
            <ac:spMk id="102" creationId="{0D49964E-4DD0-0053-9275-0E4B514AE966}"/>
          </ac:spMkLst>
        </pc:spChg>
        <pc:spChg chg="add del mod">
          <ac:chgData name="Franziska Händschel" userId="e2149472-3187-4d00-b16a-a19eff6fc04a" providerId="ADAL" clId="{48C46216-9834-4125-B34B-C5760BE6DF29}" dt="2024-03-07T10:54:54.131" v="2" actId="21"/>
          <ac:spMkLst>
            <pc:docMk/>
            <pc:sldMk cId="1248917867" sldId="257"/>
            <ac:spMk id="103" creationId="{8A31475D-26A6-FF22-817F-CDC92D17351D}"/>
          </ac:spMkLst>
        </pc:spChg>
        <pc:spChg chg="add del mod">
          <ac:chgData name="Franziska Händschel" userId="e2149472-3187-4d00-b16a-a19eff6fc04a" providerId="ADAL" clId="{48C46216-9834-4125-B34B-C5760BE6DF29}" dt="2024-03-07T10:54:54.131" v="2" actId="21"/>
          <ac:spMkLst>
            <pc:docMk/>
            <pc:sldMk cId="1248917867" sldId="257"/>
            <ac:spMk id="104" creationId="{3C5B2C28-70CA-1DD6-7BA5-3DE8C5629CD3}"/>
          </ac:spMkLst>
        </pc:spChg>
        <pc:spChg chg="add del mod">
          <ac:chgData name="Franziska Händschel" userId="e2149472-3187-4d00-b16a-a19eff6fc04a" providerId="ADAL" clId="{48C46216-9834-4125-B34B-C5760BE6DF29}" dt="2024-03-07T10:54:54.131" v="2" actId="21"/>
          <ac:spMkLst>
            <pc:docMk/>
            <pc:sldMk cId="1248917867" sldId="257"/>
            <ac:spMk id="105" creationId="{B89379EE-A905-0138-0DA0-5E834694333C}"/>
          </ac:spMkLst>
        </pc:spChg>
        <pc:spChg chg="add del mod">
          <ac:chgData name="Franziska Händschel" userId="e2149472-3187-4d00-b16a-a19eff6fc04a" providerId="ADAL" clId="{48C46216-9834-4125-B34B-C5760BE6DF29}" dt="2024-03-07T10:54:54.131" v="2" actId="21"/>
          <ac:spMkLst>
            <pc:docMk/>
            <pc:sldMk cId="1248917867" sldId="257"/>
            <ac:spMk id="106" creationId="{C5DB10DF-F9EA-8565-A8D2-03349A255157}"/>
          </ac:spMkLst>
        </pc:spChg>
        <pc:spChg chg="add del mod">
          <ac:chgData name="Franziska Händschel" userId="e2149472-3187-4d00-b16a-a19eff6fc04a" providerId="ADAL" clId="{48C46216-9834-4125-B34B-C5760BE6DF29}" dt="2024-03-07T10:54:54.131" v="2" actId="21"/>
          <ac:spMkLst>
            <pc:docMk/>
            <pc:sldMk cId="1248917867" sldId="257"/>
            <ac:spMk id="107" creationId="{6A262B7D-0EE3-3C28-D917-7C5C284B70CB}"/>
          </ac:spMkLst>
        </pc:spChg>
        <pc:spChg chg="add del mod">
          <ac:chgData name="Franziska Händschel" userId="e2149472-3187-4d00-b16a-a19eff6fc04a" providerId="ADAL" clId="{48C46216-9834-4125-B34B-C5760BE6DF29}" dt="2024-03-07T10:54:54.131" v="2" actId="21"/>
          <ac:spMkLst>
            <pc:docMk/>
            <pc:sldMk cId="1248917867" sldId="257"/>
            <ac:spMk id="108" creationId="{D9C02E39-33FB-272F-F3D3-AE0B49C542D7}"/>
          </ac:spMkLst>
        </pc:spChg>
        <pc:spChg chg="add del mod">
          <ac:chgData name="Franziska Händschel" userId="e2149472-3187-4d00-b16a-a19eff6fc04a" providerId="ADAL" clId="{48C46216-9834-4125-B34B-C5760BE6DF29}" dt="2024-03-07T10:54:54.131" v="2" actId="21"/>
          <ac:spMkLst>
            <pc:docMk/>
            <pc:sldMk cId="1248917867" sldId="257"/>
            <ac:spMk id="109" creationId="{DBA7896E-1840-4DD6-D946-446C9DB08A1C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11" creationId="{D69E6A25-3F4D-E2D2-4BE4-01937F211E6A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12" creationId="{7298A597-12F5-E460-6B8C-93E34C927B6C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13" creationId="{55546F14-3345-F0D3-42CE-FDC917E10BF0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14" creationId="{24A65F98-D7B8-4352-BDD1-512786B08178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16" creationId="{6F15A8EC-CF4E-8120-7414-2EE5FC4B9220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17" creationId="{0CFCEF39-1020-2AC7-4548-56DE86C39C39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18" creationId="{96E7468E-82B2-7016-A013-BE843D93FF3C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19" creationId="{6EACD041-D9EF-BCA4-12C8-49A91A490B97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21" creationId="{E1EAF833-A8F9-4860-163F-7287A45C3C69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22" creationId="{41AB1C29-9333-5701-A8B9-A8DB72E7C496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23" creationId="{BCFD0558-524C-8818-EF0A-C957377B2E0F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24" creationId="{541E5112-BBF4-98E5-14B6-B8134CB2C2E3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26" creationId="{D5B25B44-0AF2-F5EC-2FE6-D72110067263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27" creationId="{FFD6925C-0236-B81E-16B8-70E74F662268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28" creationId="{DA158436-0882-446F-26C8-8F914011BCEF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29" creationId="{3E92D973-BFF5-F649-2882-7E041F0B35F3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31" creationId="{ACF84DCE-2C82-A9FD-ED2B-7CB271C39A15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32" creationId="{ECB554CB-C844-84B3-E1A6-6F22EC0F83F4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33" creationId="{A67D6556-A12A-4FDD-74BA-FB65D24EF191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34" creationId="{E9DF7737-31BB-D2B8-80DD-9C056E0189B7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36" creationId="{E4FC34AD-FF16-46E4-8C40-4506B4980CA8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37" creationId="{709A04AE-37F5-0CAE-4891-EAEB38568609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38" creationId="{6CA7CFBD-6C48-3C17-D3D6-8FDAA2F1904A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39" creationId="{B10621C9-A0D8-073A-A11D-AFFDF9B482D6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41" creationId="{06BB8C22-8641-F9F0-3BB2-CE9AE306CFD6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42" creationId="{7DFE340F-C824-FF42-D521-E32779BB0EE9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43" creationId="{0C2ACC56-7EB8-4ECD-A64E-08681B62F393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44" creationId="{5F2F5A35-B3FD-74B9-6B67-78DE17D181FF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46" creationId="{BCBE02BD-166C-145B-E871-D00E3AEF884F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47" creationId="{D384B315-63F3-CB79-01B2-1142690CB701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48" creationId="{E655A7DE-6029-73F7-A389-B80FBBC9E1F2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49" creationId="{CD7219A9-20CE-EC0B-AE44-08836DA7620A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51" creationId="{A625F99C-32C8-A89D-10C7-27E8EA71798D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52" creationId="{BF066C04-BDEC-8A43-71A2-80ACA7123CC6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53" creationId="{6AEB8BB3-4269-3B0D-E15F-72A4BB7F11FC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54" creationId="{3BCF432C-AF9A-E03B-EE53-EAD16870D6CC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56" creationId="{0AABD531-AD14-C030-9884-78D1A470DB42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57" creationId="{5BD31741-96BB-5DE7-5419-BBC4F0E08325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58" creationId="{523547CC-5A82-268D-D6DA-643895031A6B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59" creationId="{8E9BD712-61C0-CEB3-1E46-B4FE658A881D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61" creationId="{A62A2005-E90E-CE06-DF06-CE1C2B5480D0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62" creationId="{08A75FE5-007D-B345-09EB-B5C8F8362F30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63" creationId="{C2D04F75-BCB2-0561-8942-28B75CDC6681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64" creationId="{6425BA4E-AB63-86DA-0469-3C3122F34099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66" creationId="{5E499413-F2DA-56DB-9A85-8D98B88FB33E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67" creationId="{2DC93601-61CA-5048-D441-B41D071EE190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68" creationId="{0C6145CB-8DB2-F567-4D68-7E632D123870}"/>
          </ac:spMkLst>
        </pc:spChg>
        <pc:spChg chg="mod">
          <ac:chgData name="Franziska Händschel" userId="e2149472-3187-4d00-b16a-a19eff6fc04a" providerId="ADAL" clId="{48C46216-9834-4125-B34B-C5760BE6DF29}" dt="2024-03-07T10:54:43.248" v="0"/>
          <ac:spMkLst>
            <pc:docMk/>
            <pc:sldMk cId="1248917867" sldId="257"/>
            <ac:spMk id="169" creationId="{5F816E00-A156-D9BE-0171-7422DBE49DB5}"/>
          </ac:spMkLst>
        </pc:spChg>
        <pc:spChg chg="add del mod">
          <ac:chgData name="Franziska Händschel" userId="e2149472-3187-4d00-b16a-a19eff6fc04a" providerId="ADAL" clId="{48C46216-9834-4125-B34B-C5760BE6DF29}" dt="2024-03-07T10:54:54.131" v="2" actId="21"/>
          <ac:spMkLst>
            <pc:docMk/>
            <pc:sldMk cId="1248917867" sldId="257"/>
            <ac:spMk id="170" creationId="{6E494038-AEA1-74C5-CD93-1195D3F6E3B8}"/>
          </ac:spMkLst>
        </pc:spChg>
        <pc:spChg chg="add del mod">
          <ac:chgData name="Franziska Händschel" userId="e2149472-3187-4d00-b16a-a19eff6fc04a" providerId="ADAL" clId="{48C46216-9834-4125-B34B-C5760BE6DF29}" dt="2024-03-07T10:54:54.131" v="2" actId="21"/>
          <ac:spMkLst>
            <pc:docMk/>
            <pc:sldMk cId="1248917867" sldId="257"/>
            <ac:spMk id="171" creationId="{C749A5E3-B3D3-550C-7971-980DF78CB7FD}"/>
          </ac:spMkLst>
        </pc:spChg>
        <pc:spChg chg="add del mod">
          <ac:chgData name="Franziska Händschel" userId="e2149472-3187-4d00-b16a-a19eff6fc04a" providerId="ADAL" clId="{48C46216-9834-4125-B34B-C5760BE6DF29}" dt="2024-03-07T10:54:54.131" v="2" actId="21"/>
          <ac:spMkLst>
            <pc:docMk/>
            <pc:sldMk cId="1248917867" sldId="257"/>
            <ac:spMk id="172" creationId="{3378D9F3-6566-0F2D-43DA-F94277594D67}"/>
          </ac:spMkLst>
        </pc:spChg>
        <pc:spChg chg="add del mod">
          <ac:chgData name="Franziska Händschel" userId="e2149472-3187-4d00-b16a-a19eff6fc04a" providerId="ADAL" clId="{48C46216-9834-4125-B34B-C5760BE6DF29}" dt="2024-03-07T10:54:54.131" v="2" actId="21"/>
          <ac:spMkLst>
            <pc:docMk/>
            <pc:sldMk cId="1248917867" sldId="257"/>
            <ac:spMk id="173" creationId="{40E87BCC-8572-396F-7406-DAE4CAD1755C}"/>
          </ac:spMkLst>
        </pc:spChg>
        <pc:spChg chg="add del mod">
          <ac:chgData name="Franziska Händschel" userId="e2149472-3187-4d00-b16a-a19eff6fc04a" providerId="ADAL" clId="{48C46216-9834-4125-B34B-C5760BE6DF29}" dt="2024-03-07T10:54:54.131" v="2" actId="21"/>
          <ac:spMkLst>
            <pc:docMk/>
            <pc:sldMk cId="1248917867" sldId="257"/>
            <ac:spMk id="174" creationId="{C5EFEF6A-9D76-230C-4ED7-C4404A9BB2D6}"/>
          </ac:spMkLst>
        </pc:spChg>
        <pc:spChg chg="add del mod">
          <ac:chgData name="Franziska Händschel" userId="e2149472-3187-4d00-b16a-a19eff6fc04a" providerId="ADAL" clId="{48C46216-9834-4125-B34B-C5760BE6DF29}" dt="2024-03-07T10:54:54.131" v="2" actId="21"/>
          <ac:spMkLst>
            <pc:docMk/>
            <pc:sldMk cId="1248917867" sldId="257"/>
            <ac:spMk id="177" creationId="{D530CAA2-3958-ADAB-3A53-7B2794CA2744}"/>
          </ac:spMkLst>
        </pc:spChg>
        <pc:spChg chg="add del mod">
          <ac:chgData name="Franziska Händschel" userId="e2149472-3187-4d00-b16a-a19eff6fc04a" providerId="ADAL" clId="{48C46216-9834-4125-B34B-C5760BE6DF29}" dt="2024-03-07T10:54:54.131" v="2" actId="21"/>
          <ac:spMkLst>
            <pc:docMk/>
            <pc:sldMk cId="1248917867" sldId="257"/>
            <ac:spMk id="178" creationId="{95F92389-1B9B-0EEA-3977-89882BD2A8EA}"/>
          </ac:spMkLst>
        </pc:spChg>
        <pc:spChg chg="add del mod">
          <ac:chgData name="Franziska Händschel" userId="e2149472-3187-4d00-b16a-a19eff6fc04a" providerId="ADAL" clId="{48C46216-9834-4125-B34B-C5760BE6DF29}" dt="2024-03-07T10:54:54.131" v="2" actId="21"/>
          <ac:spMkLst>
            <pc:docMk/>
            <pc:sldMk cId="1248917867" sldId="257"/>
            <ac:spMk id="179" creationId="{1A5FA25D-0A90-87CB-AA87-F653307D3096}"/>
          </ac:spMkLst>
        </pc:spChg>
        <pc:spChg chg="add del mod">
          <ac:chgData name="Franziska Händschel" userId="e2149472-3187-4d00-b16a-a19eff6fc04a" providerId="ADAL" clId="{48C46216-9834-4125-B34B-C5760BE6DF29}" dt="2024-03-07T10:54:54.131" v="2" actId="21"/>
          <ac:spMkLst>
            <pc:docMk/>
            <pc:sldMk cId="1248917867" sldId="257"/>
            <ac:spMk id="180" creationId="{E319271D-ACDB-937E-B312-6223C8B305B1}"/>
          </ac:spMkLst>
        </pc:spChg>
        <pc:grpChg chg="add del mod">
          <ac:chgData name="Franziska Händschel" userId="e2149472-3187-4d00-b16a-a19eff6fc04a" providerId="ADAL" clId="{48C46216-9834-4125-B34B-C5760BE6DF29}" dt="2024-03-07T10:54:54.131" v="2" actId="21"/>
          <ac:grpSpMkLst>
            <pc:docMk/>
            <pc:sldMk cId="1248917867" sldId="257"/>
            <ac:grpSpMk id="110" creationId="{412980F6-1E7C-8747-D3A9-83710C1176DA}"/>
          </ac:grpSpMkLst>
        </pc:grpChg>
        <pc:grpChg chg="add del mod">
          <ac:chgData name="Franziska Händschel" userId="e2149472-3187-4d00-b16a-a19eff6fc04a" providerId="ADAL" clId="{48C46216-9834-4125-B34B-C5760BE6DF29}" dt="2024-03-07T10:54:54.131" v="2" actId="21"/>
          <ac:grpSpMkLst>
            <pc:docMk/>
            <pc:sldMk cId="1248917867" sldId="257"/>
            <ac:grpSpMk id="115" creationId="{F2509355-198A-FD65-1439-D9D1E63E1C98}"/>
          </ac:grpSpMkLst>
        </pc:grpChg>
        <pc:grpChg chg="add del mod">
          <ac:chgData name="Franziska Händschel" userId="e2149472-3187-4d00-b16a-a19eff6fc04a" providerId="ADAL" clId="{48C46216-9834-4125-B34B-C5760BE6DF29}" dt="2024-03-07T10:54:54.131" v="2" actId="21"/>
          <ac:grpSpMkLst>
            <pc:docMk/>
            <pc:sldMk cId="1248917867" sldId="257"/>
            <ac:grpSpMk id="120" creationId="{ECCA6B55-AA81-7317-8DFC-6EAE4DAC7F79}"/>
          </ac:grpSpMkLst>
        </pc:grpChg>
        <pc:grpChg chg="add del mod">
          <ac:chgData name="Franziska Händschel" userId="e2149472-3187-4d00-b16a-a19eff6fc04a" providerId="ADAL" clId="{48C46216-9834-4125-B34B-C5760BE6DF29}" dt="2024-03-07T10:54:54.131" v="2" actId="21"/>
          <ac:grpSpMkLst>
            <pc:docMk/>
            <pc:sldMk cId="1248917867" sldId="257"/>
            <ac:grpSpMk id="125" creationId="{6F8A5CE3-CD2C-2628-7243-9323A092CE36}"/>
          </ac:grpSpMkLst>
        </pc:grpChg>
        <pc:grpChg chg="add del mod">
          <ac:chgData name="Franziska Händschel" userId="e2149472-3187-4d00-b16a-a19eff6fc04a" providerId="ADAL" clId="{48C46216-9834-4125-B34B-C5760BE6DF29}" dt="2024-03-07T10:54:54.131" v="2" actId="21"/>
          <ac:grpSpMkLst>
            <pc:docMk/>
            <pc:sldMk cId="1248917867" sldId="257"/>
            <ac:grpSpMk id="130" creationId="{3CC685B2-B80F-FC1B-9277-E29DA3AD7D70}"/>
          </ac:grpSpMkLst>
        </pc:grpChg>
        <pc:grpChg chg="add del mod">
          <ac:chgData name="Franziska Händschel" userId="e2149472-3187-4d00-b16a-a19eff6fc04a" providerId="ADAL" clId="{48C46216-9834-4125-B34B-C5760BE6DF29}" dt="2024-03-07T10:54:54.131" v="2" actId="21"/>
          <ac:grpSpMkLst>
            <pc:docMk/>
            <pc:sldMk cId="1248917867" sldId="257"/>
            <ac:grpSpMk id="135" creationId="{F26B44F3-40B4-12F5-23CE-B766CBEB0737}"/>
          </ac:grpSpMkLst>
        </pc:grpChg>
        <pc:grpChg chg="add del mod">
          <ac:chgData name="Franziska Händschel" userId="e2149472-3187-4d00-b16a-a19eff6fc04a" providerId="ADAL" clId="{48C46216-9834-4125-B34B-C5760BE6DF29}" dt="2024-03-07T10:54:54.131" v="2" actId="21"/>
          <ac:grpSpMkLst>
            <pc:docMk/>
            <pc:sldMk cId="1248917867" sldId="257"/>
            <ac:grpSpMk id="140" creationId="{7A5DFDE4-2CEC-ADAF-61C2-1AEEA2F5265C}"/>
          </ac:grpSpMkLst>
        </pc:grpChg>
        <pc:grpChg chg="add del mod">
          <ac:chgData name="Franziska Händschel" userId="e2149472-3187-4d00-b16a-a19eff6fc04a" providerId="ADAL" clId="{48C46216-9834-4125-B34B-C5760BE6DF29}" dt="2024-03-07T10:54:54.131" v="2" actId="21"/>
          <ac:grpSpMkLst>
            <pc:docMk/>
            <pc:sldMk cId="1248917867" sldId="257"/>
            <ac:grpSpMk id="145" creationId="{CA0C5345-F2B5-4FA7-B47D-EFF1AC186A57}"/>
          </ac:grpSpMkLst>
        </pc:grpChg>
        <pc:grpChg chg="add del mod">
          <ac:chgData name="Franziska Händschel" userId="e2149472-3187-4d00-b16a-a19eff6fc04a" providerId="ADAL" clId="{48C46216-9834-4125-B34B-C5760BE6DF29}" dt="2024-03-07T10:54:54.131" v="2" actId="21"/>
          <ac:grpSpMkLst>
            <pc:docMk/>
            <pc:sldMk cId="1248917867" sldId="257"/>
            <ac:grpSpMk id="150" creationId="{F5386917-317A-E545-EE83-5FBFCCE97790}"/>
          </ac:grpSpMkLst>
        </pc:grpChg>
        <pc:grpChg chg="add del mod">
          <ac:chgData name="Franziska Händschel" userId="e2149472-3187-4d00-b16a-a19eff6fc04a" providerId="ADAL" clId="{48C46216-9834-4125-B34B-C5760BE6DF29}" dt="2024-03-07T10:54:54.131" v="2" actId="21"/>
          <ac:grpSpMkLst>
            <pc:docMk/>
            <pc:sldMk cId="1248917867" sldId="257"/>
            <ac:grpSpMk id="155" creationId="{A18602F8-0A6B-30DD-86D4-C9BC3BEB41ED}"/>
          </ac:grpSpMkLst>
        </pc:grpChg>
        <pc:grpChg chg="add del mod">
          <ac:chgData name="Franziska Händschel" userId="e2149472-3187-4d00-b16a-a19eff6fc04a" providerId="ADAL" clId="{48C46216-9834-4125-B34B-C5760BE6DF29}" dt="2024-03-07T10:54:54.131" v="2" actId="21"/>
          <ac:grpSpMkLst>
            <pc:docMk/>
            <pc:sldMk cId="1248917867" sldId="257"/>
            <ac:grpSpMk id="160" creationId="{F6238BBD-2A9B-99D5-2630-B51DCDADCB59}"/>
          </ac:grpSpMkLst>
        </pc:grpChg>
        <pc:grpChg chg="add del mod">
          <ac:chgData name="Franziska Händschel" userId="e2149472-3187-4d00-b16a-a19eff6fc04a" providerId="ADAL" clId="{48C46216-9834-4125-B34B-C5760BE6DF29}" dt="2024-03-07T10:54:54.131" v="2" actId="21"/>
          <ac:grpSpMkLst>
            <pc:docMk/>
            <pc:sldMk cId="1248917867" sldId="257"/>
            <ac:grpSpMk id="165" creationId="{F6E1C469-7A96-41BA-4586-A47686617974}"/>
          </ac:grpSpMkLst>
        </pc:grpChg>
        <pc:picChg chg="add del mod">
          <ac:chgData name="Franziska Händschel" userId="e2149472-3187-4d00-b16a-a19eff6fc04a" providerId="ADAL" clId="{48C46216-9834-4125-B34B-C5760BE6DF29}" dt="2024-03-07T10:54:54.131" v="2" actId="21"/>
          <ac:picMkLst>
            <pc:docMk/>
            <pc:sldMk cId="1248917867" sldId="257"/>
            <ac:picMk id="2" creationId="{0A66C960-4E5D-5A7C-A73D-10DF5EBFD9D5}"/>
          </ac:picMkLst>
        </pc:picChg>
        <pc:picChg chg="add del mod">
          <ac:chgData name="Franziska Händschel" userId="e2149472-3187-4d00-b16a-a19eff6fc04a" providerId="ADAL" clId="{48C46216-9834-4125-B34B-C5760BE6DF29}" dt="2024-03-07T10:54:54.131" v="2" actId="21"/>
          <ac:picMkLst>
            <pc:docMk/>
            <pc:sldMk cId="1248917867" sldId="257"/>
            <ac:picMk id="181" creationId="{D1C9061E-1A0D-1896-20B0-08D01067DF96}"/>
          </ac:picMkLst>
        </pc:picChg>
        <pc:cxnChg chg="add del mod">
          <ac:chgData name="Franziska Händschel" userId="e2149472-3187-4d00-b16a-a19eff6fc04a" providerId="ADAL" clId="{48C46216-9834-4125-B34B-C5760BE6DF29}" dt="2024-03-07T10:54:54.131" v="2" actId="21"/>
          <ac:cxnSpMkLst>
            <pc:docMk/>
            <pc:sldMk cId="1248917867" sldId="257"/>
            <ac:cxnSpMk id="175" creationId="{4F2ED5EB-6A36-B502-6FCC-46E1B2A99EC0}"/>
          </ac:cxnSpMkLst>
        </pc:cxnChg>
        <pc:cxnChg chg="add del mod">
          <ac:chgData name="Franziska Händschel" userId="e2149472-3187-4d00-b16a-a19eff6fc04a" providerId="ADAL" clId="{48C46216-9834-4125-B34B-C5760BE6DF29}" dt="2024-03-07T10:54:54.131" v="2" actId="21"/>
          <ac:cxnSpMkLst>
            <pc:docMk/>
            <pc:sldMk cId="1248917867" sldId="257"/>
            <ac:cxnSpMk id="176" creationId="{DBD9DC45-9329-C81F-0E7F-6358302D7954}"/>
          </ac:cxnSpMkLst>
        </pc:cxnChg>
      </pc:sldChg>
      <pc:sldMasterChg chg="modSldLayout">
        <pc:chgData name="Franziska Händschel" userId="e2149472-3187-4d00-b16a-a19eff6fc04a" providerId="ADAL" clId="{48C46216-9834-4125-B34B-C5760BE6DF29}" dt="2024-03-07T10:56:46.883" v="33"/>
        <pc:sldMasterMkLst>
          <pc:docMk/>
          <pc:sldMasterMk cId="154880309" sldId="2147483674"/>
        </pc:sldMasterMkLst>
        <pc:sldLayoutChg chg="addSp delSp modSp mod">
          <pc:chgData name="Franziska Händschel" userId="e2149472-3187-4d00-b16a-a19eff6fc04a" providerId="ADAL" clId="{48C46216-9834-4125-B34B-C5760BE6DF29}" dt="2024-03-07T10:56:45.263" v="32" actId="21"/>
          <pc:sldLayoutMkLst>
            <pc:docMk/>
            <pc:sldMasterMk cId="154880309" sldId="2147483674"/>
            <pc:sldLayoutMk cId="56874066" sldId="2147483686"/>
          </pc:sldLayoutMkLst>
          <pc:spChg chg="add mod">
            <ac:chgData name="Franziska Händschel" userId="e2149472-3187-4d00-b16a-a19eff6fc04a" providerId="ADAL" clId="{48C46216-9834-4125-B34B-C5760BE6DF29}" dt="2024-03-07T10:56:15.963" v="15" actId="164"/>
            <ac:spMkLst>
              <pc:docMk/>
              <pc:sldMasterMk cId="154880309" sldId="2147483674"/>
              <pc:sldLayoutMk cId="56874066" sldId="2147483686"/>
              <ac:spMk id="4" creationId="{2322994F-B667-F28D-9FD8-2E67025D7DEB}"/>
            </ac:spMkLst>
          </pc:spChg>
          <pc:spChg chg="add mod">
            <ac:chgData name="Franziska Händschel" userId="e2149472-3187-4d00-b16a-a19eff6fc04a" providerId="ADAL" clId="{48C46216-9834-4125-B34B-C5760BE6DF29}" dt="2024-03-07T10:56:15.963" v="15" actId="164"/>
            <ac:spMkLst>
              <pc:docMk/>
              <pc:sldMasterMk cId="154880309" sldId="2147483674"/>
              <pc:sldLayoutMk cId="56874066" sldId="2147483686"/>
              <ac:spMk id="5" creationId="{15C6356B-2C03-3EF7-DB1B-B7078C916E28}"/>
            </ac:spMkLst>
          </pc:spChg>
          <pc:spChg chg="add mod">
            <ac:chgData name="Franziska Händschel" userId="e2149472-3187-4d00-b16a-a19eff6fc04a" providerId="ADAL" clId="{48C46216-9834-4125-B34B-C5760BE6DF29}" dt="2024-03-07T10:56:15.963" v="15" actId="164"/>
            <ac:spMkLst>
              <pc:docMk/>
              <pc:sldMasterMk cId="154880309" sldId="2147483674"/>
              <pc:sldLayoutMk cId="56874066" sldId="2147483686"/>
              <ac:spMk id="6" creationId="{53B7B6B4-880F-8E9E-A434-811F9B4306F6}"/>
            </ac:spMkLst>
          </pc:spChg>
          <pc:spChg chg="add mod">
            <ac:chgData name="Franziska Händschel" userId="e2149472-3187-4d00-b16a-a19eff6fc04a" providerId="ADAL" clId="{48C46216-9834-4125-B34B-C5760BE6DF29}" dt="2024-03-07T10:56:15.963" v="15" actId="164"/>
            <ac:spMkLst>
              <pc:docMk/>
              <pc:sldMasterMk cId="154880309" sldId="2147483674"/>
              <pc:sldLayoutMk cId="56874066" sldId="2147483686"/>
              <ac:spMk id="7" creationId="{DADE6E60-099C-BCA3-E034-E927CF942CC4}"/>
            </ac:spMkLst>
          </pc:spChg>
          <pc:spChg chg="add mod">
            <ac:chgData name="Franziska Händschel" userId="e2149472-3187-4d00-b16a-a19eff6fc04a" providerId="ADAL" clId="{48C46216-9834-4125-B34B-C5760BE6DF29}" dt="2024-03-07T10:56:15.963" v="15" actId="164"/>
            <ac:spMkLst>
              <pc:docMk/>
              <pc:sldMasterMk cId="154880309" sldId="2147483674"/>
              <pc:sldLayoutMk cId="56874066" sldId="2147483686"/>
              <ac:spMk id="8" creationId="{79DC162D-BB3C-C072-C357-A9E2E07FDACE}"/>
            </ac:spMkLst>
          </pc:spChg>
          <pc:spChg chg="add mod">
            <ac:chgData name="Franziska Händschel" userId="e2149472-3187-4d00-b16a-a19eff6fc04a" providerId="ADAL" clId="{48C46216-9834-4125-B34B-C5760BE6DF29}" dt="2024-03-07T10:56:15.963" v="15" actId="164"/>
            <ac:spMkLst>
              <pc:docMk/>
              <pc:sldMasterMk cId="154880309" sldId="2147483674"/>
              <pc:sldLayoutMk cId="56874066" sldId="2147483686"/>
              <ac:spMk id="9" creationId="{D6635EDA-6A6E-4349-F29E-7CBFE5570797}"/>
            </ac:spMkLst>
          </pc:spChg>
          <pc:spChg chg="add mod">
            <ac:chgData name="Franziska Händschel" userId="e2149472-3187-4d00-b16a-a19eff6fc04a" providerId="ADAL" clId="{48C46216-9834-4125-B34B-C5760BE6DF29}" dt="2024-03-07T10:56:15.963" v="15" actId="164"/>
            <ac:spMkLst>
              <pc:docMk/>
              <pc:sldMasterMk cId="154880309" sldId="2147483674"/>
              <pc:sldLayoutMk cId="56874066" sldId="2147483686"/>
              <ac:spMk id="10" creationId="{0D49964E-4DD0-0053-9275-0E4B514AE966}"/>
            </ac:spMkLst>
          </pc:spChg>
          <pc:spChg chg="add mod">
            <ac:chgData name="Franziska Händschel" userId="e2149472-3187-4d00-b16a-a19eff6fc04a" providerId="ADAL" clId="{48C46216-9834-4125-B34B-C5760BE6DF29}" dt="2024-03-07T10:56:15.963" v="15" actId="164"/>
            <ac:spMkLst>
              <pc:docMk/>
              <pc:sldMasterMk cId="154880309" sldId="2147483674"/>
              <pc:sldLayoutMk cId="56874066" sldId="2147483686"/>
              <ac:spMk id="11" creationId="{8A31475D-26A6-FF22-817F-CDC92D17351D}"/>
            </ac:spMkLst>
          </pc:spChg>
          <pc:spChg chg="add mod">
            <ac:chgData name="Franziska Händschel" userId="e2149472-3187-4d00-b16a-a19eff6fc04a" providerId="ADAL" clId="{48C46216-9834-4125-B34B-C5760BE6DF29}" dt="2024-03-07T10:56:15.963" v="15" actId="164"/>
            <ac:spMkLst>
              <pc:docMk/>
              <pc:sldMasterMk cId="154880309" sldId="2147483674"/>
              <pc:sldLayoutMk cId="56874066" sldId="2147483686"/>
              <ac:spMk id="12" creationId="{3C5B2C28-70CA-1DD6-7BA5-3DE8C5629CD3}"/>
            </ac:spMkLst>
          </pc:spChg>
          <pc:spChg chg="add mod">
            <ac:chgData name="Franziska Händschel" userId="e2149472-3187-4d00-b16a-a19eff6fc04a" providerId="ADAL" clId="{48C46216-9834-4125-B34B-C5760BE6DF29}" dt="2024-03-07T10:56:15.963" v="15" actId="164"/>
            <ac:spMkLst>
              <pc:docMk/>
              <pc:sldMasterMk cId="154880309" sldId="2147483674"/>
              <pc:sldLayoutMk cId="56874066" sldId="2147483686"/>
              <ac:spMk id="13" creationId="{B89379EE-A905-0138-0DA0-5E834694333C}"/>
            </ac:spMkLst>
          </pc:spChg>
          <pc:spChg chg="add mod">
            <ac:chgData name="Franziska Händschel" userId="e2149472-3187-4d00-b16a-a19eff6fc04a" providerId="ADAL" clId="{48C46216-9834-4125-B34B-C5760BE6DF29}" dt="2024-03-07T10:56:15.963" v="15" actId="164"/>
            <ac:spMkLst>
              <pc:docMk/>
              <pc:sldMasterMk cId="154880309" sldId="2147483674"/>
              <pc:sldLayoutMk cId="56874066" sldId="2147483686"/>
              <ac:spMk id="14" creationId="{C5DB10DF-F9EA-8565-A8D2-03349A255157}"/>
            </ac:spMkLst>
          </pc:spChg>
          <pc:spChg chg="add mod">
            <ac:chgData name="Franziska Händschel" userId="e2149472-3187-4d00-b16a-a19eff6fc04a" providerId="ADAL" clId="{48C46216-9834-4125-B34B-C5760BE6DF29}" dt="2024-03-07T10:56:15.963" v="15" actId="164"/>
            <ac:spMkLst>
              <pc:docMk/>
              <pc:sldMasterMk cId="154880309" sldId="2147483674"/>
              <pc:sldLayoutMk cId="56874066" sldId="2147483686"/>
              <ac:spMk id="15" creationId="{6A262B7D-0EE3-3C28-D917-7C5C284B70CB}"/>
            </ac:spMkLst>
          </pc:spChg>
          <pc:spChg chg="add mod">
            <ac:chgData name="Franziska Händschel" userId="e2149472-3187-4d00-b16a-a19eff6fc04a" providerId="ADAL" clId="{48C46216-9834-4125-B34B-C5760BE6DF29}" dt="2024-03-07T10:56:15.963" v="15" actId="164"/>
            <ac:spMkLst>
              <pc:docMk/>
              <pc:sldMasterMk cId="154880309" sldId="2147483674"/>
              <pc:sldLayoutMk cId="56874066" sldId="2147483686"/>
              <ac:spMk id="16" creationId="{D9C02E39-33FB-272F-F3D3-AE0B49C542D7}"/>
            </ac:spMkLst>
          </pc:spChg>
          <pc:spChg chg="add mod">
            <ac:chgData name="Franziska Händschel" userId="e2149472-3187-4d00-b16a-a19eff6fc04a" providerId="ADAL" clId="{48C46216-9834-4125-B34B-C5760BE6DF29}" dt="2024-03-07T10:56:15.963" v="15" actId="164"/>
            <ac:spMkLst>
              <pc:docMk/>
              <pc:sldMasterMk cId="154880309" sldId="2147483674"/>
              <pc:sldLayoutMk cId="56874066" sldId="2147483686"/>
              <ac:spMk id="17" creationId="{DBA7896E-1840-4DD6-D946-446C9DB08A1C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19" creationId="{D69E6A25-3F4D-E2D2-4BE4-01937F211E6A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20" creationId="{7298A597-12F5-E460-6B8C-93E34C927B6C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21" creationId="{55546F14-3345-F0D3-42CE-FDC917E10BF0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22" creationId="{24A65F98-D7B8-4352-BDD1-512786B08178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24" creationId="{6F15A8EC-CF4E-8120-7414-2EE5FC4B9220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25" creationId="{0CFCEF39-1020-2AC7-4548-56DE86C39C39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26" creationId="{96E7468E-82B2-7016-A013-BE843D93FF3C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27" creationId="{6EACD041-D9EF-BCA4-12C8-49A91A490B97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29" creationId="{E1EAF833-A8F9-4860-163F-7287A45C3C69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30" creationId="{41AB1C29-9333-5701-A8B9-A8DB72E7C496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31" creationId="{BCFD0558-524C-8818-EF0A-C957377B2E0F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32" creationId="{541E5112-BBF4-98E5-14B6-B8134CB2C2E3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34" creationId="{D5B25B44-0AF2-F5EC-2FE6-D72110067263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35" creationId="{FFD6925C-0236-B81E-16B8-70E74F662268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36" creationId="{DA158436-0882-446F-26C8-8F914011BCEF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37" creationId="{3E92D973-BFF5-F649-2882-7E041F0B35F3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39" creationId="{ACF84DCE-2C82-A9FD-ED2B-7CB271C39A15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40" creationId="{ECB554CB-C844-84B3-E1A6-6F22EC0F83F4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41" creationId="{A67D6556-A12A-4FDD-74BA-FB65D24EF191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42" creationId="{E9DF7737-31BB-D2B8-80DD-9C056E0189B7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44" creationId="{E4FC34AD-FF16-46E4-8C40-4506B4980CA8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45" creationId="{709A04AE-37F5-0CAE-4891-EAEB38568609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46" creationId="{6CA7CFBD-6C48-3C17-D3D6-8FDAA2F1904A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47" creationId="{B10621C9-A0D8-073A-A11D-AFFDF9B482D6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49" creationId="{06BB8C22-8641-F9F0-3BB2-CE9AE306CFD6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50" creationId="{7DFE340F-C824-FF42-D521-E32779BB0EE9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51" creationId="{0C2ACC56-7EB8-4ECD-A64E-08681B62F393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52" creationId="{5F2F5A35-B3FD-74B9-6B67-78DE17D181FF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54" creationId="{BCBE02BD-166C-145B-E871-D00E3AEF884F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55" creationId="{D384B315-63F3-CB79-01B2-1142690CB701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56" creationId="{E655A7DE-6029-73F7-A389-B80FBBC9E1F2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57" creationId="{CD7219A9-20CE-EC0B-AE44-08836DA7620A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59" creationId="{A625F99C-32C8-A89D-10C7-27E8EA71798D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60" creationId="{BF066C04-BDEC-8A43-71A2-80ACA7123CC6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61" creationId="{6AEB8BB3-4269-3B0D-E15F-72A4BB7F11FC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62" creationId="{3BCF432C-AF9A-E03B-EE53-EAD16870D6CC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64" creationId="{0AABD531-AD14-C030-9884-78D1A470DB42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65" creationId="{5BD31741-96BB-5DE7-5419-BBC4F0E08325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66" creationId="{523547CC-5A82-268D-D6DA-643895031A6B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67" creationId="{8E9BD712-61C0-CEB3-1E46-B4FE658A881D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69" creationId="{A62A2005-E90E-CE06-DF06-CE1C2B5480D0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70" creationId="{08A75FE5-007D-B345-09EB-B5C8F8362F30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71" creationId="{C2D04F75-BCB2-0561-8942-28B75CDC6681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72" creationId="{6425BA4E-AB63-86DA-0469-3C3122F34099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74" creationId="{5E499413-F2DA-56DB-9A85-8D98B88FB33E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75" creationId="{2DC93601-61CA-5048-D441-B41D071EE190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76" creationId="{0C6145CB-8DB2-F567-4D68-7E632D123870}"/>
            </ac:spMkLst>
          </pc:spChg>
          <pc:spChg chg="mod">
            <ac:chgData name="Franziska Händschel" userId="e2149472-3187-4d00-b16a-a19eff6fc04a" providerId="ADAL" clId="{48C46216-9834-4125-B34B-C5760BE6DF29}" dt="2024-03-07T10:55:06.171" v="5"/>
            <ac:spMkLst>
              <pc:docMk/>
              <pc:sldMasterMk cId="154880309" sldId="2147483674"/>
              <pc:sldLayoutMk cId="56874066" sldId="2147483686"/>
              <ac:spMk id="77" creationId="{5F816E00-A156-D9BE-0171-7422DBE49DB5}"/>
            </ac:spMkLst>
          </pc:spChg>
          <pc:spChg chg="add mod">
            <ac:chgData name="Franziska Händschel" userId="e2149472-3187-4d00-b16a-a19eff6fc04a" providerId="ADAL" clId="{48C46216-9834-4125-B34B-C5760BE6DF29}" dt="2024-03-07T10:56:15.963" v="15" actId="164"/>
            <ac:spMkLst>
              <pc:docMk/>
              <pc:sldMasterMk cId="154880309" sldId="2147483674"/>
              <pc:sldLayoutMk cId="56874066" sldId="2147483686"/>
              <ac:spMk id="78" creationId="{6E494038-AEA1-74C5-CD93-1195D3F6E3B8}"/>
            </ac:spMkLst>
          </pc:spChg>
          <pc:spChg chg="add mod">
            <ac:chgData name="Franziska Händschel" userId="e2149472-3187-4d00-b16a-a19eff6fc04a" providerId="ADAL" clId="{48C46216-9834-4125-B34B-C5760BE6DF29}" dt="2024-03-07T10:56:15.963" v="15" actId="164"/>
            <ac:spMkLst>
              <pc:docMk/>
              <pc:sldMasterMk cId="154880309" sldId="2147483674"/>
              <pc:sldLayoutMk cId="56874066" sldId="2147483686"/>
              <ac:spMk id="79" creationId="{C749A5E3-B3D3-550C-7971-980DF78CB7FD}"/>
            </ac:spMkLst>
          </pc:spChg>
          <pc:spChg chg="add mod">
            <ac:chgData name="Franziska Händschel" userId="e2149472-3187-4d00-b16a-a19eff6fc04a" providerId="ADAL" clId="{48C46216-9834-4125-B34B-C5760BE6DF29}" dt="2024-03-07T10:56:15.963" v="15" actId="164"/>
            <ac:spMkLst>
              <pc:docMk/>
              <pc:sldMasterMk cId="154880309" sldId="2147483674"/>
              <pc:sldLayoutMk cId="56874066" sldId="2147483686"/>
              <ac:spMk id="80" creationId="{3378D9F3-6566-0F2D-43DA-F94277594D67}"/>
            </ac:spMkLst>
          </pc:spChg>
          <pc:spChg chg="add mod">
            <ac:chgData name="Franziska Händschel" userId="e2149472-3187-4d00-b16a-a19eff6fc04a" providerId="ADAL" clId="{48C46216-9834-4125-B34B-C5760BE6DF29}" dt="2024-03-07T10:56:15.963" v="15" actId="164"/>
            <ac:spMkLst>
              <pc:docMk/>
              <pc:sldMasterMk cId="154880309" sldId="2147483674"/>
              <pc:sldLayoutMk cId="56874066" sldId="2147483686"/>
              <ac:spMk id="81" creationId="{40E87BCC-8572-396F-7406-DAE4CAD1755C}"/>
            </ac:spMkLst>
          </pc:spChg>
          <pc:spChg chg="add mod">
            <ac:chgData name="Franziska Händschel" userId="e2149472-3187-4d00-b16a-a19eff6fc04a" providerId="ADAL" clId="{48C46216-9834-4125-B34B-C5760BE6DF29}" dt="2024-03-07T10:56:15.963" v="15" actId="164"/>
            <ac:spMkLst>
              <pc:docMk/>
              <pc:sldMasterMk cId="154880309" sldId="2147483674"/>
              <pc:sldLayoutMk cId="56874066" sldId="2147483686"/>
              <ac:spMk id="82" creationId="{C5EFEF6A-9D76-230C-4ED7-C4404A9BB2D6}"/>
            </ac:spMkLst>
          </pc:spChg>
          <pc:spChg chg="add mod">
            <ac:chgData name="Franziska Händschel" userId="e2149472-3187-4d00-b16a-a19eff6fc04a" providerId="ADAL" clId="{48C46216-9834-4125-B34B-C5760BE6DF29}" dt="2024-03-07T10:56:15.963" v="15" actId="164"/>
            <ac:spMkLst>
              <pc:docMk/>
              <pc:sldMasterMk cId="154880309" sldId="2147483674"/>
              <pc:sldLayoutMk cId="56874066" sldId="2147483686"/>
              <ac:spMk id="85" creationId="{D530CAA2-3958-ADAB-3A53-7B2794CA2744}"/>
            </ac:spMkLst>
          </pc:spChg>
          <pc:spChg chg="add mod">
            <ac:chgData name="Franziska Händschel" userId="e2149472-3187-4d00-b16a-a19eff6fc04a" providerId="ADAL" clId="{48C46216-9834-4125-B34B-C5760BE6DF29}" dt="2024-03-07T10:56:15.963" v="15" actId="164"/>
            <ac:spMkLst>
              <pc:docMk/>
              <pc:sldMasterMk cId="154880309" sldId="2147483674"/>
              <pc:sldLayoutMk cId="56874066" sldId="2147483686"/>
              <ac:spMk id="86" creationId="{95F92389-1B9B-0EEA-3977-89882BD2A8EA}"/>
            </ac:spMkLst>
          </pc:spChg>
          <pc:spChg chg="add mod">
            <ac:chgData name="Franziska Händschel" userId="e2149472-3187-4d00-b16a-a19eff6fc04a" providerId="ADAL" clId="{48C46216-9834-4125-B34B-C5760BE6DF29}" dt="2024-03-07T10:56:15.963" v="15" actId="164"/>
            <ac:spMkLst>
              <pc:docMk/>
              <pc:sldMasterMk cId="154880309" sldId="2147483674"/>
              <pc:sldLayoutMk cId="56874066" sldId="2147483686"/>
              <ac:spMk id="87" creationId="{1A5FA25D-0A90-87CB-AA87-F653307D3096}"/>
            </ac:spMkLst>
          </pc:spChg>
          <pc:spChg chg="add mod">
            <ac:chgData name="Franziska Händschel" userId="e2149472-3187-4d00-b16a-a19eff6fc04a" providerId="ADAL" clId="{48C46216-9834-4125-B34B-C5760BE6DF29}" dt="2024-03-07T10:56:15.963" v="15" actId="164"/>
            <ac:spMkLst>
              <pc:docMk/>
              <pc:sldMasterMk cId="154880309" sldId="2147483674"/>
              <pc:sldLayoutMk cId="56874066" sldId="2147483686"/>
              <ac:spMk id="88" creationId="{E319271D-ACDB-937E-B312-6223C8B305B1}"/>
            </ac:spMkLst>
          </pc:spChg>
          <pc:spChg chg="add mod">
            <ac:chgData name="Franziska Händschel" userId="e2149472-3187-4d00-b16a-a19eff6fc04a" providerId="ADAL" clId="{48C46216-9834-4125-B34B-C5760BE6DF29}" dt="2024-03-07T10:55:34.366" v="10" actId="164"/>
            <ac:spMkLst>
              <pc:docMk/>
              <pc:sldMasterMk cId="154880309" sldId="2147483674"/>
              <pc:sldLayoutMk cId="56874066" sldId="2147483686"/>
              <ac:spMk id="91" creationId="{4896AA75-C876-E224-5B26-190364411F7C}"/>
            </ac:spMkLst>
          </pc:spChg>
          <pc:spChg chg="add mod">
            <ac:chgData name="Franziska Händschel" userId="e2149472-3187-4d00-b16a-a19eff6fc04a" providerId="ADAL" clId="{48C46216-9834-4125-B34B-C5760BE6DF29}" dt="2024-03-07T10:55:34.366" v="10" actId="164"/>
            <ac:spMkLst>
              <pc:docMk/>
              <pc:sldMasterMk cId="154880309" sldId="2147483674"/>
              <pc:sldLayoutMk cId="56874066" sldId="2147483686"/>
              <ac:spMk id="92" creationId="{C3F9E02F-F029-A019-5CC1-DF3F48130D98}"/>
            </ac:spMkLst>
          </pc:spChg>
          <pc:spChg chg="add mod">
            <ac:chgData name="Franziska Händschel" userId="e2149472-3187-4d00-b16a-a19eff6fc04a" providerId="ADAL" clId="{48C46216-9834-4125-B34B-C5760BE6DF29}" dt="2024-03-07T10:55:34.366" v="10" actId="164"/>
            <ac:spMkLst>
              <pc:docMk/>
              <pc:sldMasterMk cId="154880309" sldId="2147483674"/>
              <pc:sldLayoutMk cId="56874066" sldId="2147483686"/>
              <ac:spMk id="93" creationId="{5FFFF2B5-F138-3BAB-740E-8009254F8D36}"/>
            </ac:spMkLst>
          </pc:spChg>
          <pc:spChg chg="add mod">
            <ac:chgData name="Franziska Händschel" userId="e2149472-3187-4d00-b16a-a19eff6fc04a" providerId="ADAL" clId="{48C46216-9834-4125-B34B-C5760BE6DF29}" dt="2024-03-07T10:55:34.366" v="10" actId="164"/>
            <ac:spMkLst>
              <pc:docMk/>
              <pc:sldMasterMk cId="154880309" sldId="2147483674"/>
              <pc:sldLayoutMk cId="56874066" sldId="2147483686"/>
              <ac:spMk id="94" creationId="{66A0EC35-D92D-3956-0874-968A857D67C2}"/>
            </ac:spMkLst>
          </pc:spChg>
          <pc:spChg chg="del">
            <ac:chgData name="Franziska Händschel" userId="e2149472-3187-4d00-b16a-a19eff6fc04a" providerId="ADAL" clId="{48C46216-9834-4125-B34B-C5760BE6DF29}" dt="2024-03-07T10:55:03.021" v="3" actId="478"/>
            <ac:spMkLst>
              <pc:docMk/>
              <pc:sldMasterMk cId="154880309" sldId="2147483674"/>
              <pc:sldLayoutMk cId="56874066" sldId="2147483686"/>
              <ac:spMk id="96" creationId="{2322994F-B667-F28D-9FD8-2E67025D7DEB}"/>
            </ac:spMkLst>
          </pc:spChg>
          <pc:spChg chg="del">
            <ac:chgData name="Franziska Händschel" userId="e2149472-3187-4d00-b16a-a19eff6fc04a" providerId="ADAL" clId="{48C46216-9834-4125-B34B-C5760BE6DF29}" dt="2024-03-07T10:55:03.021" v="3" actId="478"/>
            <ac:spMkLst>
              <pc:docMk/>
              <pc:sldMasterMk cId="154880309" sldId="2147483674"/>
              <pc:sldLayoutMk cId="56874066" sldId="2147483686"/>
              <ac:spMk id="97" creationId="{15C6356B-2C03-3EF7-DB1B-B7078C916E28}"/>
            </ac:spMkLst>
          </pc:spChg>
          <pc:spChg chg="del">
            <ac:chgData name="Franziska Händschel" userId="e2149472-3187-4d00-b16a-a19eff6fc04a" providerId="ADAL" clId="{48C46216-9834-4125-B34B-C5760BE6DF29}" dt="2024-03-07T10:55:03.021" v="3" actId="478"/>
            <ac:spMkLst>
              <pc:docMk/>
              <pc:sldMasterMk cId="154880309" sldId="2147483674"/>
              <pc:sldLayoutMk cId="56874066" sldId="2147483686"/>
              <ac:spMk id="98" creationId="{53B7B6B4-880F-8E9E-A434-811F9B4306F6}"/>
            </ac:spMkLst>
          </pc:spChg>
          <pc:spChg chg="del">
            <ac:chgData name="Franziska Händschel" userId="e2149472-3187-4d00-b16a-a19eff6fc04a" providerId="ADAL" clId="{48C46216-9834-4125-B34B-C5760BE6DF29}" dt="2024-03-07T10:55:03.021" v="3" actId="478"/>
            <ac:spMkLst>
              <pc:docMk/>
              <pc:sldMasterMk cId="154880309" sldId="2147483674"/>
              <pc:sldLayoutMk cId="56874066" sldId="2147483686"/>
              <ac:spMk id="99" creationId="{DADE6E60-099C-BCA3-E034-E927CF942CC4}"/>
            </ac:spMkLst>
          </pc:spChg>
          <pc:spChg chg="del">
            <ac:chgData name="Franziska Händschel" userId="e2149472-3187-4d00-b16a-a19eff6fc04a" providerId="ADAL" clId="{48C46216-9834-4125-B34B-C5760BE6DF29}" dt="2024-03-07T10:55:03.021" v="3" actId="478"/>
            <ac:spMkLst>
              <pc:docMk/>
              <pc:sldMasterMk cId="154880309" sldId="2147483674"/>
              <pc:sldLayoutMk cId="56874066" sldId="2147483686"/>
              <ac:spMk id="100" creationId="{79DC162D-BB3C-C072-C357-A9E2E07FDACE}"/>
            </ac:spMkLst>
          </pc:spChg>
          <pc:spChg chg="del">
            <ac:chgData name="Franziska Händschel" userId="e2149472-3187-4d00-b16a-a19eff6fc04a" providerId="ADAL" clId="{48C46216-9834-4125-B34B-C5760BE6DF29}" dt="2024-03-07T10:55:03.021" v="3" actId="478"/>
            <ac:spMkLst>
              <pc:docMk/>
              <pc:sldMasterMk cId="154880309" sldId="2147483674"/>
              <pc:sldLayoutMk cId="56874066" sldId="2147483686"/>
              <ac:spMk id="101" creationId="{D6635EDA-6A6E-4349-F29E-7CBFE5570797}"/>
            </ac:spMkLst>
          </pc:spChg>
          <pc:spChg chg="del">
            <ac:chgData name="Franziska Händschel" userId="e2149472-3187-4d00-b16a-a19eff6fc04a" providerId="ADAL" clId="{48C46216-9834-4125-B34B-C5760BE6DF29}" dt="2024-03-07T10:55:05.149" v="4" actId="478"/>
            <ac:spMkLst>
              <pc:docMk/>
              <pc:sldMasterMk cId="154880309" sldId="2147483674"/>
              <pc:sldLayoutMk cId="56874066" sldId="2147483686"/>
              <ac:spMk id="102" creationId="{0D49964E-4DD0-0053-9275-0E4B514AE966}"/>
            </ac:spMkLst>
          </pc:spChg>
          <pc:spChg chg="del">
            <ac:chgData name="Franziska Händschel" userId="e2149472-3187-4d00-b16a-a19eff6fc04a" providerId="ADAL" clId="{48C46216-9834-4125-B34B-C5760BE6DF29}" dt="2024-03-07T10:55:03.021" v="3" actId="478"/>
            <ac:spMkLst>
              <pc:docMk/>
              <pc:sldMasterMk cId="154880309" sldId="2147483674"/>
              <pc:sldLayoutMk cId="56874066" sldId="2147483686"/>
              <ac:spMk id="103" creationId="{8A31475D-26A6-FF22-817F-CDC92D17351D}"/>
            </ac:spMkLst>
          </pc:spChg>
          <pc:spChg chg="del">
            <ac:chgData name="Franziska Händschel" userId="e2149472-3187-4d00-b16a-a19eff6fc04a" providerId="ADAL" clId="{48C46216-9834-4125-B34B-C5760BE6DF29}" dt="2024-03-07T10:55:03.021" v="3" actId="478"/>
            <ac:spMkLst>
              <pc:docMk/>
              <pc:sldMasterMk cId="154880309" sldId="2147483674"/>
              <pc:sldLayoutMk cId="56874066" sldId="2147483686"/>
              <ac:spMk id="104" creationId="{3C5B2C28-70CA-1DD6-7BA5-3DE8C5629CD3}"/>
            </ac:spMkLst>
          </pc:spChg>
          <pc:spChg chg="del">
            <ac:chgData name="Franziska Händschel" userId="e2149472-3187-4d00-b16a-a19eff6fc04a" providerId="ADAL" clId="{48C46216-9834-4125-B34B-C5760BE6DF29}" dt="2024-03-07T10:55:03.021" v="3" actId="478"/>
            <ac:spMkLst>
              <pc:docMk/>
              <pc:sldMasterMk cId="154880309" sldId="2147483674"/>
              <pc:sldLayoutMk cId="56874066" sldId="2147483686"/>
              <ac:spMk id="105" creationId="{B89379EE-A905-0138-0DA0-5E834694333C}"/>
            </ac:spMkLst>
          </pc:spChg>
          <pc:spChg chg="del">
            <ac:chgData name="Franziska Händschel" userId="e2149472-3187-4d00-b16a-a19eff6fc04a" providerId="ADAL" clId="{48C46216-9834-4125-B34B-C5760BE6DF29}" dt="2024-03-07T10:55:03.021" v="3" actId="478"/>
            <ac:spMkLst>
              <pc:docMk/>
              <pc:sldMasterMk cId="154880309" sldId="2147483674"/>
              <pc:sldLayoutMk cId="56874066" sldId="2147483686"/>
              <ac:spMk id="106" creationId="{C5DB10DF-F9EA-8565-A8D2-03349A255157}"/>
            </ac:spMkLst>
          </pc:spChg>
          <pc:spChg chg="del">
            <ac:chgData name="Franziska Händschel" userId="e2149472-3187-4d00-b16a-a19eff6fc04a" providerId="ADAL" clId="{48C46216-9834-4125-B34B-C5760BE6DF29}" dt="2024-03-07T10:55:03.021" v="3" actId="478"/>
            <ac:spMkLst>
              <pc:docMk/>
              <pc:sldMasterMk cId="154880309" sldId="2147483674"/>
              <pc:sldLayoutMk cId="56874066" sldId="2147483686"/>
              <ac:spMk id="107" creationId="{6A262B7D-0EE3-3C28-D917-7C5C284B70CB}"/>
            </ac:spMkLst>
          </pc:spChg>
          <pc:spChg chg="del">
            <ac:chgData name="Franziska Händschel" userId="e2149472-3187-4d00-b16a-a19eff6fc04a" providerId="ADAL" clId="{48C46216-9834-4125-B34B-C5760BE6DF29}" dt="2024-03-07T10:55:05.149" v="4" actId="478"/>
            <ac:spMkLst>
              <pc:docMk/>
              <pc:sldMasterMk cId="154880309" sldId="2147483674"/>
              <pc:sldLayoutMk cId="56874066" sldId="2147483686"/>
              <ac:spMk id="108" creationId="{D9C02E39-33FB-272F-F3D3-AE0B49C542D7}"/>
            </ac:spMkLst>
          </pc:spChg>
          <pc:spChg chg="del">
            <ac:chgData name="Franziska Händschel" userId="e2149472-3187-4d00-b16a-a19eff6fc04a" providerId="ADAL" clId="{48C46216-9834-4125-B34B-C5760BE6DF29}" dt="2024-03-07T10:55:03.021" v="3" actId="478"/>
            <ac:spMkLst>
              <pc:docMk/>
              <pc:sldMasterMk cId="154880309" sldId="2147483674"/>
              <pc:sldLayoutMk cId="56874066" sldId="2147483686"/>
              <ac:spMk id="109" creationId="{DBA7896E-1840-4DD6-D946-446C9DB08A1C}"/>
            </ac:spMkLst>
          </pc:spChg>
          <pc:spChg chg="del">
            <ac:chgData name="Franziska Händschel" userId="e2149472-3187-4d00-b16a-a19eff6fc04a" providerId="ADAL" clId="{48C46216-9834-4125-B34B-C5760BE6DF29}" dt="2024-03-07T10:55:03.021" v="3" actId="478"/>
            <ac:spMkLst>
              <pc:docMk/>
              <pc:sldMasterMk cId="154880309" sldId="2147483674"/>
              <pc:sldLayoutMk cId="56874066" sldId="2147483686"/>
              <ac:spMk id="170" creationId="{6E494038-AEA1-74C5-CD93-1195D3F6E3B8}"/>
            </ac:spMkLst>
          </pc:spChg>
          <pc:spChg chg="del">
            <ac:chgData name="Franziska Händschel" userId="e2149472-3187-4d00-b16a-a19eff6fc04a" providerId="ADAL" clId="{48C46216-9834-4125-B34B-C5760BE6DF29}" dt="2024-03-07T10:55:03.021" v="3" actId="478"/>
            <ac:spMkLst>
              <pc:docMk/>
              <pc:sldMasterMk cId="154880309" sldId="2147483674"/>
              <pc:sldLayoutMk cId="56874066" sldId="2147483686"/>
              <ac:spMk id="171" creationId="{C749A5E3-B3D3-550C-7971-980DF78CB7FD}"/>
            </ac:spMkLst>
          </pc:spChg>
          <pc:spChg chg="del">
            <ac:chgData name="Franziska Händschel" userId="e2149472-3187-4d00-b16a-a19eff6fc04a" providerId="ADAL" clId="{48C46216-9834-4125-B34B-C5760BE6DF29}" dt="2024-03-07T10:55:05.149" v="4" actId="478"/>
            <ac:spMkLst>
              <pc:docMk/>
              <pc:sldMasterMk cId="154880309" sldId="2147483674"/>
              <pc:sldLayoutMk cId="56874066" sldId="2147483686"/>
              <ac:spMk id="172" creationId="{3378D9F3-6566-0F2D-43DA-F94277594D67}"/>
            </ac:spMkLst>
          </pc:spChg>
          <pc:spChg chg="del">
            <ac:chgData name="Franziska Händschel" userId="e2149472-3187-4d00-b16a-a19eff6fc04a" providerId="ADAL" clId="{48C46216-9834-4125-B34B-C5760BE6DF29}" dt="2024-03-07T10:55:05.149" v="4" actId="478"/>
            <ac:spMkLst>
              <pc:docMk/>
              <pc:sldMasterMk cId="154880309" sldId="2147483674"/>
              <pc:sldLayoutMk cId="56874066" sldId="2147483686"/>
              <ac:spMk id="173" creationId="{40E87BCC-8572-396F-7406-DAE4CAD1755C}"/>
            </ac:spMkLst>
          </pc:spChg>
          <pc:spChg chg="del">
            <ac:chgData name="Franziska Händschel" userId="e2149472-3187-4d00-b16a-a19eff6fc04a" providerId="ADAL" clId="{48C46216-9834-4125-B34B-C5760BE6DF29}" dt="2024-03-07T10:55:03.021" v="3" actId="478"/>
            <ac:spMkLst>
              <pc:docMk/>
              <pc:sldMasterMk cId="154880309" sldId="2147483674"/>
              <pc:sldLayoutMk cId="56874066" sldId="2147483686"/>
              <ac:spMk id="174" creationId="{C5EFEF6A-9D76-230C-4ED7-C4404A9BB2D6}"/>
            </ac:spMkLst>
          </pc:spChg>
          <pc:spChg chg="del">
            <ac:chgData name="Franziska Händschel" userId="e2149472-3187-4d00-b16a-a19eff6fc04a" providerId="ADAL" clId="{48C46216-9834-4125-B34B-C5760BE6DF29}" dt="2024-03-07T10:55:05.149" v="4" actId="478"/>
            <ac:spMkLst>
              <pc:docMk/>
              <pc:sldMasterMk cId="154880309" sldId="2147483674"/>
              <pc:sldLayoutMk cId="56874066" sldId="2147483686"/>
              <ac:spMk id="177" creationId="{D530CAA2-3958-ADAB-3A53-7B2794CA2744}"/>
            </ac:spMkLst>
          </pc:spChg>
          <pc:spChg chg="del">
            <ac:chgData name="Franziska Händschel" userId="e2149472-3187-4d00-b16a-a19eff6fc04a" providerId="ADAL" clId="{48C46216-9834-4125-B34B-C5760BE6DF29}" dt="2024-03-07T10:55:05.149" v="4" actId="478"/>
            <ac:spMkLst>
              <pc:docMk/>
              <pc:sldMasterMk cId="154880309" sldId="2147483674"/>
              <pc:sldLayoutMk cId="56874066" sldId="2147483686"/>
              <ac:spMk id="178" creationId="{95F92389-1B9B-0EEA-3977-89882BD2A8EA}"/>
            </ac:spMkLst>
          </pc:spChg>
          <pc:spChg chg="del">
            <ac:chgData name="Franziska Händschel" userId="e2149472-3187-4d00-b16a-a19eff6fc04a" providerId="ADAL" clId="{48C46216-9834-4125-B34B-C5760BE6DF29}" dt="2024-03-07T10:55:03.021" v="3" actId="478"/>
            <ac:spMkLst>
              <pc:docMk/>
              <pc:sldMasterMk cId="154880309" sldId="2147483674"/>
              <pc:sldLayoutMk cId="56874066" sldId="2147483686"/>
              <ac:spMk id="179" creationId="{1A5FA25D-0A90-87CB-AA87-F653307D3096}"/>
            </ac:spMkLst>
          </pc:spChg>
          <pc:spChg chg="del">
            <ac:chgData name="Franziska Händschel" userId="e2149472-3187-4d00-b16a-a19eff6fc04a" providerId="ADAL" clId="{48C46216-9834-4125-B34B-C5760BE6DF29}" dt="2024-03-07T10:55:03.021" v="3" actId="478"/>
            <ac:spMkLst>
              <pc:docMk/>
              <pc:sldMasterMk cId="154880309" sldId="2147483674"/>
              <pc:sldLayoutMk cId="56874066" sldId="2147483686"/>
              <ac:spMk id="180" creationId="{E319271D-ACDB-937E-B312-6223C8B305B1}"/>
            </ac:spMkLst>
          </pc:spChg>
          <pc:spChg chg="add mod">
            <ac:chgData name="Franziska Händschel" userId="e2149472-3187-4d00-b16a-a19eff6fc04a" providerId="ADAL" clId="{48C46216-9834-4125-B34B-C5760BE6DF29}" dt="2024-03-07T10:55:34.366" v="10" actId="164"/>
            <ac:spMkLst>
              <pc:docMk/>
              <pc:sldMasterMk cId="154880309" sldId="2147483674"/>
              <pc:sldLayoutMk cId="56874066" sldId="2147483686"/>
              <ac:spMk id="188" creationId="{3637C1E9-6F19-8086-3DD5-6D79D965839C}"/>
            </ac:spMkLst>
          </pc:spChg>
          <pc:spChg chg="add mod">
            <ac:chgData name="Franziska Händschel" userId="e2149472-3187-4d00-b16a-a19eff6fc04a" providerId="ADAL" clId="{48C46216-9834-4125-B34B-C5760BE6DF29}" dt="2024-03-07T10:55:34.366" v="10" actId="164"/>
            <ac:spMkLst>
              <pc:docMk/>
              <pc:sldMasterMk cId="154880309" sldId="2147483674"/>
              <pc:sldLayoutMk cId="56874066" sldId="2147483686"/>
              <ac:spMk id="189" creationId="{58428C95-E25B-34D4-1082-EE4139CE5D75}"/>
            </ac:spMkLst>
          </pc:spChg>
          <pc:spChg chg="add mod">
            <ac:chgData name="Franziska Händschel" userId="e2149472-3187-4d00-b16a-a19eff6fc04a" providerId="ADAL" clId="{48C46216-9834-4125-B34B-C5760BE6DF29}" dt="2024-03-07T10:55:34.366" v="10" actId="164"/>
            <ac:spMkLst>
              <pc:docMk/>
              <pc:sldMasterMk cId="154880309" sldId="2147483674"/>
              <pc:sldLayoutMk cId="56874066" sldId="2147483686"/>
              <ac:spMk id="190" creationId="{05399673-A338-3CB8-9067-F033E05891FE}"/>
            </ac:spMkLst>
          </pc:spChg>
          <pc:spChg chg="mod">
            <ac:chgData name="Franziska Händschel" userId="e2149472-3187-4d00-b16a-a19eff6fc04a" providerId="ADAL" clId="{48C46216-9834-4125-B34B-C5760BE6DF29}" dt="2024-03-07T10:56:25.321" v="18"/>
            <ac:spMkLst>
              <pc:docMk/>
              <pc:sldMasterMk cId="154880309" sldId="2147483674"/>
              <pc:sldLayoutMk cId="56874066" sldId="2147483686"/>
              <ac:spMk id="195" creationId="{4896AA75-C876-E224-5B26-190364411F7C}"/>
            </ac:spMkLst>
          </pc:spChg>
          <pc:spChg chg="mod">
            <ac:chgData name="Franziska Händschel" userId="e2149472-3187-4d00-b16a-a19eff6fc04a" providerId="ADAL" clId="{48C46216-9834-4125-B34B-C5760BE6DF29}" dt="2024-03-07T10:56:25.321" v="18"/>
            <ac:spMkLst>
              <pc:docMk/>
              <pc:sldMasterMk cId="154880309" sldId="2147483674"/>
              <pc:sldLayoutMk cId="56874066" sldId="2147483686"/>
              <ac:spMk id="196" creationId="{C3F9E02F-F029-A019-5CC1-DF3F48130D98}"/>
            </ac:spMkLst>
          </pc:spChg>
          <pc:spChg chg="mod">
            <ac:chgData name="Franziska Händschel" userId="e2149472-3187-4d00-b16a-a19eff6fc04a" providerId="ADAL" clId="{48C46216-9834-4125-B34B-C5760BE6DF29}" dt="2024-03-07T10:56:25.321" v="18"/>
            <ac:spMkLst>
              <pc:docMk/>
              <pc:sldMasterMk cId="154880309" sldId="2147483674"/>
              <pc:sldLayoutMk cId="56874066" sldId="2147483686"/>
              <ac:spMk id="197" creationId="{5FFFF2B5-F138-3BAB-740E-8009254F8D36}"/>
            </ac:spMkLst>
          </pc:spChg>
          <pc:spChg chg="mod">
            <ac:chgData name="Franziska Händschel" userId="e2149472-3187-4d00-b16a-a19eff6fc04a" providerId="ADAL" clId="{48C46216-9834-4125-B34B-C5760BE6DF29}" dt="2024-03-07T10:56:25.321" v="18"/>
            <ac:spMkLst>
              <pc:docMk/>
              <pc:sldMasterMk cId="154880309" sldId="2147483674"/>
              <pc:sldLayoutMk cId="56874066" sldId="2147483686"/>
              <ac:spMk id="198" creationId="{66A0EC35-D92D-3956-0874-968A857D67C2}"/>
            </ac:spMkLst>
          </pc:spChg>
          <pc:spChg chg="mod">
            <ac:chgData name="Franziska Händschel" userId="e2149472-3187-4d00-b16a-a19eff6fc04a" providerId="ADAL" clId="{48C46216-9834-4125-B34B-C5760BE6DF29}" dt="2024-03-07T10:56:25.321" v="18"/>
            <ac:spMkLst>
              <pc:docMk/>
              <pc:sldMasterMk cId="154880309" sldId="2147483674"/>
              <pc:sldLayoutMk cId="56874066" sldId="2147483686"/>
              <ac:spMk id="203" creationId="{3637C1E9-6F19-8086-3DD5-6D79D965839C}"/>
            </ac:spMkLst>
          </pc:spChg>
          <pc:spChg chg="mod">
            <ac:chgData name="Franziska Händschel" userId="e2149472-3187-4d00-b16a-a19eff6fc04a" providerId="ADAL" clId="{48C46216-9834-4125-B34B-C5760BE6DF29}" dt="2024-03-07T10:56:25.321" v="18"/>
            <ac:spMkLst>
              <pc:docMk/>
              <pc:sldMasterMk cId="154880309" sldId="2147483674"/>
              <pc:sldLayoutMk cId="56874066" sldId="2147483686"/>
              <ac:spMk id="204" creationId="{58428C95-E25B-34D4-1082-EE4139CE5D75}"/>
            </ac:spMkLst>
          </pc:spChg>
          <pc:spChg chg="mod">
            <ac:chgData name="Franziska Händschel" userId="e2149472-3187-4d00-b16a-a19eff6fc04a" providerId="ADAL" clId="{48C46216-9834-4125-B34B-C5760BE6DF29}" dt="2024-03-07T10:56:25.321" v="18"/>
            <ac:spMkLst>
              <pc:docMk/>
              <pc:sldMasterMk cId="154880309" sldId="2147483674"/>
              <pc:sldLayoutMk cId="56874066" sldId="2147483686"/>
              <ac:spMk id="205" creationId="{05399673-A338-3CB8-9067-F033E05891FE}"/>
            </ac:spMkLst>
          </pc:spChg>
          <pc:grpChg chg="add mod">
            <ac:chgData name="Franziska Händschel" userId="e2149472-3187-4d00-b16a-a19eff6fc04a" providerId="ADAL" clId="{48C46216-9834-4125-B34B-C5760BE6DF29}" dt="2024-03-07T10:56:15.963" v="15" actId="164"/>
            <ac:grpSpMkLst>
              <pc:docMk/>
              <pc:sldMasterMk cId="154880309" sldId="2147483674"/>
              <pc:sldLayoutMk cId="56874066" sldId="2147483686"/>
              <ac:grpSpMk id="18" creationId="{412980F6-1E7C-8747-D3A9-83710C1176DA}"/>
            </ac:grpSpMkLst>
          </pc:grpChg>
          <pc:grpChg chg="add mod">
            <ac:chgData name="Franziska Händschel" userId="e2149472-3187-4d00-b16a-a19eff6fc04a" providerId="ADAL" clId="{48C46216-9834-4125-B34B-C5760BE6DF29}" dt="2024-03-07T10:56:15.963" v="15" actId="164"/>
            <ac:grpSpMkLst>
              <pc:docMk/>
              <pc:sldMasterMk cId="154880309" sldId="2147483674"/>
              <pc:sldLayoutMk cId="56874066" sldId="2147483686"/>
              <ac:grpSpMk id="23" creationId="{F2509355-198A-FD65-1439-D9D1E63E1C98}"/>
            </ac:grpSpMkLst>
          </pc:grpChg>
          <pc:grpChg chg="add mod">
            <ac:chgData name="Franziska Händschel" userId="e2149472-3187-4d00-b16a-a19eff6fc04a" providerId="ADAL" clId="{48C46216-9834-4125-B34B-C5760BE6DF29}" dt="2024-03-07T10:56:15.963" v="15" actId="164"/>
            <ac:grpSpMkLst>
              <pc:docMk/>
              <pc:sldMasterMk cId="154880309" sldId="2147483674"/>
              <pc:sldLayoutMk cId="56874066" sldId="2147483686"/>
              <ac:grpSpMk id="28" creationId="{ECCA6B55-AA81-7317-8DFC-6EAE4DAC7F79}"/>
            </ac:grpSpMkLst>
          </pc:grpChg>
          <pc:grpChg chg="add mod">
            <ac:chgData name="Franziska Händschel" userId="e2149472-3187-4d00-b16a-a19eff6fc04a" providerId="ADAL" clId="{48C46216-9834-4125-B34B-C5760BE6DF29}" dt="2024-03-07T10:56:15.963" v="15" actId="164"/>
            <ac:grpSpMkLst>
              <pc:docMk/>
              <pc:sldMasterMk cId="154880309" sldId="2147483674"/>
              <pc:sldLayoutMk cId="56874066" sldId="2147483686"/>
              <ac:grpSpMk id="33" creationId="{6F8A5CE3-CD2C-2628-7243-9323A092CE36}"/>
            </ac:grpSpMkLst>
          </pc:grpChg>
          <pc:grpChg chg="add mod">
            <ac:chgData name="Franziska Händschel" userId="e2149472-3187-4d00-b16a-a19eff6fc04a" providerId="ADAL" clId="{48C46216-9834-4125-B34B-C5760BE6DF29}" dt="2024-03-07T10:56:15.963" v="15" actId="164"/>
            <ac:grpSpMkLst>
              <pc:docMk/>
              <pc:sldMasterMk cId="154880309" sldId="2147483674"/>
              <pc:sldLayoutMk cId="56874066" sldId="2147483686"/>
              <ac:grpSpMk id="38" creationId="{3CC685B2-B80F-FC1B-9277-E29DA3AD7D70}"/>
            </ac:grpSpMkLst>
          </pc:grpChg>
          <pc:grpChg chg="add mod">
            <ac:chgData name="Franziska Händschel" userId="e2149472-3187-4d00-b16a-a19eff6fc04a" providerId="ADAL" clId="{48C46216-9834-4125-B34B-C5760BE6DF29}" dt="2024-03-07T10:56:15.963" v="15" actId="164"/>
            <ac:grpSpMkLst>
              <pc:docMk/>
              <pc:sldMasterMk cId="154880309" sldId="2147483674"/>
              <pc:sldLayoutMk cId="56874066" sldId="2147483686"/>
              <ac:grpSpMk id="43" creationId="{F26B44F3-40B4-12F5-23CE-B766CBEB0737}"/>
            </ac:grpSpMkLst>
          </pc:grpChg>
          <pc:grpChg chg="add mod">
            <ac:chgData name="Franziska Händschel" userId="e2149472-3187-4d00-b16a-a19eff6fc04a" providerId="ADAL" clId="{48C46216-9834-4125-B34B-C5760BE6DF29}" dt="2024-03-07T10:56:15.963" v="15" actId="164"/>
            <ac:grpSpMkLst>
              <pc:docMk/>
              <pc:sldMasterMk cId="154880309" sldId="2147483674"/>
              <pc:sldLayoutMk cId="56874066" sldId="2147483686"/>
              <ac:grpSpMk id="48" creationId="{7A5DFDE4-2CEC-ADAF-61C2-1AEEA2F5265C}"/>
            </ac:grpSpMkLst>
          </pc:grpChg>
          <pc:grpChg chg="add mod">
            <ac:chgData name="Franziska Händschel" userId="e2149472-3187-4d00-b16a-a19eff6fc04a" providerId="ADAL" clId="{48C46216-9834-4125-B34B-C5760BE6DF29}" dt="2024-03-07T10:56:15.963" v="15" actId="164"/>
            <ac:grpSpMkLst>
              <pc:docMk/>
              <pc:sldMasterMk cId="154880309" sldId="2147483674"/>
              <pc:sldLayoutMk cId="56874066" sldId="2147483686"/>
              <ac:grpSpMk id="53" creationId="{CA0C5345-F2B5-4FA7-B47D-EFF1AC186A57}"/>
            </ac:grpSpMkLst>
          </pc:grpChg>
          <pc:grpChg chg="add mod">
            <ac:chgData name="Franziska Händschel" userId="e2149472-3187-4d00-b16a-a19eff6fc04a" providerId="ADAL" clId="{48C46216-9834-4125-B34B-C5760BE6DF29}" dt="2024-03-07T10:56:15.963" v="15" actId="164"/>
            <ac:grpSpMkLst>
              <pc:docMk/>
              <pc:sldMasterMk cId="154880309" sldId="2147483674"/>
              <pc:sldLayoutMk cId="56874066" sldId="2147483686"/>
              <ac:grpSpMk id="58" creationId="{F5386917-317A-E545-EE83-5FBFCCE97790}"/>
            </ac:grpSpMkLst>
          </pc:grpChg>
          <pc:grpChg chg="add mod">
            <ac:chgData name="Franziska Händschel" userId="e2149472-3187-4d00-b16a-a19eff6fc04a" providerId="ADAL" clId="{48C46216-9834-4125-B34B-C5760BE6DF29}" dt="2024-03-07T10:56:15.963" v="15" actId="164"/>
            <ac:grpSpMkLst>
              <pc:docMk/>
              <pc:sldMasterMk cId="154880309" sldId="2147483674"/>
              <pc:sldLayoutMk cId="56874066" sldId="2147483686"/>
              <ac:grpSpMk id="63" creationId="{A18602F8-0A6B-30DD-86D4-C9BC3BEB41ED}"/>
            </ac:grpSpMkLst>
          </pc:grpChg>
          <pc:grpChg chg="add mod">
            <ac:chgData name="Franziska Händschel" userId="e2149472-3187-4d00-b16a-a19eff6fc04a" providerId="ADAL" clId="{48C46216-9834-4125-B34B-C5760BE6DF29}" dt="2024-03-07T10:56:15.963" v="15" actId="164"/>
            <ac:grpSpMkLst>
              <pc:docMk/>
              <pc:sldMasterMk cId="154880309" sldId="2147483674"/>
              <pc:sldLayoutMk cId="56874066" sldId="2147483686"/>
              <ac:grpSpMk id="68" creationId="{F6238BBD-2A9B-99D5-2630-B51DCDADCB59}"/>
            </ac:grpSpMkLst>
          </pc:grpChg>
          <pc:grpChg chg="add mod">
            <ac:chgData name="Franziska Händschel" userId="e2149472-3187-4d00-b16a-a19eff6fc04a" providerId="ADAL" clId="{48C46216-9834-4125-B34B-C5760BE6DF29}" dt="2024-03-07T10:56:15.963" v="15" actId="164"/>
            <ac:grpSpMkLst>
              <pc:docMk/>
              <pc:sldMasterMk cId="154880309" sldId="2147483674"/>
              <pc:sldLayoutMk cId="56874066" sldId="2147483686"/>
              <ac:grpSpMk id="73" creationId="{F6E1C469-7A96-41BA-4586-A47686617974}"/>
            </ac:grpSpMkLst>
          </pc:grpChg>
          <pc:grpChg chg="del">
            <ac:chgData name="Franziska Händschel" userId="e2149472-3187-4d00-b16a-a19eff6fc04a" providerId="ADAL" clId="{48C46216-9834-4125-B34B-C5760BE6DF29}" dt="2024-03-07T10:55:03.021" v="3" actId="478"/>
            <ac:grpSpMkLst>
              <pc:docMk/>
              <pc:sldMasterMk cId="154880309" sldId="2147483674"/>
              <pc:sldLayoutMk cId="56874066" sldId="2147483686"/>
              <ac:grpSpMk id="110" creationId="{412980F6-1E7C-8747-D3A9-83710C1176DA}"/>
            </ac:grpSpMkLst>
          </pc:grpChg>
          <pc:grpChg chg="del">
            <ac:chgData name="Franziska Händschel" userId="e2149472-3187-4d00-b16a-a19eff6fc04a" providerId="ADAL" clId="{48C46216-9834-4125-B34B-C5760BE6DF29}" dt="2024-03-07T10:55:03.021" v="3" actId="478"/>
            <ac:grpSpMkLst>
              <pc:docMk/>
              <pc:sldMasterMk cId="154880309" sldId="2147483674"/>
              <pc:sldLayoutMk cId="56874066" sldId="2147483686"/>
              <ac:grpSpMk id="115" creationId="{F2509355-198A-FD65-1439-D9D1E63E1C98}"/>
            </ac:grpSpMkLst>
          </pc:grpChg>
          <pc:grpChg chg="del">
            <ac:chgData name="Franziska Händschel" userId="e2149472-3187-4d00-b16a-a19eff6fc04a" providerId="ADAL" clId="{48C46216-9834-4125-B34B-C5760BE6DF29}" dt="2024-03-07T10:55:03.021" v="3" actId="478"/>
            <ac:grpSpMkLst>
              <pc:docMk/>
              <pc:sldMasterMk cId="154880309" sldId="2147483674"/>
              <pc:sldLayoutMk cId="56874066" sldId="2147483686"/>
              <ac:grpSpMk id="120" creationId="{ECCA6B55-AA81-7317-8DFC-6EAE4DAC7F79}"/>
            </ac:grpSpMkLst>
          </pc:grpChg>
          <pc:grpChg chg="del">
            <ac:chgData name="Franziska Händschel" userId="e2149472-3187-4d00-b16a-a19eff6fc04a" providerId="ADAL" clId="{48C46216-9834-4125-B34B-C5760BE6DF29}" dt="2024-03-07T10:55:03.021" v="3" actId="478"/>
            <ac:grpSpMkLst>
              <pc:docMk/>
              <pc:sldMasterMk cId="154880309" sldId="2147483674"/>
              <pc:sldLayoutMk cId="56874066" sldId="2147483686"/>
              <ac:grpSpMk id="125" creationId="{6F8A5CE3-CD2C-2628-7243-9323A092CE36}"/>
            </ac:grpSpMkLst>
          </pc:grpChg>
          <pc:grpChg chg="del">
            <ac:chgData name="Franziska Händschel" userId="e2149472-3187-4d00-b16a-a19eff6fc04a" providerId="ADAL" clId="{48C46216-9834-4125-B34B-C5760BE6DF29}" dt="2024-03-07T10:55:03.021" v="3" actId="478"/>
            <ac:grpSpMkLst>
              <pc:docMk/>
              <pc:sldMasterMk cId="154880309" sldId="2147483674"/>
              <pc:sldLayoutMk cId="56874066" sldId="2147483686"/>
              <ac:grpSpMk id="130" creationId="{3CC685B2-B80F-FC1B-9277-E29DA3AD7D70}"/>
            </ac:grpSpMkLst>
          </pc:grpChg>
          <pc:grpChg chg="del">
            <ac:chgData name="Franziska Händschel" userId="e2149472-3187-4d00-b16a-a19eff6fc04a" providerId="ADAL" clId="{48C46216-9834-4125-B34B-C5760BE6DF29}" dt="2024-03-07T10:55:03.021" v="3" actId="478"/>
            <ac:grpSpMkLst>
              <pc:docMk/>
              <pc:sldMasterMk cId="154880309" sldId="2147483674"/>
              <pc:sldLayoutMk cId="56874066" sldId="2147483686"/>
              <ac:grpSpMk id="135" creationId="{F26B44F3-40B4-12F5-23CE-B766CBEB0737}"/>
            </ac:grpSpMkLst>
          </pc:grpChg>
          <pc:grpChg chg="del">
            <ac:chgData name="Franziska Händschel" userId="e2149472-3187-4d00-b16a-a19eff6fc04a" providerId="ADAL" clId="{48C46216-9834-4125-B34B-C5760BE6DF29}" dt="2024-03-07T10:55:05.149" v="4" actId="478"/>
            <ac:grpSpMkLst>
              <pc:docMk/>
              <pc:sldMasterMk cId="154880309" sldId="2147483674"/>
              <pc:sldLayoutMk cId="56874066" sldId="2147483686"/>
              <ac:grpSpMk id="140" creationId="{7A5DFDE4-2CEC-ADAF-61C2-1AEEA2F5265C}"/>
            </ac:grpSpMkLst>
          </pc:grpChg>
          <pc:grpChg chg="del">
            <ac:chgData name="Franziska Händschel" userId="e2149472-3187-4d00-b16a-a19eff6fc04a" providerId="ADAL" clId="{48C46216-9834-4125-B34B-C5760BE6DF29}" dt="2024-03-07T10:55:03.021" v="3" actId="478"/>
            <ac:grpSpMkLst>
              <pc:docMk/>
              <pc:sldMasterMk cId="154880309" sldId="2147483674"/>
              <pc:sldLayoutMk cId="56874066" sldId="2147483686"/>
              <ac:grpSpMk id="145" creationId="{CA0C5345-F2B5-4FA7-B47D-EFF1AC186A57}"/>
            </ac:grpSpMkLst>
          </pc:grpChg>
          <pc:grpChg chg="del">
            <ac:chgData name="Franziska Händschel" userId="e2149472-3187-4d00-b16a-a19eff6fc04a" providerId="ADAL" clId="{48C46216-9834-4125-B34B-C5760BE6DF29}" dt="2024-03-07T10:55:03.021" v="3" actId="478"/>
            <ac:grpSpMkLst>
              <pc:docMk/>
              <pc:sldMasterMk cId="154880309" sldId="2147483674"/>
              <pc:sldLayoutMk cId="56874066" sldId="2147483686"/>
              <ac:grpSpMk id="150" creationId="{F5386917-317A-E545-EE83-5FBFCCE97790}"/>
            </ac:grpSpMkLst>
          </pc:grpChg>
          <pc:grpChg chg="del">
            <ac:chgData name="Franziska Händschel" userId="e2149472-3187-4d00-b16a-a19eff6fc04a" providerId="ADAL" clId="{48C46216-9834-4125-B34B-C5760BE6DF29}" dt="2024-03-07T10:55:03.021" v="3" actId="478"/>
            <ac:grpSpMkLst>
              <pc:docMk/>
              <pc:sldMasterMk cId="154880309" sldId="2147483674"/>
              <pc:sldLayoutMk cId="56874066" sldId="2147483686"/>
              <ac:grpSpMk id="155" creationId="{A18602F8-0A6B-30DD-86D4-C9BC3BEB41ED}"/>
            </ac:grpSpMkLst>
          </pc:grpChg>
          <pc:grpChg chg="del">
            <ac:chgData name="Franziska Händschel" userId="e2149472-3187-4d00-b16a-a19eff6fc04a" providerId="ADAL" clId="{48C46216-9834-4125-B34B-C5760BE6DF29}" dt="2024-03-07T10:55:03.021" v="3" actId="478"/>
            <ac:grpSpMkLst>
              <pc:docMk/>
              <pc:sldMasterMk cId="154880309" sldId="2147483674"/>
              <pc:sldLayoutMk cId="56874066" sldId="2147483686"/>
              <ac:grpSpMk id="160" creationId="{F6238BBD-2A9B-99D5-2630-B51DCDADCB59}"/>
            </ac:grpSpMkLst>
          </pc:grpChg>
          <pc:grpChg chg="del">
            <ac:chgData name="Franziska Händschel" userId="e2149472-3187-4d00-b16a-a19eff6fc04a" providerId="ADAL" clId="{48C46216-9834-4125-B34B-C5760BE6DF29}" dt="2024-03-07T10:55:03.021" v="3" actId="478"/>
            <ac:grpSpMkLst>
              <pc:docMk/>
              <pc:sldMasterMk cId="154880309" sldId="2147483674"/>
              <pc:sldLayoutMk cId="56874066" sldId="2147483686"/>
              <ac:grpSpMk id="165" creationId="{F6E1C469-7A96-41BA-4586-A47686617974}"/>
            </ac:grpSpMkLst>
          </pc:grpChg>
          <pc:grpChg chg="add mod">
            <ac:chgData name="Franziska Händschel" userId="e2149472-3187-4d00-b16a-a19eff6fc04a" providerId="ADAL" clId="{48C46216-9834-4125-B34B-C5760BE6DF29}" dt="2024-03-07T10:55:34.366" v="10" actId="164"/>
            <ac:grpSpMkLst>
              <pc:docMk/>
              <pc:sldMasterMk cId="154880309" sldId="2147483674"/>
              <pc:sldLayoutMk cId="56874066" sldId="2147483686"/>
              <ac:grpSpMk id="184" creationId="{6E87A983-F5F0-2809-ACCC-0BA33824327D}"/>
            </ac:grpSpMkLst>
          </pc:grpChg>
          <pc:grpChg chg="add del mod">
            <ac:chgData name="Franziska Händschel" userId="e2149472-3187-4d00-b16a-a19eff6fc04a" providerId="ADAL" clId="{48C46216-9834-4125-B34B-C5760BE6DF29}" dt="2024-03-07T10:56:00.014" v="14" actId="21"/>
            <ac:grpSpMkLst>
              <pc:docMk/>
              <pc:sldMasterMk cId="154880309" sldId="2147483674"/>
              <pc:sldLayoutMk cId="56874066" sldId="2147483686"/>
              <ac:grpSpMk id="192" creationId="{FE62D82A-45B0-E22C-4D66-1AEC442BA7EC}"/>
            </ac:grpSpMkLst>
          </pc:grpChg>
          <pc:grpChg chg="add mod">
            <ac:chgData name="Franziska Händschel" userId="e2149472-3187-4d00-b16a-a19eff6fc04a" providerId="ADAL" clId="{48C46216-9834-4125-B34B-C5760BE6DF29}" dt="2024-03-07T10:56:24.181" v="17" actId="12789"/>
            <ac:grpSpMkLst>
              <pc:docMk/>
              <pc:sldMasterMk cId="154880309" sldId="2147483674"/>
              <pc:sldLayoutMk cId="56874066" sldId="2147483686"/>
              <ac:grpSpMk id="193" creationId="{F25689D3-F3C2-6FD6-B505-AF9E443164B5}"/>
            </ac:grpSpMkLst>
          </pc:grpChg>
          <pc:grpChg chg="add del mod">
            <ac:chgData name="Franziska Händschel" userId="e2149472-3187-4d00-b16a-a19eff6fc04a" providerId="ADAL" clId="{48C46216-9834-4125-B34B-C5760BE6DF29}" dt="2024-03-07T10:56:45.263" v="32" actId="21"/>
            <ac:grpSpMkLst>
              <pc:docMk/>
              <pc:sldMasterMk cId="154880309" sldId="2147483674"/>
              <pc:sldLayoutMk cId="56874066" sldId="2147483686"/>
              <ac:grpSpMk id="194" creationId="{FE62D82A-45B0-E22C-4D66-1AEC442BA7EC}"/>
            </ac:grpSpMkLst>
          </pc:grpChg>
          <pc:grpChg chg="mod">
            <ac:chgData name="Franziska Händschel" userId="e2149472-3187-4d00-b16a-a19eff6fc04a" providerId="ADAL" clId="{48C46216-9834-4125-B34B-C5760BE6DF29}" dt="2024-03-07T10:56:25.321" v="18"/>
            <ac:grpSpMkLst>
              <pc:docMk/>
              <pc:sldMasterMk cId="154880309" sldId="2147483674"/>
              <pc:sldLayoutMk cId="56874066" sldId="2147483686"/>
              <ac:grpSpMk id="201" creationId="{6E87A983-F5F0-2809-ACCC-0BA33824327D}"/>
            </ac:grpSpMkLst>
          </pc:grpChg>
          <pc:picChg chg="del">
            <ac:chgData name="Franziska Händschel" userId="e2149472-3187-4d00-b16a-a19eff6fc04a" providerId="ADAL" clId="{48C46216-9834-4125-B34B-C5760BE6DF29}" dt="2024-03-07T10:55:03.021" v="3" actId="478"/>
            <ac:picMkLst>
              <pc:docMk/>
              <pc:sldMasterMk cId="154880309" sldId="2147483674"/>
              <pc:sldLayoutMk cId="56874066" sldId="2147483686"/>
              <ac:picMk id="2" creationId="{0A66C960-4E5D-5A7C-A73D-10DF5EBFD9D5}"/>
            </ac:picMkLst>
          </pc:picChg>
          <pc:picChg chg="add mod">
            <ac:chgData name="Franziska Händschel" userId="e2149472-3187-4d00-b16a-a19eff6fc04a" providerId="ADAL" clId="{48C46216-9834-4125-B34B-C5760BE6DF29}" dt="2024-03-07T10:56:15.963" v="15" actId="164"/>
            <ac:picMkLst>
              <pc:docMk/>
              <pc:sldMasterMk cId="154880309" sldId="2147483674"/>
              <pc:sldLayoutMk cId="56874066" sldId="2147483686"/>
              <ac:picMk id="89" creationId="{D1C9061E-1A0D-1896-20B0-08D01067DF96}"/>
            </ac:picMkLst>
          </pc:picChg>
          <pc:picChg chg="add mod">
            <ac:chgData name="Franziska Händschel" userId="e2149472-3187-4d00-b16a-a19eff6fc04a" providerId="ADAL" clId="{48C46216-9834-4125-B34B-C5760BE6DF29}" dt="2024-03-07T10:56:15.963" v="15" actId="164"/>
            <ac:picMkLst>
              <pc:docMk/>
              <pc:sldMasterMk cId="154880309" sldId="2147483674"/>
              <pc:sldLayoutMk cId="56874066" sldId="2147483686"/>
              <ac:picMk id="90" creationId="{0A66C960-4E5D-5A7C-A73D-10DF5EBFD9D5}"/>
            </ac:picMkLst>
          </pc:picChg>
          <pc:picChg chg="add mod">
            <ac:chgData name="Franziska Händschel" userId="e2149472-3187-4d00-b16a-a19eff6fc04a" providerId="ADAL" clId="{48C46216-9834-4125-B34B-C5760BE6DF29}" dt="2024-03-07T10:55:34.366" v="10" actId="164"/>
            <ac:picMkLst>
              <pc:docMk/>
              <pc:sldMasterMk cId="154880309" sldId="2147483674"/>
              <pc:sldLayoutMk cId="56874066" sldId="2147483686"/>
              <ac:picMk id="95" creationId="{5A03355E-6CCA-A569-13D3-AE6D3385530A}"/>
            </ac:picMkLst>
          </pc:picChg>
          <pc:picChg chg="del">
            <ac:chgData name="Franziska Händschel" userId="e2149472-3187-4d00-b16a-a19eff6fc04a" providerId="ADAL" clId="{48C46216-9834-4125-B34B-C5760BE6DF29}" dt="2024-03-07T10:55:03.021" v="3" actId="478"/>
            <ac:picMkLst>
              <pc:docMk/>
              <pc:sldMasterMk cId="154880309" sldId="2147483674"/>
              <pc:sldLayoutMk cId="56874066" sldId="2147483686"/>
              <ac:picMk id="181" creationId="{D1C9061E-1A0D-1896-20B0-08D01067DF96}"/>
            </ac:picMkLst>
          </pc:picChg>
          <pc:picChg chg="add mod">
            <ac:chgData name="Franziska Händschel" userId="e2149472-3187-4d00-b16a-a19eff6fc04a" providerId="ADAL" clId="{48C46216-9834-4125-B34B-C5760BE6DF29}" dt="2024-03-07T10:55:34.366" v="10" actId="164"/>
            <ac:picMkLst>
              <pc:docMk/>
              <pc:sldMasterMk cId="154880309" sldId="2147483674"/>
              <pc:sldLayoutMk cId="56874066" sldId="2147483686"/>
              <ac:picMk id="183" creationId="{4D83397D-2E75-B960-6DAA-DDE865999D4F}"/>
            </ac:picMkLst>
          </pc:picChg>
          <pc:picChg chg="mod">
            <ac:chgData name="Franziska Händschel" userId="e2149472-3187-4d00-b16a-a19eff6fc04a" providerId="ADAL" clId="{48C46216-9834-4125-B34B-C5760BE6DF29}" dt="2024-03-07T10:55:28.838" v="9"/>
            <ac:picMkLst>
              <pc:docMk/>
              <pc:sldMasterMk cId="154880309" sldId="2147483674"/>
              <pc:sldLayoutMk cId="56874066" sldId="2147483686"/>
              <ac:picMk id="185" creationId="{3E3EC1FA-0696-DFAF-C889-2469A7E74118}"/>
            </ac:picMkLst>
          </pc:picChg>
          <pc:picChg chg="mod">
            <ac:chgData name="Franziska Händschel" userId="e2149472-3187-4d00-b16a-a19eff6fc04a" providerId="ADAL" clId="{48C46216-9834-4125-B34B-C5760BE6DF29}" dt="2024-03-07T10:55:28.838" v="9"/>
            <ac:picMkLst>
              <pc:docMk/>
              <pc:sldMasterMk cId="154880309" sldId="2147483674"/>
              <pc:sldLayoutMk cId="56874066" sldId="2147483686"/>
              <ac:picMk id="186" creationId="{BF5C30DF-BF1A-0D06-CDD6-21BEC0A3E2DC}"/>
            </ac:picMkLst>
          </pc:picChg>
          <pc:picChg chg="add mod">
            <ac:chgData name="Franziska Händschel" userId="e2149472-3187-4d00-b16a-a19eff6fc04a" providerId="ADAL" clId="{48C46216-9834-4125-B34B-C5760BE6DF29}" dt="2024-03-07T10:55:34.366" v="10" actId="164"/>
            <ac:picMkLst>
              <pc:docMk/>
              <pc:sldMasterMk cId="154880309" sldId="2147483674"/>
              <pc:sldLayoutMk cId="56874066" sldId="2147483686"/>
              <ac:picMk id="187" creationId="{4EF82D2C-FB4A-7834-1B6C-8A008C0C4D1A}"/>
            </ac:picMkLst>
          </pc:picChg>
          <pc:picChg chg="add mod">
            <ac:chgData name="Franziska Händschel" userId="e2149472-3187-4d00-b16a-a19eff6fc04a" providerId="ADAL" clId="{48C46216-9834-4125-B34B-C5760BE6DF29}" dt="2024-03-07T10:55:34.366" v="10" actId="164"/>
            <ac:picMkLst>
              <pc:docMk/>
              <pc:sldMasterMk cId="154880309" sldId="2147483674"/>
              <pc:sldLayoutMk cId="56874066" sldId="2147483686"/>
              <ac:picMk id="191" creationId="{6B3DB163-9E8B-ACB1-8B94-91FC795CB510}"/>
            </ac:picMkLst>
          </pc:picChg>
          <pc:picChg chg="mod">
            <ac:chgData name="Franziska Händschel" userId="e2149472-3187-4d00-b16a-a19eff6fc04a" providerId="ADAL" clId="{48C46216-9834-4125-B34B-C5760BE6DF29}" dt="2024-03-07T10:56:25.321" v="18"/>
            <ac:picMkLst>
              <pc:docMk/>
              <pc:sldMasterMk cId="154880309" sldId="2147483674"/>
              <pc:sldLayoutMk cId="56874066" sldId="2147483686"/>
              <ac:picMk id="199" creationId="{5A03355E-6CCA-A569-13D3-AE6D3385530A}"/>
            </ac:picMkLst>
          </pc:picChg>
          <pc:picChg chg="mod">
            <ac:chgData name="Franziska Händschel" userId="e2149472-3187-4d00-b16a-a19eff6fc04a" providerId="ADAL" clId="{48C46216-9834-4125-B34B-C5760BE6DF29}" dt="2024-03-07T10:56:25.321" v="18"/>
            <ac:picMkLst>
              <pc:docMk/>
              <pc:sldMasterMk cId="154880309" sldId="2147483674"/>
              <pc:sldLayoutMk cId="56874066" sldId="2147483686"/>
              <ac:picMk id="200" creationId="{4D83397D-2E75-B960-6DAA-DDE865999D4F}"/>
            </ac:picMkLst>
          </pc:picChg>
          <pc:picChg chg="mod">
            <ac:chgData name="Franziska Händschel" userId="e2149472-3187-4d00-b16a-a19eff6fc04a" providerId="ADAL" clId="{48C46216-9834-4125-B34B-C5760BE6DF29}" dt="2024-03-07T10:56:25.321" v="18"/>
            <ac:picMkLst>
              <pc:docMk/>
              <pc:sldMasterMk cId="154880309" sldId="2147483674"/>
              <pc:sldLayoutMk cId="56874066" sldId="2147483686"/>
              <ac:picMk id="202" creationId="{4EF82D2C-FB4A-7834-1B6C-8A008C0C4D1A}"/>
            </ac:picMkLst>
          </pc:picChg>
          <pc:picChg chg="mod">
            <ac:chgData name="Franziska Händschel" userId="e2149472-3187-4d00-b16a-a19eff6fc04a" providerId="ADAL" clId="{48C46216-9834-4125-B34B-C5760BE6DF29}" dt="2024-03-07T10:56:25.321" v="18"/>
            <ac:picMkLst>
              <pc:docMk/>
              <pc:sldMasterMk cId="154880309" sldId="2147483674"/>
              <pc:sldLayoutMk cId="56874066" sldId="2147483686"/>
              <ac:picMk id="206" creationId="{6B3DB163-9E8B-ACB1-8B94-91FC795CB510}"/>
            </ac:picMkLst>
          </pc:picChg>
          <pc:picChg chg="mod">
            <ac:chgData name="Franziska Händschel" userId="e2149472-3187-4d00-b16a-a19eff6fc04a" providerId="ADAL" clId="{48C46216-9834-4125-B34B-C5760BE6DF29}" dt="2024-03-07T10:56:25.321" v="18"/>
            <ac:picMkLst>
              <pc:docMk/>
              <pc:sldMasterMk cId="154880309" sldId="2147483674"/>
              <pc:sldLayoutMk cId="56874066" sldId="2147483686"/>
              <ac:picMk id="207" creationId="{3E3EC1FA-0696-DFAF-C889-2469A7E74118}"/>
            </ac:picMkLst>
          </pc:picChg>
          <pc:picChg chg="mod">
            <ac:chgData name="Franziska Händschel" userId="e2149472-3187-4d00-b16a-a19eff6fc04a" providerId="ADAL" clId="{48C46216-9834-4125-B34B-C5760BE6DF29}" dt="2024-03-07T10:56:25.321" v="18"/>
            <ac:picMkLst>
              <pc:docMk/>
              <pc:sldMasterMk cId="154880309" sldId="2147483674"/>
              <pc:sldLayoutMk cId="56874066" sldId="2147483686"/>
              <ac:picMk id="208" creationId="{BF5C30DF-BF1A-0D06-CDD6-21BEC0A3E2DC}"/>
            </ac:picMkLst>
          </pc:picChg>
          <pc:cxnChg chg="add mod">
            <ac:chgData name="Franziska Händschel" userId="e2149472-3187-4d00-b16a-a19eff6fc04a" providerId="ADAL" clId="{48C46216-9834-4125-B34B-C5760BE6DF29}" dt="2024-03-07T10:56:15.963" v="15" actId="164"/>
            <ac:cxnSpMkLst>
              <pc:docMk/>
              <pc:sldMasterMk cId="154880309" sldId="2147483674"/>
              <pc:sldLayoutMk cId="56874066" sldId="2147483686"/>
              <ac:cxnSpMk id="83" creationId="{4F2ED5EB-6A36-B502-6FCC-46E1B2A99EC0}"/>
            </ac:cxnSpMkLst>
          </pc:cxnChg>
          <pc:cxnChg chg="add mod">
            <ac:chgData name="Franziska Händschel" userId="e2149472-3187-4d00-b16a-a19eff6fc04a" providerId="ADAL" clId="{48C46216-9834-4125-B34B-C5760BE6DF29}" dt="2024-03-07T10:56:15.963" v="15" actId="164"/>
            <ac:cxnSpMkLst>
              <pc:docMk/>
              <pc:sldMasterMk cId="154880309" sldId="2147483674"/>
              <pc:sldLayoutMk cId="56874066" sldId="2147483686"/>
              <ac:cxnSpMk id="84" creationId="{DBD9DC45-9329-C81F-0E7F-6358302D7954}"/>
            </ac:cxnSpMkLst>
          </pc:cxnChg>
          <pc:cxnChg chg="del">
            <ac:chgData name="Franziska Händschel" userId="e2149472-3187-4d00-b16a-a19eff6fc04a" providerId="ADAL" clId="{48C46216-9834-4125-B34B-C5760BE6DF29}" dt="2024-03-07T10:55:05.149" v="4" actId="478"/>
            <ac:cxnSpMkLst>
              <pc:docMk/>
              <pc:sldMasterMk cId="154880309" sldId="2147483674"/>
              <pc:sldLayoutMk cId="56874066" sldId="2147483686"/>
              <ac:cxnSpMk id="175" creationId="{4F2ED5EB-6A36-B502-6FCC-46E1B2A99EC0}"/>
            </ac:cxnSpMkLst>
          </pc:cxnChg>
          <pc:cxnChg chg="del">
            <ac:chgData name="Franziska Händschel" userId="e2149472-3187-4d00-b16a-a19eff6fc04a" providerId="ADAL" clId="{48C46216-9834-4125-B34B-C5760BE6DF29}" dt="2024-03-07T10:55:05.149" v="4" actId="478"/>
            <ac:cxnSpMkLst>
              <pc:docMk/>
              <pc:sldMasterMk cId="154880309" sldId="2147483674"/>
              <pc:sldLayoutMk cId="56874066" sldId="2147483686"/>
              <ac:cxnSpMk id="176" creationId="{DBD9DC45-9329-C81F-0E7F-6358302D7954}"/>
            </ac:cxnSpMkLst>
          </pc:cxnChg>
        </pc:sldLayoutChg>
        <pc:sldLayoutChg chg="addSp delSp modSp mod">
          <pc:chgData name="Franziska Händschel" userId="e2149472-3187-4d00-b16a-a19eff6fc04a" providerId="ADAL" clId="{48C46216-9834-4125-B34B-C5760BE6DF29}" dt="2024-03-07T10:56:46.883" v="33"/>
          <pc:sldLayoutMkLst>
            <pc:docMk/>
            <pc:sldMasterMk cId="154880309" sldId="2147483674"/>
            <pc:sldLayoutMk cId="3540265354" sldId="2147483687"/>
          </pc:sldLayoutMkLst>
          <pc:spChg chg="add del mod">
            <ac:chgData name="Franziska Händschel" userId="e2149472-3187-4d00-b16a-a19eff6fc04a" providerId="ADAL" clId="{48C46216-9834-4125-B34B-C5760BE6DF29}" dt="2024-03-07T10:55:27.567" v="8" actId="21"/>
            <ac:spMkLst>
              <pc:docMk/>
              <pc:sldMasterMk cId="154880309" sldId="2147483674"/>
              <pc:sldLayoutMk cId="3540265354" sldId="2147483687"/>
              <ac:spMk id="3" creationId="{4896AA75-C876-E224-5B26-190364411F7C}"/>
            </ac:spMkLst>
          </pc:spChg>
          <pc:spChg chg="add del mod">
            <ac:chgData name="Franziska Händschel" userId="e2149472-3187-4d00-b16a-a19eff6fc04a" providerId="ADAL" clId="{48C46216-9834-4125-B34B-C5760BE6DF29}" dt="2024-03-07T10:55:27.567" v="8" actId="21"/>
            <ac:spMkLst>
              <pc:docMk/>
              <pc:sldMasterMk cId="154880309" sldId="2147483674"/>
              <pc:sldLayoutMk cId="3540265354" sldId="2147483687"/>
              <ac:spMk id="7" creationId="{C3F9E02F-F029-A019-5CC1-DF3F48130D98}"/>
            </ac:spMkLst>
          </pc:spChg>
          <pc:spChg chg="add del mod">
            <ac:chgData name="Franziska Händschel" userId="e2149472-3187-4d00-b16a-a19eff6fc04a" providerId="ADAL" clId="{48C46216-9834-4125-B34B-C5760BE6DF29}" dt="2024-03-07T10:55:27.567" v="8" actId="21"/>
            <ac:spMkLst>
              <pc:docMk/>
              <pc:sldMasterMk cId="154880309" sldId="2147483674"/>
              <pc:sldLayoutMk cId="3540265354" sldId="2147483687"/>
              <ac:spMk id="8" creationId="{5FFFF2B5-F138-3BAB-740E-8009254F8D36}"/>
            </ac:spMkLst>
          </pc:spChg>
          <pc:spChg chg="add del mod">
            <ac:chgData name="Franziska Händschel" userId="e2149472-3187-4d00-b16a-a19eff6fc04a" providerId="ADAL" clId="{48C46216-9834-4125-B34B-C5760BE6DF29}" dt="2024-03-07T10:55:27.567" v="8" actId="21"/>
            <ac:spMkLst>
              <pc:docMk/>
              <pc:sldMasterMk cId="154880309" sldId="2147483674"/>
              <pc:sldLayoutMk cId="3540265354" sldId="2147483687"/>
              <ac:spMk id="9" creationId="{66A0EC35-D92D-3956-0874-968A857D67C2}"/>
            </ac:spMkLst>
          </pc:spChg>
          <pc:spChg chg="add del mod">
            <ac:chgData name="Franziska Händschel" userId="e2149472-3187-4d00-b16a-a19eff6fc04a" providerId="ADAL" clId="{48C46216-9834-4125-B34B-C5760BE6DF29}" dt="2024-03-07T10:55:27.567" v="8" actId="21"/>
            <ac:spMkLst>
              <pc:docMk/>
              <pc:sldMasterMk cId="154880309" sldId="2147483674"/>
              <pc:sldLayoutMk cId="3540265354" sldId="2147483687"/>
              <ac:spMk id="16" creationId="{3637C1E9-6F19-8086-3DD5-6D79D965839C}"/>
            </ac:spMkLst>
          </pc:spChg>
          <pc:spChg chg="add del mod">
            <ac:chgData name="Franziska Händschel" userId="e2149472-3187-4d00-b16a-a19eff6fc04a" providerId="ADAL" clId="{48C46216-9834-4125-B34B-C5760BE6DF29}" dt="2024-03-07T10:55:27.567" v="8" actId="21"/>
            <ac:spMkLst>
              <pc:docMk/>
              <pc:sldMasterMk cId="154880309" sldId="2147483674"/>
              <pc:sldLayoutMk cId="3540265354" sldId="2147483687"/>
              <ac:spMk id="17" creationId="{58428C95-E25B-34D4-1082-EE4139CE5D75}"/>
            </ac:spMkLst>
          </pc:spChg>
          <pc:spChg chg="add del mod">
            <ac:chgData name="Franziska Händschel" userId="e2149472-3187-4d00-b16a-a19eff6fc04a" providerId="ADAL" clId="{48C46216-9834-4125-B34B-C5760BE6DF29}" dt="2024-03-07T10:55:27.567" v="8" actId="21"/>
            <ac:spMkLst>
              <pc:docMk/>
              <pc:sldMasterMk cId="154880309" sldId="2147483674"/>
              <pc:sldLayoutMk cId="3540265354" sldId="2147483687"/>
              <ac:spMk id="18" creationId="{05399673-A338-3CB8-9067-F033E05891FE}"/>
            </ac:spMkLst>
          </pc:spChg>
          <pc:spChg chg="mod">
            <ac:chgData name="Franziska Händschel" userId="e2149472-3187-4d00-b16a-a19eff6fc04a" providerId="ADAL" clId="{48C46216-9834-4125-B34B-C5760BE6DF29}" dt="2024-03-07T10:56:46.883" v="33"/>
            <ac:spMkLst>
              <pc:docMk/>
              <pc:sldMasterMk cId="154880309" sldId="2147483674"/>
              <pc:sldLayoutMk cId="3540265354" sldId="2147483687"/>
              <ac:spMk id="195" creationId="{4896AA75-C876-E224-5B26-190364411F7C}"/>
            </ac:spMkLst>
          </pc:spChg>
          <pc:spChg chg="mod">
            <ac:chgData name="Franziska Händschel" userId="e2149472-3187-4d00-b16a-a19eff6fc04a" providerId="ADAL" clId="{48C46216-9834-4125-B34B-C5760BE6DF29}" dt="2024-03-07T10:56:46.883" v="33"/>
            <ac:spMkLst>
              <pc:docMk/>
              <pc:sldMasterMk cId="154880309" sldId="2147483674"/>
              <pc:sldLayoutMk cId="3540265354" sldId="2147483687"/>
              <ac:spMk id="196" creationId="{C3F9E02F-F029-A019-5CC1-DF3F48130D98}"/>
            </ac:spMkLst>
          </pc:spChg>
          <pc:spChg chg="mod">
            <ac:chgData name="Franziska Händschel" userId="e2149472-3187-4d00-b16a-a19eff6fc04a" providerId="ADAL" clId="{48C46216-9834-4125-B34B-C5760BE6DF29}" dt="2024-03-07T10:56:46.883" v="33"/>
            <ac:spMkLst>
              <pc:docMk/>
              <pc:sldMasterMk cId="154880309" sldId="2147483674"/>
              <pc:sldLayoutMk cId="3540265354" sldId="2147483687"/>
              <ac:spMk id="197" creationId="{5FFFF2B5-F138-3BAB-740E-8009254F8D36}"/>
            </ac:spMkLst>
          </pc:spChg>
          <pc:spChg chg="mod">
            <ac:chgData name="Franziska Händschel" userId="e2149472-3187-4d00-b16a-a19eff6fc04a" providerId="ADAL" clId="{48C46216-9834-4125-B34B-C5760BE6DF29}" dt="2024-03-07T10:56:46.883" v="33"/>
            <ac:spMkLst>
              <pc:docMk/>
              <pc:sldMasterMk cId="154880309" sldId="2147483674"/>
              <pc:sldLayoutMk cId="3540265354" sldId="2147483687"/>
              <ac:spMk id="198" creationId="{66A0EC35-D92D-3956-0874-968A857D67C2}"/>
            </ac:spMkLst>
          </pc:spChg>
          <pc:spChg chg="mod">
            <ac:chgData name="Franziska Händschel" userId="e2149472-3187-4d00-b16a-a19eff6fc04a" providerId="ADAL" clId="{48C46216-9834-4125-B34B-C5760BE6DF29}" dt="2024-03-07T10:56:46.883" v="33"/>
            <ac:spMkLst>
              <pc:docMk/>
              <pc:sldMasterMk cId="154880309" sldId="2147483674"/>
              <pc:sldLayoutMk cId="3540265354" sldId="2147483687"/>
              <ac:spMk id="203" creationId="{3637C1E9-6F19-8086-3DD5-6D79D965839C}"/>
            </ac:spMkLst>
          </pc:spChg>
          <pc:spChg chg="mod">
            <ac:chgData name="Franziska Händschel" userId="e2149472-3187-4d00-b16a-a19eff6fc04a" providerId="ADAL" clId="{48C46216-9834-4125-B34B-C5760BE6DF29}" dt="2024-03-07T10:56:46.883" v="33"/>
            <ac:spMkLst>
              <pc:docMk/>
              <pc:sldMasterMk cId="154880309" sldId="2147483674"/>
              <pc:sldLayoutMk cId="3540265354" sldId="2147483687"/>
              <ac:spMk id="204" creationId="{58428C95-E25B-34D4-1082-EE4139CE5D75}"/>
            </ac:spMkLst>
          </pc:spChg>
          <pc:spChg chg="mod">
            <ac:chgData name="Franziska Händschel" userId="e2149472-3187-4d00-b16a-a19eff6fc04a" providerId="ADAL" clId="{48C46216-9834-4125-B34B-C5760BE6DF29}" dt="2024-03-07T10:56:46.883" v="33"/>
            <ac:spMkLst>
              <pc:docMk/>
              <pc:sldMasterMk cId="154880309" sldId="2147483674"/>
              <pc:sldLayoutMk cId="3540265354" sldId="2147483687"/>
              <ac:spMk id="205" creationId="{05399673-A338-3CB8-9067-F033E05891FE}"/>
            </ac:spMkLst>
          </pc:spChg>
          <pc:grpChg chg="del">
            <ac:chgData name="Franziska Händschel" userId="e2149472-3187-4d00-b16a-a19eff6fc04a" providerId="ADAL" clId="{48C46216-9834-4125-B34B-C5760BE6DF29}" dt="2024-03-07T10:55:13.394" v="6" actId="478"/>
            <ac:grpSpMkLst>
              <pc:docMk/>
              <pc:sldMasterMk cId="154880309" sldId="2147483674"/>
              <pc:sldLayoutMk cId="3540265354" sldId="2147483687"/>
              <ac:grpSpMk id="4" creationId="{C264D886-C9D8-0897-B66B-C134CE3C4A0A}"/>
            </ac:grpSpMkLst>
          </pc:grpChg>
          <pc:grpChg chg="add del mod">
            <ac:chgData name="Franziska Händschel" userId="e2149472-3187-4d00-b16a-a19eff6fc04a" providerId="ADAL" clId="{48C46216-9834-4125-B34B-C5760BE6DF29}" dt="2024-03-07T10:55:27.567" v="8" actId="21"/>
            <ac:grpSpMkLst>
              <pc:docMk/>
              <pc:sldMasterMk cId="154880309" sldId="2147483674"/>
              <pc:sldLayoutMk cId="3540265354" sldId="2147483687"/>
              <ac:grpSpMk id="12" creationId="{6E87A983-F5F0-2809-ACCC-0BA33824327D}"/>
            </ac:grpSpMkLst>
          </pc:grpChg>
          <pc:grpChg chg="add mod">
            <ac:chgData name="Franziska Händschel" userId="e2149472-3187-4d00-b16a-a19eff6fc04a" providerId="ADAL" clId="{48C46216-9834-4125-B34B-C5760BE6DF29}" dt="2024-03-07T10:56:46.883" v="33"/>
            <ac:grpSpMkLst>
              <pc:docMk/>
              <pc:sldMasterMk cId="154880309" sldId="2147483674"/>
              <pc:sldLayoutMk cId="3540265354" sldId="2147483687"/>
              <ac:grpSpMk id="194" creationId="{FE62D82A-45B0-E22C-4D66-1AEC442BA7EC}"/>
            </ac:grpSpMkLst>
          </pc:grpChg>
          <pc:grpChg chg="mod">
            <ac:chgData name="Franziska Händschel" userId="e2149472-3187-4d00-b16a-a19eff6fc04a" providerId="ADAL" clId="{48C46216-9834-4125-B34B-C5760BE6DF29}" dt="2024-03-07T10:56:46.883" v="33"/>
            <ac:grpSpMkLst>
              <pc:docMk/>
              <pc:sldMasterMk cId="154880309" sldId="2147483674"/>
              <pc:sldLayoutMk cId="3540265354" sldId="2147483687"/>
              <ac:grpSpMk id="201" creationId="{6E87A983-F5F0-2809-ACCC-0BA33824327D}"/>
            </ac:grpSpMkLst>
          </pc:grpChg>
          <pc:picChg chg="add del mod">
            <ac:chgData name="Franziska Händschel" userId="e2149472-3187-4d00-b16a-a19eff6fc04a" providerId="ADAL" clId="{48C46216-9834-4125-B34B-C5760BE6DF29}" dt="2024-03-07T10:55:27.567" v="8" actId="21"/>
            <ac:picMkLst>
              <pc:docMk/>
              <pc:sldMasterMk cId="154880309" sldId="2147483674"/>
              <pc:sldLayoutMk cId="3540265354" sldId="2147483687"/>
              <ac:picMk id="10" creationId="{5A03355E-6CCA-A569-13D3-AE6D3385530A}"/>
            </ac:picMkLst>
          </pc:picChg>
          <pc:picChg chg="add del mod">
            <ac:chgData name="Franziska Händschel" userId="e2149472-3187-4d00-b16a-a19eff6fc04a" providerId="ADAL" clId="{48C46216-9834-4125-B34B-C5760BE6DF29}" dt="2024-03-07T10:55:27.567" v="8" actId="21"/>
            <ac:picMkLst>
              <pc:docMk/>
              <pc:sldMasterMk cId="154880309" sldId="2147483674"/>
              <pc:sldLayoutMk cId="3540265354" sldId="2147483687"/>
              <ac:picMk id="11" creationId="{4D83397D-2E75-B960-6DAA-DDE865999D4F}"/>
            </ac:picMkLst>
          </pc:picChg>
          <pc:picChg chg="mod">
            <ac:chgData name="Franziska Händschel" userId="e2149472-3187-4d00-b16a-a19eff6fc04a" providerId="ADAL" clId="{48C46216-9834-4125-B34B-C5760BE6DF29}" dt="2024-03-07T10:55:24.395" v="7"/>
            <ac:picMkLst>
              <pc:docMk/>
              <pc:sldMasterMk cId="154880309" sldId="2147483674"/>
              <pc:sldLayoutMk cId="3540265354" sldId="2147483687"/>
              <ac:picMk id="13" creationId="{3E3EC1FA-0696-DFAF-C889-2469A7E74118}"/>
            </ac:picMkLst>
          </pc:picChg>
          <pc:picChg chg="mod">
            <ac:chgData name="Franziska Händschel" userId="e2149472-3187-4d00-b16a-a19eff6fc04a" providerId="ADAL" clId="{48C46216-9834-4125-B34B-C5760BE6DF29}" dt="2024-03-07T10:55:24.395" v="7"/>
            <ac:picMkLst>
              <pc:docMk/>
              <pc:sldMasterMk cId="154880309" sldId="2147483674"/>
              <pc:sldLayoutMk cId="3540265354" sldId="2147483687"/>
              <ac:picMk id="14" creationId="{BF5C30DF-BF1A-0D06-CDD6-21BEC0A3E2DC}"/>
            </ac:picMkLst>
          </pc:picChg>
          <pc:picChg chg="add del mod">
            <ac:chgData name="Franziska Händschel" userId="e2149472-3187-4d00-b16a-a19eff6fc04a" providerId="ADAL" clId="{48C46216-9834-4125-B34B-C5760BE6DF29}" dt="2024-03-07T10:55:27.567" v="8" actId="21"/>
            <ac:picMkLst>
              <pc:docMk/>
              <pc:sldMasterMk cId="154880309" sldId="2147483674"/>
              <pc:sldLayoutMk cId="3540265354" sldId="2147483687"/>
              <ac:picMk id="15" creationId="{4EF82D2C-FB4A-7834-1B6C-8A008C0C4D1A}"/>
            </ac:picMkLst>
          </pc:picChg>
          <pc:picChg chg="add del mod">
            <ac:chgData name="Franziska Händschel" userId="e2149472-3187-4d00-b16a-a19eff6fc04a" providerId="ADAL" clId="{48C46216-9834-4125-B34B-C5760BE6DF29}" dt="2024-03-07T10:55:27.567" v="8" actId="21"/>
            <ac:picMkLst>
              <pc:docMk/>
              <pc:sldMasterMk cId="154880309" sldId="2147483674"/>
              <pc:sldLayoutMk cId="3540265354" sldId="2147483687"/>
              <ac:picMk id="19" creationId="{6B3DB163-9E8B-ACB1-8B94-91FC795CB510}"/>
            </ac:picMkLst>
          </pc:picChg>
          <pc:picChg chg="del">
            <ac:chgData name="Franziska Händschel" userId="e2149472-3187-4d00-b16a-a19eff6fc04a" providerId="ADAL" clId="{48C46216-9834-4125-B34B-C5760BE6DF29}" dt="2024-03-07T10:55:13.394" v="6" actId="478"/>
            <ac:picMkLst>
              <pc:docMk/>
              <pc:sldMasterMk cId="154880309" sldId="2147483674"/>
              <pc:sldLayoutMk cId="3540265354" sldId="2147483687"/>
              <ac:picMk id="21" creationId="{05B18CED-B855-51C0-2876-2E60DE5C317E}"/>
            </ac:picMkLst>
          </pc:picChg>
          <pc:picChg chg="mod">
            <ac:chgData name="Franziska Händschel" userId="e2149472-3187-4d00-b16a-a19eff6fc04a" providerId="ADAL" clId="{48C46216-9834-4125-B34B-C5760BE6DF29}" dt="2024-03-07T10:56:46.883" v="33"/>
            <ac:picMkLst>
              <pc:docMk/>
              <pc:sldMasterMk cId="154880309" sldId="2147483674"/>
              <pc:sldLayoutMk cId="3540265354" sldId="2147483687"/>
              <ac:picMk id="199" creationId="{5A03355E-6CCA-A569-13D3-AE6D3385530A}"/>
            </ac:picMkLst>
          </pc:picChg>
          <pc:picChg chg="mod">
            <ac:chgData name="Franziska Händschel" userId="e2149472-3187-4d00-b16a-a19eff6fc04a" providerId="ADAL" clId="{48C46216-9834-4125-B34B-C5760BE6DF29}" dt="2024-03-07T10:56:46.883" v="33"/>
            <ac:picMkLst>
              <pc:docMk/>
              <pc:sldMasterMk cId="154880309" sldId="2147483674"/>
              <pc:sldLayoutMk cId="3540265354" sldId="2147483687"/>
              <ac:picMk id="200" creationId="{4D83397D-2E75-B960-6DAA-DDE865999D4F}"/>
            </ac:picMkLst>
          </pc:picChg>
          <pc:picChg chg="mod">
            <ac:chgData name="Franziska Händschel" userId="e2149472-3187-4d00-b16a-a19eff6fc04a" providerId="ADAL" clId="{48C46216-9834-4125-B34B-C5760BE6DF29}" dt="2024-03-07T10:56:46.883" v="33"/>
            <ac:picMkLst>
              <pc:docMk/>
              <pc:sldMasterMk cId="154880309" sldId="2147483674"/>
              <pc:sldLayoutMk cId="3540265354" sldId="2147483687"/>
              <ac:picMk id="202" creationId="{4EF82D2C-FB4A-7834-1B6C-8A008C0C4D1A}"/>
            </ac:picMkLst>
          </pc:picChg>
          <pc:picChg chg="mod">
            <ac:chgData name="Franziska Händschel" userId="e2149472-3187-4d00-b16a-a19eff6fc04a" providerId="ADAL" clId="{48C46216-9834-4125-B34B-C5760BE6DF29}" dt="2024-03-07T10:56:46.883" v="33"/>
            <ac:picMkLst>
              <pc:docMk/>
              <pc:sldMasterMk cId="154880309" sldId="2147483674"/>
              <pc:sldLayoutMk cId="3540265354" sldId="2147483687"/>
              <ac:picMk id="206" creationId="{6B3DB163-9E8B-ACB1-8B94-91FC795CB510}"/>
            </ac:picMkLst>
          </pc:picChg>
          <pc:picChg chg="mod">
            <ac:chgData name="Franziska Händschel" userId="e2149472-3187-4d00-b16a-a19eff6fc04a" providerId="ADAL" clId="{48C46216-9834-4125-B34B-C5760BE6DF29}" dt="2024-03-07T10:56:46.883" v="33"/>
            <ac:picMkLst>
              <pc:docMk/>
              <pc:sldMasterMk cId="154880309" sldId="2147483674"/>
              <pc:sldLayoutMk cId="3540265354" sldId="2147483687"/>
              <ac:picMk id="207" creationId="{3E3EC1FA-0696-DFAF-C889-2469A7E74118}"/>
            </ac:picMkLst>
          </pc:picChg>
          <pc:picChg chg="mod">
            <ac:chgData name="Franziska Händschel" userId="e2149472-3187-4d00-b16a-a19eff6fc04a" providerId="ADAL" clId="{48C46216-9834-4125-B34B-C5760BE6DF29}" dt="2024-03-07T10:56:46.883" v="33"/>
            <ac:picMkLst>
              <pc:docMk/>
              <pc:sldMasterMk cId="154880309" sldId="2147483674"/>
              <pc:sldLayoutMk cId="3540265354" sldId="2147483687"/>
              <ac:picMk id="208" creationId="{BF5C30DF-BF1A-0D06-CDD6-21BEC0A3E2DC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nen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extfeld 181">
            <a:extLst>
              <a:ext uri="{FF2B5EF4-FFF2-40B4-BE49-F238E27FC236}">
                <a16:creationId xmlns:a16="http://schemas.microsoft.com/office/drawing/2014/main" id="{ABE338E2-F39B-DBAC-9054-371DAE6A0E51}"/>
              </a:ext>
            </a:extLst>
          </p:cNvPr>
          <p:cNvSpPr txBox="1"/>
          <p:nvPr userDrawn="1"/>
        </p:nvSpPr>
        <p:spPr>
          <a:xfrm>
            <a:off x="819418" y="847586"/>
            <a:ext cx="9052978" cy="424603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de-DE" sz="2159" b="1" dirty="0">
                <a:latin typeface="Helvetica" panose="020B0604020202020204" pitchFamily="34" charset="0"/>
                <a:cs typeface="Helvetica" panose="020B0604020202020204" pitchFamily="34" charset="0"/>
              </a:rPr>
              <a:t>Sparwürfel: Innenseite</a:t>
            </a: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925F915C-A303-24E5-88AA-EA1A4F35EEC9}"/>
              </a:ext>
            </a:extLst>
          </p:cNvPr>
          <p:cNvSpPr/>
          <p:nvPr userDrawn="1"/>
        </p:nvSpPr>
        <p:spPr>
          <a:xfrm>
            <a:off x="793675" y="467767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79D3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EA-6 1/2</a:t>
            </a:r>
          </a:p>
        </p:txBody>
      </p:sp>
      <p:grpSp>
        <p:nvGrpSpPr>
          <p:cNvPr id="193" name="Gruppieren 192">
            <a:extLst>
              <a:ext uri="{FF2B5EF4-FFF2-40B4-BE49-F238E27FC236}">
                <a16:creationId xmlns:a16="http://schemas.microsoft.com/office/drawing/2014/main" id="{F25689D3-F3C2-6FD6-B505-AF9E443164B5}"/>
              </a:ext>
            </a:extLst>
          </p:cNvPr>
          <p:cNvGrpSpPr/>
          <p:nvPr userDrawn="1"/>
        </p:nvGrpSpPr>
        <p:grpSpPr>
          <a:xfrm>
            <a:off x="1432235" y="538330"/>
            <a:ext cx="7827343" cy="6483014"/>
            <a:chOff x="1485891" y="483623"/>
            <a:chExt cx="7827343" cy="6483014"/>
          </a:xfrm>
        </p:grpSpPr>
        <p:sp>
          <p:nvSpPr>
            <p:cNvPr id="4" name="Freihandform: Form 3">
              <a:extLst>
                <a:ext uri="{FF2B5EF4-FFF2-40B4-BE49-F238E27FC236}">
                  <a16:creationId xmlns:a16="http://schemas.microsoft.com/office/drawing/2014/main" id="{2322994F-B667-F28D-9FD8-2E67025D7DEB}"/>
                </a:ext>
              </a:extLst>
            </p:cNvPr>
            <p:cNvSpPr/>
            <p:nvPr userDrawn="1"/>
          </p:nvSpPr>
          <p:spPr>
            <a:xfrm>
              <a:off x="1487259" y="2336334"/>
              <a:ext cx="1851866" cy="927416"/>
            </a:xfrm>
            <a:custGeom>
              <a:avLst/>
              <a:gdLst>
                <a:gd name="connsiteX0" fmla="*/ 0 w 1851866"/>
                <a:gd name="connsiteY0" fmla="*/ 0 h 927416"/>
                <a:gd name="connsiteX1" fmla="*/ 843904 w 1851866"/>
                <a:gd name="connsiteY1" fmla="*/ 0 h 927416"/>
                <a:gd name="connsiteX2" fmla="*/ 843904 w 1851866"/>
                <a:gd name="connsiteY2" fmla="*/ 663672 h 927416"/>
                <a:gd name="connsiteX3" fmla="*/ 1021683 w 1851866"/>
                <a:gd name="connsiteY3" fmla="*/ 663672 h 927416"/>
                <a:gd name="connsiteX4" fmla="*/ 1021683 w 1851866"/>
                <a:gd name="connsiteY4" fmla="*/ 0 h 927416"/>
                <a:gd name="connsiteX5" fmla="*/ 1851866 w 1851866"/>
                <a:gd name="connsiteY5" fmla="*/ 0 h 927416"/>
                <a:gd name="connsiteX6" fmla="*/ 1851866 w 1851866"/>
                <a:gd name="connsiteY6" fmla="*/ 927416 h 927416"/>
                <a:gd name="connsiteX7" fmla="*/ 0 w 1851866"/>
                <a:gd name="connsiteY7" fmla="*/ 927416 h 927416"/>
                <a:gd name="connsiteX8" fmla="*/ 0 w 1851866"/>
                <a:gd name="connsiteY8" fmla="*/ 0 h 927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51866" h="927416">
                  <a:moveTo>
                    <a:pt x="0" y="0"/>
                  </a:moveTo>
                  <a:lnTo>
                    <a:pt x="843904" y="0"/>
                  </a:lnTo>
                  <a:lnTo>
                    <a:pt x="843904" y="663672"/>
                  </a:lnTo>
                  <a:lnTo>
                    <a:pt x="1021683" y="663672"/>
                  </a:lnTo>
                  <a:lnTo>
                    <a:pt x="1021683" y="0"/>
                  </a:lnTo>
                  <a:lnTo>
                    <a:pt x="1851866" y="0"/>
                  </a:lnTo>
                  <a:lnTo>
                    <a:pt x="1851866" y="927416"/>
                  </a:lnTo>
                  <a:lnTo>
                    <a:pt x="0" y="9274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5" name="Freihandform: Form 4">
              <a:extLst>
                <a:ext uri="{FF2B5EF4-FFF2-40B4-BE49-F238E27FC236}">
                  <a16:creationId xmlns:a16="http://schemas.microsoft.com/office/drawing/2014/main" id="{15C6356B-2C03-3EF7-DB1B-B7078C916E28}"/>
                </a:ext>
              </a:extLst>
            </p:cNvPr>
            <p:cNvSpPr/>
            <p:nvPr userDrawn="1"/>
          </p:nvSpPr>
          <p:spPr>
            <a:xfrm>
              <a:off x="5189084" y="2333159"/>
              <a:ext cx="1851866" cy="927416"/>
            </a:xfrm>
            <a:custGeom>
              <a:avLst/>
              <a:gdLst>
                <a:gd name="connsiteX0" fmla="*/ 0 w 1851866"/>
                <a:gd name="connsiteY0" fmla="*/ 0 h 927416"/>
                <a:gd name="connsiteX1" fmla="*/ 843904 w 1851866"/>
                <a:gd name="connsiteY1" fmla="*/ 0 h 927416"/>
                <a:gd name="connsiteX2" fmla="*/ 843904 w 1851866"/>
                <a:gd name="connsiteY2" fmla="*/ 663672 h 927416"/>
                <a:gd name="connsiteX3" fmla="*/ 1021683 w 1851866"/>
                <a:gd name="connsiteY3" fmla="*/ 663672 h 927416"/>
                <a:gd name="connsiteX4" fmla="*/ 1021683 w 1851866"/>
                <a:gd name="connsiteY4" fmla="*/ 0 h 927416"/>
                <a:gd name="connsiteX5" fmla="*/ 1851866 w 1851866"/>
                <a:gd name="connsiteY5" fmla="*/ 0 h 927416"/>
                <a:gd name="connsiteX6" fmla="*/ 1851866 w 1851866"/>
                <a:gd name="connsiteY6" fmla="*/ 927416 h 927416"/>
                <a:gd name="connsiteX7" fmla="*/ 0 w 1851866"/>
                <a:gd name="connsiteY7" fmla="*/ 927416 h 927416"/>
                <a:gd name="connsiteX8" fmla="*/ 0 w 1851866"/>
                <a:gd name="connsiteY8" fmla="*/ 0 h 927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51866" h="927416">
                  <a:moveTo>
                    <a:pt x="0" y="0"/>
                  </a:moveTo>
                  <a:lnTo>
                    <a:pt x="843904" y="0"/>
                  </a:lnTo>
                  <a:lnTo>
                    <a:pt x="843904" y="663672"/>
                  </a:lnTo>
                  <a:lnTo>
                    <a:pt x="1021683" y="663672"/>
                  </a:lnTo>
                  <a:lnTo>
                    <a:pt x="1021683" y="0"/>
                  </a:lnTo>
                  <a:lnTo>
                    <a:pt x="1851866" y="0"/>
                  </a:lnTo>
                  <a:lnTo>
                    <a:pt x="1851866" y="927416"/>
                  </a:lnTo>
                  <a:lnTo>
                    <a:pt x="0" y="9274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53B7B6B4-880F-8E9E-A434-811F9B4306F6}"/>
                </a:ext>
              </a:extLst>
            </p:cNvPr>
            <p:cNvSpPr/>
            <p:nvPr userDrawn="1"/>
          </p:nvSpPr>
          <p:spPr>
            <a:xfrm>
              <a:off x="1485900" y="3262904"/>
              <a:ext cx="1851866" cy="18518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DADE6E60-099C-BCA3-E034-E927CF942CC4}"/>
                </a:ext>
              </a:extLst>
            </p:cNvPr>
            <p:cNvSpPr/>
            <p:nvPr userDrawn="1"/>
          </p:nvSpPr>
          <p:spPr>
            <a:xfrm>
              <a:off x="5189634" y="3262904"/>
              <a:ext cx="1851866" cy="18518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79DC162D-BB3C-C072-C357-A9E2E07FDACE}"/>
                </a:ext>
              </a:extLst>
            </p:cNvPr>
            <p:cNvSpPr/>
            <p:nvPr userDrawn="1"/>
          </p:nvSpPr>
          <p:spPr>
            <a:xfrm>
              <a:off x="7041501" y="3262904"/>
              <a:ext cx="1851866" cy="18518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D6635EDA-6A6E-4349-F29E-7CBFE5570797}"/>
                </a:ext>
              </a:extLst>
            </p:cNvPr>
            <p:cNvSpPr/>
            <p:nvPr userDrawn="1"/>
          </p:nvSpPr>
          <p:spPr>
            <a:xfrm>
              <a:off x="3337763" y="5114771"/>
              <a:ext cx="1851866" cy="18518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0D49964E-4DD0-0053-9275-0E4B514AE966}"/>
                </a:ext>
              </a:extLst>
            </p:cNvPr>
            <p:cNvSpPr/>
            <p:nvPr userDrawn="1"/>
          </p:nvSpPr>
          <p:spPr>
            <a:xfrm>
              <a:off x="7041501" y="1410402"/>
              <a:ext cx="1851866" cy="18518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A31475D-26A6-FF22-817F-CDC92D17351D}"/>
                </a:ext>
              </a:extLst>
            </p:cNvPr>
            <p:cNvSpPr/>
            <p:nvPr userDrawn="1"/>
          </p:nvSpPr>
          <p:spPr>
            <a:xfrm>
              <a:off x="3337763" y="3262904"/>
              <a:ext cx="1851866" cy="1851866"/>
            </a:xfrm>
            <a:custGeom>
              <a:avLst/>
              <a:gdLst>
                <a:gd name="connsiteX0" fmla="*/ 0 w 2250000"/>
                <a:gd name="connsiteY0" fmla="*/ 0 h 2250000"/>
                <a:gd name="connsiteX1" fmla="*/ 691863 w 2250000"/>
                <a:gd name="connsiteY1" fmla="*/ 0 h 2250000"/>
                <a:gd name="connsiteX2" fmla="*/ 1125000 w 2250000"/>
                <a:gd name="connsiteY2" fmla="*/ 433137 h 2250000"/>
                <a:gd name="connsiteX3" fmla="*/ 1558137 w 2250000"/>
                <a:gd name="connsiteY3" fmla="*/ 0 h 2250000"/>
                <a:gd name="connsiteX4" fmla="*/ 2250000 w 2250000"/>
                <a:gd name="connsiteY4" fmla="*/ 0 h 2250000"/>
                <a:gd name="connsiteX5" fmla="*/ 2250000 w 2250000"/>
                <a:gd name="connsiteY5" fmla="*/ 2250000 h 2250000"/>
                <a:gd name="connsiteX6" fmla="*/ 0 w 2250000"/>
                <a:gd name="connsiteY6" fmla="*/ 2250000 h 2250000"/>
                <a:gd name="connsiteX7" fmla="*/ 0 w 2250000"/>
                <a:gd name="connsiteY7" fmla="*/ 0 h 225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50000" h="2250000">
                  <a:moveTo>
                    <a:pt x="0" y="0"/>
                  </a:moveTo>
                  <a:lnTo>
                    <a:pt x="691863" y="0"/>
                  </a:lnTo>
                  <a:cubicBezTo>
                    <a:pt x="691863" y="239215"/>
                    <a:pt x="885785" y="433137"/>
                    <a:pt x="1125000" y="433137"/>
                  </a:cubicBezTo>
                  <a:cubicBezTo>
                    <a:pt x="1364215" y="433137"/>
                    <a:pt x="1558137" y="239215"/>
                    <a:pt x="1558137" y="0"/>
                  </a:cubicBezTo>
                  <a:lnTo>
                    <a:pt x="2250000" y="0"/>
                  </a:lnTo>
                  <a:lnTo>
                    <a:pt x="2250000" y="2250000"/>
                  </a:lnTo>
                  <a:lnTo>
                    <a:pt x="0" y="225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12" name="Trapezoid 11">
              <a:extLst>
                <a:ext uri="{FF2B5EF4-FFF2-40B4-BE49-F238E27FC236}">
                  <a16:creationId xmlns:a16="http://schemas.microsoft.com/office/drawing/2014/main" id="{3C5B2C28-70CA-1DD6-7BA5-3DE8C5629CD3}"/>
                </a:ext>
              </a:extLst>
            </p:cNvPr>
            <p:cNvSpPr/>
            <p:nvPr userDrawn="1"/>
          </p:nvSpPr>
          <p:spPr>
            <a:xfrm rot="5400000">
              <a:off x="8177365" y="3982499"/>
              <a:ext cx="1851867" cy="419871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" name="Trapezoid 12">
              <a:extLst>
                <a:ext uri="{FF2B5EF4-FFF2-40B4-BE49-F238E27FC236}">
                  <a16:creationId xmlns:a16="http://schemas.microsoft.com/office/drawing/2014/main" id="{B89379EE-A905-0138-0DA0-5E834694333C}"/>
                </a:ext>
              </a:extLst>
            </p:cNvPr>
            <p:cNvSpPr/>
            <p:nvPr userDrawn="1"/>
          </p:nvSpPr>
          <p:spPr>
            <a:xfrm rot="10800000">
              <a:off x="7041501" y="5114771"/>
              <a:ext cx="1851867" cy="419871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Trapezoid 13">
              <a:extLst>
                <a:ext uri="{FF2B5EF4-FFF2-40B4-BE49-F238E27FC236}">
                  <a16:creationId xmlns:a16="http://schemas.microsoft.com/office/drawing/2014/main" id="{C5DB10DF-F9EA-8565-A8D2-03349A255157}"/>
                </a:ext>
              </a:extLst>
            </p:cNvPr>
            <p:cNvSpPr/>
            <p:nvPr userDrawn="1"/>
          </p:nvSpPr>
          <p:spPr>
            <a:xfrm rot="10800000">
              <a:off x="5189634" y="5114771"/>
              <a:ext cx="1851867" cy="419871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5" name="Trapezoid 14">
              <a:extLst>
                <a:ext uri="{FF2B5EF4-FFF2-40B4-BE49-F238E27FC236}">
                  <a16:creationId xmlns:a16="http://schemas.microsoft.com/office/drawing/2014/main" id="{6A262B7D-0EE3-3C28-D917-7C5C284B70CB}"/>
                </a:ext>
              </a:extLst>
            </p:cNvPr>
            <p:cNvSpPr/>
            <p:nvPr userDrawn="1"/>
          </p:nvSpPr>
          <p:spPr>
            <a:xfrm rot="10800000">
              <a:off x="1485899" y="5114772"/>
              <a:ext cx="1851867" cy="419871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D9C02E39-33FB-272F-F3D3-AE0B49C542D7}"/>
                </a:ext>
              </a:extLst>
            </p:cNvPr>
            <p:cNvSpPr/>
            <p:nvPr userDrawn="1"/>
          </p:nvSpPr>
          <p:spPr>
            <a:xfrm>
              <a:off x="7041502" y="483623"/>
              <a:ext cx="1851865" cy="925933"/>
            </a:xfrm>
            <a:custGeom>
              <a:avLst/>
              <a:gdLst>
                <a:gd name="connsiteX0" fmla="*/ 1124999 w 2249999"/>
                <a:gd name="connsiteY0" fmla="*/ 0 h 1125000"/>
                <a:gd name="connsiteX1" fmla="*/ 2249999 w 2249999"/>
                <a:gd name="connsiteY1" fmla="*/ 1125000 h 1125000"/>
                <a:gd name="connsiteX2" fmla="*/ 0 w 2249999"/>
                <a:gd name="connsiteY2" fmla="*/ 1125000 h 1125000"/>
                <a:gd name="connsiteX3" fmla="*/ 0 w 2249999"/>
                <a:gd name="connsiteY3" fmla="*/ 1124980 h 1125000"/>
                <a:gd name="connsiteX4" fmla="*/ 5807 w 2249999"/>
                <a:gd name="connsiteY4" fmla="*/ 1009975 h 1125000"/>
                <a:gd name="connsiteX5" fmla="*/ 1124999 w 2249999"/>
                <a:gd name="connsiteY5" fmla="*/ 0 h 112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9999" h="1125000">
                  <a:moveTo>
                    <a:pt x="1124999" y="0"/>
                  </a:moveTo>
                  <a:cubicBezTo>
                    <a:pt x="1746319" y="0"/>
                    <a:pt x="2249999" y="503680"/>
                    <a:pt x="2249999" y="1125000"/>
                  </a:cubicBezTo>
                  <a:lnTo>
                    <a:pt x="0" y="1125000"/>
                  </a:lnTo>
                  <a:lnTo>
                    <a:pt x="0" y="1124980"/>
                  </a:lnTo>
                  <a:lnTo>
                    <a:pt x="5807" y="1009975"/>
                  </a:lnTo>
                  <a:cubicBezTo>
                    <a:pt x="63419" y="442688"/>
                    <a:pt x="542512" y="0"/>
                    <a:pt x="112499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DBA7896E-1840-4DD6-D946-446C9DB08A1C}"/>
                </a:ext>
              </a:extLst>
            </p:cNvPr>
            <p:cNvSpPr/>
            <p:nvPr userDrawn="1"/>
          </p:nvSpPr>
          <p:spPr>
            <a:xfrm rot="10800000">
              <a:off x="7301434" y="2246598"/>
              <a:ext cx="1332000" cy="1777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412980F6-1E7C-8747-D3A9-83710C1176DA}"/>
                </a:ext>
              </a:extLst>
            </p:cNvPr>
            <p:cNvGrpSpPr/>
            <p:nvPr userDrawn="1"/>
          </p:nvGrpSpPr>
          <p:grpSpPr>
            <a:xfrm>
              <a:off x="3225531" y="3440695"/>
              <a:ext cx="228773" cy="1493123"/>
              <a:chOff x="2776894" y="3166533"/>
              <a:chExt cx="228773" cy="1493123"/>
            </a:xfrm>
            <a:solidFill>
              <a:schemeClr val="bg1"/>
            </a:solidFill>
          </p:grpSpPr>
          <p:sp>
            <p:nvSpPr>
              <p:cNvPr id="19" name="Rechteck 18">
                <a:extLst>
                  <a:ext uri="{FF2B5EF4-FFF2-40B4-BE49-F238E27FC236}">
                    <a16:creationId xmlns:a16="http://schemas.microsoft.com/office/drawing/2014/main" id="{D69E6A25-3F4D-E2D2-4BE4-01937F211E6A}"/>
                  </a:ext>
                </a:extLst>
              </p:cNvPr>
              <p:cNvSpPr/>
              <p:nvPr/>
            </p:nvSpPr>
            <p:spPr>
              <a:xfrm>
                <a:off x="2777067" y="3166533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7298A597-12F5-E460-6B8C-93E34C927B6C}"/>
                  </a:ext>
                </a:extLst>
              </p:cNvPr>
              <p:cNvSpPr/>
              <p:nvPr/>
            </p:nvSpPr>
            <p:spPr>
              <a:xfrm>
                <a:off x="2776894" y="3576819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55546F14-3345-F0D3-42CE-FDC917E10BF0}"/>
                  </a:ext>
                </a:extLst>
              </p:cNvPr>
              <p:cNvSpPr/>
              <p:nvPr/>
            </p:nvSpPr>
            <p:spPr>
              <a:xfrm>
                <a:off x="2776894" y="3990547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" name="Rechteck 21">
                <a:extLst>
                  <a:ext uri="{FF2B5EF4-FFF2-40B4-BE49-F238E27FC236}">
                    <a16:creationId xmlns:a16="http://schemas.microsoft.com/office/drawing/2014/main" id="{24A65F98-D7B8-4352-BDD1-512786B08178}"/>
                  </a:ext>
                </a:extLst>
              </p:cNvPr>
              <p:cNvSpPr/>
              <p:nvPr/>
            </p:nvSpPr>
            <p:spPr>
              <a:xfrm>
                <a:off x="2776894" y="4397189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3" name="Gruppieren 22">
              <a:extLst>
                <a:ext uri="{FF2B5EF4-FFF2-40B4-BE49-F238E27FC236}">
                  <a16:creationId xmlns:a16="http://schemas.microsoft.com/office/drawing/2014/main" id="{F2509355-198A-FD65-1439-D9D1E63E1C98}"/>
                </a:ext>
              </a:extLst>
            </p:cNvPr>
            <p:cNvGrpSpPr/>
            <p:nvPr userDrawn="1"/>
          </p:nvGrpSpPr>
          <p:grpSpPr>
            <a:xfrm>
              <a:off x="5072915" y="3440695"/>
              <a:ext cx="228773" cy="1493123"/>
              <a:chOff x="2776894" y="3166533"/>
              <a:chExt cx="228773" cy="1493123"/>
            </a:xfrm>
            <a:solidFill>
              <a:schemeClr val="bg1"/>
            </a:solidFill>
          </p:grpSpPr>
          <p:sp>
            <p:nvSpPr>
              <p:cNvPr id="24" name="Rechteck 23">
                <a:extLst>
                  <a:ext uri="{FF2B5EF4-FFF2-40B4-BE49-F238E27FC236}">
                    <a16:creationId xmlns:a16="http://schemas.microsoft.com/office/drawing/2014/main" id="{6F15A8EC-CF4E-8120-7414-2EE5FC4B9220}"/>
                  </a:ext>
                </a:extLst>
              </p:cNvPr>
              <p:cNvSpPr/>
              <p:nvPr/>
            </p:nvSpPr>
            <p:spPr>
              <a:xfrm>
                <a:off x="2777067" y="3166533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" name="Rechteck 24">
                <a:extLst>
                  <a:ext uri="{FF2B5EF4-FFF2-40B4-BE49-F238E27FC236}">
                    <a16:creationId xmlns:a16="http://schemas.microsoft.com/office/drawing/2014/main" id="{0CFCEF39-1020-2AC7-4548-56DE86C39C39}"/>
                  </a:ext>
                </a:extLst>
              </p:cNvPr>
              <p:cNvSpPr/>
              <p:nvPr/>
            </p:nvSpPr>
            <p:spPr>
              <a:xfrm>
                <a:off x="2776894" y="3576819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" name="Rechteck 25">
                <a:extLst>
                  <a:ext uri="{FF2B5EF4-FFF2-40B4-BE49-F238E27FC236}">
                    <a16:creationId xmlns:a16="http://schemas.microsoft.com/office/drawing/2014/main" id="{96E7468E-82B2-7016-A013-BE843D93FF3C}"/>
                  </a:ext>
                </a:extLst>
              </p:cNvPr>
              <p:cNvSpPr/>
              <p:nvPr/>
            </p:nvSpPr>
            <p:spPr>
              <a:xfrm>
                <a:off x="2776894" y="3990547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" name="Rechteck 26">
                <a:extLst>
                  <a:ext uri="{FF2B5EF4-FFF2-40B4-BE49-F238E27FC236}">
                    <a16:creationId xmlns:a16="http://schemas.microsoft.com/office/drawing/2014/main" id="{6EACD041-D9EF-BCA4-12C8-49A91A490B97}"/>
                  </a:ext>
                </a:extLst>
              </p:cNvPr>
              <p:cNvSpPr/>
              <p:nvPr/>
            </p:nvSpPr>
            <p:spPr>
              <a:xfrm>
                <a:off x="2776894" y="4397189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8" name="Gruppieren 27">
              <a:extLst>
                <a:ext uri="{FF2B5EF4-FFF2-40B4-BE49-F238E27FC236}">
                  <a16:creationId xmlns:a16="http://schemas.microsoft.com/office/drawing/2014/main" id="{ECCA6B55-AA81-7317-8DFC-6EAE4DAC7F79}"/>
                </a:ext>
              </a:extLst>
            </p:cNvPr>
            <p:cNvGrpSpPr/>
            <p:nvPr userDrawn="1"/>
          </p:nvGrpSpPr>
          <p:grpSpPr>
            <a:xfrm>
              <a:off x="6927109" y="3446183"/>
              <a:ext cx="228773" cy="1493123"/>
              <a:chOff x="2776894" y="3166533"/>
              <a:chExt cx="228773" cy="1493123"/>
            </a:xfrm>
            <a:solidFill>
              <a:schemeClr val="bg1"/>
            </a:solidFill>
          </p:grpSpPr>
          <p:sp>
            <p:nvSpPr>
              <p:cNvPr id="29" name="Rechteck 28">
                <a:extLst>
                  <a:ext uri="{FF2B5EF4-FFF2-40B4-BE49-F238E27FC236}">
                    <a16:creationId xmlns:a16="http://schemas.microsoft.com/office/drawing/2014/main" id="{E1EAF833-A8F9-4860-163F-7287A45C3C69}"/>
                  </a:ext>
                </a:extLst>
              </p:cNvPr>
              <p:cNvSpPr/>
              <p:nvPr/>
            </p:nvSpPr>
            <p:spPr>
              <a:xfrm>
                <a:off x="2777067" y="3166533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" name="Rechteck 29">
                <a:extLst>
                  <a:ext uri="{FF2B5EF4-FFF2-40B4-BE49-F238E27FC236}">
                    <a16:creationId xmlns:a16="http://schemas.microsoft.com/office/drawing/2014/main" id="{41AB1C29-9333-5701-A8B9-A8DB72E7C496}"/>
                  </a:ext>
                </a:extLst>
              </p:cNvPr>
              <p:cNvSpPr/>
              <p:nvPr/>
            </p:nvSpPr>
            <p:spPr>
              <a:xfrm>
                <a:off x="2776894" y="3576819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" name="Rechteck 30">
                <a:extLst>
                  <a:ext uri="{FF2B5EF4-FFF2-40B4-BE49-F238E27FC236}">
                    <a16:creationId xmlns:a16="http://schemas.microsoft.com/office/drawing/2014/main" id="{BCFD0558-524C-8818-EF0A-C957377B2E0F}"/>
                  </a:ext>
                </a:extLst>
              </p:cNvPr>
              <p:cNvSpPr/>
              <p:nvPr/>
            </p:nvSpPr>
            <p:spPr>
              <a:xfrm>
                <a:off x="2776894" y="3990547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" name="Rechteck 31">
                <a:extLst>
                  <a:ext uri="{FF2B5EF4-FFF2-40B4-BE49-F238E27FC236}">
                    <a16:creationId xmlns:a16="http://schemas.microsoft.com/office/drawing/2014/main" id="{541E5112-BBF4-98E5-14B6-B8134CB2C2E3}"/>
                  </a:ext>
                </a:extLst>
              </p:cNvPr>
              <p:cNvSpPr/>
              <p:nvPr/>
            </p:nvSpPr>
            <p:spPr>
              <a:xfrm>
                <a:off x="2776894" y="4397189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6F8A5CE3-CD2C-2628-7243-9323A092CE36}"/>
                </a:ext>
              </a:extLst>
            </p:cNvPr>
            <p:cNvGrpSpPr/>
            <p:nvPr userDrawn="1"/>
          </p:nvGrpSpPr>
          <p:grpSpPr>
            <a:xfrm>
              <a:off x="8779897" y="3444075"/>
              <a:ext cx="228773" cy="1493123"/>
              <a:chOff x="2776894" y="3166533"/>
              <a:chExt cx="228773" cy="1493123"/>
            </a:xfrm>
            <a:solidFill>
              <a:schemeClr val="bg1"/>
            </a:solidFill>
          </p:grpSpPr>
          <p:sp>
            <p:nvSpPr>
              <p:cNvPr id="34" name="Rechteck 33">
                <a:extLst>
                  <a:ext uri="{FF2B5EF4-FFF2-40B4-BE49-F238E27FC236}">
                    <a16:creationId xmlns:a16="http://schemas.microsoft.com/office/drawing/2014/main" id="{D5B25B44-0AF2-F5EC-2FE6-D72110067263}"/>
                  </a:ext>
                </a:extLst>
              </p:cNvPr>
              <p:cNvSpPr/>
              <p:nvPr/>
            </p:nvSpPr>
            <p:spPr>
              <a:xfrm>
                <a:off x="2777067" y="3166533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" name="Rechteck 34">
                <a:extLst>
                  <a:ext uri="{FF2B5EF4-FFF2-40B4-BE49-F238E27FC236}">
                    <a16:creationId xmlns:a16="http://schemas.microsoft.com/office/drawing/2014/main" id="{FFD6925C-0236-B81E-16B8-70E74F662268}"/>
                  </a:ext>
                </a:extLst>
              </p:cNvPr>
              <p:cNvSpPr/>
              <p:nvPr/>
            </p:nvSpPr>
            <p:spPr>
              <a:xfrm>
                <a:off x="2776894" y="3576819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" name="Rechteck 35">
                <a:extLst>
                  <a:ext uri="{FF2B5EF4-FFF2-40B4-BE49-F238E27FC236}">
                    <a16:creationId xmlns:a16="http://schemas.microsoft.com/office/drawing/2014/main" id="{DA158436-0882-446F-26C8-8F914011BCEF}"/>
                  </a:ext>
                </a:extLst>
              </p:cNvPr>
              <p:cNvSpPr/>
              <p:nvPr/>
            </p:nvSpPr>
            <p:spPr>
              <a:xfrm>
                <a:off x="2776894" y="3990547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7" name="Rechteck 36">
                <a:extLst>
                  <a:ext uri="{FF2B5EF4-FFF2-40B4-BE49-F238E27FC236}">
                    <a16:creationId xmlns:a16="http://schemas.microsoft.com/office/drawing/2014/main" id="{3E92D973-BFF5-F649-2882-7E041F0B35F3}"/>
                  </a:ext>
                </a:extLst>
              </p:cNvPr>
              <p:cNvSpPr/>
              <p:nvPr/>
            </p:nvSpPr>
            <p:spPr>
              <a:xfrm>
                <a:off x="2776894" y="4397189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8" name="Gruppieren 37">
              <a:extLst>
                <a:ext uri="{FF2B5EF4-FFF2-40B4-BE49-F238E27FC236}">
                  <a16:creationId xmlns:a16="http://schemas.microsoft.com/office/drawing/2014/main" id="{3CC685B2-B80F-FC1B-9277-E29DA3AD7D70}"/>
                </a:ext>
              </a:extLst>
            </p:cNvPr>
            <p:cNvGrpSpPr/>
            <p:nvPr userDrawn="1"/>
          </p:nvGrpSpPr>
          <p:grpSpPr>
            <a:xfrm rot="5400000">
              <a:off x="7853043" y="4374079"/>
              <a:ext cx="228773" cy="1493123"/>
              <a:chOff x="2776894" y="3166533"/>
              <a:chExt cx="228773" cy="1493123"/>
            </a:xfrm>
            <a:solidFill>
              <a:schemeClr val="bg1"/>
            </a:solidFill>
          </p:grpSpPr>
          <p:sp>
            <p:nvSpPr>
              <p:cNvPr id="39" name="Rechteck 38">
                <a:extLst>
                  <a:ext uri="{FF2B5EF4-FFF2-40B4-BE49-F238E27FC236}">
                    <a16:creationId xmlns:a16="http://schemas.microsoft.com/office/drawing/2014/main" id="{ACF84DCE-2C82-A9FD-ED2B-7CB271C39A15}"/>
                  </a:ext>
                </a:extLst>
              </p:cNvPr>
              <p:cNvSpPr/>
              <p:nvPr/>
            </p:nvSpPr>
            <p:spPr>
              <a:xfrm>
                <a:off x="2777067" y="3166533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0" name="Rechteck 39">
                <a:extLst>
                  <a:ext uri="{FF2B5EF4-FFF2-40B4-BE49-F238E27FC236}">
                    <a16:creationId xmlns:a16="http://schemas.microsoft.com/office/drawing/2014/main" id="{ECB554CB-C844-84B3-E1A6-6F22EC0F83F4}"/>
                  </a:ext>
                </a:extLst>
              </p:cNvPr>
              <p:cNvSpPr/>
              <p:nvPr/>
            </p:nvSpPr>
            <p:spPr>
              <a:xfrm>
                <a:off x="2776894" y="3576819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1" name="Rechteck 40">
                <a:extLst>
                  <a:ext uri="{FF2B5EF4-FFF2-40B4-BE49-F238E27FC236}">
                    <a16:creationId xmlns:a16="http://schemas.microsoft.com/office/drawing/2014/main" id="{A67D6556-A12A-4FDD-74BA-FB65D24EF191}"/>
                  </a:ext>
                </a:extLst>
              </p:cNvPr>
              <p:cNvSpPr/>
              <p:nvPr/>
            </p:nvSpPr>
            <p:spPr>
              <a:xfrm>
                <a:off x="2776894" y="3990547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2" name="Rechteck 41">
                <a:extLst>
                  <a:ext uri="{FF2B5EF4-FFF2-40B4-BE49-F238E27FC236}">
                    <a16:creationId xmlns:a16="http://schemas.microsoft.com/office/drawing/2014/main" id="{E9DF7737-31BB-D2B8-80DD-9C056E0189B7}"/>
                  </a:ext>
                </a:extLst>
              </p:cNvPr>
              <p:cNvSpPr/>
              <p:nvPr/>
            </p:nvSpPr>
            <p:spPr>
              <a:xfrm>
                <a:off x="2776894" y="4397189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3" name="Gruppieren 42">
              <a:extLst>
                <a:ext uri="{FF2B5EF4-FFF2-40B4-BE49-F238E27FC236}">
                  <a16:creationId xmlns:a16="http://schemas.microsoft.com/office/drawing/2014/main" id="{F26B44F3-40B4-12F5-23CE-B766CBEB0737}"/>
                </a:ext>
              </a:extLst>
            </p:cNvPr>
            <p:cNvGrpSpPr/>
            <p:nvPr userDrawn="1"/>
          </p:nvGrpSpPr>
          <p:grpSpPr>
            <a:xfrm rot="5400000">
              <a:off x="7833587" y="2524057"/>
              <a:ext cx="228773" cy="1493123"/>
              <a:chOff x="2776894" y="3166533"/>
              <a:chExt cx="228773" cy="1493123"/>
            </a:xfrm>
            <a:solidFill>
              <a:schemeClr val="bg1"/>
            </a:solidFill>
          </p:grpSpPr>
          <p:sp>
            <p:nvSpPr>
              <p:cNvPr id="44" name="Rechteck 43">
                <a:extLst>
                  <a:ext uri="{FF2B5EF4-FFF2-40B4-BE49-F238E27FC236}">
                    <a16:creationId xmlns:a16="http://schemas.microsoft.com/office/drawing/2014/main" id="{E4FC34AD-FF16-46E4-8C40-4506B4980CA8}"/>
                  </a:ext>
                </a:extLst>
              </p:cNvPr>
              <p:cNvSpPr/>
              <p:nvPr/>
            </p:nvSpPr>
            <p:spPr>
              <a:xfrm>
                <a:off x="2777067" y="3166533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Rechteck 44">
                <a:extLst>
                  <a:ext uri="{FF2B5EF4-FFF2-40B4-BE49-F238E27FC236}">
                    <a16:creationId xmlns:a16="http://schemas.microsoft.com/office/drawing/2014/main" id="{709A04AE-37F5-0CAE-4891-EAEB38568609}"/>
                  </a:ext>
                </a:extLst>
              </p:cNvPr>
              <p:cNvSpPr/>
              <p:nvPr/>
            </p:nvSpPr>
            <p:spPr>
              <a:xfrm>
                <a:off x="2776894" y="3576819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Rechteck 45">
                <a:extLst>
                  <a:ext uri="{FF2B5EF4-FFF2-40B4-BE49-F238E27FC236}">
                    <a16:creationId xmlns:a16="http://schemas.microsoft.com/office/drawing/2014/main" id="{6CA7CFBD-6C48-3C17-D3D6-8FDAA2F1904A}"/>
                  </a:ext>
                </a:extLst>
              </p:cNvPr>
              <p:cNvSpPr/>
              <p:nvPr/>
            </p:nvSpPr>
            <p:spPr>
              <a:xfrm>
                <a:off x="2776894" y="3990547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Rechteck 46">
                <a:extLst>
                  <a:ext uri="{FF2B5EF4-FFF2-40B4-BE49-F238E27FC236}">
                    <a16:creationId xmlns:a16="http://schemas.microsoft.com/office/drawing/2014/main" id="{B10621C9-A0D8-073A-A11D-AFFDF9B482D6}"/>
                  </a:ext>
                </a:extLst>
              </p:cNvPr>
              <p:cNvSpPr/>
              <p:nvPr/>
            </p:nvSpPr>
            <p:spPr>
              <a:xfrm>
                <a:off x="2776894" y="4397189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8" name="Gruppieren 47">
              <a:extLst>
                <a:ext uri="{FF2B5EF4-FFF2-40B4-BE49-F238E27FC236}">
                  <a16:creationId xmlns:a16="http://schemas.microsoft.com/office/drawing/2014/main" id="{7A5DFDE4-2CEC-ADAF-61C2-1AEEA2F5265C}"/>
                </a:ext>
              </a:extLst>
            </p:cNvPr>
            <p:cNvGrpSpPr/>
            <p:nvPr userDrawn="1"/>
          </p:nvGrpSpPr>
          <p:grpSpPr>
            <a:xfrm rot="5400000">
              <a:off x="7833587" y="653800"/>
              <a:ext cx="228773" cy="1493123"/>
              <a:chOff x="2776894" y="3166533"/>
              <a:chExt cx="228773" cy="1493123"/>
            </a:xfrm>
            <a:solidFill>
              <a:schemeClr val="bg1"/>
            </a:solidFill>
          </p:grpSpPr>
          <p:sp>
            <p:nvSpPr>
              <p:cNvPr id="49" name="Rechteck 48">
                <a:extLst>
                  <a:ext uri="{FF2B5EF4-FFF2-40B4-BE49-F238E27FC236}">
                    <a16:creationId xmlns:a16="http://schemas.microsoft.com/office/drawing/2014/main" id="{06BB8C22-8641-F9F0-3BB2-CE9AE306CFD6}"/>
                  </a:ext>
                </a:extLst>
              </p:cNvPr>
              <p:cNvSpPr/>
              <p:nvPr/>
            </p:nvSpPr>
            <p:spPr>
              <a:xfrm>
                <a:off x="2777067" y="3166533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0" name="Rechteck 49">
                <a:extLst>
                  <a:ext uri="{FF2B5EF4-FFF2-40B4-BE49-F238E27FC236}">
                    <a16:creationId xmlns:a16="http://schemas.microsoft.com/office/drawing/2014/main" id="{7DFE340F-C824-FF42-D521-E32779BB0EE9}"/>
                  </a:ext>
                </a:extLst>
              </p:cNvPr>
              <p:cNvSpPr/>
              <p:nvPr/>
            </p:nvSpPr>
            <p:spPr>
              <a:xfrm>
                <a:off x="2776894" y="3576819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1" name="Rechteck 50">
                <a:extLst>
                  <a:ext uri="{FF2B5EF4-FFF2-40B4-BE49-F238E27FC236}">
                    <a16:creationId xmlns:a16="http://schemas.microsoft.com/office/drawing/2014/main" id="{0C2ACC56-7EB8-4ECD-A64E-08681B62F393}"/>
                  </a:ext>
                </a:extLst>
              </p:cNvPr>
              <p:cNvSpPr/>
              <p:nvPr/>
            </p:nvSpPr>
            <p:spPr>
              <a:xfrm>
                <a:off x="2776894" y="3990547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2" name="Rechteck 51">
                <a:extLst>
                  <a:ext uri="{FF2B5EF4-FFF2-40B4-BE49-F238E27FC236}">
                    <a16:creationId xmlns:a16="http://schemas.microsoft.com/office/drawing/2014/main" id="{5F2F5A35-B3FD-74B9-6B67-78DE17D181FF}"/>
                  </a:ext>
                </a:extLst>
              </p:cNvPr>
              <p:cNvSpPr/>
              <p:nvPr/>
            </p:nvSpPr>
            <p:spPr>
              <a:xfrm>
                <a:off x="2776894" y="4397189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53" name="Gruppieren 52">
              <a:extLst>
                <a:ext uri="{FF2B5EF4-FFF2-40B4-BE49-F238E27FC236}">
                  <a16:creationId xmlns:a16="http://schemas.microsoft.com/office/drawing/2014/main" id="{CA0C5345-F2B5-4FA7-B47D-EFF1AC186A57}"/>
                </a:ext>
              </a:extLst>
            </p:cNvPr>
            <p:cNvGrpSpPr/>
            <p:nvPr userDrawn="1"/>
          </p:nvGrpSpPr>
          <p:grpSpPr>
            <a:xfrm rot="5400000">
              <a:off x="6002977" y="2513178"/>
              <a:ext cx="228773" cy="1493123"/>
              <a:chOff x="2776894" y="3166533"/>
              <a:chExt cx="228773" cy="1493123"/>
            </a:xfrm>
            <a:solidFill>
              <a:schemeClr val="bg1"/>
            </a:solidFill>
          </p:grpSpPr>
          <p:sp>
            <p:nvSpPr>
              <p:cNvPr id="54" name="Rechteck 53">
                <a:extLst>
                  <a:ext uri="{FF2B5EF4-FFF2-40B4-BE49-F238E27FC236}">
                    <a16:creationId xmlns:a16="http://schemas.microsoft.com/office/drawing/2014/main" id="{BCBE02BD-166C-145B-E871-D00E3AEF884F}"/>
                  </a:ext>
                </a:extLst>
              </p:cNvPr>
              <p:cNvSpPr/>
              <p:nvPr/>
            </p:nvSpPr>
            <p:spPr>
              <a:xfrm>
                <a:off x="2777067" y="3166533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5" name="Rechteck 54">
                <a:extLst>
                  <a:ext uri="{FF2B5EF4-FFF2-40B4-BE49-F238E27FC236}">
                    <a16:creationId xmlns:a16="http://schemas.microsoft.com/office/drawing/2014/main" id="{D384B315-63F3-CB79-01B2-1142690CB701}"/>
                  </a:ext>
                </a:extLst>
              </p:cNvPr>
              <p:cNvSpPr/>
              <p:nvPr/>
            </p:nvSpPr>
            <p:spPr>
              <a:xfrm>
                <a:off x="2776894" y="3576819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6" name="Rechteck 55">
                <a:extLst>
                  <a:ext uri="{FF2B5EF4-FFF2-40B4-BE49-F238E27FC236}">
                    <a16:creationId xmlns:a16="http://schemas.microsoft.com/office/drawing/2014/main" id="{E655A7DE-6029-73F7-A389-B80FBBC9E1F2}"/>
                  </a:ext>
                </a:extLst>
              </p:cNvPr>
              <p:cNvSpPr/>
              <p:nvPr/>
            </p:nvSpPr>
            <p:spPr>
              <a:xfrm>
                <a:off x="2776894" y="3990547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7" name="Rechteck 56">
                <a:extLst>
                  <a:ext uri="{FF2B5EF4-FFF2-40B4-BE49-F238E27FC236}">
                    <a16:creationId xmlns:a16="http://schemas.microsoft.com/office/drawing/2014/main" id="{CD7219A9-20CE-EC0B-AE44-08836DA7620A}"/>
                  </a:ext>
                </a:extLst>
              </p:cNvPr>
              <p:cNvSpPr/>
              <p:nvPr/>
            </p:nvSpPr>
            <p:spPr>
              <a:xfrm>
                <a:off x="2776894" y="4397189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58" name="Gruppieren 57">
              <a:extLst>
                <a:ext uri="{FF2B5EF4-FFF2-40B4-BE49-F238E27FC236}">
                  <a16:creationId xmlns:a16="http://schemas.microsoft.com/office/drawing/2014/main" id="{F5386917-317A-E545-EE83-5FBFCCE97790}"/>
                </a:ext>
              </a:extLst>
            </p:cNvPr>
            <p:cNvGrpSpPr/>
            <p:nvPr userDrawn="1"/>
          </p:nvGrpSpPr>
          <p:grpSpPr>
            <a:xfrm rot="5400000">
              <a:off x="6002532" y="4369258"/>
              <a:ext cx="228773" cy="1493123"/>
              <a:chOff x="2776894" y="3166533"/>
              <a:chExt cx="228773" cy="1493123"/>
            </a:xfrm>
            <a:solidFill>
              <a:schemeClr val="bg1"/>
            </a:solidFill>
          </p:grpSpPr>
          <p:sp>
            <p:nvSpPr>
              <p:cNvPr id="59" name="Rechteck 58">
                <a:extLst>
                  <a:ext uri="{FF2B5EF4-FFF2-40B4-BE49-F238E27FC236}">
                    <a16:creationId xmlns:a16="http://schemas.microsoft.com/office/drawing/2014/main" id="{A625F99C-32C8-A89D-10C7-27E8EA71798D}"/>
                  </a:ext>
                </a:extLst>
              </p:cNvPr>
              <p:cNvSpPr/>
              <p:nvPr/>
            </p:nvSpPr>
            <p:spPr>
              <a:xfrm>
                <a:off x="2777067" y="3166533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Rechteck 59">
                <a:extLst>
                  <a:ext uri="{FF2B5EF4-FFF2-40B4-BE49-F238E27FC236}">
                    <a16:creationId xmlns:a16="http://schemas.microsoft.com/office/drawing/2014/main" id="{BF066C04-BDEC-8A43-71A2-80ACA7123CC6}"/>
                  </a:ext>
                </a:extLst>
              </p:cNvPr>
              <p:cNvSpPr/>
              <p:nvPr/>
            </p:nvSpPr>
            <p:spPr>
              <a:xfrm>
                <a:off x="2776894" y="3576819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1" name="Rechteck 60">
                <a:extLst>
                  <a:ext uri="{FF2B5EF4-FFF2-40B4-BE49-F238E27FC236}">
                    <a16:creationId xmlns:a16="http://schemas.microsoft.com/office/drawing/2014/main" id="{6AEB8BB3-4269-3B0D-E15F-72A4BB7F11FC}"/>
                  </a:ext>
                </a:extLst>
              </p:cNvPr>
              <p:cNvSpPr/>
              <p:nvPr/>
            </p:nvSpPr>
            <p:spPr>
              <a:xfrm>
                <a:off x="2776894" y="3990547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2" name="Rechteck 61">
                <a:extLst>
                  <a:ext uri="{FF2B5EF4-FFF2-40B4-BE49-F238E27FC236}">
                    <a16:creationId xmlns:a16="http://schemas.microsoft.com/office/drawing/2014/main" id="{3BCF432C-AF9A-E03B-EE53-EAD16870D6CC}"/>
                  </a:ext>
                </a:extLst>
              </p:cNvPr>
              <p:cNvSpPr/>
              <p:nvPr/>
            </p:nvSpPr>
            <p:spPr>
              <a:xfrm>
                <a:off x="2776894" y="4397189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63" name="Gruppieren 62">
              <a:extLst>
                <a:ext uri="{FF2B5EF4-FFF2-40B4-BE49-F238E27FC236}">
                  <a16:creationId xmlns:a16="http://schemas.microsoft.com/office/drawing/2014/main" id="{A18602F8-0A6B-30DD-86D4-C9BC3BEB41ED}"/>
                </a:ext>
              </a:extLst>
            </p:cNvPr>
            <p:cNvGrpSpPr/>
            <p:nvPr userDrawn="1"/>
          </p:nvGrpSpPr>
          <p:grpSpPr>
            <a:xfrm rot="5400000">
              <a:off x="4114115" y="4364869"/>
              <a:ext cx="228773" cy="1493123"/>
              <a:chOff x="2776894" y="3166533"/>
              <a:chExt cx="228773" cy="1493123"/>
            </a:xfrm>
            <a:solidFill>
              <a:schemeClr val="bg1"/>
            </a:solidFill>
          </p:grpSpPr>
          <p:sp>
            <p:nvSpPr>
              <p:cNvPr id="64" name="Rechteck 63">
                <a:extLst>
                  <a:ext uri="{FF2B5EF4-FFF2-40B4-BE49-F238E27FC236}">
                    <a16:creationId xmlns:a16="http://schemas.microsoft.com/office/drawing/2014/main" id="{0AABD531-AD14-C030-9884-78D1A470DB42}"/>
                  </a:ext>
                </a:extLst>
              </p:cNvPr>
              <p:cNvSpPr/>
              <p:nvPr/>
            </p:nvSpPr>
            <p:spPr>
              <a:xfrm>
                <a:off x="2777067" y="3166533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5" name="Rechteck 64">
                <a:extLst>
                  <a:ext uri="{FF2B5EF4-FFF2-40B4-BE49-F238E27FC236}">
                    <a16:creationId xmlns:a16="http://schemas.microsoft.com/office/drawing/2014/main" id="{5BD31741-96BB-5DE7-5419-BBC4F0E08325}"/>
                  </a:ext>
                </a:extLst>
              </p:cNvPr>
              <p:cNvSpPr/>
              <p:nvPr/>
            </p:nvSpPr>
            <p:spPr>
              <a:xfrm>
                <a:off x="2776894" y="3576819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6" name="Rechteck 65">
                <a:extLst>
                  <a:ext uri="{FF2B5EF4-FFF2-40B4-BE49-F238E27FC236}">
                    <a16:creationId xmlns:a16="http://schemas.microsoft.com/office/drawing/2014/main" id="{523547CC-5A82-268D-D6DA-643895031A6B}"/>
                  </a:ext>
                </a:extLst>
              </p:cNvPr>
              <p:cNvSpPr/>
              <p:nvPr/>
            </p:nvSpPr>
            <p:spPr>
              <a:xfrm>
                <a:off x="2776894" y="3990547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7" name="Rechteck 66">
                <a:extLst>
                  <a:ext uri="{FF2B5EF4-FFF2-40B4-BE49-F238E27FC236}">
                    <a16:creationId xmlns:a16="http://schemas.microsoft.com/office/drawing/2014/main" id="{8E9BD712-61C0-CEB3-1E46-B4FE658A881D}"/>
                  </a:ext>
                </a:extLst>
              </p:cNvPr>
              <p:cNvSpPr/>
              <p:nvPr/>
            </p:nvSpPr>
            <p:spPr>
              <a:xfrm>
                <a:off x="2776894" y="4397189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68" name="Gruppieren 67">
              <a:extLst>
                <a:ext uri="{FF2B5EF4-FFF2-40B4-BE49-F238E27FC236}">
                  <a16:creationId xmlns:a16="http://schemas.microsoft.com/office/drawing/2014/main" id="{F6238BBD-2A9B-99D5-2630-B51DCDADCB59}"/>
                </a:ext>
              </a:extLst>
            </p:cNvPr>
            <p:cNvGrpSpPr/>
            <p:nvPr userDrawn="1"/>
          </p:nvGrpSpPr>
          <p:grpSpPr>
            <a:xfrm rot="5400000">
              <a:off x="2297446" y="4381262"/>
              <a:ext cx="228773" cy="1493123"/>
              <a:chOff x="2776894" y="3166533"/>
              <a:chExt cx="228773" cy="1493123"/>
            </a:xfrm>
            <a:solidFill>
              <a:schemeClr val="bg1"/>
            </a:solidFill>
          </p:grpSpPr>
          <p:sp>
            <p:nvSpPr>
              <p:cNvPr id="69" name="Rechteck 68">
                <a:extLst>
                  <a:ext uri="{FF2B5EF4-FFF2-40B4-BE49-F238E27FC236}">
                    <a16:creationId xmlns:a16="http://schemas.microsoft.com/office/drawing/2014/main" id="{A62A2005-E90E-CE06-DF06-CE1C2B5480D0}"/>
                  </a:ext>
                </a:extLst>
              </p:cNvPr>
              <p:cNvSpPr/>
              <p:nvPr/>
            </p:nvSpPr>
            <p:spPr>
              <a:xfrm>
                <a:off x="2777067" y="3166533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0" name="Rechteck 69">
                <a:extLst>
                  <a:ext uri="{FF2B5EF4-FFF2-40B4-BE49-F238E27FC236}">
                    <a16:creationId xmlns:a16="http://schemas.microsoft.com/office/drawing/2014/main" id="{08A75FE5-007D-B345-09EB-B5C8F8362F30}"/>
                  </a:ext>
                </a:extLst>
              </p:cNvPr>
              <p:cNvSpPr/>
              <p:nvPr/>
            </p:nvSpPr>
            <p:spPr>
              <a:xfrm>
                <a:off x="2776894" y="3576819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1" name="Rechteck 70">
                <a:extLst>
                  <a:ext uri="{FF2B5EF4-FFF2-40B4-BE49-F238E27FC236}">
                    <a16:creationId xmlns:a16="http://schemas.microsoft.com/office/drawing/2014/main" id="{C2D04F75-BCB2-0561-8942-28B75CDC6681}"/>
                  </a:ext>
                </a:extLst>
              </p:cNvPr>
              <p:cNvSpPr/>
              <p:nvPr/>
            </p:nvSpPr>
            <p:spPr>
              <a:xfrm>
                <a:off x="2776894" y="3990547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2" name="Rechteck 71">
                <a:extLst>
                  <a:ext uri="{FF2B5EF4-FFF2-40B4-BE49-F238E27FC236}">
                    <a16:creationId xmlns:a16="http://schemas.microsoft.com/office/drawing/2014/main" id="{6425BA4E-AB63-86DA-0469-3C3122F34099}"/>
                  </a:ext>
                </a:extLst>
              </p:cNvPr>
              <p:cNvSpPr/>
              <p:nvPr/>
            </p:nvSpPr>
            <p:spPr>
              <a:xfrm>
                <a:off x="2776894" y="4397189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73" name="Gruppieren 72">
              <a:extLst>
                <a:ext uri="{FF2B5EF4-FFF2-40B4-BE49-F238E27FC236}">
                  <a16:creationId xmlns:a16="http://schemas.microsoft.com/office/drawing/2014/main" id="{F6E1C469-7A96-41BA-4586-A47686617974}"/>
                </a:ext>
              </a:extLst>
            </p:cNvPr>
            <p:cNvGrpSpPr/>
            <p:nvPr userDrawn="1"/>
          </p:nvGrpSpPr>
          <p:grpSpPr>
            <a:xfrm rot="5400000">
              <a:off x="2316895" y="2512899"/>
              <a:ext cx="228773" cy="1493123"/>
              <a:chOff x="2776894" y="3166533"/>
              <a:chExt cx="228773" cy="1493123"/>
            </a:xfrm>
            <a:solidFill>
              <a:schemeClr val="bg1"/>
            </a:solidFill>
          </p:grpSpPr>
          <p:sp>
            <p:nvSpPr>
              <p:cNvPr id="74" name="Rechteck 73">
                <a:extLst>
                  <a:ext uri="{FF2B5EF4-FFF2-40B4-BE49-F238E27FC236}">
                    <a16:creationId xmlns:a16="http://schemas.microsoft.com/office/drawing/2014/main" id="{5E499413-F2DA-56DB-9A85-8D98B88FB33E}"/>
                  </a:ext>
                </a:extLst>
              </p:cNvPr>
              <p:cNvSpPr/>
              <p:nvPr/>
            </p:nvSpPr>
            <p:spPr>
              <a:xfrm>
                <a:off x="2777067" y="3166533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5" name="Rechteck 74">
                <a:extLst>
                  <a:ext uri="{FF2B5EF4-FFF2-40B4-BE49-F238E27FC236}">
                    <a16:creationId xmlns:a16="http://schemas.microsoft.com/office/drawing/2014/main" id="{2DC93601-61CA-5048-D441-B41D071EE190}"/>
                  </a:ext>
                </a:extLst>
              </p:cNvPr>
              <p:cNvSpPr/>
              <p:nvPr/>
            </p:nvSpPr>
            <p:spPr>
              <a:xfrm>
                <a:off x="2776894" y="3576819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6" name="Rechteck 75">
                <a:extLst>
                  <a:ext uri="{FF2B5EF4-FFF2-40B4-BE49-F238E27FC236}">
                    <a16:creationId xmlns:a16="http://schemas.microsoft.com/office/drawing/2014/main" id="{0C6145CB-8DB2-F567-4D68-7E632D123870}"/>
                  </a:ext>
                </a:extLst>
              </p:cNvPr>
              <p:cNvSpPr/>
              <p:nvPr/>
            </p:nvSpPr>
            <p:spPr>
              <a:xfrm>
                <a:off x="2776894" y="3990547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7" name="Rechteck 76">
                <a:extLst>
                  <a:ext uri="{FF2B5EF4-FFF2-40B4-BE49-F238E27FC236}">
                    <a16:creationId xmlns:a16="http://schemas.microsoft.com/office/drawing/2014/main" id="{5F816E00-A156-D9BE-0171-7422DBE49DB5}"/>
                  </a:ext>
                </a:extLst>
              </p:cNvPr>
              <p:cNvSpPr/>
              <p:nvPr/>
            </p:nvSpPr>
            <p:spPr>
              <a:xfrm>
                <a:off x="2776894" y="4397189"/>
                <a:ext cx="228600" cy="2624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78" name="Freihandform: Form 77">
              <a:extLst>
                <a:ext uri="{FF2B5EF4-FFF2-40B4-BE49-F238E27FC236}">
                  <a16:creationId xmlns:a16="http://schemas.microsoft.com/office/drawing/2014/main" id="{6E494038-AEA1-74C5-CD93-1195D3F6E3B8}"/>
                </a:ext>
              </a:extLst>
            </p:cNvPr>
            <p:cNvSpPr/>
            <p:nvPr userDrawn="1"/>
          </p:nvSpPr>
          <p:spPr>
            <a:xfrm rot="5400000">
              <a:off x="3357639" y="5132357"/>
              <a:ext cx="1807200" cy="1838757"/>
            </a:xfrm>
            <a:custGeom>
              <a:avLst/>
              <a:gdLst>
                <a:gd name="connsiteX0" fmla="*/ 0 w 2260562"/>
                <a:gd name="connsiteY0" fmla="*/ 2250002 h 2250002"/>
                <a:gd name="connsiteX1" fmla="*/ 127535 w 2260562"/>
                <a:gd name="connsiteY1" fmla="*/ 1739863 h 2250002"/>
                <a:gd name="connsiteX2" fmla="*/ 1739862 w 2260562"/>
                <a:gd name="connsiteY2" fmla="*/ 1739863 h 2250002"/>
                <a:gd name="connsiteX3" fmla="*/ 1739862 w 2260562"/>
                <a:gd name="connsiteY3" fmla="*/ 510141 h 2250002"/>
                <a:gd name="connsiteX4" fmla="*/ 138096 w 2260562"/>
                <a:gd name="connsiteY4" fmla="*/ 510141 h 2250002"/>
                <a:gd name="connsiteX5" fmla="*/ 10561 w 2260562"/>
                <a:gd name="connsiteY5" fmla="*/ 2 h 2250002"/>
                <a:gd name="connsiteX6" fmla="*/ 2249993 w 2260562"/>
                <a:gd name="connsiteY6" fmla="*/ 2 h 2250002"/>
                <a:gd name="connsiteX7" fmla="*/ 2250001 w 2260562"/>
                <a:gd name="connsiteY7" fmla="*/ 0 h 2250002"/>
                <a:gd name="connsiteX8" fmla="*/ 2250001 w 2260562"/>
                <a:gd name="connsiteY8" fmla="*/ 2 h 2250002"/>
                <a:gd name="connsiteX9" fmla="*/ 2260562 w 2260562"/>
                <a:gd name="connsiteY9" fmla="*/ 2 h 2250002"/>
                <a:gd name="connsiteX10" fmla="*/ 2250001 w 2260562"/>
                <a:gd name="connsiteY10" fmla="*/ 42246 h 2250002"/>
                <a:gd name="connsiteX11" fmla="*/ 2250001 w 2260562"/>
                <a:gd name="connsiteY11" fmla="*/ 2250001 h 2250002"/>
                <a:gd name="connsiteX12" fmla="*/ 2250001 w 2260562"/>
                <a:gd name="connsiteY12" fmla="*/ 2250001 h 2250002"/>
                <a:gd name="connsiteX13" fmla="*/ 2250001 w 2260562"/>
                <a:gd name="connsiteY13" fmla="*/ 2250002 h 2250002"/>
                <a:gd name="connsiteX0" fmla="*/ 0 w 2250001"/>
                <a:gd name="connsiteY0" fmla="*/ 2250002 h 2250002"/>
                <a:gd name="connsiteX1" fmla="*/ 127535 w 2250001"/>
                <a:gd name="connsiteY1" fmla="*/ 1739863 h 2250002"/>
                <a:gd name="connsiteX2" fmla="*/ 1739862 w 2250001"/>
                <a:gd name="connsiteY2" fmla="*/ 1739863 h 2250002"/>
                <a:gd name="connsiteX3" fmla="*/ 1739862 w 2250001"/>
                <a:gd name="connsiteY3" fmla="*/ 510141 h 2250002"/>
                <a:gd name="connsiteX4" fmla="*/ 138096 w 2250001"/>
                <a:gd name="connsiteY4" fmla="*/ 510141 h 2250002"/>
                <a:gd name="connsiteX5" fmla="*/ 10561 w 2250001"/>
                <a:gd name="connsiteY5" fmla="*/ 2 h 2250002"/>
                <a:gd name="connsiteX6" fmla="*/ 2249993 w 2250001"/>
                <a:gd name="connsiteY6" fmla="*/ 2 h 2250002"/>
                <a:gd name="connsiteX7" fmla="*/ 2250001 w 2250001"/>
                <a:gd name="connsiteY7" fmla="*/ 0 h 2250002"/>
                <a:gd name="connsiteX8" fmla="*/ 2250001 w 2250001"/>
                <a:gd name="connsiteY8" fmla="*/ 2 h 2250002"/>
                <a:gd name="connsiteX9" fmla="*/ 2250001 w 2250001"/>
                <a:gd name="connsiteY9" fmla="*/ 42246 h 2250002"/>
                <a:gd name="connsiteX10" fmla="*/ 2250001 w 2250001"/>
                <a:gd name="connsiteY10" fmla="*/ 2250001 h 2250002"/>
                <a:gd name="connsiteX11" fmla="*/ 2250001 w 2250001"/>
                <a:gd name="connsiteY11" fmla="*/ 2250001 h 2250002"/>
                <a:gd name="connsiteX12" fmla="*/ 2250001 w 2250001"/>
                <a:gd name="connsiteY12" fmla="*/ 2250002 h 2250002"/>
                <a:gd name="connsiteX13" fmla="*/ 0 w 2250001"/>
                <a:gd name="connsiteY13" fmla="*/ 2250002 h 2250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50001" h="2250002">
                  <a:moveTo>
                    <a:pt x="0" y="2250002"/>
                  </a:moveTo>
                  <a:lnTo>
                    <a:pt x="127535" y="1739863"/>
                  </a:lnTo>
                  <a:lnTo>
                    <a:pt x="1739862" y="1739863"/>
                  </a:lnTo>
                  <a:lnTo>
                    <a:pt x="1739862" y="510141"/>
                  </a:lnTo>
                  <a:lnTo>
                    <a:pt x="138096" y="510141"/>
                  </a:lnTo>
                  <a:lnTo>
                    <a:pt x="10561" y="2"/>
                  </a:lnTo>
                  <a:lnTo>
                    <a:pt x="2249993" y="2"/>
                  </a:lnTo>
                  <a:cubicBezTo>
                    <a:pt x="2249996" y="1"/>
                    <a:pt x="2249998" y="1"/>
                    <a:pt x="2250001" y="0"/>
                  </a:cubicBezTo>
                  <a:lnTo>
                    <a:pt x="2250001" y="2"/>
                  </a:lnTo>
                  <a:lnTo>
                    <a:pt x="2250001" y="42246"/>
                  </a:lnTo>
                  <a:lnTo>
                    <a:pt x="2250001" y="2250001"/>
                  </a:lnTo>
                  <a:lnTo>
                    <a:pt x="2250001" y="2250001"/>
                  </a:lnTo>
                  <a:lnTo>
                    <a:pt x="2250001" y="2250002"/>
                  </a:lnTo>
                  <a:lnTo>
                    <a:pt x="0" y="2250002"/>
                  </a:lnTo>
                  <a:close/>
                </a:path>
              </a:pathLst>
            </a:custGeom>
            <a:pattFill prst="dashUpDiag">
              <a:fgClr>
                <a:schemeClr val="bg2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79" name="Trapezoid 78">
              <a:extLst>
                <a:ext uri="{FF2B5EF4-FFF2-40B4-BE49-F238E27FC236}">
                  <a16:creationId xmlns:a16="http://schemas.microsoft.com/office/drawing/2014/main" id="{C749A5E3-B3D3-550C-7971-980DF78CB7FD}"/>
                </a:ext>
              </a:extLst>
            </p:cNvPr>
            <p:cNvSpPr/>
            <p:nvPr userDrawn="1"/>
          </p:nvSpPr>
          <p:spPr>
            <a:xfrm rot="5400000">
              <a:off x="787652" y="3979643"/>
              <a:ext cx="1850384" cy="419871"/>
            </a:xfrm>
            <a:prstGeom prst="trapezoid">
              <a:avLst/>
            </a:prstGeom>
            <a:pattFill prst="dashUpDiag">
              <a:fgClr>
                <a:schemeClr val="bg2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80" name="Ellipse 79">
              <a:extLst>
                <a:ext uri="{FF2B5EF4-FFF2-40B4-BE49-F238E27FC236}">
                  <a16:creationId xmlns:a16="http://schemas.microsoft.com/office/drawing/2014/main" id="{3378D9F3-6566-0F2D-43DA-F94277594D67}"/>
                </a:ext>
              </a:extLst>
            </p:cNvPr>
            <p:cNvSpPr>
              <a:spLocks/>
            </p:cNvSpPr>
            <p:nvPr userDrawn="1"/>
          </p:nvSpPr>
          <p:spPr>
            <a:xfrm>
              <a:off x="5195620" y="1290285"/>
              <a:ext cx="368766" cy="3687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1" name="Ellipse 80">
              <a:extLst>
                <a:ext uri="{FF2B5EF4-FFF2-40B4-BE49-F238E27FC236}">
                  <a16:creationId xmlns:a16="http://schemas.microsoft.com/office/drawing/2014/main" id="{40E87BCC-8572-396F-7406-DAE4CAD1755C}"/>
                </a:ext>
              </a:extLst>
            </p:cNvPr>
            <p:cNvSpPr>
              <a:spLocks/>
            </p:cNvSpPr>
            <p:nvPr userDrawn="1"/>
          </p:nvSpPr>
          <p:spPr>
            <a:xfrm>
              <a:off x="5195620" y="861639"/>
              <a:ext cx="368766" cy="3687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Ellipse 81">
              <a:extLst>
                <a:ext uri="{FF2B5EF4-FFF2-40B4-BE49-F238E27FC236}">
                  <a16:creationId xmlns:a16="http://schemas.microsoft.com/office/drawing/2014/main" id="{C5EFEF6A-9D76-230C-4ED7-C4404A9BB2D6}"/>
                </a:ext>
              </a:extLst>
            </p:cNvPr>
            <p:cNvSpPr>
              <a:spLocks/>
            </p:cNvSpPr>
            <p:nvPr userDrawn="1"/>
          </p:nvSpPr>
          <p:spPr>
            <a:xfrm>
              <a:off x="5195620" y="1718932"/>
              <a:ext cx="368766" cy="368766"/>
            </a:xfrm>
            <a:prstGeom prst="ellipse">
              <a:avLst/>
            </a:prstGeom>
            <a:pattFill prst="dashUpDiag">
              <a:fgClr>
                <a:schemeClr val="bg2">
                  <a:lumMod val="75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83" name="Gerader Verbinder 82">
              <a:extLst>
                <a:ext uri="{FF2B5EF4-FFF2-40B4-BE49-F238E27FC236}">
                  <a16:creationId xmlns:a16="http://schemas.microsoft.com/office/drawing/2014/main" id="{4F2ED5EB-6A36-B502-6FCC-46E1B2A99EC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195620" y="1046024"/>
              <a:ext cx="3687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Gerader Verbinder 83">
              <a:extLst>
                <a:ext uri="{FF2B5EF4-FFF2-40B4-BE49-F238E27FC236}">
                  <a16:creationId xmlns:a16="http://schemas.microsoft.com/office/drawing/2014/main" id="{DBD9DC45-9329-C81F-0E7F-6358302D795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195621" y="1476177"/>
              <a:ext cx="368766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feld 84">
              <a:extLst>
                <a:ext uri="{FF2B5EF4-FFF2-40B4-BE49-F238E27FC236}">
                  <a16:creationId xmlns:a16="http://schemas.microsoft.com/office/drawing/2014/main" id="{D530CAA2-3958-ADAB-3A53-7B2794CA2744}"/>
                </a:ext>
              </a:extLst>
            </p:cNvPr>
            <p:cNvSpPr txBox="1"/>
            <p:nvPr userDrawn="1"/>
          </p:nvSpPr>
          <p:spPr>
            <a:xfrm>
              <a:off x="5692891" y="856768"/>
              <a:ext cx="130952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de-DE" dirty="0">
                  <a:latin typeface="Helvetica" panose="020B0604020202020204" pitchFamily="34" charset="0"/>
                  <a:cs typeface="Helvetica" panose="020B0604020202020204" pitchFamily="34" charset="0"/>
                </a:rPr>
                <a:t>schneiden</a:t>
              </a:r>
            </a:p>
          </p:txBody>
        </p:sp>
        <p:sp>
          <p:nvSpPr>
            <p:cNvPr id="86" name="Textfeld 85">
              <a:extLst>
                <a:ext uri="{FF2B5EF4-FFF2-40B4-BE49-F238E27FC236}">
                  <a16:creationId xmlns:a16="http://schemas.microsoft.com/office/drawing/2014/main" id="{95F92389-1B9B-0EEA-3977-89882BD2A8EA}"/>
                </a:ext>
              </a:extLst>
            </p:cNvPr>
            <p:cNvSpPr txBox="1"/>
            <p:nvPr userDrawn="1"/>
          </p:nvSpPr>
          <p:spPr>
            <a:xfrm>
              <a:off x="5692892" y="1294638"/>
              <a:ext cx="1127618" cy="3687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de-DE" dirty="0">
                  <a:latin typeface="Helvetica" panose="020B0604020202020204" pitchFamily="34" charset="0"/>
                  <a:cs typeface="Helvetica" panose="020B0604020202020204" pitchFamily="34" charset="0"/>
                </a:rPr>
                <a:t>falten </a:t>
              </a:r>
            </a:p>
          </p:txBody>
        </p:sp>
        <p:sp>
          <p:nvSpPr>
            <p:cNvPr id="87" name="Textfeld 86">
              <a:extLst>
                <a:ext uri="{FF2B5EF4-FFF2-40B4-BE49-F238E27FC236}">
                  <a16:creationId xmlns:a16="http://schemas.microsoft.com/office/drawing/2014/main" id="{1A5FA25D-0A90-87CB-AA87-F653307D3096}"/>
                </a:ext>
              </a:extLst>
            </p:cNvPr>
            <p:cNvSpPr txBox="1"/>
            <p:nvPr userDrawn="1"/>
          </p:nvSpPr>
          <p:spPr>
            <a:xfrm>
              <a:off x="5692893" y="1716907"/>
              <a:ext cx="1027596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de-DE" dirty="0">
                  <a:latin typeface="Helvetica" panose="020B0604020202020204" pitchFamily="34" charset="0"/>
                  <a:cs typeface="Helvetica" panose="020B0604020202020204" pitchFamily="34" charset="0"/>
                </a:rPr>
                <a:t>leimen</a:t>
              </a:r>
            </a:p>
          </p:txBody>
        </p:sp>
        <p:sp>
          <p:nvSpPr>
            <p:cNvPr id="88" name="Textfeld 87">
              <a:extLst>
                <a:ext uri="{FF2B5EF4-FFF2-40B4-BE49-F238E27FC236}">
                  <a16:creationId xmlns:a16="http://schemas.microsoft.com/office/drawing/2014/main" id="{E319271D-ACDB-937E-B312-6223C8B305B1}"/>
                </a:ext>
              </a:extLst>
            </p:cNvPr>
            <p:cNvSpPr txBox="1"/>
            <p:nvPr userDrawn="1"/>
          </p:nvSpPr>
          <p:spPr>
            <a:xfrm>
              <a:off x="6115017" y="5929285"/>
              <a:ext cx="3198217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de-DE" sz="1400" i="1" dirty="0">
                  <a:latin typeface="Helvetica" panose="020B0604020202020204" pitchFamily="34" charset="0"/>
                  <a:cs typeface="Helvetica" panose="020B0604020202020204" pitchFamily="34" charset="0"/>
                </a:rPr>
                <a:t>Beidseitig drucken mit Spiegelung </a:t>
              </a:r>
              <a:br>
                <a:rPr lang="de-DE" sz="1400" i="1" dirty="0">
                  <a:latin typeface="Helvetica" panose="020B0604020202020204" pitchFamily="34" charset="0"/>
                  <a:cs typeface="Helvetica" panose="020B0604020202020204" pitchFamily="34" charset="0"/>
                </a:rPr>
              </a:br>
              <a:r>
                <a:rPr lang="de-DE" sz="1400" i="1" dirty="0">
                  <a:latin typeface="Helvetica" panose="020B0604020202020204" pitchFamily="34" charset="0"/>
                  <a:cs typeface="Helvetica" panose="020B0604020202020204" pitchFamily="34" charset="0"/>
                </a:rPr>
                <a:t>an der kurzen Seite</a:t>
              </a:r>
            </a:p>
          </p:txBody>
        </p:sp>
        <p:pic>
          <p:nvPicPr>
            <p:cNvPr id="89" name="Grafik 88" descr="Drucker Silhouette">
              <a:extLst>
                <a:ext uri="{FF2B5EF4-FFF2-40B4-BE49-F238E27FC236}">
                  <a16:creationId xmlns:a16="http://schemas.microsoft.com/office/drawing/2014/main" id="{D1C9061E-1A0D-1896-20B0-08D01067DF9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64386" y="5947010"/>
              <a:ext cx="487770" cy="487770"/>
            </a:xfrm>
            <a:prstGeom prst="rect">
              <a:avLst/>
            </a:prstGeom>
          </p:spPr>
        </p:pic>
        <p:pic>
          <p:nvPicPr>
            <p:cNvPr id="90" name="Grafik 89">
              <a:extLst>
                <a:ext uri="{FF2B5EF4-FFF2-40B4-BE49-F238E27FC236}">
                  <a16:creationId xmlns:a16="http://schemas.microsoft.com/office/drawing/2014/main" id="{0A66C960-4E5D-5A7C-A73D-10DF5EBFD9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485891" y="5904228"/>
              <a:ext cx="912875" cy="10507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6874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ußen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feld 21">
            <a:extLst>
              <a:ext uri="{FF2B5EF4-FFF2-40B4-BE49-F238E27FC236}">
                <a16:creationId xmlns:a16="http://schemas.microsoft.com/office/drawing/2014/main" id="{842B112D-B27E-AF0D-E0D7-E8DF0DE7AA4C}"/>
              </a:ext>
            </a:extLst>
          </p:cNvPr>
          <p:cNvSpPr txBox="1"/>
          <p:nvPr userDrawn="1"/>
        </p:nvSpPr>
        <p:spPr>
          <a:xfrm>
            <a:off x="819418" y="847586"/>
            <a:ext cx="9052978" cy="424603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r"/>
            <a:r>
              <a:rPr lang="de-DE" sz="2159" b="1" dirty="0">
                <a:latin typeface="Helvetica" panose="020B0604020202020204" pitchFamily="34" charset="0"/>
                <a:cs typeface="Helvetica" panose="020B0604020202020204" pitchFamily="34" charset="0"/>
              </a:rPr>
              <a:t>Sparwürfel: Außenseite</a:t>
            </a: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E00762D6-0522-B1B1-A34D-C0DBBEF8337C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79D3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EA-6 2/2</a:t>
            </a:r>
          </a:p>
        </p:txBody>
      </p:sp>
      <p:grpSp>
        <p:nvGrpSpPr>
          <p:cNvPr id="194" name="Gruppieren 193">
            <a:extLst>
              <a:ext uri="{FF2B5EF4-FFF2-40B4-BE49-F238E27FC236}">
                <a16:creationId xmlns:a16="http://schemas.microsoft.com/office/drawing/2014/main" id="{FE62D82A-45B0-E22C-4D66-1AEC442BA7EC}"/>
              </a:ext>
            </a:extLst>
          </p:cNvPr>
          <p:cNvGrpSpPr/>
          <p:nvPr userDrawn="1"/>
        </p:nvGrpSpPr>
        <p:grpSpPr>
          <a:xfrm>
            <a:off x="1781736" y="1669509"/>
            <a:ext cx="7128340" cy="4620046"/>
            <a:chOff x="1404852" y="1315023"/>
            <a:chExt cx="7128340" cy="4620046"/>
          </a:xfrm>
        </p:grpSpPr>
        <p:sp>
          <p:nvSpPr>
            <p:cNvPr id="195" name="Freihandform: Form 194">
              <a:extLst>
                <a:ext uri="{FF2B5EF4-FFF2-40B4-BE49-F238E27FC236}">
                  <a16:creationId xmlns:a16="http://schemas.microsoft.com/office/drawing/2014/main" id="{4896AA75-C876-E224-5B26-190364411F7C}"/>
                </a:ext>
              </a:extLst>
            </p:cNvPr>
            <p:cNvSpPr/>
            <p:nvPr userDrawn="1"/>
          </p:nvSpPr>
          <p:spPr>
            <a:xfrm rot="10800000" flipH="1">
              <a:off x="2153731" y="2966984"/>
              <a:ext cx="1150084" cy="927416"/>
            </a:xfrm>
            <a:custGeom>
              <a:avLst/>
              <a:gdLst>
                <a:gd name="connsiteX0" fmla="*/ 1816545 w 2493841"/>
                <a:gd name="connsiteY0" fmla="*/ 0 h 2011008"/>
                <a:gd name="connsiteX1" fmla="*/ 2356730 w 2493841"/>
                <a:gd name="connsiteY1" fmla="*/ 81668 h 2011008"/>
                <a:gd name="connsiteX2" fmla="*/ 2493841 w 2493841"/>
                <a:gd name="connsiteY2" fmla="*/ 131852 h 2011008"/>
                <a:gd name="connsiteX3" fmla="*/ 2493841 w 2493841"/>
                <a:gd name="connsiteY3" fmla="*/ 2011008 h 2011008"/>
                <a:gd name="connsiteX4" fmla="*/ 10712 w 2493841"/>
                <a:gd name="connsiteY4" fmla="*/ 2011008 h 2011008"/>
                <a:gd name="connsiteX5" fmla="*/ 9379 w 2493841"/>
                <a:gd name="connsiteY5" fmla="*/ 2002276 h 2011008"/>
                <a:gd name="connsiteX6" fmla="*/ 0 w 2493841"/>
                <a:gd name="connsiteY6" fmla="*/ 1816545 h 2011008"/>
                <a:gd name="connsiteX7" fmla="*/ 1816545 w 2493841"/>
                <a:gd name="connsiteY7" fmla="*/ 0 h 201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93841" h="2011008">
                  <a:moveTo>
                    <a:pt x="1816545" y="0"/>
                  </a:moveTo>
                  <a:cubicBezTo>
                    <a:pt x="2004655" y="0"/>
                    <a:pt x="2186086" y="28593"/>
                    <a:pt x="2356730" y="81668"/>
                  </a:cubicBezTo>
                  <a:lnTo>
                    <a:pt x="2493841" y="131852"/>
                  </a:lnTo>
                  <a:lnTo>
                    <a:pt x="2493841" y="2011008"/>
                  </a:lnTo>
                  <a:lnTo>
                    <a:pt x="10712" y="2011008"/>
                  </a:lnTo>
                  <a:lnTo>
                    <a:pt x="9379" y="2002276"/>
                  </a:lnTo>
                  <a:cubicBezTo>
                    <a:pt x="3177" y="1941209"/>
                    <a:pt x="0" y="1879248"/>
                    <a:pt x="0" y="1816545"/>
                  </a:cubicBezTo>
                  <a:cubicBezTo>
                    <a:pt x="0" y="813295"/>
                    <a:pt x="813295" y="0"/>
                    <a:pt x="1816545" y="0"/>
                  </a:cubicBezTo>
                  <a:close/>
                </a:path>
              </a:pathLst>
            </a:custGeom>
            <a:solidFill>
              <a:srgbClr val="79D3FF"/>
            </a:solidFill>
            <a:ln>
              <a:solidFill>
                <a:srgbClr val="79D3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684000" rtlCol="0" anchor="ctr">
              <a:noAutofit/>
            </a:bodyPr>
            <a:lstStyle/>
            <a:p>
              <a:pPr algn="ctr"/>
              <a:endParaRPr lang="de-DE" sz="2800" b="1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sp>
          <p:nvSpPr>
            <p:cNvPr id="196" name="Freihandform: Form 195">
              <a:extLst>
                <a:ext uri="{FF2B5EF4-FFF2-40B4-BE49-F238E27FC236}">
                  <a16:creationId xmlns:a16="http://schemas.microsoft.com/office/drawing/2014/main" id="{C3F9E02F-F029-A019-5CC1-DF3F48130D98}"/>
                </a:ext>
              </a:extLst>
            </p:cNvPr>
            <p:cNvSpPr/>
            <p:nvPr userDrawn="1"/>
          </p:nvSpPr>
          <p:spPr>
            <a:xfrm rot="10800000">
              <a:off x="3312782" y="2966984"/>
              <a:ext cx="1150084" cy="927416"/>
            </a:xfrm>
            <a:custGeom>
              <a:avLst/>
              <a:gdLst>
                <a:gd name="connsiteX0" fmla="*/ 1816545 w 2493841"/>
                <a:gd name="connsiteY0" fmla="*/ 0 h 2011008"/>
                <a:gd name="connsiteX1" fmla="*/ 2356730 w 2493841"/>
                <a:gd name="connsiteY1" fmla="*/ 81668 h 2011008"/>
                <a:gd name="connsiteX2" fmla="*/ 2493841 w 2493841"/>
                <a:gd name="connsiteY2" fmla="*/ 131852 h 2011008"/>
                <a:gd name="connsiteX3" fmla="*/ 2493841 w 2493841"/>
                <a:gd name="connsiteY3" fmla="*/ 2011008 h 2011008"/>
                <a:gd name="connsiteX4" fmla="*/ 10712 w 2493841"/>
                <a:gd name="connsiteY4" fmla="*/ 2011008 h 2011008"/>
                <a:gd name="connsiteX5" fmla="*/ 9379 w 2493841"/>
                <a:gd name="connsiteY5" fmla="*/ 2002276 h 2011008"/>
                <a:gd name="connsiteX6" fmla="*/ 0 w 2493841"/>
                <a:gd name="connsiteY6" fmla="*/ 1816545 h 2011008"/>
                <a:gd name="connsiteX7" fmla="*/ 1816545 w 2493841"/>
                <a:gd name="connsiteY7" fmla="*/ 0 h 201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93841" h="2011008">
                  <a:moveTo>
                    <a:pt x="1816545" y="0"/>
                  </a:moveTo>
                  <a:cubicBezTo>
                    <a:pt x="2004655" y="0"/>
                    <a:pt x="2186086" y="28593"/>
                    <a:pt x="2356730" y="81668"/>
                  </a:cubicBezTo>
                  <a:lnTo>
                    <a:pt x="2493841" y="131852"/>
                  </a:lnTo>
                  <a:lnTo>
                    <a:pt x="2493841" y="2011008"/>
                  </a:lnTo>
                  <a:lnTo>
                    <a:pt x="10712" y="2011008"/>
                  </a:lnTo>
                  <a:lnTo>
                    <a:pt x="9379" y="2002276"/>
                  </a:lnTo>
                  <a:cubicBezTo>
                    <a:pt x="3177" y="1941209"/>
                    <a:pt x="0" y="1879248"/>
                    <a:pt x="0" y="1816545"/>
                  </a:cubicBezTo>
                  <a:cubicBezTo>
                    <a:pt x="0" y="813295"/>
                    <a:pt x="813295" y="0"/>
                    <a:pt x="1816545" y="0"/>
                  </a:cubicBezTo>
                  <a:close/>
                </a:path>
              </a:pathLst>
            </a:custGeom>
            <a:solidFill>
              <a:srgbClr val="79D3FF"/>
            </a:solidFill>
            <a:ln>
              <a:solidFill>
                <a:srgbClr val="79D3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684000" rtlCol="0" anchor="ctr">
              <a:noAutofit/>
            </a:bodyPr>
            <a:lstStyle/>
            <a:p>
              <a:pPr algn="ctr"/>
              <a:endParaRPr lang="de-DE" sz="2800" b="1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sp>
          <p:nvSpPr>
            <p:cNvPr id="197" name="Freihandform: Form 196">
              <a:extLst>
                <a:ext uri="{FF2B5EF4-FFF2-40B4-BE49-F238E27FC236}">
                  <a16:creationId xmlns:a16="http://schemas.microsoft.com/office/drawing/2014/main" id="{5FFFF2B5-F138-3BAB-740E-8009254F8D36}"/>
                </a:ext>
              </a:extLst>
            </p:cNvPr>
            <p:cNvSpPr/>
            <p:nvPr userDrawn="1"/>
          </p:nvSpPr>
          <p:spPr>
            <a:xfrm rot="10800000" flipH="1" flipV="1">
              <a:off x="5862270" y="3888907"/>
              <a:ext cx="1150084" cy="927416"/>
            </a:xfrm>
            <a:custGeom>
              <a:avLst/>
              <a:gdLst>
                <a:gd name="connsiteX0" fmla="*/ 1816545 w 2493841"/>
                <a:gd name="connsiteY0" fmla="*/ 0 h 2011008"/>
                <a:gd name="connsiteX1" fmla="*/ 2356730 w 2493841"/>
                <a:gd name="connsiteY1" fmla="*/ 81668 h 2011008"/>
                <a:gd name="connsiteX2" fmla="*/ 2493841 w 2493841"/>
                <a:gd name="connsiteY2" fmla="*/ 131852 h 2011008"/>
                <a:gd name="connsiteX3" fmla="*/ 2493841 w 2493841"/>
                <a:gd name="connsiteY3" fmla="*/ 2011008 h 2011008"/>
                <a:gd name="connsiteX4" fmla="*/ 10712 w 2493841"/>
                <a:gd name="connsiteY4" fmla="*/ 2011008 h 2011008"/>
                <a:gd name="connsiteX5" fmla="*/ 9379 w 2493841"/>
                <a:gd name="connsiteY5" fmla="*/ 2002276 h 2011008"/>
                <a:gd name="connsiteX6" fmla="*/ 0 w 2493841"/>
                <a:gd name="connsiteY6" fmla="*/ 1816545 h 2011008"/>
                <a:gd name="connsiteX7" fmla="*/ 1816545 w 2493841"/>
                <a:gd name="connsiteY7" fmla="*/ 0 h 201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93841" h="2011008">
                  <a:moveTo>
                    <a:pt x="1816545" y="0"/>
                  </a:moveTo>
                  <a:cubicBezTo>
                    <a:pt x="2004655" y="0"/>
                    <a:pt x="2186086" y="28593"/>
                    <a:pt x="2356730" y="81668"/>
                  </a:cubicBezTo>
                  <a:lnTo>
                    <a:pt x="2493841" y="131852"/>
                  </a:lnTo>
                  <a:lnTo>
                    <a:pt x="2493841" y="2011008"/>
                  </a:lnTo>
                  <a:lnTo>
                    <a:pt x="10712" y="2011008"/>
                  </a:lnTo>
                  <a:lnTo>
                    <a:pt x="9379" y="2002276"/>
                  </a:lnTo>
                  <a:cubicBezTo>
                    <a:pt x="3177" y="1941209"/>
                    <a:pt x="0" y="1879248"/>
                    <a:pt x="0" y="1816545"/>
                  </a:cubicBezTo>
                  <a:cubicBezTo>
                    <a:pt x="0" y="813295"/>
                    <a:pt x="813295" y="0"/>
                    <a:pt x="1816545" y="0"/>
                  </a:cubicBezTo>
                  <a:close/>
                </a:path>
              </a:pathLst>
            </a:custGeom>
            <a:solidFill>
              <a:srgbClr val="79D3FF"/>
            </a:solidFill>
            <a:ln>
              <a:solidFill>
                <a:srgbClr val="79D3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684000" rtlCol="0" anchor="ctr">
              <a:noAutofit/>
            </a:bodyPr>
            <a:lstStyle/>
            <a:p>
              <a:pPr algn="ctr"/>
              <a:endParaRPr lang="de-DE" sz="2800" b="1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sp>
          <p:nvSpPr>
            <p:cNvPr id="198" name="Freihandform: Form 197">
              <a:extLst>
                <a:ext uri="{FF2B5EF4-FFF2-40B4-BE49-F238E27FC236}">
                  <a16:creationId xmlns:a16="http://schemas.microsoft.com/office/drawing/2014/main" id="{66A0EC35-D92D-3956-0874-968A857D67C2}"/>
                </a:ext>
              </a:extLst>
            </p:cNvPr>
            <p:cNvSpPr/>
            <p:nvPr userDrawn="1"/>
          </p:nvSpPr>
          <p:spPr>
            <a:xfrm rot="10800000" flipV="1">
              <a:off x="7017602" y="3887950"/>
              <a:ext cx="1150084" cy="927416"/>
            </a:xfrm>
            <a:custGeom>
              <a:avLst/>
              <a:gdLst>
                <a:gd name="connsiteX0" fmla="*/ 1816545 w 2493841"/>
                <a:gd name="connsiteY0" fmla="*/ 0 h 2011008"/>
                <a:gd name="connsiteX1" fmla="*/ 2356730 w 2493841"/>
                <a:gd name="connsiteY1" fmla="*/ 81668 h 2011008"/>
                <a:gd name="connsiteX2" fmla="*/ 2493841 w 2493841"/>
                <a:gd name="connsiteY2" fmla="*/ 131852 h 2011008"/>
                <a:gd name="connsiteX3" fmla="*/ 2493841 w 2493841"/>
                <a:gd name="connsiteY3" fmla="*/ 2011008 h 2011008"/>
                <a:gd name="connsiteX4" fmla="*/ 10712 w 2493841"/>
                <a:gd name="connsiteY4" fmla="*/ 2011008 h 2011008"/>
                <a:gd name="connsiteX5" fmla="*/ 9379 w 2493841"/>
                <a:gd name="connsiteY5" fmla="*/ 2002276 h 2011008"/>
                <a:gd name="connsiteX6" fmla="*/ 0 w 2493841"/>
                <a:gd name="connsiteY6" fmla="*/ 1816545 h 2011008"/>
                <a:gd name="connsiteX7" fmla="*/ 1816545 w 2493841"/>
                <a:gd name="connsiteY7" fmla="*/ 0 h 201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93841" h="2011008">
                  <a:moveTo>
                    <a:pt x="1816545" y="0"/>
                  </a:moveTo>
                  <a:cubicBezTo>
                    <a:pt x="2004655" y="0"/>
                    <a:pt x="2186086" y="28593"/>
                    <a:pt x="2356730" y="81668"/>
                  </a:cubicBezTo>
                  <a:lnTo>
                    <a:pt x="2493841" y="131852"/>
                  </a:lnTo>
                  <a:lnTo>
                    <a:pt x="2493841" y="2011008"/>
                  </a:lnTo>
                  <a:lnTo>
                    <a:pt x="10712" y="2011008"/>
                  </a:lnTo>
                  <a:lnTo>
                    <a:pt x="9379" y="2002276"/>
                  </a:lnTo>
                  <a:cubicBezTo>
                    <a:pt x="3177" y="1941209"/>
                    <a:pt x="0" y="1879248"/>
                    <a:pt x="0" y="1816545"/>
                  </a:cubicBezTo>
                  <a:cubicBezTo>
                    <a:pt x="0" y="813295"/>
                    <a:pt x="813295" y="0"/>
                    <a:pt x="1816545" y="0"/>
                  </a:cubicBezTo>
                  <a:close/>
                </a:path>
              </a:pathLst>
            </a:custGeom>
            <a:solidFill>
              <a:srgbClr val="79D3FF"/>
            </a:solidFill>
            <a:ln>
              <a:solidFill>
                <a:srgbClr val="79D3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684000" rtlCol="0" anchor="ctr">
              <a:noAutofit/>
            </a:bodyPr>
            <a:lstStyle/>
            <a:p>
              <a:pPr algn="ctr"/>
              <a:endParaRPr lang="de-DE" sz="2800" b="1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pic>
          <p:nvPicPr>
            <p:cNvPr id="199" name="Grafik 198" descr="Ein Bild, das Schwein, Sparschwein, Echte Schweine, Tierfigur enthält.&#10;&#10;Automatisch generierte Beschreibung">
              <a:extLst>
                <a:ext uri="{FF2B5EF4-FFF2-40B4-BE49-F238E27FC236}">
                  <a16:creationId xmlns:a16="http://schemas.microsoft.com/office/drawing/2014/main" id="{5A03355E-6CCA-A569-13D3-AE6D338553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27716" y="3586274"/>
              <a:ext cx="1508624" cy="1023911"/>
            </a:xfrm>
            <a:prstGeom prst="rect">
              <a:avLst/>
            </a:prstGeom>
          </p:spPr>
        </p:pic>
        <p:pic>
          <p:nvPicPr>
            <p:cNvPr id="200" name="Grafik 199" descr="Ein Bild, das Kreis, Farbigkeit, Screenshot enthält.&#10;&#10;Automatisch generierte Beschreibung">
              <a:extLst>
                <a:ext uri="{FF2B5EF4-FFF2-40B4-BE49-F238E27FC236}">
                  <a16:creationId xmlns:a16="http://schemas.microsoft.com/office/drawing/2014/main" id="{4D83397D-2E75-B960-6DAA-DDE865999D4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60272" y="3512231"/>
              <a:ext cx="1172920" cy="757858"/>
            </a:xfrm>
            <a:prstGeom prst="rect">
              <a:avLst/>
            </a:prstGeom>
          </p:spPr>
        </p:pic>
        <p:grpSp>
          <p:nvGrpSpPr>
            <p:cNvPr id="201" name="Gruppieren 200">
              <a:extLst>
                <a:ext uri="{FF2B5EF4-FFF2-40B4-BE49-F238E27FC236}">
                  <a16:creationId xmlns:a16="http://schemas.microsoft.com/office/drawing/2014/main" id="{6E87A983-F5F0-2809-ACCC-0BA33824327D}"/>
                </a:ext>
              </a:extLst>
            </p:cNvPr>
            <p:cNvGrpSpPr/>
            <p:nvPr userDrawn="1"/>
          </p:nvGrpSpPr>
          <p:grpSpPr>
            <a:xfrm>
              <a:off x="3487379" y="3092714"/>
              <a:ext cx="1367373" cy="1678860"/>
              <a:chOff x="3418375" y="3060107"/>
              <a:chExt cx="1367373" cy="1678860"/>
            </a:xfrm>
          </p:grpSpPr>
          <p:pic>
            <p:nvPicPr>
              <p:cNvPr id="207" name="Grafik 206" descr="Ein Bild, das Cartoon, Kinderkunst, Clipart, Kunst enthält.&#10;&#10;Automatisch generierte Beschreibung">
                <a:extLst>
                  <a:ext uri="{FF2B5EF4-FFF2-40B4-BE49-F238E27FC236}">
                    <a16:creationId xmlns:a16="http://schemas.microsoft.com/office/drawing/2014/main" id="{3E3EC1FA-0696-DFAF-C889-2469A7E741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33479" y="3268349"/>
                <a:ext cx="952269" cy="1470618"/>
              </a:xfrm>
              <a:prstGeom prst="rect">
                <a:avLst/>
              </a:prstGeom>
            </p:spPr>
          </p:pic>
          <p:pic>
            <p:nvPicPr>
              <p:cNvPr id="208" name="Grafik 207" descr="Ein Bild, das Clipart, Zeichnung, Kinderkunst, Darstellung enthält.&#10;&#10;Automatisch generierte Beschreibung">
                <a:extLst>
                  <a:ext uri="{FF2B5EF4-FFF2-40B4-BE49-F238E27FC236}">
                    <a16:creationId xmlns:a16="http://schemas.microsoft.com/office/drawing/2014/main" id="{BF5C30DF-BF1A-0D06-CDD6-21BEC0A3E2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18375" y="3060107"/>
                <a:ext cx="952269" cy="1304863"/>
              </a:xfrm>
              <a:prstGeom prst="rect">
                <a:avLst/>
              </a:prstGeom>
            </p:spPr>
          </p:pic>
        </p:grpSp>
        <p:pic>
          <p:nvPicPr>
            <p:cNvPr id="202" name="Grafik 201" descr="Ein Bild, das Zeichnung, Cartoon, Clipart, Darstellung enthält.&#10;&#10;Automatisch generierte Beschreibung">
              <a:extLst>
                <a:ext uri="{FF2B5EF4-FFF2-40B4-BE49-F238E27FC236}">
                  <a16:creationId xmlns:a16="http://schemas.microsoft.com/office/drawing/2014/main" id="{4EF82D2C-FB4A-7834-1B6C-8A008C0C4D1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94006" y="3372203"/>
              <a:ext cx="721019" cy="1050745"/>
            </a:xfrm>
            <a:prstGeom prst="rect">
              <a:avLst/>
            </a:prstGeom>
          </p:spPr>
        </p:pic>
        <p:sp>
          <p:nvSpPr>
            <p:cNvPr id="203" name="Ellipse 202">
              <a:extLst>
                <a:ext uri="{FF2B5EF4-FFF2-40B4-BE49-F238E27FC236}">
                  <a16:creationId xmlns:a16="http://schemas.microsoft.com/office/drawing/2014/main" id="{3637C1E9-6F19-8086-3DD5-6D79D965839C}"/>
                </a:ext>
              </a:extLst>
            </p:cNvPr>
            <p:cNvSpPr/>
            <p:nvPr userDrawn="1"/>
          </p:nvSpPr>
          <p:spPr>
            <a:xfrm>
              <a:off x="1631732" y="1315023"/>
              <a:ext cx="1454114" cy="1454114"/>
            </a:xfrm>
            <a:prstGeom prst="ellipse">
              <a:avLst/>
            </a:prstGeom>
            <a:solidFill>
              <a:srgbClr val="79D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4" name="Textfeld 203">
              <a:extLst>
                <a:ext uri="{FF2B5EF4-FFF2-40B4-BE49-F238E27FC236}">
                  <a16:creationId xmlns:a16="http://schemas.microsoft.com/office/drawing/2014/main" id="{58428C95-E25B-34D4-1082-EE4139CE5D75}"/>
                </a:ext>
              </a:extLst>
            </p:cNvPr>
            <p:cNvSpPr txBox="1"/>
            <p:nvPr userDrawn="1"/>
          </p:nvSpPr>
          <p:spPr>
            <a:xfrm rot="10800000">
              <a:off x="1466450" y="2412535"/>
              <a:ext cx="18518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Mein Sparziel</a:t>
              </a:r>
            </a:p>
          </p:txBody>
        </p:sp>
        <p:sp>
          <p:nvSpPr>
            <p:cNvPr id="205" name="Textfeld 204">
              <a:extLst>
                <a:ext uri="{FF2B5EF4-FFF2-40B4-BE49-F238E27FC236}">
                  <a16:creationId xmlns:a16="http://schemas.microsoft.com/office/drawing/2014/main" id="{05399673-A338-3CB8-9067-F033E05891FE}"/>
                </a:ext>
              </a:extLst>
            </p:cNvPr>
            <p:cNvSpPr txBox="1"/>
            <p:nvPr userDrawn="1"/>
          </p:nvSpPr>
          <p:spPr>
            <a:xfrm rot="10800000">
              <a:off x="1404852" y="1412182"/>
              <a:ext cx="18518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>
                  <a:latin typeface="helvetica" panose="020B0604020202020204" pitchFamily="34" charset="0"/>
                  <a:cs typeface="helvetica" panose="020B0604020202020204" pitchFamily="34" charset="0"/>
                </a:rPr>
                <a:t>___________</a:t>
              </a:r>
            </a:p>
          </p:txBody>
        </p:sp>
        <p:pic>
          <p:nvPicPr>
            <p:cNvPr id="206" name="Grafik 205">
              <a:extLst>
                <a:ext uri="{FF2B5EF4-FFF2-40B4-BE49-F238E27FC236}">
                  <a16:creationId xmlns:a16="http://schemas.microsoft.com/office/drawing/2014/main" id="{6B3DB163-9E8B-ACB1-8B94-91FC795CB51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421936" y="5740039"/>
              <a:ext cx="1333867" cy="1950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40265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51683172-1BC1-C196-A5AD-EFCCDC17EF2E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74196" y="6199697"/>
            <a:ext cx="1069511" cy="253546"/>
            <a:chOff x="4740892" y="3380559"/>
            <a:chExt cx="716795" cy="169928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6376ADB0-C3F6-DF91-0EFA-76A76B2CEC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C754E846-5DA4-6093-5804-35A43C5B1957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880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8917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4815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Props1.xml><?xml version="1.0" encoding="utf-8"?>
<ds:datastoreItem xmlns:ds="http://schemas.openxmlformats.org/officeDocument/2006/customXml" ds:itemID="{B0ECACA9-B354-418A-BA75-CAFB745B19D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C9ABCAB-C482-4804-807B-2472C60EE6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393F988-D7FE-4AE4-A1B2-703FD3BDD35E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Helvetica</vt:lpstr>
      <vt:lpstr>Helvetica</vt:lpstr>
      <vt:lpstr>Inter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4</cp:revision>
  <dcterms:created xsi:type="dcterms:W3CDTF">2023-06-01T08:57:50Z</dcterms:created>
  <dcterms:modified xsi:type="dcterms:W3CDTF">2024-03-07T10:56:53Z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