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9" r:id="rId4"/>
  </p:sldMasterIdLst>
  <p:sldIdLst>
    <p:sldId id="258" r:id="rId5"/>
    <p:sldId id="259" r:id="rId6"/>
    <p:sldId id="260" r:id="rId7"/>
    <p:sldId id="262" r:id="rId8"/>
  </p:sldIdLst>
  <p:sldSz cx="10691813" cy="7559675"/>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9D3FF"/>
    <a:srgbClr val="BFE9FF"/>
    <a:srgbClr val="FBB7C8"/>
    <a:srgbClr val="D3F4AE"/>
    <a:srgbClr val="00A8FF"/>
    <a:srgbClr val="2936B2"/>
    <a:srgbClr val="009FAE"/>
    <a:srgbClr val="00BBFF"/>
    <a:srgbClr val="FFFFFF"/>
    <a:srgbClr val="434ED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EE84985-6F60-4570-99F2-CCE56B58EBFD}" v="8" dt="2024-02-13T13:25:47.500"/>
    <p1510:client id="{DFE3AFB5-14F3-48A4-BA31-A897696B6718}" v="10" dt="2024-02-13T13:58:52.731"/>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MasterView">
  <p:normalViewPr horzBarState="maximized">
    <p:restoredLeft sz="14995" autoAdjust="0"/>
    <p:restoredTop sz="94660"/>
  </p:normalViewPr>
  <p:slideViewPr>
    <p:cSldViewPr snapToGrid="0">
      <p:cViewPr varScale="1">
        <p:scale>
          <a:sx n="61" d="100"/>
          <a:sy n="61" d="100"/>
        </p:scale>
        <p:origin x="1168" y="56"/>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microsoft.com/office/2016/11/relationships/changesInfo" Target="changesInfos/changesInfo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theme" Target="theme/theme1.xml"/><Relationship Id="rId5" Type="http://schemas.openxmlformats.org/officeDocument/2006/relationships/slide" Target="slides/slide1.xml"/><Relationship Id="rId10"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presProps" Target="presProps.xml"/><Relationship Id="rId14"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Franziska Händschel" userId="e2149472-3187-4d00-b16a-a19eff6fc04a" providerId="ADAL" clId="{DFE3AFB5-14F3-48A4-BA31-A897696B6718}"/>
    <pc:docChg chg="custSel modSld modMainMaster">
      <pc:chgData name="Franziska Händschel" userId="e2149472-3187-4d00-b16a-a19eff6fc04a" providerId="ADAL" clId="{DFE3AFB5-14F3-48A4-BA31-A897696B6718}" dt="2024-02-13T13:58:52.731" v="31"/>
      <pc:docMkLst>
        <pc:docMk/>
      </pc:docMkLst>
      <pc:sldChg chg="addSp delSp modSp mod">
        <pc:chgData name="Franziska Händschel" userId="e2149472-3187-4d00-b16a-a19eff6fc04a" providerId="ADAL" clId="{DFE3AFB5-14F3-48A4-BA31-A897696B6718}" dt="2024-02-13T13:38:52.053" v="1" actId="21"/>
        <pc:sldMkLst>
          <pc:docMk/>
          <pc:sldMk cId="2838917185" sldId="258"/>
        </pc:sldMkLst>
        <pc:spChg chg="add del mod">
          <ac:chgData name="Franziska Händschel" userId="e2149472-3187-4d00-b16a-a19eff6fc04a" providerId="ADAL" clId="{DFE3AFB5-14F3-48A4-BA31-A897696B6718}" dt="2024-02-13T13:38:52.053" v="1" actId="21"/>
          <ac:spMkLst>
            <pc:docMk/>
            <pc:sldMk cId="2838917185" sldId="258"/>
            <ac:spMk id="2" creationId="{E16B4B30-5C00-38C3-85B7-3BBAD35099F0}"/>
          </ac:spMkLst>
        </pc:spChg>
      </pc:sldChg>
      <pc:sldMasterChg chg="addSp delSp modSp mod modSldLayout">
        <pc:chgData name="Franziska Händschel" userId="e2149472-3187-4d00-b16a-a19eff6fc04a" providerId="ADAL" clId="{DFE3AFB5-14F3-48A4-BA31-A897696B6718}" dt="2024-02-13T13:58:52.731" v="31"/>
        <pc:sldMasterMkLst>
          <pc:docMk/>
          <pc:sldMasterMk cId="1000479346" sldId="2147483669"/>
        </pc:sldMasterMkLst>
        <pc:spChg chg="mod">
          <ac:chgData name="Franziska Händschel" userId="e2149472-3187-4d00-b16a-a19eff6fc04a" providerId="ADAL" clId="{DFE3AFB5-14F3-48A4-BA31-A897696B6718}" dt="2024-02-13T13:58:49.823" v="28"/>
          <ac:spMkLst>
            <pc:docMk/>
            <pc:sldMasterMk cId="1000479346" sldId="2147483669"/>
            <ac:spMk id="4" creationId="{D1DCA9DE-A463-3ADC-3708-61AD9858E4C5}"/>
          </ac:spMkLst>
        </pc:spChg>
        <pc:spChg chg="mod">
          <ac:chgData name="Franziska Händschel" userId="e2149472-3187-4d00-b16a-a19eff6fc04a" providerId="ADAL" clId="{DFE3AFB5-14F3-48A4-BA31-A897696B6718}" dt="2024-02-13T13:42:03.827" v="22"/>
          <ac:spMkLst>
            <pc:docMk/>
            <pc:sldMasterMk cId="1000479346" sldId="2147483669"/>
            <ac:spMk id="4" creationId="{D79D024D-A4E4-5DEC-C521-0299520934AD}"/>
          </ac:spMkLst>
        </pc:spChg>
        <pc:spChg chg="mod">
          <ac:chgData name="Franziska Händschel" userId="e2149472-3187-4d00-b16a-a19eff6fc04a" providerId="ADAL" clId="{DFE3AFB5-14F3-48A4-BA31-A897696B6718}" dt="2024-02-13T13:58:52.731" v="31"/>
          <ac:spMkLst>
            <pc:docMk/>
            <pc:sldMasterMk cId="1000479346" sldId="2147483669"/>
            <ac:spMk id="9" creationId="{6103DC6A-C332-E98A-87E2-28AA5CF3C3D6}"/>
          </ac:spMkLst>
        </pc:spChg>
        <pc:spChg chg="mod">
          <ac:chgData name="Franziska Händschel" userId="e2149472-3187-4d00-b16a-a19eff6fc04a" providerId="ADAL" clId="{DFE3AFB5-14F3-48A4-BA31-A897696B6718}" dt="2024-02-13T13:42:13.819" v="27"/>
          <ac:spMkLst>
            <pc:docMk/>
            <pc:sldMasterMk cId="1000479346" sldId="2147483669"/>
            <ac:spMk id="10" creationId="{7B0AA428-CD20-BED7-B3DE-472A6EE64138}"/>
          </ac:spMkLst>
        </pc:spChg>
        <pc:grpChg chg="add del mod">
          <ac:chgData name="Franziska Händschel" userId="e2149472-3187-4d00-b16a-a19eff6fc04a" providerId="ADAL" clId="{DFE3AFB5-14F3-48A4-BA31-A897696B6718}" dt="2024-02-13T13:42:11.326" v="25" actId="21"/>
          <ac:grpSpMkLst>
            <pc:docMk/>
            <pc:sldMasterMk cId="1000479346" sldId="2147483669"/>
            <ac:grpSpMk id="2" creationId="{0963240D-D2C2-BF90-A0FB-4E113DEBC866}"/>
          </ac:grpSpMkLst>
        </pc:grpChg>
        <pc:grpChg chg="add del mod">
          <ac:chgData name="Franziska Händschel" userId="e2149472-3187-4d00-b16a-a19eff6fc04a" providerId="ADAL" clId="{DFE3AFB5-14F3-48A4-BA31-A897696B6718}" dt="2024-02-13T13:58:50.845" v="29" actId="21"/>
          <ac:grpSpMkLst>
            <pc:docMk/>
            <pc:sldMasterMk cId="1000479346" sldId="2147483669"/>
            <ac:grpSpMk id="2" creationId="{154FFFD7-170B-2734-5394-0CA0762D9EE4}"/>
          </ac:grpSpMkLst>
        </pc:grpChg>
        <pc:grpChg chg="add del mod">
          <ac:chgData name="Franziska Händschel" userId="e2149472-3187-4d00-b16a-a19eff6fc04a" providerId="ADAL" clId="{DFE3AFB5-14F3-48A4-BA31-A897696B6718}" dt="2024-02-13T13:58:52.464" v="30" actId="478"/>
          <ac:grpSpMkLst>
            <pc:docMk/>
            <pc:sldMasterMk cId="1000479346" sldId="2147483669"/>
            <ac:grpSpMk id="5" creationId="{33D8287A-A3D1-5986-5241-211C7D10C54F}"/>
          </ac:grpSpMkLst>
        </pc:grpChg>
        <pc:grpChg chg="add mod">
          <ac:chgData name="Franziska Händschel" userId="e2149472-3187-4d00-b16a-a19eff6fc04a" providerId="ADAL" clId="{DFE3AFB5-14F3-48A4-BA31-A897696B6718}" dt="2024-02-13T13:58:52.731" v="31"/>
          <ac:grpSpMkLst>
            <pc:docMk/>
            <pc:sldMasterMk cId="1000479346" sldId="2147483669"/>
            <ac:grpSpMk id="7" creationId="{7D59B5F9-2018-37F2-7541-B51284E186DB}"/>
          </ac:grpSpMkLst>
        </pc:grpChg>
        <pc:grpChg chg="del">
          <ac:chgData name="Franziska Händschel" userId="e2149472-3187-4d00-b16a-a19eff6fc04a" providerId="ADAL" clId="{DFE3AFB5-14F3-48A4-BA31-A897696B6718}" dt="2024-02-13T13:42:13.514" v="26" actId="478"/>
          <ac:grpSpMkLst>
            <pc:docMk/>
            <pc:sldMasterMk cId="1000479346" sldId="2147483669"/>
            <ac:grpSpMk id="7" creationId="{FE4BD935-4C5C-0AD7-4EC8-41D43478C83F}"/>
          </ac:grpSpMkLst>
        </pc:grpChg>
        <pc:picChg chg="mod">
          <ac:chgData name="Franziska Händschel" userId="e2149472-3187-4d00-b16a-a19eff6fc04a" providerId="ADAL" clId="{DFE3AFB5-14F3-48A4-BA31-A897696B6718}" dt="2024-02-13T13:58:49.823" v="28"/>
          <ac:picMkLst>
            <pc:docMk/>
            <pc:sldMasterMk cId="1000479346" sldId="2147483669"/>
            <ac:picMk id="3" creationId="{3130EA76-818C-8E4C-2B14-671BB6E5CAC8}"/>
          </ac:picMkLst>
        </pc:picChg>
        <pc:picChg chg="mod">
          <ac:chgData name="Franziska Händschel" userId="e2149472-3187-4d00-b16a-a19eff6fc04a" providerId="ADAL" clId="{DFE3AFB5-14F3-48A4-BA31-A897696B6718}" dt="2024-02-13T13:42:03.827" v="22"/>
          <ac:picMkLst>
            <pc:docMk/>
            <pc:sldMasterMk cId="1000479346" sldId="2147483669"/>
            <ac:picMk id="3" creationId="{F81B07F5-06E4-9F26-935C-2F5329DBC684}"/>
          </ac:picMkLst>
        </pc:picChg>
        <pc:picChg chg="mod">
          <ac:chgData name="Franziska Händschel" userId="e2149472-3187-4d00-b16a-a19eff6fc04a" providerId="ADAL" clId="{DFE3AFB5-14F3-48A4-BA31-A897696B6718}" dt="2024-02-13T13:42:13.819" v="27"/>
          <ac:picMkLst>
            <pc:docMk/>
            <pc:sldMasterMk cId="1000479346" sldId="2147483669"/>
            <ac:picMk id="6" creationId="{AD867340-1855-2233-ACF9-39B3C66088FC}"/>
          </ac:picMkLst>
        </pc:picChg>
        <pc:picChg chg="mod">
          <ac:chgData name="Franziska Händschel" userId="e2149472-3187-4d00-b16a-a19eff6fc04a" providerId="ADAL" clId="{DFE3AFB5-14F3-48A4-BA31-A897696B6718}" dt="2024-02-13T13:58:52.731" v="31"/>
          <ac:picMkLst>
            <pc:docMk/>
            <pc:sldMasterMk cId="1000479346" sldId="2147483669"/>
            <ac:picMk id="8" creationId="{7CC10BFD-72EA-FFEE-4BD8-A5922F144948}"/>
          </ac:picMkLst>
        </pc:picChg>
        <pc:sldLayoutChg chg="addSp delSp modSp mod">
          <pc:chgData name="Franziska Händschel" userId="e2149472-3187-4d00-b16a-a19eff6fc04a" providerId="ADAL" clId="{DFE3AFB5-14F3-48A4-BA31-A897696B6718}" dt="2024-02-13T13:39:20.936" v="17" actId="20577"/>
          <pc:sldLayoutMkLst>
            <pc:docMk/>
            <pc:sldMasterMk cId="1000479346" sldId="2147483669"/>
            <pc:sldLayoutMk cId="264162868" sldId="2147483665"/>
          </pc:sldLayoutMkLst>
          <pc:spChg chg="del">
            <ac:chgData name="Franziska Händschel" userId="e2149472-3187-4d00-b16a-a19eff6fc04a" providerId="ADAL" clId="{DFE3AFB5-14F3-48A4-BA31-A897696B6718}" dt="2024-02-13T13:39:18.700" v="14" actId="478"/>
            <ac:spMkLst>
              <pc:docMk/>
              <pc:sldMasterMk cId="1000479346" sldId="2147483669"/>
              <pc:sldLayoutMk cId="264162868" sldId="2147483665"/>
              <ac:spMk id="2" creationId="{717210C1-437F-3F83-8917-631E05F153F4}"/>
            </ac:spMkLst>
          </pc:spChg>
          <pc:spChg chg="add mod">
            <ac:chgData name="Franziska Händschel" userId="e2149472-3187-4d00-b16a-a19eff6fc04a" providerId="ADAL" clId="{DFE3AFB5-14F3-48A4-BA31-A897696B6718}" dt="2024-02-13T13:39:20.936" v="17" actId="20577"/>
            <ac:spMkLst>
              <pc:docMk/>
              <pc:sldMasterMk cId="1000479346" sldId="2147483669"/>
              <pc:sldLayoutMk cId="264162868" sldId="2147483665"/>
              <ac:spMk id="3" creationId="{728B7016-2052-AE9B-CADF-17897803D60F}"/>
            </ac:spMkLst>
          </pc:spChg>
        </pc:sldLayoutChg>
        <pc:sldLayoutChg chg="addSp delSp modSp mod">
          <pc:chgData name="Franziska Händschel" userId="e2149472-3187-4d00-b16a-a19eff6fc04a" providerId="ADAL" clId="{DFE3AFB5-14F3-48A4-BA31-A897696B6718}" dt="2024-02-13T13:39:26.005" v="21" actId="20577"/>
          <pc:sldLayoutMkLst>
            <pc:docMk/>
            <pc:sldMasterMk cId="1000479346" sldId="2147483669"/>
            <pc:sldLayoutMk cId="1014398546" sldId="2147483668"/>
          </pc:sldLayoutMkLst>
          <pc:spChg chg="del">
            <ac:chgData name="Franziska Händschel" userId="e2149472-3187-4d00-b16a-a19eff6fc04a" providerId="ADAL" clId="{DFE3AFB5-14F3-48A4-BA31-A897696B6718}" dt="2024-02-13T13:39:23.788" v="18" actId="478"/>
            <ac:spMkLst>
              <pc:docMk/>
              <pc:sldMasterMk cId="1000479346" sldId="2147483669"/>
              <pc:sldLayoutMk cId="1014398546" sldId="2147483668"/>
              <ac:spMk id="2" creationId="{D6FF47D0-829B-C3D2-446C-C65D4F5C3D0F}"/>
            </ac:spMkLst>
          </pc:spChg>
          <pc:spChg chg="add mod">
            <ac:chgData name="Franziska Händschel" userId="e2149472-3187-4d00-b16a-a19eff6fc04a" providerId="ADAL" clId="{DFE3AFB5-14F3-48A4-BA31-A897696B6718}" dt="2024-02-13T13:39:26.005" v="21" actId="20577"/>
            <ac:spMkLst>
              <pc:docMk/>
              <pc:sldMasterMk cId="1000479346" sldId="2147483669"/>
              <pc:sldLayoutMk cId="1014398546" sldId="2147483668"/>
              <ac:spMk id="3" creationId="{551C0670-1DF2-0562-76A8-A352883FB822}"/>
            </ac:spMkLst>
          </pc:spChg>
        </pc:sldLayoutChg>
        <pc:sldLayoutChg chg="addSp delSp modSp mod">
          <pc:chgData name="Franziska Händschel" userId="e2149472-3187-4d00-b16a-a19eff6fc04a" providerId="ADAL" clId="{DFE3AFB5-14F3-48A4-BA31-A897696B6718}" dt="2024-02-13T13:39:08.403" v="9" actId="20577"/>
          <pc:sldLayoutMkLst>
            <pc:docMk/>
            <pc:sldMasterMk cId="1000479346" sldId="2147483669"/>
            <pc:sldLayoutMk cId="1772376262" sldId="2147483681"/>
          </pc:sldLayoutMkLst>
          <pc:spChg chg="del">
            <ac:chgData name="Franziska Händschel" userId="e2149472-3187-4d00-b16a-a19eff6fc04a" providerId="ADAL" clId="{DFE3AFB5-14F3-48A4-BA31-A897696B6718}" dt="2024-02-13T13:39:06.310" v="6" actId="478"/>
            <ac:spMkLst>
              <pc:docMk/>
              <pc:sldMasterMk cId="1000479346" sldId="2147483669"/>
              <pc:sldLayoutMk cId="1772376262" sldId="2147483681"/>
              <ac:spMk id="4" creationId="{062EB095-DC17-515D-C64F-3FEC542D613C}"/>
            </ac:spMkLst>
          </pc:spChg>
          <pc:spChg chg="add del mod">
            <ac:chgData name="Franziska Händschel" userId="e2149472-3187-4d00-b16a-a19eff6fc04a" providerId="ADAL" clId="{DFE3AFB5-14F3-48A4-BA31-A897696B6718}" dt="2024-02-13T13:39:04.490" v="5" actId="21"/>
            <ac:spMkLst>
              <pc:docMk/>
              <pc:sldMasterMk cId="1000479346" sldId="2147483669"/>
              <pc:sldLayoutMk cId="1772376262" sldId="2147483681"/>
              <ac:spMk id="5" creationId="{73C41F40-0C4E-0173-5B0A-FD2E503E7917}"/>
            </ac:spMkLst>
          </pc:spChg>
          <pc:spChg chg="add mod">
            <ac:chgData name="Franziska Händschel" userId="e2149472-3187-4d00-b16a-a19eff6fc04a" providerId="ADAL" clId="{DFE3AFB5-14F3-48A4-BA31-A897696B6718}" dt="2024-02-13T13:39:08.403" v="9" actId="20577"/>
            <ac:spMkLst>
              <pc:docMk/>
              <pc:sldMasterMk cId="1000479346" sldId="2147483669"/>
              <pc:sldLayoutMk cId="1772376262" sldId="2147483681"/>
              <ac:spMk id="6" creationId="{1B1F6BB4-2482-21D3-7458-22B80C78255E}"/>
            </ac:spMkLst>
          </pc:spChg>
        </pc:sldLayoutChg>
        <pc:sldLayoutChg chg="addSp delSp modSp mod">
          <pc:chgData name="Franziska Händschel" userId="e2149472-3187-4d00-b16a-a19eff6fc04a" providerId="ADAL" clId="{DFE3AFB5-14F3-48A4-BA31-A897696B6718}" dt="2024-02-13T13:39:15.185" v="13" actId="20577"/>
          <pc:sldLayoutMkLst>
            <pc:docMk/>
            <pc:sldMasterMk cId="1000479346" sldId="2147483669"/>
            <pc:sldLayoutMk cId="3764617478" sldId="2147483682"/>
          </pc:sldLayoutMkLst>
          <pc:spChg chg="del">
            <ac:chgData name="Franziska Händschel" userId="e2149472-3187-4d00-b16a-a19eff6fc04a" providerId="ADAL" clId="{DFE3AFB5-14F3-48A4-BA31-A897696B6718}" dt="2024-02-13T13:39:13.018" v="10" actId="478"/>
            <ac:spMkLst>
              <pc:docMk/>
              <pc:sldMasterMk cId="1000479346" sldId="2147483669"/>
              <pc:sldLayoutMk cId="3764617478" sldId="2147483682"/>
              <ac:spMk id="3" creationId="{853CC975-5EAC-6311-D25F-62B77219AA68}"/>
            </ac:spMkLst>
          </pc:spChg>
          <pc:spChg chg="add mod">
            <ac:chgData name="Franziska Händschel" userId="e2149472-3187-4d00-b16a-a19eff6fc04a" providerId="ADAL" clId="{DFE3AFB5-14F3-48A4-BA31-A897696B6718}" dt="2024-02-13T13:39:15.185" v="13" actId="20577"/>
            <ac:spMkLst>
              <pc:docMk/>
              <pc:sldMasterMk cId="1000479346" sldId="2147483669"/>
              <pc:sldLayoutMk cId="3764617478" sldId="2147483682"/>
              <ac:spMk id="4" creationId="{E06E592E-34E8-8725-B1F5-5D0D40DA3664}"/>
            </ac:spMkLst>
          </pc:spChg>
        </pc:sldLayoutChg>
      </pc:sldMasterChg>
    </pc:docChg>
  </pc:docChgLst>
</pc:chgInfo>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7" Type="http://schemas.openxmlformats.org/officeDocument/2006/relationships/image" Target="../media/image8.png"/><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3.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6.png"/><Relationship Id="rId2" Type="http://schemas.openxmlformats.org/officeDocument/2006/relationships/image" Target="../media/image9.png"/><Relationship Id="rId1" Type="http://schemas.openxmlformats.org/officeDocument/2006/relationships/slideMaster" Target="../slideMasters/slideMaster1.xml"/><Relationship Id="rId6" Type="http://schemas.openxmlformats.org/officeDocument/2006/relationships/image" Target="../media/image13.png"/><Relationship Id="rId11" Type="http://schemas.openxmlformats.org/officeDocument/2006/relationships/image" Target="../media/image5.png"/><Relationship Id="rId5" Type="http://schemas.openxmlformats.org/officeDocument/2006/relationships/image" Target="../media/image12.png"/><Relationship Id="rId10" Type="http://schemas.openxmlformats.org/officeDocument/2006/relationships/image" Target="../media/image4.png"/><Relationship Id="rId4" Type="http://schemas.openxmlformats.org/officeDocument/2006/relationships/image" Target="../media/image11.png"/><Relationship Id="rId9" Type="http://schemas.openxmlformats.org/officeDocument/2006/relationships/image" Target="../media/image15.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17.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EA-1 1/4">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67B0EA8E-7BC0-F90F-7048-B4D597BA0FCF}"/>
              </a:ext>
            </a:extLst>
          </p:cNvPr>
          <p:cNvSpPr/>
          <p:nvPr userDrawn="1"/>
        </p:nvSpPr>
        <p:spPr>
          <a:xfrm>
            <a:off x="716613" y="893756"/>
            <a:ext cx="9255672" cy="604357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24" name="Grafik 23">
            <a:extLst>
              <a:ext uri="{FF2B5EF4-FFF2-40B4-BE49-F238E27FC236}">
                <a16:creationId xmlns:a16="http://schemas.microsoft.com/office/drawing/2014/main" id="{DA1AD483-4D03-8D1A-A092-8466DD299EC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1050743">
            <a:off x="8837172" y="2217887"/>
            <a:ext cx="1027918" cy="631215"/>
          </a:xfrm>
          <a:prstGeom prst="rect">
            <a:avLst/>
          </a:prstGeom>
        </p:spPr>
      </p:pic>
      <p:sp>
        <p:nvSpPr>
          <p:cNvPr id="18" name="Freihandform: Form 17">
            <a:extLst>
              <a:ext uri="{FF2B5EF4-FFF2-40B4-BE49-F238E27FC236}">
                <a16:creationId xmlns:a16="http://schemas.microsoft.com/office/drawing/2014/main" id="{AE688B64-EFF8-1960-7DFD-6EA3B5B7E73D}"/>
              </a:ext>
            </a:extLst>
          </p:cNvPr>
          <p:cNvSpPr/>
          <p:nvPr userDrawn="1"/>
        </p:nvSpPr>
        <p:spPr>
          <a:xfrm flipH="1">
            <a:off x="716613" y="4720568"/>
            <a:ext cx="2691670" cy="2216764"/>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pic>
        <p:nvPicPr>
          <p:cNvPr id="21" name="Grafik 20">
            <a:extLst>
              <a:ext uri="{FF2B5EF4-FFF2-40B4-BE49-F238E27FC236}">
                <a16:creationId xmlns:a16="http://schemas.microsoft.com/office/drawing/2014/main" id="{999CA12E-5DE8-5671-EF6D-363BD1F09EAA}"/>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704612">
            <a:off x="9152713" y="1514062"/>
            <a:ext cx="1113706" cy="683895"/>
          </a:xfrm>
          <a:prstGeom prst="rect">
            <a:avLst/>
          </a:prstGeom>
        </p:spPr>
      </p:pic>
      <p:pic>
        <p:nvPicPr>
          <p:cNvPr id="22" name="Grafik 21" descr="Ein Bild, das Grafiken, Cartoon, Screenshot, Design enthält.&#10;&#10;Automatisch generierte Beschreibung">
            <a:extLst>
              <a:ext uri="{FF2B5EF4-FFF2-40B4-BE49-F238E27FC236}">
                <a16:creationId xmlns:a16="http://schemas.microsoft.com/office/drawing/2014/main" id="{973ACCED-EEF7-D85A-B411-4585D9DD886C}"/>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20682416">
            <a:off x="8689245" y="1076653"/>
            <a:ext cx="852608" cy="870767"/>
          </a:xfrm>
          <a:prstGeom prst="rect">
            <a:avLst/>
          </a:prstGeom>
        </p:spPr>
      </p:pic>
      <p:sp>
        <p:nvSpPr>
          <p:cNvPr id="2" name="Textfeld 1">
            <a:extLst>
              <a:ext uri="{FF2B5EF4-FFF2-40B4-BE49-F238E27FC236}">
                <a16:creationId xmlns:a16="http://schemas.microsoft.com/office/drawing/2014/main" id="{A33FA9DB-0163-42DE-2F62-9C5F3A5B24E6}"/>
              </a:ext>
            </a:extLst>
          </p:cNvPr>
          <p:cNvSpPr txBox="1"/>
          <p:nvPr userDrawn="1"/>
        </p:nvSpPr>
        <p:spPr>
          <a:xfrm>
            <a:off x="1160343" y="1582319"/>
            <a:ext cx="8368210" cy="2882328"/>
          </a:xfrm>
          <a:prstGeom prst="rect">
            <a:avLst/>
          </a:prstGeom>
          <a:noFill/>
        </p:spPr>
        <p:txBody>
          <a:bodyPr wrap="square" rtlCol="0">
            <a:spAutoFit/>
          </a:bodyPr>
          <a:lstStyle/>
          <a:p>
            <a:r>
              <a:rPr lang="de-DE" sz="2590" b="1" dirty="0">
                <a:latin typeface="helvetica" panose="020B0604020202020204" pitchFamily="34" charset="0"/>
                <a:cs typeface="helvetica" panose="020B0604020202020204" pitchFamily="34" charset="0"/>
              </a:rPr>
              <a:t>Marie will sich ein neues Spiel für ihre Konsole kaufen. </a:t>
            </a:r>
            <a:r>
              <a:rPr lang="de-DE" sz="2590" b="0" dirty="0">
                <a:latin typeface="helvetica" panose="020B0604020202020204" pitchFamily="34" charset="0"/>
                <a:cs typeface="helvetica" panose="020B0604020202020204" pitchFamily="34" charset="0"/>
              </a:rPr>
              <a:t>50 Euro kostet das Spiel, Marie will es aus eigener Tasche bezahlen, hat das Geld aber noch </a:t>
            </a:r>
            <a:br>
              <a:rPr lang="de-DE" sz="2590" b="0" dirty="0">
                <a:latin typeface="helvetica" panose="020B0604020202020204" pitchFamily="34" charset="0"/>
                <a:cs typeface="helvetica" panose="020B0604020202020204" pitchFamily="34" charset="0"/>
              </a:rPr>
            </a:br>
            <a:r>
              <a:rPr lang="de-DE" sz="2590" b="0" dirty="0">
                <a:latin typeface="helvetica" panose="020B0604020202020204" pitchFamily="34" charset="0"/>
                <a:cs typeface="helvetica" panose="020B0604020202020204" pitchFamily="34" charset="0"/>
              </a:rPr>
              <a:t>nicht beisammen. Also ist sparen angesagt. 20 Euro bekommt sie im Monat an Taschengeld, 10 Euro liegen noch im Sparschwein. Wie lange dauert es, bis Marie sich das Spiel leisten kann?</a:t>
            </a:r>
          </a:p>
        </p:txBody>
      </p:sp>
      <p:pic>
        <p:nvPicPr>
          <p:cNvPr id="28" name="Grafik 27" descr="Ein Bild, das Schwein, Sparschwein, Echte Schweine, Tierfigur enthält.&#10;&#10;Automatisch generierte Beschreibung">
            <a:extLst>
              <a:ext uri="{FF2B5EF4-FFF2-40B4-BE49-F238E27FC236}">
                <a16:creationId xmlns:a16="http://schemas.microsoft.com/office/drawing/2014/main" id="{172CF081-4B01-8CF5-A406-2DF36CF3224A}"/>
              </a:ext>
            </a:extLst>
          </p:cNvPr>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9368910" y="2615921"/>
            <a:ext cx="1012810" cy="699729"/>
          </a:xfrm>
          <a:prstGeom prst="rect">
            <a:avLst/>
          </a:prstGeom>
        </p:spPr>
      </p:pic>
      <p:pic>
        <p:nvPicPr>
          <p:cNvPr id="3" name="Grafik 2" descr="Ein Bild, das Kreis enthält.&#10;&#10;Automatisch generierte Beschreibung">
            <a:extLst>
              <a:ext uri="{FF2B5EF4-FFF2-40B4-BE49-F238E27FC236}">
                <a16:creationId xmlns:a16="http://schemas.microsoft.com/office/drawing/2014/main" id="{865BEC15-0D82-A49C-EB37-55C6D168F721}"/>
              </a:ext>
            </a:extLst>
          </p:cNvPr>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rot="20737201">
            <a:off x="687137" y="720221"/>
            <a:ext cx="1241961" cy="762515"/>
          </a:xfrm>
          <a:prstGeom prst="rect">
            <a:avLst/>
          </a:prstGeom>
        </p:spPr>
      </p:pic>
      <p:pic>
        <p:nvPicPr>
          <p:cNvPr id="20" name="Grafik 19">
            <a:extLst>
              <a:ext uri="{FF2B5EF4-FFF2-40B4-BE49-F238E27FC236}">
                <a16:creationId xmlns:a16="http://schemas.microsoft.com/office/drawing/2014/main" id="{4CCC8693-2926-3B63-1F41-2078F8BC3CAA}"/>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rot="18288158">
            <a:off x="100734" y="815438"/>
            <a:ext cx="1529828" cy="1494123"/>
          </a:xfrm>
          <a:prstGeom prst="rect">
            <a:avLst/>
          </a:prstGeom>
        </p:spPr>
      </p:pic>
      <p:sp>
        <p:nvSpPr>
          <p:cNvPr id="6" name="Rechteck: abgerundete Ecken 5">
            <a:extLst>
              <a:ext uri="{FF2B5EF4-FFF2-40B4-BE49-F238E27FC236}">
                <a16:creationId xmlns:a16="http://schemas.microsoft.com/office/drawing/2014/main" id="{1B1F6BB4-2482-21D3-7458-22B80C78255E}"/>
              </a:ext>
            </a:extLst>
          </p:cNvPr>
          <p:cNvSpPr/>
          <p:nvPr userDrawn="1"/>
        </p:nvSpPr>
        <p:spPr>
          <a:xfrm>
            <a:off x="8997711" y="467768"/>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EA-1 1/4</a:t>
            </a:r>
          </a:p>
        </p:txBody>
      </p:sp>
    </p:spTree>
    <p:extLst>
      <p:ext uri="{BB962C8B-B14F-4D97-AF65-F5344CB8AC3E}">
        <p14:creationId xmlns:p14="http://schemas.microsoft.com/office/powerpoint/2010/main" val="17723762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EA-1 2/4">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0908FA0-F248-20F9-A035-C8B32BE35BBA}"/>
              </a:ext>
            </a:extLst>
          </p:cNvPr>
          <p:cNvSpPr/>
          <p:nvPr userDrawn="1"/>
        </p:nvSpPr>
        <p:spPr>
          <a:xfrm>
            <a:off x="716613" y="893756"/>
            <a:ext cx="9255672" cy="604357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6" name="Textfeld 5">
            <a:extLst>
              <a:ext uri="{FF2B5EF4-FFF2-40B4-BE49-F238E27FC236}">
                <a16:creationId xmlns:a16="http://schemas.microsoft.com/office/drawing/2014/main" id="{9A203514-E5A5-050E-5303-DE105CE50339}"/>
              </a:ext>
            </a:extLst>
          </p:cNvPr>
          <p:cNvSpPr txBox="1"/>
          <p:nvPr userDrawn="1"/>
        </p:nvSpPr>
        <p:spPr>
          <a:xfrm>
            <a:off x="1160343" y="1046842"/>
            <a:ext cx="8368210" cy="889474"/>
          </a:xfrm>
          <a:prstGeom prst="rect">
            <a:avLst/>
          </a:prstGeom>
          <a:noFill/>
        </p:spPr>
        <p:txBody>
          <a:bodyPr wrap="square" rtlCol="0">
            <a:spAutoFit/>
          </a:bodyPr>
          <a:lstStyle/>
          <a:p>
            <a:r>
              <a:rPr lang="de-DE" sz="2590" b="1" dirty="0">
                <a:latin typeface="helvetica" panose="020B0604020202020204" pitchFamily="34" charset="0"/>
                <a:cs typeface="helvetica" panose="020B0604020202020204" pitchFamily="34" charset="0"/>
              </a:rPr>
              <a:t>Rückblick: </a:t>
            </a:r>
            <a:br>
              <a:rPr lang="de-DE" sz="2590" b="1"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Maries </a:t>
            </a:r>
            <a:r>
              <a:rPr lang="de-DE" sz="2590" dirty="0">
                <a:highlight>
                  <a:srgbClr val="D3F4AE"/>
                </a:highlight>
                <a:latin typeface="helvetica" panose="020B0604020202020204" pitchFamily="34" charset="0"/>
                <a:cs typeface="helvetica" panose="020B0604020202020204" pitchFamily="34" charset="0"/>
              </a:rPr>
              <a:t>Einnahmen</a:t>
            </a:r>
            <a:r>
              <a:rPr lang="de-DE" sz="2590" dirty="0">
                <a:latin typeface="helvetica" panose="020B0604020202020204" pitchFamily="34" charset="0"/>
                <a:cs typeface="helvetica" panose="020B0604020202020204" pitchFamily="34" charset="0"/>
              </a:rPr>
              <a:t> und </a:t>
            </a:r>
            <a:r>
              <a:rPr lang="de-DE" sz="2590" dirty="0">
                <a:highlight>
                  <a:srgbClr val="FBB7C8"/>
                </a:highlight>
                <a:latin typeface="helvetica" panose="020B0604020202020204" pitchFamily="34" charset="0"/>
                <a:cs typeface="helvetica" panose="020B0604020202020204" pitchFamily="34" charset="0"/>
              </a:rPr>
              <a:t>Ausgaben</a:t>
            </a:r>
            <a:r>
              <a:rPr lang="de-DE" sz="2590" dirty="0">
                <a:latin typeface="helvetica" panose="020B0604020202020204" pitchFamily="34" charset="0"/>
                <a:cs typeface="helvetica" panose="020B0604020202020204" pitchFamily="34" charset="0"/>
              </a:rPr>
              <a:t> im letzten Monat</a:t>
            </a:r>
          </a:p>
        </p:txBody>
      </p:sp>
      <p:grpSp>
        <p:nvGrpSpPr>
          <p:cNvPr id="61" name="Gruppieren 60">
            <a:extLst>
              <a:ext uri="{FF2B5EF4-FFF2-40B4-BE49-F238E27FC236}">
                <a16:creationId xmlns:a16="http://schemas.microsoft.com/office/drawing/2014/main" id="{1CABC738-F2D1-C0CB-AE2E-2F826289EBA9}"/>
              </a:ext>
            </a:extLst>
          </p:cNvPr>
          <p:cNvGrpSpPr/>
          <p:nvPr userDrawn="1"/>
        </p:nvGrpSpPr>
        <p:grpSpPr>
          <a:xfrm>
            <a:off x="6830648" y="4505007"/>
            <a:ext cx="3775885" cy="2224931"/>
            <a:chOff x="6061918" y="4086860"/>
            <a:chExt cx="3498370" cy="2018417"/>
          </a:xfrm>
        </p:grpSpPr>
        <p:sp>
          <p:nvSpPr>
            <p:cNvPr id="20" name="Rechteck 19">
              <a:extLst>
                <a:ext uri="{FF2B5EF4-FFF2-40B4-BE49-F238E27FC236}">
                  <a16:creationId xmlns:a16="http://schemas.microsoft.com/office/drawing/2014/main" id="{6EA6ED59-B09D-75CA-245F-AD8335C3FE06}"/>
                </a:ext>
              </a:extLst>
            </p:cNvPr>
            <p:cNvSpPr/>
            <p:nvPr/>
          </p:nvSpPr>
          <p:spPr>
            <a:xfrm>
              <a:off x="6061918" y="4086860"/>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21" name="Ellipse 20">
              <a:extLst>
                <a:ext uri="{FF2B5EF4-FFF2-40B4-BE49-F238E27FC236}">
                  <a16:creationId xmlns:a16="http://schemas.microsoft.com/office/drawing/2014/main" id="{DFA312D1-1E65-AC07-9E3E-E56E05BBE525}"/>
                </a:ext>
              </a:extLst>
            </p:cNvPr>
            <p:cNvSpPr/>
            <p:nvPr/>
          </p:nvSpPr>
          <p:spPr>
            <a:xfrm>
              <a:off x="7887479" y="4166601"/>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nvGrpSpPr>
            <p:cNvPr id="22" name="Gruppieren 21">
              <a:extLst>
                <a:ext uri="{FF2B5EF4-FFF2-40B4-BE49-F238E27FC236}">
                  <a16:creationId xmlns:a16="http://schemas.microsoft.com/office/drawing/2014/main" id="{E9574C37-8DC5-6C29-99BF-2BB097EAF11F}"/>
                </a:ext>
              </a:extLst>
            </p:cNvPr>
            <p:cNvGrpSpPr/>
            <p:nvPr userDrawn="1"/>
          </p:nvGrpSpPr>
          <p:grpSpPr>
            <a:xfrm>
              <a:off x="7688232" y="4346555"/>
              <a:ext cx="1872056" cy="1354599"/>
              <a:chOff x="2143095" y="2041044"/>
              <a:chExt cx="2014632" cy="1457766"/>
            </a:xfrm>
          </p:grpSpPr>
          <p:pic>
            <p:nvPicPr>
              <p:cNvPr id="23" name="Grafik 22" descr="Ein Bild, das Screenshot, Handy, Smartphone, Design enthält.&#10;&#10;Automatisch generierte Beschreibung">
                <a:extLst>
                  <a:ext uri="{FF2B5EF4-FFF2-40B4-BE49-F238E27FC236}">
                    <a16:creationId xmlns:a16="http://schemas.microsoft.com/office/drawing/2014/main" id="{C7C3FECD-BBE5-0803-745B-C4B997D4AA9B}"/>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24" name="Textfeld 23">
                <a:extLst>
                  <a:ext uri="{FF2B5EF4-FFF2-40B4-BE49-F238E27FC236}">
                    <a16:creationId xmlns:a16="http://schemas.microsoft.com/office/drawing/2014/main" id="{64E5F930-BB5C-1FF5-24C7-2E3BF79A3020}"/>
                  </a:ext>
                </a:extLst>
              </p:cNvPr>
              <p:cNvSpPr txBox="1"/>
              <p:nvPr/>
            </p:nvSpPr>
            <p:spPr>
              <a:xfrm rot="1164279">
                <a:off x="2685137" y="2599664"/>
                <a:ext cx="719555" cy="544172"/>
              </a:xfrm>
              <a:prstGeom prst="rect">
                <a:avLst/>
              </a:prstGeom>
              <a:noFill/>
              <a:ln>
                <a:noFill/>
              </a:ln>
            </p:spPr>
            <p:txBody>
              <a:bodyPr wrap="none" rtlCol="0">
                <a:spAutoFit/>
              </a:bodyPr>
              <a:lstStyle/>
              <a:p>
                <a:r>
                  <a:rPr lang="de-DE" sz="3022" dirty="0">
                    <a:latin typeface="helvetica" panose="020B0604020202020204" pitchFamily="34" charset="0"/>
                    <a:cs typeface="helvetica" panose="020B0604020202020204" pitchFamily="34" charset="0"/>
                  </a:rPr>
                  <a:t>3 €</a:t>
                </a:r>
              </a:p>
            </p:txBody>
          </p:sp>
        </p:grpSp>
      </p:grpSp>
      <p:grpSp>
        <p:nvGrpSpPr>
          <p:cNvPr id="17" name="Gruppieren 16">
            <a:extLst>
              <a:ext uri="{FF2B5EF4-FFF2-40B4-BE49-F238E27FC236}">
                <a16:creationId xmlns:a16="http://schemas.microsoft.com/office/drawing/2014/main" id="{61E327DE-B69E-2035-850C-6EC2F05112A9}"/>
              </a:ext>
            </a:extLst>
          </p:cNvPr>
          <p:cNvGrpSpPr/>
          <p:nvPr userDrawn="1"/>
        </p:nvGrpSpPr>
        <p:grpSpPr>
          <a:xfrm>
            <a:off x="6840445" y="4860563"/>
            <a:ext cx="2168736" cy="1467855"/>
            <a:chOff x="6521240" y="581993"/>
            <a:chExt cx="2858295" cy="1894222"/>
          </a:xfrm>
        </p:grpSpPr>
        <p:pic>
          <p:nvPicPr>
            <p:cNvPr id="18" name="Grafik 17" descr="Ein Bild, das Screenshot, Pflaster, Design enthält.&#10;&#10;Automatisch generierte Beschreibung">
              <a:extLst>
                <a:ext uri="{FF2B5EF4-FFF2-40B4-BE49-F238E27FC236}">
                  <a16:creationId xmlns:a16="http://schemas.microsoft.com/office/drawing/2014/main" id="{123FC2ED-B95F-0A9A-AB65-052F7EF2095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21240" y="581993"/>
              <a:ext cx="1800000" cy="1800000"/>
            </a:xfrm>
            <a:prstGeom prst="rect">
              <a:avLst/>
            </a:prstGeom>
            <a:ln>
              <a:noFill/>
            </a:ln>
          </p:spPr>
        </p:pic>
        <p:pic>
          <p:nvPicPr>
            <p:cNvPr id="19" name="Grafik 18" descr="Ein Bild, das Kreis, Kreativität enthält.&#10;&#10;Automatisch generierte Beschreibung">
              <a:extLst>
                <a:ext uri="{FF2B5EF4-FFF2-40B4-BE49-F238E27FC236}">
                  <a16:creationId xmlns:a16="http://schemas.microsoft.com/office/drawing/2014/main" id="{3442126C-F158-1C57-5C15-1B204ED7040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848174" y="944854"/>
              <a:ext cx="1531361" cy="1531361"/>
            </a:xfrm>
            <a:prstGeom prst="rect">
              <a:avLst/>
            </a:prstGeom>
            <a:ln>
              <a:noFill/>
            </a:ln>
          </p:spPr>
        </p:pic>
      </p:grpSp>
      <p:grpSp>
        <p:nvGrpSpPr>
          <p:cNvPr id="60" name="Gruppieren 59">
            <a:extLst>
              <a:ext uri="{FF2B5EF4-FFF2-40B4-BE49-F238E27FC236}">
                <a16:creationId xmlns:a16="http://schemas.microsoft.com/office/drawing/2014/main" id="{33B5F12C-0EC8-FC14-E5A4-F3040C2A52D8}"/>
              </a:ext>
            </a:extLst>
          </p:cNvPr>
          <p:cNvGrpSpPr/>
          <p:nvPr userDrawn="1"/>
        </p:nvGrpSpPr>
        <p:grpSpPr>
          <a:xfrm>
            <a:off x="6836726" y="2088280"/>
            <a:ext cx="3775885" cy="2224931"/>
            <a:chOff x="6067549" y="1894449"/>
            <a:chExt cx="3498370" cy="2018417"/>
          </a:xfrm>
        </p:grpSpPr>
        <p:sp>
          <p:nvSpPr>
            <p:cNvPr id="26" name="Rechteck 25">
              <a:extLst>
                <a:ext uri="{FF2B5EF4-FFF2-40B4-BE49-F238E27FC236}">
                  <a16:creationId xmlns:a16="http://schemas.microsoft.com/office/drawing/2014/main" id="{2DA4F451-6892-4447-0034-07A73A30DE07}"/>
                </a:ext>
              </a:extLst>
            </p:cNvPr>
            <p:cNvSpPr/>
            <p:nvPr/>
          </p:nvSpPr>
          <p:spPr>
            <a:xfrm>
              <a:off x="6067549" y="1894449"/>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grpSp>
          <p:nvGrpSpPr>
            <p:cNvPr id="27" name="Gruppieren 26">
              <a:extLst>
                <a:ext uri="{FF2B5EF4-FFF2-40B4-BE49-F238E27FC236}">
                  <a16:creationId xmlns:a16="http://schemas.microsoft.com/office/drawing/2014/main" id="{81019D23-1CD8-6E23-AF8C-492327E5B8AB}"/>
                </a:ext>
              </a:extLst>
            </p:cNvPr>
            <p:cNvGrpSpPr/>
            <p:nvPr/>
          </p:nvGrpSpPr>
          <p:grpSpPr>
            <a:xfrm>
              <a:off x="6111508" y="2174891"/>
              <a:ext cx="1930498" cy="1308953"/>
              <a:chOff x="815502" y="955010"/>
              <a:chExt cx="2077525" cy="1408643"/>
            </a:xfrm>
          </p:grpSpPr>
          <p:pic>
            <p:nvPicPr>
              <p:cNvPr id="32" name="Grafik 31" descr="Ein Bild, das Screenshot, Design enthält.&#10;&#10;Automatisch generierte Beschreibung">
                <a:extLst>
                  <a:ext uri="{FF2B5EF4-FFF2-40B4-BE49-F238E27FC236}">
                    <a16:creationId xmlns:a16="http://schemas.microsoft.com/office/drawing/2014/main" id="{A62CB172-314F-B201-57D9-04CD2953BC2E}"/>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15502" y="1330126"/>
                <a:ext cx="1031574" cy="1033527"/>
              </a:xfrm>
              <a:prstGeom prst="rect">
                <a:avLst/>
              </a:prstGeom>
              <a:ln>
                <a:noFill/>
              </a:ln>
            </p:spPr>
          </p:pic>
          <p:pic>
            <p:nvPicPr>
              <p:cNvPr id="33" name="Grafik 32" descr="Ein Bild, das Clipart, Essen, Darstellung enthält.&#10;&#10;Automatisch generierte Beschreibung">
                <a:extLst>
                  <a:ext uri="{FF2B5EF4-FFF2-40B4-BE49-F238E27FC236}">
                    <a16:creationId xmlns:a16="http://schemas.microsoft.com/office/drawing/2014/main" id="{163C7E81-2ECE-0D87-7D98-BC5AD70F19D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31281" y="955010"/>
                <a:ext cx="1361746" cy="1361746"/>
              </a:xfrm>
              <a:prstGeom prst="rect">
                <a:avLst/>
              </a:prstGeom>
              <a:ln>
                <a:noFill/>
              </a:ln>
            </p:spPr>
          </p:pic>
        </p:grpSp>
        <p:sp>
          <p:nvSpPr>
            <p:cNvPr id="28" name="Ellipse 27">
              <a:extLst>
                <a:ext uri="{FF2B5EF4-FFF2-40B4-BE49-F238E27FC236}">
                  <a16:creationId xmlns:a16="http://schemas.microsoft.com/office/drawing/2014/main" id="{05BA9B56-1C84-C0EF-8128-B4B9860B28CA}"/>
                </a:ext>
              </a:extLst>
            </p:cNvPr>
            <p:cNvSpPr/>
            <p:nvPr/>
          </p:nvSpPr>
          <p:spPr>
            <a:xfrm>
              <a:off x="7893110" y="1974190"/>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nvGrpSpPr>
            <p:cNvPr id="29" name="Gruppieren 28">
              <a:extLst>
                <a:ext uri="{FF2B5EF4-FFF2-40B4-BE49-F238E27FC236}">
                  <a16:creationId xmlns:a16="http://schemas.microsoft.com/office/drawing/2014/main" id="{A94F7264-65E3-AEB2-3B75-8FE148D85A25}"/>
                </a:ext>
              </a:extLst>
            </p:cNvPr>
            <p:cNvGrpSpPr/>
            <p:nvPr userDrawn="1"/>
          </p:nvGrpSpPr>
          <p:grpSpPr>
            <a:xfrm>
              <a:off x="7693863" y="2154144"/>
              <a:ext cx="1872056" cy="1354599"/>
              <a:chOff x="2143095" y="2041044"/>
              <a:chExt cx="2014632" cy="1457766"/>
            </a:xfrm>
          </p:grpSpPr>
          <p:pic>
            <p:nvPicPr>
              <p:cNvPr id="30" name="Grafik 29" descr="Ein Bild, das Screenshot, Handy, Smartphone, Design enthält.&#10;&#10;Automatisch generierte Beschreibung">
                <a:extLst>
                  <a:ext uri="{FF2B5EF4-FFF2-40B4-BE49-F238E27FC236}">
                    <a16:creationId xmlns:a16="http://schemas.microsoft.com/office/drawing/2014/main" id="{2902F2E2-987A-FDB6-A491-26820BEF3D5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31" name="Textfeld 30">
                <a:extLst>
                  <a:ext uri="{FF2B5EF4-FFF2-40B4-BE49-F238E27FC236}">
                    <a16:creationId xmlns:a16="http://schemas.microsoft.com/office/drawing/2014/main" id="{BA5F0E34-1C34-D84C-E9A9-0DCA61C04FE5}"/>
                  </a:ext>
                </a:extLst>
              </p:cNvPr>
              <p:cNvSpPr txBox="1"/>
              <p:nvPr/>
            </p:nvSpPr>
            <p:spPr>
              <a:xfrm rot="1164279">
                <a:off x="2578049" y="2599664"/>
                <a:ext cx="933728" cy="544172"/>
              </a:xfrm>
              <a:prstGeom prst="rect">
                <a:avLst/>
              </a:prstGeom>
              <a:noFill/>
              <a:ln>
                <a:noFill/>
              </a:ln>
            </p:spPr>
            <p:txBody>
              <a:bodyPr wrap="none" rtlCol="0">
                <a:spAutoFit/>
              </a:bodyPr>
              <a:lstStyle/>
              <a:p>
                <a:r>
                  <a:rPr lang="de-DE" sz="3022" dirty="0">
                    <a:latin typeface="helvetica" panose="020B0604020202020204" pitchFamily="34" charset="0"/>
                    <a:cs typeface="helvetica" panose="020B0604020202020204" pitchFamily="34" charset="0"/>
                  </a:rPr>
                  <a:t>12 €</a:t>
                </a:r>
              </a:p>
            </p:txBody>
          </p:sp>
        </p:grpSp>
      </p:grpSp>
      <p:grpSp>
        <p:nvGrpSpPr>
          <p:cNvPr id="59" name="Gruppieren 58">
            <a:extLst>
              <a:ext uri="{FF2B5EF4-FFF2-40B4-BE49-F238E27FC236}">
                <a16:creationId xmlns:a16="http://schemas.microsoft.com/office/drawing/2014/main" id="{D5301E4E-0167-5887-2A43-B75BDE59A9FC}"/>
              </a:ext>
            </a:extLst>
          </p:cNvPr>
          <p:cNvGrpSpPr/>
          <p:nvPr userDrawn="1"/>
        </p:nvGrpSpPr>
        <p:grpSpPr>
          <a:xfrm>
            <a:off x="4020125" y="2079262"/>
            <a:ext cx="3775885" cy="2224931"/>
            <a:chOff x="3457959" y="1886268"/>
            <a:chExt cx="3498370" cy="2018417"/>
          </a:xfrm>
        </p:grpSpPr>
        <p:sp>
          <p:nvSpPr>
            <p:cNvPr id="37" name="Rechteck 36">
              <a:extLst>
                <a:ext uri="{FF2B5EF4-FFF2-40B4-BE49-F238E27FC236}">
                  <a16:creationId xmlns:a16="http://schemas.microsoft.com/office/drawing/2014/main" id="{6B9D1D39-8642-A430-C6A2-AFA04E362D08}"/>
                </a:ext>
              </a:extLst>
            </p:cNvPr>
            <p:cNvSpPr/>
            <p:nvPr/>
          </p:nvSpPr>
          <p:spPr>
            <a:xfrm>
              <a:off x="3457959" y="1886268"/>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38" name="Ellipse 37">
              <a:extLst>
                <a:ext uri="{FF2B5EF4-FFF2-40B4-BE49-F238E27FC236}">
                  <a16:creationId xmlns:a16="http://schemas.microsoft.com/office/drawing/2014/main" id="{DF4B8E4F-5FF9-EFB1-32A0-FFE23F8126A8}"/>
                </a:ext>
              </a:extLst>
            </p:cNvPr>
            <p:cNvSpPr/>
            <p:nvPr/>
          </p:nvSpPr>
          <p:spPr>
            <a:xfrm>
              <a:off x="5283520" y="1966009"/>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nvGrpSpPr>
            <p:cNvPr id="39" name="Gruppieren 38">
              <a:extLst>
                <a:ext uri="{FF2B5EF4-FFF2-40B4-BE49-F238E27FC236}">
                  <a16:creationId xmlns:a16="http://schemas.microsoft.com/office/drawing/2014/main" id="{1E63746E-E62F-63AD-63D2-DB50459F6358}"/>
                </a:ext>
              </a:extLst>
            </p:cNvPr>
            <p:cNvGrpSpPr/>
            <p:nvPr userDrawn="1"/>
          </p:nvGrpSpPr>
          <p:grpSpPr>
            <a:xfrm>
              <a:off x="5084273" y="2145963"/>
              <a:ext cx="1872056" cy="1354599"/>
              <a:chOff x="2143095" y="2041044"/>
              <a:chExt cx="2014632" cy="1457766"/>
            </a:xfrm>
          </p:grpSpPr>
          <p:pic>
            <p:nvPicPr>
              <p:cNvPr id="40" name="Grafik 39" descr="Ein Bild, das Screenshot, Handy, Smartphone, Design enthält.&#10;&#10;Automatisch generierte Beschreibung">
                <a:extLst>
                  <a:ext uri="{FF2B5EF4-FFF2-40B4-BE49-F238E27FC236}">
                    <a16:creationId xmlns:a16="http://schemas.microsoft.com/office/drawing/2014/main" id="{B419257B-EC6B-D2B8-F539-261D33C877C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41" name="Textfeld 40">
                <a:extLst>
                  <a:ext uri="{FF2B5EF4-FFF2-40B4-BE49-F238E27FC236}">
                    <a16:creationId xmlns:a16="http://schemas.microsoft.com/office/drawing/2014/main" id="{5B6212EC-B7DE-BCC3-2BD8-A3AB3E7DF6F2}"/>
                  </a:ext>
                </a:extLst>
              </p:cNvPr>
              <p:cNvSpPr txBox="1"/>
              <p:nvPr/>
            </p:nvSpPr>
            <p:spPr>
              <a:xfrm rot="1164279">
                <a:off x="2685137" y="2599664"/>
                <a:ext cx="719555" cy="544172"/>
              </a:xfrm>
              <a:prstGeom prst="rect">
                <a:avLst/>
              </a:prstGeom>
              <a:noFill/>
              <a:ln>
                <a:noFill/>
              </a:ln>
            </p:spPr>
            <p:txBody>
              <a:bodyPr wrap="none" rtlCol="0">
                <a:spAutoFit/>
              </a:bodyPr>
              <a:lstStyle/>
              <a:p>
                <a:r>
                  <a:rPr lang="de-DE" sz="3022" dirty="0">
                    <a:latin typeface="helvetica" panose="020B0604020202020204" pitchFamily="34" charset="0"/>
                    <a:cs typeface="helvetica" panose="020B0604020202020204" pitchFamily="34" charset="0"/>
                  </a:rPr>
                  <a:t>4 €</a:t>
                </a:r>
              </a:p>
            </p:txBody>
          </p:sp>
        </p:grpSp>
      </p:grpSp>
      <p:pic>
        <p:nvPicPr>
          <p:cNvPr id="36" name="Grafik 35" descr="Ein Bild, das Softdrink, Drink, Strohhalm, Kerze enthält.&#10;&#10;Automatisch generierte Beschreibung">
            <a:extLst>
              <a:ext uri="{FF2B5EF4-FFF2-40B4-BE49-F238E27FC236}">
                <a16:creationId xmlns:a16="http://schemas.microsoft.com/office/drawing/2014/main" id="{E651A2C6-6D7F-A8D1-28E0-AD65ECFF100E}"/>
              </a:ext>
            </a:extLst>
          </p:cNvPr>
          <p:cNvPicPr>
            <a:picLocks noChangeAspect="1"/>
          </p:cNvPicPr>
          <p:nvPr userDrawn="1"/>
        </p:nvPicPr>
        <p:blipFill>
          <a:blip r:embed="rId7">
            <a:extLst>
              <a:ext uri="{28A0092B-C50C-407E-A947-70E740481C1C}">
                <a14:useLocalDpi xmlns:a14="http://schemas.microsoft.com/office/drawing/2010/main" val="0"/>
              </a:ext>
            </a:extLst>
          </a:blip>
          <a:stretch>
            <a:fillRect/>
          </a:stretch>
        </p:blipFill>
        <p:spPr>
          <a:xfrm>
            <a:off x="4306479" y="2221341"/>
            <a:ext cx="1587999" cy="1621820"/>
          </a:xfrm>
          <a:prstGeom prst="rect">
            <a:avLst/>
          </a:prstGeom>
          <a:ln>
            <a:noFill/>
          </a:ln>
        </p:spPr>
      </p:pic>
      <p:grpSp>
        <p:nvGrpSpPr>
          <p:cNvPr id="58" name="Gruppieren 57">
            <a:extLst>
              <a:ext uri="{FF2B5EF4-FFF2-40B4-BE49-F238E27FC236}">
                <a16:creationId xmlns:a16="http://schemas.microsoft.com/office/drawing/2014/main" id="{E01CB89E-BA99-2898-46F4-22C74AE0D93A}"/>
              </a:ext>
            </a:extLst>
          </p:cNvPr>
          <p:cNvGrpSpPr/>
          <p:nvPr userDrawn="1"/>
        </p:nvGrpSpPr>
        <p:grpSpPr>
          <a:xfrm>
            <a:off x="4020125" y="4496183"/>
            <a:ext cx="3775885" cy="2224931"/>
            <a:chOff x="3457959" y="4078855"/>
            <a:chExt cx="3498370" cy="2018417"/>
          </a:xfrm>
        </p:grpSpPr>
        <p:sp>
          <p:nvSpPr>
            <p:cNvPr id="45" name="Rechteck 44">
              <a:extLst>
                <a:ext uri="{FF2B5EF4-FFF2-40B4-BE49-F238E27FC236}">
                  <a16:creationId xmlns:a16="http://schemas.microsoft.com/office/drawing/2014/main" id="{05133554-4883-0AC8-19D4-A9227936FBE4}"/>
                </a:ext>
              </a:extLst>
            </p:cNvPr>
            <p:cNvSpPr/>
            <p:nvPr/>
          </p:nvSpPr>
          <p:spPr>
            <a:xfrm>
              <a:off x="3457959" y="4078855"/>
              <a:ext cx="2018417" cy="2018417"/>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46" name="Ellipse 45">
              <a:extLst>
                <a:ext uri="{FF2B5EF4-FFF2-40B4-BE49-F238E27FC236}">
                  <a16:creationId xmlns:a16="http://schemas.microsoft.com/office/drawing/2014/main" id="{E2CD9AC8-1F30-D6B3-CEA5-3B3D30F9F07A}"/>
                </a:ext>
              </a:extLst>
            </p:cNvPr>
            <p:cNvSpPr/>
            <p:nvPr/>
          </p:nvSpPr>
          <p:spPr>
            <a:xfrm>
              <a:off x="5283520" y="4158596"/>
              <a:ext cx="120962" cy="120962"/>
            </a:xfrm>
            <a:prstGeom prst="ellips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2115"/>
            </a:p>
          </p:txBody>
        </p:sp>
        <p:grpSp>
          <p:nvGrpSpPr>
            <p:cNvPr id="47" name="Gruppieren 46">
              <a:extLst>
                <a:ext uri="{FF2B5EF4-FFF2-40B4-BE49-F238E27FC236}">
                  <a16:creationId xmlns:a16="http://schemas.microsoft.com/office/drawing/2014/main" id="{C17E861D-2E76-E948-0111-AE662D7E47DA}"/>
                </a:ext>
              </a:extLst>
            </p:cNvPr>
            <p:cNvGrpSpPr/>
            <p:nvPr userDrawn="1"/>
          </p:nvGrpSpPr>
          <p:grpSpPr>
            <a:xfrm>
              <a:off x="5084273" y="4338550"/>
              <a:ext cx="1872056" cy="1354599"/>
              <a:chOff x="2143095" y="2041044"/>
              <a:chExt cx="2014632" cy="1457766"/>
            </a:xfrm>
          </p:grpSpPr>
          <p:pic>
            <p:nvPicPr>
              <p:cNvPr id="48" name="Grafik 47" descr="Ein Bild, das Screenshot, Handy, Smartphone, Design enthält.&#10;&#10;Automatisch generierte Beschreibung">
                <a:extLst>
                  <a:ext uri="{FF2B5EF4-FFF2-40B4-BE49-F238E27FC236}">
                    <a16:creationId xmlns:a16="http://schemas.microsoft.com/office/drawing/2014/main" id="{79020940-5AEA-18EF-BBCC-0CA59A43272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rot="1206633">
                <a:off x="2143095" y="2041044"/>
                <a:ext cx="2014632" cy="1457766"/>
              </a:xfrm>
              <a:prstGeom prst="rect">
                <a:avLst/>
              </a:prstGeom>
              <a:ln>
                <a:noFill/>
              </a:ln>
            </p:spPr>
          </p:pic>
          <p:sp>
            <p:nvSpPr>
              <p:cNvPr id="49" name="Textfeld 48">
                <a:extLst>
                  <a:ext uri="{FF2B5EF4-FFF2-40B4-BE49-F238E27FC236}">
                    <a16:creationId xmlns:a16="http://schemas.microsoft.com/office/drawing/2014/main" id="{254FA22C-4459-21B9-C140-BD202327944C}"/>
                  </a:ext>
                </a:extLst>
              </p:cNvPr>
              <p:cNvSpPr txBox="1"/>
              <p:nvPr/>
            </p:nvSpPr>
            <p:spPr>
              <a:xfrm rot="1164279">
                <a:off x="2685137" y="2599664"/>
                <a:ext cx="719555" cy="544172"/>
              </a:xfrm>
              <a:prstGeom prst="rect">
                <a:avLst/>
              </a:prstGeom>
              <a:noFill/>
              <a:ln>
                <a:noFill/>
              </a:ln>
            </p:spPr>
            <p:txBody>
              <a:bodyPr wrap="none" rtlCol="0">
                <a:spAutoFit/>
              </a:bodyPr>
              <a:lstStyle/>
              <a:p>
                <a:r>
                  <a:rPr lang="de-DE" sz="3022" dirty="0">
                    <a:latin typeface="helvetica" panose="020B0604020202020204" pitchFamily="34" charset="0"/>
                    <a:cs typeface="helvetica" panose="020B0604020202020204" pitchFamily="34" charset="0"/>
                  </a:rPr>
                  <a:t>6 €</a:t>
                </a:r>
              </a:p>
            </p:txBody>
          </p:sp>
        </p:grpSp>
      </p:grpSp>
      <p:grpSp>
        <p:nvGrpSpPr>
          <p:cNvPr id="51" name="Gruppieren 50">
            <a:extLst>
              <a:ext uri="{FF2B5EF4-FFF2-40B4-BE49-F238E27FC236}">
                <a16:creationId xmlns:a16="http://schemas.microsoft.com/office/drawing/2014/main" id="{A6BA9855-5D05-7C7D-5EB6-97E5D0DD773C}"/>
              </a:ext>
            </a:extLst>
          </p:cNvPr>
          <p:cNvGrpSpPr/>
          <p:nvPr/>
        </p:nvGrpSpPr>
        <p:grpSpPr>
          <a:xfrm>
            <a:off x="1267228" y="4485509"/>
            <a:ext cx="2178532" cy="2224931"/>
            <a:chOff x="1174090" y="4069172"/>
            <a:chExt cx="2018417" cy="2018417"/>
          </a:xfrm>
        </p:grpSpPr>
        <p:sp>
          <p:nvSpPr>
            <p:cNvPr id="12" name="Rechteck 11">
              <a:extLst>
                <a:ext uri="{FF2B5EF4-FFF2-40B4-BE49-F238E27FC236}">
                  <a16:creationId xmlns:a16="http://schemas.microsoft.com/office/drawing/2014/main" id="{D9AA9D64-F4FE-10DB-BF23-6DAC703432CF}"/>
                </a:ext>
              </a:extLst>
            </p:cNvPr>
            <p:cNvSpPr/>
            <p:nvPr/>
          </p:nvSpPr>
          <p:spPr>
            <a:xfrm>
              <a:off x="1174090" y="4069172"/>
              <a:ext cx="2018417" cy="2018417"/>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50" name="Grafik 49">
              <a:extLst>
                <a:ext uri="{FF2B5EF4-FFF2-40B4-BE49-F238E27FC236}">
                  <a16:creationId xmlns:a16="http://schemas.microsoft.com/office/drawing/2014/main" id="{C61C17E5-A1A2-0AB9-971A-4E0F4619762A}"/>
                </a:ext>
              </a:extLst>
            </p:cNvPr>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rot="774988">
              <a:off x="2007604" y="5126142"/>
              <a:ext cx="982049" cy="590473"/>
            </a:xfrm>
            <a:prstGeom prst="rect">
              <a:avLst/>
            </a:prstGeom>
          </p:spPr>
        </p:pic>
        <p:pic>
          <p:nvPicPr>
            <p:cNvPr id="14" name="Grafik 13">
              <a:extLst>
                <a:ext uri="{FF2B5EF4-FFF2-40B4-BE49-F238E27FC236}">
                  <a16:creationId xmlns:a16="http://schemas.microsoft.com/office/drawing/2014/main" id="{820E2B59-6CFA-CF35-2177-B67D816DFDA8}"/>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1515975" y="4290723"/>
              <a:ext cx="997222" cy="1154319"/>
            </a:xfrm>
            <a:prstGeom prst="rect">
              <a:avLst/>
            </a:prstGeom>
            <a:ln>
              <a:noFill/>
            </a:ln>
          </p:spPr>
        </p:pic>
      </p:grpSp>
      <p:sp>
        <p:nvSpPr>
          <p:cNvPr id="53" name="Textfeld 52">
            <a:extLst>
              <a:ext uri="{FF2B5EF4-FFF2-40B4-BE49-F238E27FC236}">
                <a16:creationId xmlns:a16="http://schemas.microsoft.com/office/drawing/2014/main" id="{4AF7B86D-1C4B-E0E1-3960-5485A6E1EDF1}"/>
              </a:ext>
            </a:extLst>
          </p:cNvPr>
          <p:cNvSpPr txBox="1">
            <a:spLocks/>
          </p:cNvSpPr>
          <p:nvPr userDrawn="1"/>
        </p:nvSpPr>
        <p:spPr>
          <a:xfrm rot="21041047">
            <a:off x="4260478" y="3713113"/>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Bubble-Tea</a:t>
            </a:r>
          </a:p>
        </p:txBody>
      </p:sp>
      <p:sp>
        <p:nvSpPr>
          <p:cNvPr id="54" name="Textfeld 53">
            <a:extLst>
              <a:ext uri="{FF2B5EF4-FFF2-40B4-BE49-F238E27FC236}">
                <a16:creationId xmlns:a16="http://schemas.microsoft.com/office/drawing/2014/main" id="{F927C83F-683D-D0F6-00D2-7E270670C11D}"/>
              </a:ext>
            </a:extLst>
          </p:cNvPr>
          <p:cNvSpPr txBox="1">
            <a:spLocks/>
          </p:cNvSpPr>
          <p:nvPr userDrawn="1"/>
        </p:nvSpPr>
        <p:spPr>
          <a:xfrm rot="21041047">
            <a:off x="7128761" y="3713112"/>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Kinobesuch</a:t>
            </a:r>
          </a:p>
        </p:txBody>
      </p:sp>
      <p:sp>
        <p:nvSpPr>
          <p:cNvPr id="55" name="Textfeld 54">
            <a:extLst>
              <a:ext uri="{FF2B5EF4-FFF2-40B4-BE49-F238E27FC236}">
                <a16:creationId xmlns:a16="http://schemas.microsoft.com/office/drawing/2014/main" id="{0404A701-F9BE-4BA2-76B0-0959A7E43C60}"/>
              </a:ext>
            </a:extLst>
          </p:cNvPr>
          <p:cNvSpPr txBox="1">
            <a:spLocks/>
          </p:cNvSpPr>
          <p:nvPr userDrawn="1"/>
        </p:nvSpPr>
        <p:spPr>
          <a:xfrm rot="21041047">
            <a:off x="7128762" y="6138509"/>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Süßigkeiten</a:t>
            </a:r>
          </a:p>
        </p:txBody>
      </p:sp>
      <p:sp>
        <p:nvSpPr>
          <p:cNvPr id="57" name="Textfeld 56">
            <a:extLst>
              <a:ext uri="{FF2B5EF4-FFF2-40B4-BE49-F238E27FC236}">
                <a16:creationId xmlns:a16="http://schemas.microsoft.com/office/drawing/2014/main" id="{A8803AEF-9F33-9440-B980-FC08BB22E01B}"/>
              </a:ext>
            </a:extLst>
          </p:cNvPr>
          <p:cNvSpPr txBox="1">
            <a:spLocks/>
          </p:cNvSpPr>
          <p:nvPr userDrawn="1"/>
        </p:nvSpPr>
        <p:spPr>
          <a:xfrm rot="21041047">
            <a:off x="1525843" y="6179763"/>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von der Omi</a:t>
            </a:r>
          </a:p>
        </p:txBody>
      </p:sp>
      <p:grpSp>
        <p:nvGrpSpPr>
          <p:cNvPr id="2" name="Gruppieren 1">
            <a:extLst>
              <a:ext uri="{FF2B5EF4-FFF2-40B4-BE49-F238E27FC236}">
                <a16:creationId xmlns:a16="http://schemas.microsoft.com/office/drawing/2014/main" id="{40F4FB66-D0C5-4B65-CB7A-7BBA42CA04A9}"/>
              </a:ext>
            </a:extLst>
          </p:cNvPr>
          <p:cNvGrpSpPr/>
          <p:nvPr userDrawn="1"/>
        </p:nvGrpSpPr>
        <p:grpSpPr>
          <a:xfrm>
            <a:off x="1267227" y="2067979"/>
            <a:ext cx="2295651" cy="2236214"/>
            <a:chOff x="1174090" y="1876032"/>
            <a:chExt cx="2126928" cy="2028653"/>
          </a:xfrm>
        </p:grpSpPr>
        <p:sp>
          <p:nvSpPr>
            <p:cNvPr id="8" name="Rechteck 7">
              <a:extLst>
                <a:ext uri="{FF2B5EF4-FFF2-40B4-BE49-F238E27FC236}">
                  <a16:creationId xmlns:a16="http://schemas.microsoft.com/office/drawing/2014/main" id="{5CC3664D-75F7-6F62-2802-F0C583FEAB31}"/>
                </a:ext>
              </a:extLst>
            </p:cNvPr>
            <p:cNvSpPr/>
            <p:nvPr/>
          </p:nvSpPr>
          <p:spPr>
            <a:xfrm>
              <a:off x="1174090" y="1876032"/>
              <a:ext cx="2018417" cy="2028653"/>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180000" tIns="180000" rIns="180000" bIns="45720"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pic>
          <p:nvPicPr>
            <p:cNvPr id="67" name="Grafik 66">
              <a:extLst>
                <a:ext uri="{FF2B5EF4-FFF2-40B4-BE49-F238E27FC236}">
                  <a16:creationId xmlns:a16="http://schemas.microsoft.com/office/drawing/2014/main" id="{DE116F38-C82E-8C00-94C3-5AD699879852}"/>
                </a:ext>
              </a:extLst>
            </p:cNvPr>
            <p:cNvPicPr>
              <a:picLocks noChangeAspect="1"/>
            </p:cNvPicPr>
            <p:nvPr userDrawn="1"/>
          </p:nvPicPr>
          <p:blipFill>
            <a:blip r:embed="rId10">
              <a:extLst>
                <a:ext uri="{28A0092B-C50C-407E-A947-70E740481C1C}">
                  <a14:useLocalDpi xmlns:a14="http://schemas.microsoft.com/office/drawing/2010/main" val="0"/>
                </a:ext>
              </a:extLst>
            </a:blip>
            <a:stretch>
              <a:fillRect/>
            </a:stretch>
          </p:blipFill>
          <p:spPr>
            <a:xfrm rot="704612">
              <a:off x="1880550" y="2669468"/>
              <a:ext cx="1031852" cy="620417"/>
            </a:xfrm>
            <a:prstGeom prst="rect">
              <a:avLst/>
            </a:prstGeom>
          </p:spPr>
        </p:pic>
        <p:pic>
          <p:nvPicPr>
            <p:cNvPr id="68" name="Grafik 67" descr="Ein Bild, das Grafiken, Cartoon, Screenshot, Design enthält.&#10;&#10;Automatisch generierte Beschreibung">
              <a:extLst>
                <a:ext uri="{FF2B5EF4-FFF2-40B4-BE49-F238E27FC236}">
                  <a16:creationId xmlns:a16="http://schemas.microsoft.com/office/drawing/2014/main" id="{EAC350B9-0415-7296-8E6B-64059522A47B}"/>
                </a:ext>
              </a:extLst>
            </p:cNvPr>
            <p:cNvPicPr>
              <a:picLocks noChangeAspect="1"/>
            </p:cNvPicPr>
            <p:nvPr userDrawn="1"/>
          </p:nvPicPr>
          <p:blipFill>
            <a:blip r:embed="rId11">
              <a:extLst>
                <a:ext uri="{28A0092B-C50C-407E-A947-70E740481C1C}">
                  <a14:useLocalDpi xmlns:a14="http://schemas.microsoft.com/office/drawing/2010/main" val="0"/>
                </a:ext>
              </a:extLst>
            </a:blip>
            <a:stretch>
              <a:fillRect/>
            </a:stretch>
          </p:blipFill>
          <p:spPr>
            <a:xfrm rot="20682416">
              <a:off x="1451145" y="2272659"/>
              <a:ext cx="789944" cy="789944"/>
            </a:xfrm>
            <a:prstGeom prst="rect">
              <a:avLst/>
            </a:prstGeom>
          </p:spPr>
        </p:pic>
        <p:sp>
          <p:nvSpPr>
            <p:cNvPr id="52" name="Textfeld 51">
              <a:extLst>
                <a:ext uri="{FF2B5EF4-FFF2-40B4-BE49-F238E27FC236}">
                  <a16:creationId xmlns:a16="http://schemas.microsoft.com/office/drawing/2014/main" id="{FE2C930F-D5D6-F6E2-6A61-6CFDCF1ABB85}"/>
                </a:ext>
              </a:extLst>
            </p:cNvPr>
            <p:cNvSpPr txBox="1">
              <a:spLocks/>
            </p:cNvSpPr>
            <p:nvPr userDrawn="1"/>
          </p:nvSpPr>
          <p:spPr>
            <a:xfrm rot="21032098">
              <a:off x="1385104" y="3407387"/>
              <a:ext cx="1915914" cy="443556"/>
            </a:xfrm>
            <a:prstGeom prst="rect">
              <a:avLst/>
            </a:prstGeom>
            <a:solidFill>
              <a:srgbClr val="00A8FF"/>
            </a:solidFill>
          </p:spPr>
          <p:txBody>
            <a:bodyPr wrap="square" lIns="36000" tIns="36000" rIns="36000" bIns="36000"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Taschengeld</a:t>
              </a:r>
            </a:p>
          </p:txBody>
        </p:sp>
      </p:grpSp>
      <p:pic>
        <p:nvPicPr>
          <p:cNvPr id="9" name="Grafik 8" descr="Ein Bild, das Clipart, Screenshot, Grafikdesign, Cartoon enthält.&#10;&#10;Automatisch generierte Beschreibung">
            <a:extLst>
              <a:ext uri="{FF2B5EF4-FFF2-40B4-BE49-F238E27FC236}">
                <a16:creationId xmlns:a16="http://schemas.microsoft.com/office/drawing/2014/main" id="{CBDD7211-5C20-2E13-D1BF-B738398C726C}"/>
              </a:ext>
            </a:extLst>
          </p:cNvPr>
          <p:cNvPicPr>
            <a:picLocks noChangeAspect="1"/>
          </p:cNvPicPr>
          <p:nvPr userDrawn="1"/>
        </p:nvPicPr>
        <p:blipFill>
          <a:blip r:embed="rId12">
            <a:extLst>
              <a:ext uri="{28A0092B-C50C-407E-A947-70E740481C1C}">
                <a14:useLocalDpi xmlns:a14="http://schemas.microsoft.com/office/drawing/2010/main" val="0"/>
              </a:ext>
            </a:extLst>
          </a:blip>
          <a:stretch>
            <a:fillRect/>
          </a:stretch>
        </p:blipFill>
        <p:spPr>
          <a:xfrm rot="21128962">
            <a:off x="4516564" y="4691183"/>
            <a:ext cx="1290631" cy="1763327"/>
          </a:xfrm>
          <a:prstGeom prst="rect">
            <a:avLst/>
          </a:prstGeom>
        </p:spPr>
      </p:pic>
      <p:sp>
        <p:nvSpPr>
          <p:cNvPr id="56" name="Textfeld 55">
            <a:extLst>
              <a:ext uri="{FF2B5EF4-FFF2-40B4-BE49-F238E27FC236}">
                <a16:creationId xmlns:a16="http://schemas.microsoft.com/office/drawing/2014/main" id="{7CA6F300-63F7-5F64-5A7A-0882706720A4}"/>
              </a:ext>
            </a:extLst>
          </p:cNvPr>
          <p:cNvSpPr txBox="1">
            <a:spLocks/>
          </p:cNvSpPr>
          <p:nvPr userDrawn="1"/>
        </p:nvSpPr>
        <p:spPr>
          <a:xfrm rot="21041047">
            <a:off x="4260479" y="6179761"/>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Zeitschrift</a:t>
            </a:r>
          </a:p>
        </p:txBody>
      </p:sp>
      <p:sp>
        <p:nvSpPr>
          <p:cNvPr id="4" name="Rechteck: abgerundete Ecken 3">
            <a:extLst>
              <a:ext uri="{FF2B5EF4-FFF2-40B4-BE49-F238E27FC236}">
                <a16:creationId xmlns:a16="http://schemas.microsoft.com/office/drawing/2014/main" id="{E06E592E-34E8-8725-B1F5-5D0D40DA3664}"/>
              </a:ext>
            </a:extLst>
          </p:cNvPr>
          <p:cNvSpPr/>
          <p:nvPr userDrawn="1"/>
        </p:nvSpPr>
        <p:spPr>
          <a:xfrm>
            <a:off x="8997711" y="467768"/>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EA-1 2/4</a:t>
            </a:r>
          </a:p>
        </p:txBody>
      </p:sp>
    </p:spTree>
    <p:extLst>
      <p:ext uri="{BB962C8B-B14F-4D97-AF65-F5344CB8AC3E}">
        <p14:creationId xmlns:p14="http://schemas.microsoft.com/office/powerpoint/2010/main" val="376461747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A-1 3/4">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0908FA0-F248-20F9-A035-C8B32BE35BBA}"/>
              </a:ext>
            </a:extLst>
          </p:cNvPr>
          <p:cNvSpPr/>
          <p:nvPr userDrawn="1"/>
        </p:nvSpPr>
        <p:spPr>
          <a:xfrm>
            <a:off x="716613" y="893756"/>
            <a:ext cx="9255672" cy="604357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86" name="Freihandform: Form 85">
            <a:extLst>
              <a:ext uri="{FF2B5EF4-FFF2-40B4-BE49-F238E27FC236}">
                <a16:creationId xmlns:a16="http://schemas.microsoft.com/office/drawing/2014/main" id="{A0EDB4E5-4CD1-4686-2A5F-32648C1199FC}"/>
              </a:ext>
            </a:extLst>
          </p:cNvPr>
          <p:cNvSpPr/>
          <p:nvPr userDrawn="1"/>
        </p:nvSpPr>
        <p:spPr>
          <a:xfrm>
            <a:off x="7280616" y="4720685"/>
            <a:ext cx="2691670" cy="2216764"/>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8" name="Rechteck 7">
            <a:extLst>
              <a:ext uri="{FF2B5EF4-FFF2-40B4-BE49-F238E27FC236}">
                <a16:creationId xmlns:a16="http://schemas.microsoft.com/office/drawing/2014/main" id="{5CC3664D-75F7-6F62-2802-F0C583FEAB31}"/>
              </a:ext>
            </a:extLst>
          </p:cNvPr>
          <p:cNvSpPr/>
          <p:nvPr userDrawn="1"/>
        </p:nvSpPr>
        <p:spPr>
          <a:xfrm>
            <a:off x="1267228" y="2550958"/>
            <a:ext cx="3953356" cy="619905"/>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20 €</a:t>
            </a:r>
          </a:p>
        </p:txBody>
      </p:sp>
      <p:sp>
        <p:nvSpPr>
          <p:cNvPr id="69" name="Rechteck 68">
            <a:extLst>
              <a:ext uri="{FF2B5EF4-FFF2-40B4-BE49-F238E27FC236}">
                <a16:creationId xmlns:a16="http://schemas.microsoft.com/office/drawing/2014/main" id="{CC35599A-F353-FA5B-B5DF-B4A0E491C82E}"/>
              </a:ext>
            </a:extLst>
          </p:cNvPr>
          <p:cNvSpPr/>
          <p:nvPr userDrawn="1"/>
        </p:nvSpPr>
        <p:spPr>
          <a:xfrm>
            <a:off x="1267228" y="3243967"/>
            <a:ext cx="3953356" cy="619905"/>
          </a:xfrm>
          <a:prstGeom prst="rect">
            <a:avLst/>
          </a:prstGeom>
          <a:solidFill>
            <a:srgbClr val="D3F4AE"/>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10 €</a:t>
            </a:r>
          </a:p>
        </p:txBody>
      </p:sp>
      <p:sp>
        <p:nvSpPr>
          <p:cNvPr id="70" name="Rechteck 69">
            <a:extLst>
              <a:ext uri="{FF2B5EF4-FFF2-40B4-BE49-F238E27FC236}">
                <a16:creationId xmlns:a16="http://schemas.microsoft.com/office/drawing/2014/main" id="{18A1A3FF-6071-A5FB-41C1-B80C43A5C190}"/>
              </a:ext>
            </a:extLst>
          </p:cNvPr>
          <p:cNvSpPr/>
          <p:nvPr userDrawn="1"/>
        </p:nvSpPr>
        <p:spPr>
          <a:xfrm>
            <a:off x="1267228" y="6015734"/>
            <a:ext cx="3953356" cy="619905"/>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-3 €</a:t>
            </a:r>
          </a:p>
        </p:txBody>
      </p:sp>
      <p:sp>
        <p:nvSpPr>
          <p:cNvPr id="71" name="Rechteck 70">
            <a:extLst>
              <a:ext uri="{FF2B5EF4-FFF2-40B4-BE49-F238E27FC236}">
                <a16:creationId xmlns:a16="http://schemas.microsoft.com/office/drawing/2014/main" id="{8B07552D-5784-A213-FB76-422C9F9EC3E5}"/>
              </a:ext>
            </a:extLst>
          </p:cNvPr>
          <p:cNvSpPr/>
          <p:nvPr userDrawn="1"/>
        </p:nvSpPr>
        <p:spPr>
          <a:xfrm>
            <a:off x="1267228" y="5322814"/>
            <a:ext cx="3953356" cy="619905"/>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-6 €</a:t>
            </a:r>
          </a:p>
        </p:txBody>
      </p:sp>
      <p:sp>
        <p:nvSpPr>
          <p:cNvPr id="72" name="Rechteck 71">
            <a:extLst>
              <a:ext uri="{FF2B5EF4-FFF2-40B4-BE49-F238E27FC236}">
                <a16:creationId xmlns:a16="http://schemas.microsoft.com/office/drawing/2014/main" id="{9D8AB8A0-9C28-1B49-92CF-04B86AD57635}"/>
              </a:ext>
            </a:extLst>
          </p:cNvPr>
          <p:cNvSpPr/>
          <p:nvPr userDrawn="1"/>
        </p:nvSpPr>
        <p:spPr>
          <a:xfrm>
            <a:off x="1267228" y="4629895"/>
            <a:ext cx="3953356" cy="619905"/>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-12 €</a:t>
            </a:r>
          </a:p>
        </p:txBody>
      </p:sp>
      <p:sp>
        <p:nvSpPr>
          <p:cNvPr id="73" name="Rechteck 72">
            <a:extLst>
              <a:ext uri="{FF2B5EF4-FFF2-40B4-BE49-F238E27FC236}">
                <a16:creationId xmlns:a16="http://schemas.microsoft.com/office/drawing/2014/main" id="{36B8F56D-43D1-FDD6-2151-EB11F0625F07}"/>
              </a:ext>
            </a:extLst>
          </p:cNvPr>
          <p:cNvSpPr/>
          <p:nvPr userDrawn="1"/>
        </p:nvSpPr>
        <p:spPr>
          <a:xfrm>
            <a:off x="1267228" y="3936975"/>
            <a:ext cx="3953356" cy="619905"/>
          </a:xfrm>
          <a:prstGeom prst="rect">
            <a:avLst/>
          </a:prstGeom>
          <a:solidFill>
            <a:srgbClr val="FBB7C8"/>
          </a:solidFill>
          <a:ln w="38100">
            <a:noFill/>
          </a:ln>
        </p:spPr>
        <p:style>
          <a:lnRef idx="2">
            <a:schemeClr val="accent1">
              <a:shade val="50000"/>
            </a:schemeClr>
          </a:lnRef>
          <a:fillRef idx="1">
            <a:schemeClr val="accent1"/>
          </a:fillRef>
          <a:effectRef idx="0">
            <a:schemeClr val="accent1"/>
          </a:effectRef>
          <a:fontRef idx="minor">
            <a:schemeClr val="lt1"/>
          </a:fontRef>
        </p:style>
        <p:txBody>
          <a:bodyPr lIns="0" tIns="0" rIns="194279" bIns="0" rtlCol="0" anchor="ctr"/>
          <a:lstStyle/>
          <a:p>
            <a:pPr algn="r"/>
            <a:r>
              <a:rPr lang="de-DE" sz="2590" b="1" dirty="0">
                <a:solidFill>
                  <a:schemeClr val="tx1"/>
                </a:solidFill>
                <a:latin typeface="helvetica"/>
                <a:ea typeface="Inter" panose="020B0502030000000004" pitchFamily="34" charset="0"/>
                <a:cs typeface="Inter" panose="020B0502030000000004" pitchFamily="34" charset="0"/>
              </a:rPr>
              <a:t>-4 €</a:t>
            </a:r>
          </a:p>
        </p:txBody>
      </p:sp>
      <p:sp>
        <p:nvSpPr>
          <p:cNvPr id="74" name="Textfeld 73">
            <a:extLst>
              <a:ext uri="{FF2B5EF4-FFF2-40B4-BE49-F238E27FC236}">
                <a16:creationId xmlns:a16="http://schemas.microsoft.com/office/drawing/2014/main" id="{3379AD36-4E06-D393-BD4E-E65DF88CE8A6}"/>
              </a:ext>
            </a:extLst>
          </p:cNvPr>
          <p:cNvSpPr txBox="1">
            <a:spLocks/>
          </p:cNvSpPr>
          <p:nvPr userDrawn="1"/>
        </p:nvSpPr>
        <p:spPr>
          <a:xfrm>
            <a:off x="1351052" y="2616440"/>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Taschengeld</a:t>
            </a:r>
          </a:p>
        </p:txBody>
      </p:sp>
      <p:sp>
        <p:nvSpPr>
          <p:cNvPr id="75" name="Textfeld 74">
            <a:extLst>
              <a:ext uri="{FF2B5EF4-FFF2-40B4-BE49-F238E27FC236}">
                <a16:creationId xmlns:a16="http://schemas.microsoft.com/office/drawing/2014/main" id="{435BE133-2D39-4E6E-7B81-E55A4A590A52}"/>
              </a:ext>
            </a:extLst>
          </p:cNvPr>
          <p:cNvSpPr txBox="1">
            <a:spLocks/>
          </p:cNvSpPr>
          <p:nvPr userDrawn="1"/>
        </p:nvSpPr>
        <p:spPr>
          <a:xfrm>
            <a:off x="1351052" y="4011738"/>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Bubble-Tea</a:t>
            </a:r>
          </a:p>
        </p:txBody>
      </p:sp>
      <p:sp>
        <p:nvSpPr>
          <p:cNvPr id="76" name="Textfeld 75">
            <a:extLst>
              <a:ext uri="{FF2B5EF4-FFF2-40B4-BE49-F238E27FC236}">
                <a16:creationId xmlns:a16="http://schemas.microsoft.com/office/drawing/2014/main" id="{8AD2E809-191F-680B-A713-53A7E97063B2}"/>
              </a:ext>
            </a:extLst>
          </p:cNvPr>
          <p:cNvSpPr txBox="1">
            <a:spLocks/>
          </p:cNvSpPr>
          <p:nvPr userDrawn="1"/>
        </p:nvSpPr>
        <p:spPr>
          <a:xfrm>
            <a:off x="1351052" y="4688607"/>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Kinobesuch</a:t>
            </a:r>
          </a:p>
        </p:txBody>
      </p:sp>
      <p:sp>
        <p:nvSpPr>
          <p:cNvPr id="77" name="Textfeld 76">
            <a:extLst>
              <a:ext uri="{FF2B5EF4-FFF2-40B4-BE49-F238E27FC236}">
                <a16:creationId xmlns:a16="http://schemas.microsoft.com/office/drawing/2014/main" id="{C82A82B1-E6CE-557F-CEF7-D3BF9DB8683B}"/>
              </a:ext>
            </a:extLst>
          </p:cNvPr>
          <p:cNvSpPr txBox="1">
            <a:spLocks/>
          </p:cNvSpPr>
          <p:nvPr userDrawn="1"/>
        </p:nvSpPr>
        <p:spPr>
          <a:xfrm>
            <a:off x="1351052" y="6081216"/>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Süßigkeiten</a:t>
            </a:r>
          </a:p>
        </p:txBody>
      </p:sp>
      <p:sp>
        <p:nvSpPr>
          <p:cNvPr id="78" name="Textfeld 77">
            <a:extLst>
              <a:ext uri="{FF2B5EF4-FFF2-40B4-BE49-F238E27FC236}">
                <a16:creationId xmlns:a16="http://schemas.microsoft.com/office/drawing/2014/main" id="{37B00DE2-4B98-F7D3-0F4F-62FE1C333872}"/>
              </a:ext>
            </a:extLst>
          </p:cNvPr>
          <p:cNvSpPr txBox="1">
            <a:spLocks/>
          </p:cNvSpPr>
          <p:nvPr userDrawn="1"/>
        </p:nvSpPr>
        <p:spPr>
          <a:xfrm>
            <a:off x="1351052" y="5388297"/>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Zeitschrift</a:t>
            </a:r>
          </a:p>
        </p:txBody>
      </p:sp>
      <p:sp>
        <p:nvSpPr>
          <p:cNvPr id="79" name="Textfeld 78">
            <a:extLst>
              <a:ext uri="{FF2B5EF4-FFF2-40B4-BE49-F238E27FC236}">
                <a16:creationId xmlns:a16="http://schemas.microsoft.com/office/drawing/2014/main" id="{0480E48B-567C-5F50-13A7-DDF469264A19}"/>
              </a:ext>
            </a:extLst>
          </p:cNvPr>
          <p:cNvSpPr txBox="1">
            <a:spLocks/>
          </p:cNvSpPr>
          <p:nvPr userDrawn="1"/>
        </p:nvSpPr>
        <p:spPr>
          <a:xfrm>
            <a:off x="1351052" y="3309449"/>
            <a:ext cx="2067898" cy="488938"/>
          </a:xfrm>
          <a:prstGeom prst="rect">
            <a:avLst/>
          </a:prstGeom>
          <a:solidFill>
            <a:srgbClr val="00A8FF"/>
          </a:solidFill>
        </p:spPr>
        <p:txBody>
          <a:bodyPr wrap="square" lIns="38856" tIns="38856" rIns="38856" bIns="38856" rtlCol="0" anchor="ctr">
            <a:normAutofit/>
          </a:bodyPr>
          <a:lstStyle/>
          <a:p>
            <a:pPr algn="ctr"/>
            <a:r>
              <a:rPr lang="de-DE" sz="2115" b="1" dirty="0">
                <a:solidFill>
                  <a:schemeClr val="bg1"/>
                </a:solidFill>
                <a:latin typeface="Helvetica" panose="020B0604020202020204" pitchFamily="34" charset="0"/>
                <a:cs typeface="Helvetica" panose="020B0604020202020204" pitchFamily="34" charset="0"/>
              </a:rPr>
              <a:t>von der Omi</a:t>
            </a:r>
          </a:p>
        </p:txBody>
      </p:sp>
      <p:grpSp>
        <p:nvGrpSpPr>
          <p:cNvPr id="84" name="Gruppieren 83">
            <a:extLst>
              <a:ext uri="{FF2B5EF4-FFF2-40B4-BE49-F238E27FC236}">
                <a16:creationId xmlns:a16="http://schemas.microsoft.com/office/drawing/2014/main" id="{B5B28EFE-BA38-E1D8-3EAB-0BE46C7C7706}"/>
              </a:ext>
            </a:extLst>
          </p:cNvPr>
          <p:cNvGrpSpPr/>
          <p:nvPr userDrawn="1"/>
        </p:nvGrpSpPr>
        <p:grpSpPr>
          <a:xfrm>
            <a:off x="6544477" y="5766558"/>
            <a:ext cx="1810511" cy="1607193"/>
            <a:chOff x="4929968" y="2178708"/>
            <a:chExt cx="1677444" cy="1458016"/>
          </a:xfrm>
        </p:grpSpPr>
        <p:pic>
          <p:nvPicPr>
            <p:cNvPr id="80" name="Grafik 79" descr="Ein Bild, das Kreis enthält.&#10;&#10;Automatisch generierte Beschreibung">
              <a:extLst>
                <a:ext uri="{FF2B5EF4-FFF2-40B4-BE49-F238E27FC236}">
                  <a16:creationId xmlns:a16="http://schemas.microsoft.com/office/drawing/2014/main" id="{00D622A9-61CD-421E-8235-5F26A4F1E5AB}"/>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rot="20737201">
              <a:off x="5456731" y="2178708"/>
              <a:ext cx="1150681" cy="691740"/>
            </a:xfrm>
            <a:prstGeom prst="rect">
              <a:avLst/>
            </a:prstGeom>
          </p:spPr>
        </p:pic>
        <p:pic>
          <p:nvPicPr>
            <p:cNvPr id="81" name="Grafik 80">
              <a:extLst>
                <a:ext uri="{FF2B5EF4-FFF2-40B4-BE49-F238E27FC236}">
                  <a16:creationId xmlns:a16="http://schemas.microsoft.com/office/drawing/2014/main" id="{BF086FD8-5958-60A3-D7EA-509ACA444AAC}"/>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rot="18288158">
              <a:off x="4928207" y="2250653"/>
              <a:ext cx="1387832" cy="1384310"/>
            </a:xfrm>
            <a:prstGeom prst="rect">
              <a:avLst/>
            </a:prstGeom>
          </p:spPr>
        </p:pic>
      </p:grpSp>
      <p:pic>
        <p:nvPicPr>
          <p:cNvPr id="6" name="Grafik 5" descr="Ein Bild, das Clipart, Darstellung, Zeichnung, Animierter Cartoon enthält.&#10;&#10;Automatisch generierte Beschreibung">
            <a:extLst>
              <a:ext uri="{FF2B5EF4-FFF2-40B4-BE49-F238E27FC236}">
                <a16:creationId xmlns:a16="http://schemas.microsoft.com/office/drawing/2014/main" id="{54BE05D2-7FEA-5F7E-EED6-809AE893F212}"/>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rot="431763">
            <a:off x="8532887" y="5146046"/>
            <a:ext cx="1430663" cy="1595270"/>
          </a:xfrm>
          <a:prstGeom prst="rect">
            <a:avLst/>
          </a:prstGeom>
        </p:spPr>
      </p:pic>
      <p:sp>
        <p:nvSpPr>
          <p:cNvPr id="3" name="Rechteck: abgerundete Ecken 2">
            <a:extLst>
              <a:ext uri="{FF2B5EF4-FFF2-40B4-BE49-F238E27FC236}">
                <a16:creationId xmlns:a16="http://schemas.microsoft.com/office/drawing/2014/main" id="{728B7016-2052-AE9B-CADF-17897803D60F}"/>
              </a:ext>
            </a:extLst>
          </p:cNvPr>
          <p:cNvSpPr/>
          <p:nvPr userDrawn="1"/>
        </p:nvSpPr>
        <p:spPr>
          <a:xfrm>
            <a:off x="8997711" y="467768"/>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EA-1 3/4</a:t>
            </a:r>
          </a:p>
        </p:txBody>
      </p:sp>
    </p:spTree>
    <p:extLst>
      <p:ext uri="{BB962C8B-B14F-4D97-AF65-F5344CB8AC3E}">
        <p14:creationId xmlns:p14="http://schemas.microsoft.com/office/powerpoint/2010/main" val="2641628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EA-1 4/4">
    <p:spTree>
      <p:nvGrpSpPr>
        <p:cNvPr id="1" name=""/>
        <p:cNvGrpSpPr/>
        <p:nvPr/>
      </p:nvGrpSpPr>
      <p:grpSpPr>
        <a:xfrm>
          <a:off x="0" y="0"/>
          <a:ext cx="0" cy="0"/>
          <a:chOff x="0" y="0"/>
          <a:chExt cx="0" cy="0"/>
        </a:xfrm>
      </p:grpSpPr>
      <p:sp>
        <p:nvSpPr>
          <p:cNvPr id="5" name="Rechteck 4">
            <a:extLst>
              <a:ext uri="{FF2B5EF4-FFF2-40B4-BE49-F238E27FC236}">
                <a16:creationId xmlns:a16="http://schemas.microsoft.com/office/drawing/2014/main" id="{E0908FA0-F248-20F9-A035-C8B32BE35BBA}"/>
              </a:ext>
            </a:extLst>
          </p:cNvPr>
          <p:cNvSpPr/>
          <p:nvPr userDrawn="1"/>
        </p:nvSpPr>
        <p:spPr>
          <a:xfrm>
            <a:off x="716613" y="893756"/>
            <a:ext cx="9255672" cy="6043577"/>
          </a:xfrm>
          <a:prstGeom prst="rect">
            <a:avLst/>
          </a:prstGeom>
          <a:solidFill>
            <a:schemeClr val="bg2"/>
          </a:solidFill>
          <a:ln w="3810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lIns="194279" tIns="194279" rIns="194279" bIns="49347" rtlCol="0" anchor="t"/>
          <a:lstStyle/>
          <a:p>
            <a:endParaRPr lang="de-DE" sz="1727" dirty="0">
              <a:solidFill>
                <a:schemeClr val="tx1"/>
              </a:solidFill>
              <a:latin typeface="helvetica"/>
              <a:ea typeface="Inter" panose="020B0502030000000004" pitchFamily="34" charset="0"/>
              <a:cs typeface="Inter" panose="020B0502030000000004" pitchFamily="34" charset="0"/>
            </a:endParaRPr>
          </a:p>
        </p:txBody>
      </p:sp>
      <p:sp>
        <p:nvSpPr>
          <p:cNvPr id="43" name="Freihandform: Form 42">
            <a:extLst>
              <a:ext uri="{FF2B5EF4-FFF2-40B4-BE49-F238E27FC236}">
                <a16:creationId xmlns:a16="http://schemas.microsoft.com/office/drawing/2014/main" id="{D45142C6-E804-9F42-B174-C9D96484CD90}"/>
              </a:ext>
            </a:extLst>
          </p:cNvPr>
          <p:cNvSpPr/>
          <p:nvPr userDrawn="1"/>
        </p:nvSpPr>
        <p:spPr>
          <a:xfrm flipH="1">
            <a:off x="716613" y="4720568"/>
            <a:ext cx="2691670" cy="2216764"/>
          </a:xfrm>
          <a:custGeom>
            <a:avLst/>
            <a:gdLst>
              <a:gd name="connsiteX0" fmla="*/ 1816545 w 2493841"/>
              <a:gd name="connsiteY0" fmla="*/ 0 h 2011008"/>
              <a:gd name="connsiteX1" fmla="*/ 2356730 w 2493841"/>
              <a:gd name="connsiteY1" fmla="*/ 81668 h 2011008"/>
              <a:gd name="connsiteX2" fmla="*/ 2493841 w 2493841"/>
              <a:gd name="connsiteY2" fmla="*/ 131852 h 2011008"/>
              <a:gd name="connsiteX3" fmla="*/ 2493841 w 2493841"/>
              <a:gd name="connsiteY3" fmla="*/ 2011008 h 2011008"/>
              <a:gd name="connsiteX4" fmla="*/ 10712 w 2493841"/>
              <a:gd name="connsiteY4" fmla="*/ 2011008 h 2011008"/>
              <a:gd name="connsiteX5" fmla="*/ 9379 w 2493841"/>
              <a:gd name="connsiteY5" fmla="*/ 2002276 h 2011008"/>
              <a:gd name="connsiteX6" fmla="*/ 0 w 2493841"/>
              <a:gd name="connsiteY6" fmla="*/ 1816545 h 2011008"/>
              <a:gd name="connsiteX7" fmla="*/ 1816545 w 2493841"/>
              <a:gd name="connsiteY7" fmla="*/ 0 h 20110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493841" h="2011008">
                <a:moveTo>
                  <a:pt x="1816545" y="0"/>
                </a:moveTo>
                <a:cubicBezTo>
                  <a:pt x="2004655" y="0"/>
                  <a:pt x="2186086" y="28593"/>
                  <a:pt x="2356730" y="81668"/>
                </a:cubicBezTo>
                <a:lnTo>
                  <a:pt x="2493841" y="131852"/>
                </a:lnTo>
                <a:lnTo>
                  <a:pt x="2493841" y="2011008"/>
                </a:lnTo>
                <a:lnTo>
                  <a:pt x="10712" y="2011008"/>
                </a:lnTo>
                <a:lnTo>
                  <a:pt x="9379" y="2002276"/>
                </a:lnTo>
                <a:cubicBezTo>
                  <a:pt x="3177" y="1941209"/>
                  <a:pt x="0" y="1879248"/>
                  <a:pt x="0" y="1816545"/>
                </a:cubicBezTo>
                <a:cubicBezTo>
                  <a:pt x="0" y="813295"/>
                  <a:pt x="813295" y="0"/>
                  <a:pt x="1816545" y="0"/>
                </a:cubicBezTo>
                <a:close/>
              </a:path>
            </a:pathLst>
          </a:custGeom>
          <a:solidFill>
            <a:srgbClr val="79D3FF"/>
          </a:solidFill>
          <a:ln w="38100">
            <a:solidFill>
              <a:srgbClr val="79D3FF"/>
            </a:solidFill>
          </a:ln>
        </p:spPr>
        <p:style>
          <a:lnRef idx="2">
            <a:schemeClr val="accent1">
              <a:shade val="50000"/>
            </a:schemeClr>
          </a:lnRef>
          <a:fillRef idx="1">
            <a:schemeClr val="accent1"/>
          </a:fillRef>
          <a:effectRef idx="0">
            <a:schemeClr val="accent1"/>
          </a:effectRef>
          <a:fontRef idx="minor">
            <a:schemeClr val="lt1"/>
          </a:fontRef>
        </p:style>
        <p:txBody>
          <a:bodyPr wrap="square" lIns="98694" tIns="738260" rIns="98694" bIns="49347" rtlCol="0" anchor="ctr">
            <a:noAutofit/>
          </a:bodyPr>
          <a:lstStyle/>
          <a:p>
            <a:pPr algn="ctr"/>
            <a:endParaRPr lang="de-DE" sz="3022" b="1">
              <a:latin typeface="GT America Rg" panose="00000500000000000000" pitchFamily="50" charset="0"/>
              <a:ea typeface="Inter" panose="020B0502030000000004" pitchFamily="34" charset="0"/>
              <a:cs typeface="Inter" panose="020B0502030000000004" pitchFamily="34" charset="0"/>
            </a:endParaRPr>
          </a:p>
        </p:txBody>
      </p:sp>
      <p:sp>
        <p:nvSpPr>
          <p:cNvPr id="3" name="Rechteck: abgerundete Ecken 2">
            <a:extLst>
              <a:ext uri="{FF2B5EF4-FFF2-40B4-BE49-F238E27FC236}">
                <a16:creationId xmlns:a16="http://schemas.microsoft.com/office/drawing/2014/main" id="{551C0670-1DF2-0562-76A8-A352883FB822}"/>
              </a:ext>
            </a:extLst>
          </p:cNvPr>
          <p:cNvSpPr/>
          <p:nvPr userDrawn="1"/>
        </p:nvSpPr>
        <p:spPr>
          <a:xfrm>
            <a:off x="8997711" y="467768"/>
            <a:ext cx="990000" cy="355969"/>
          </a:xfrm>
          <a:prstGeom prst="roundRect">
            <a:avLst>
              <a:gd name="adj" fmla="val 50000"/>
            </a:avLst>
          </a:prstGeom>
          <a:solidFill>
            <a:srgbClr val="79D3FF"/>
          </a:solidFill>
          <a:ln>
            <a:noFill/>
          </a:ln>
        </p:spPr>
        <p:style>
          <a:lnRef idx="2">
            <a:schemeClr val="accent1">
              <a:shade val="15000"/>
            </a:schemeClr>
          </a:lnRef>
          <a:fillRef idx="1">
            <a:schemeClr val="accent1"/>
          </a:fillRef>
          <a:effectRef idx="0">
            <a:schemeClr val="accent1"/>
          </a:effectRef>
          <a:fontRef idx="minor">
            <a:schemeClr val="lt1"/>
          </a:fontRef>
        </p:style>
        <p:txBody>
          <a:bodyPr lIns="0" rIns="0" rtlCol="0" anchor="ctr"/>
          <a:lstStyle/>
          <a:p>
            <a:pPr algn="ctr"/>
            <a:r>
              <a:rPr lang="de-DE" sz="1200" dirty="0">
                <a:solidFill>
                  <a:schemeClr val="tx1"/>
                </a:solidFill>
                <a:latin typeface="Helvetica" panose="020B0604020202020204" pitchFamily="34" charset="0"/>
                <a:cs typeface="Helvetica" panose="020B0604020202020204" pitchFamily="34" charset="0"/>
              </a:rPr>
              <a:t>EA-1 4/4</a:t>
            </a:r>
          </a:p>
        </p:txBody>
      </p:sp>
    </p:spTree>
    <p:extLst>
      <p:ext uri="{BB962C8B-B14F-4D97-AF65-F5344CB8AC3E}">
        <p14:creationId xmlns:p14="http://schemas.microsoft.com/office/powerpoint/2010/main" val="1014398546"/>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uppieren 6">
            <a:extLst>
              <a:ext uri="{FF2B5EF4-FFF2-40B4-BE49-F238E27FC236}">
                <a16:creationId xmlns:a16="http://schemas.microsoft.com/office/drawing/2014/main" id="{7D59B5F9-2018-37F2-7541-B51284E186DB}"/>
              </a:ext>
            </a:extLst>
          </p:cNvPr>
          <p:cNvGrpSpPr>
            <a:grpSpLocks/>
          </p:cNvGrpSpPr>
          <p:nvPr userDrawn="1"/>
        </p:nvGrpSpPr>
        <p:grpSpPr>
          <a:xfrm rot="16200000">
            <a:off x="9574196" y="6199697"/>
            <a:ext cx="1069511" cy="253546"/>
            <a:chOff x="4740892" y="3380559"/>
            <a:chExt cx="716795" cy="169928"/>
          </a:xfrm>
        </p:grpSpPr>
        <p:pic>
          <p:nvPicPr>
            <p:cNvPr id="8" name="Grafik 7">
              <a:extLst>
                <a:ext uri="{FF2B5EF4-FFF2-40B4-BE49-F238E27FC236}">
                  <a16:creationId xmlns:a16="http://schemas.microsoft.com/office/drawing/2014/main" id="{7CC10BFD-72EA-FFEE-4BD8-A5922F144948}"/>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4842151" y="3420042"/>
              <a:ext cx="615536" cy="90000"/>
            </a:xfrm>
            <a:prstGeom prst="rect">
              <a:avLst/>
            </a:prstGeom>
          </p:spPr>
        </p:pic>
        <p:sp>
          <p:nvSpPr>
            <p:cNvPr id="9" name="Textfeld 8">
              <a:extLst>
                <a:ext uri="{FF2B5EF4-FFF2-40B4-BE49-F238E27FC236}">
                  <a16:creationId xmlns:a16="http://schemas.microsoft.com/office/drawing/2014/main" id="{6103DC6A-C332-E98A-87E2-28AA5CF3C3D6}"/>
                </a:ext>
              </a:extLst>
            </p:cNvPr>
            <p:cNvSpPr txBox="1">
              <a:spLocks/>
            </p:cNvSpPr>
            <p:nvPr/>
          </p:nvSpPr>
          <p:spPr>
            <a:xfrm>
              <a:off x="4740892" y="3380559"/>
              <a:ext cx="526843" cy="169928"/>
            </a:xfrm>
            <a:prstGeom prst="rect">
              <a:avLst/>
            </a:prstGeom>
            <a:noFill/>
          </p:spPr>
          <p:txBody>
            <a:bodyPr wrap="square" lIns="0" tIns="49347" rIns="98694" bIns="49347" rtlCol="0" anchor="t">
              <a:spAutoFit/>
            </a:bodyPr>
            <a:lstStyle/>
            <a:p>
              <a:r>
                <a:rPr lang="de-DE" sz="1000" dirty="0">
                  <a:solidFill>
                    <a:schemeClr val="bg2">
                      <a:lumMod val="75000"/>
                    </a:schemeClr>
                  </a:solidFill>
                  <a:latin typeface="helvetica"/>
                  <a:ea typeface="Inter" panose="020B0502030000000004" pitchFamily="34" charset="0"/>
                  <a:cs typeface="Inter" panose="020B0502030000000004" pitchFamily="34" charset="0"/>
                </a:rPr>
                <a:t>© </a:t>
              </a:r>
              <a:endParaRPr lang="de-DE" sz="1000" dirty="0">
                <a:solidFill>
                  <a:schemeClr val="bg2">
                    <a:lumMod val="75000"/>
                  </a:schemeClr>
                </a:solidFill>
                <a:latin typeface="helvetica"/>
                <a:cs typeface="helvetica"/>
              </a:endParaRPr>
            </a:p>
          </p:txBody>
        </p:sp>
      </p:grpSp>
    </p:spTree>
    <p:extLst>
      <p:ext uri="{BB962C8B-B14F-4D97-AF65-F5344CB8AC3E}">
        <p14:creationId xmlns:p14="http://schemas.microsoft.com/office/powerpoint/2010/main" val="1000479346"/>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65" r:id="rId3"/>
    <p:sldLayoutId id="2147483668" r:id="rId4"/>
  </p:sldLayoutIdLst>
  <p:hf sldNum="0" hdr="0" dt="0"/>
  <p:txStyles>
    <p:titleStyle>
      <a:lvl1pPr algn="l" defTabSz="1007943" rtl="0" eaLnBrk="1" latinLnBrk="0" hangingPunct="1">
        <a:lnSpc>
          <a:spcPct val="90000"/>
        </a:lnSpc>
        <a:spcBef>
          <a:spcPct val="0"/>
        </a:spcBef>
        <a:buNone/>
        <a:defRPr sz="4850" kern="1200">
          <a:solidFill>
            <a:schemeClr val="tx1"/>
          </a:solidFill>
          <a:latin typeface="+mj-lt"/>
          <a:ea typeface="+mj-ea"/>
          <a:cs typeface="+mj-cs"/>
        </a:defRPr>
      </a:lvl1pPr>
    </p:titleStyle>
    <p:bodyStyle>
      <a:lvl1pPr marL="251986" indent="-251986" algn="l" defTabSz="1007943" rtl="0" eaLnBrk="1" latinLnBrk="0" hangingPunct="1">
        <a:lnSpc>
          <a:spcPct val="90000"/>
        </a:lnSpc>
        <a:spcBef>
          <a:spcPts val="1102"/>
        </a:spcBef>
        <a:buFont typeface="Arial" panose="020B0604020202020204" pitchFamily="34" charset="0"/>
        <a:buChar char="•"/>
        <a:defRPr sz="3086" kern="1200">
          <a:solidFill>
            <a:schemeClr val="tx1"/>
          </a:solidFill>
          <a:latin typeface="+mn-lt"/>
          <a:ea typeface="+mn-ea"/>
          <a:cs typeface="+mn-cs"/>
        </a:defRPr>
      </a:lvl1pPr>
      <a:lvl2pPr marL="755957" indent="-251986" algn="l" defTabSz="1007943" rtl="0" eaLnBrk="1" latinLnBrk="0" hangingPunct="1">
        <a:lnSpc>
          <a:spcPct val="90000"/>
        </a:lnSpc>
        <a:spcBef>
          <a:spcPts val="551"/>
        </a:spcBef>
        <a:buFont typeface="Arial" panose="020B0604020202020204" pitchFamily="34" charset="0"/>
        <a:buChar char="•"/>
        <a:defRPr sz="2646" kern="1200">
          <a:solidFill>
            <a:schemeClr val="tx1"/>
          </a:solidFill>
          <a:latin typeface="+mn-lt"/>
          <a:ea typeface="+mn-ea"/>
          <a:cs typeface="+mn-cs"/>
        </a:defRPr>
      </a:lvl2pPr>
      <a:lvl3pPr marL="1259929" indent="-251986" algn="l" defTabSz="1007943" rtl="0" eaLnBrk="1" latinLnBrk="0" hangingPunct="1">
        <a:lnSpc>
          <a:spcPct val="90000"/>
        </a:lnSpc>
        <a:spcBef>
          <a:spcPts val="551"/>
        </a:spcBef>
        <a:buFont typeface="Arial" panose="020B0604020202020204" pitchFamily="34" charset="0"/>
        <a:buChar char="•"/>
        <a:defRPr sz="2205" kern="1200">
          <a:solidFill>
            <a:schemeClr val="tx1"/>
          </a:solidFill>
          <a:latin typeface="+mn-lt"/>
          <a:ea typeface="+mn-ea"/>
          <a:cs typeface="+mn-cs"/>
        </a:defRPr>
      </a:lvl3pPr>
      <a:lvl4pPr marL="1763900"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4pPr>
      <a:lvl5pPr marL="2267872"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5pPr>
      <a:lvl6pPr marL="2771844"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6pPr>
      <a:lvl7pPr marL="3275815"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7pPr>
      <a:lvl8pPr marL="3779787"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8pPr>
      <a:lvl9pPr marL="4283758" indent="-251986" algn="l" defTabSz="1007943" rtl="0" eaLnBrk="1" latinLnBrk="0" hangingPunct="1">
        <a:lnSpc>
          <a:spcPct val="90000"/>
        </a:lnSpc>
        <a:spcBef>
          <a:spcPts val="551"/>
        </a:spcBef>
        <a:buFont typeface="Arial" panose="020B0604020202020204" pitchFamily="34" charset="0"/>
        <a:buChar char="•"/>
        <a:defRPr sz="1984" kern="1200">
          <a:solidFill>
            <a:schemeClr val="tx1"/>
          </a:solidFill>
          <a:latin typeface="+mn-lt"/>
          <a:ea typeface="+mn-ea"/>
          <a:cs typeface="+mn-cs"/>
        </a:defRPr>
      </a:lvl9pPr>
    </p:bodyStyle>
    <p:otherStyle>
      <a:defPPr>
        <a:defRPr lang="en-US"/>
      </a:defPPr>
      <a:lvl1pPr marL="0" algn="l" defTabSz="1007943" rtl="0" eaLnBrk="1" latinLnBrk="0" hangingPunct="1">
        <a:defRPr sz="1984" kern="1200">
          <a:solidFill>
            <a:schemeClr val="tx1"/>
          </a:solidFill>
          <a:latin typeface="+mn-lt"/>
          <a:ea typeface="+mn-ea"/>
          <a:cs typeface="+mn-cs"/>
        </a:defRPr>
      </a:lvl1pPr>
      <a:lvl2pPr marL="503972" algn="l" defTabSz="1007943" rtl="0" eaLnBrk="1" latinLnBrk="0" hangingPunct="1">
        <a:defRPr sz="1984" kern="1200">
          <a:solidFill>
            <a:schemeClr val="tx1"/>
          </a:solidFill>
          <a:latin typeface="+mn-lt"/>
          <a:ea typeface="+mn-ea"/>
          <a:cs typeface="+mn-cs"/>
        </a:defRPr>
      </a:lvl2pPr>
      <a:lvl3pPr marL="1007943" algn="l" defTabSz="1007943" rtl="0" eaLnBrk="1" latinLnBrk="0" hangingPunct="1">
        <a:defRPr sz="1984" kern="1200">
          <a:solidFill>
            <a:schemeClr val="tx1"/>
          </a:solidFill>
          <a:latin typeface="+mn-lt"/>
          <a:ea typeface="+mn-ea"/>
          <a:cs typeface="+mn-cs"/>
        </a:defRPr>
      </a:lvl3pPr>
      <a:lvl4pPr marL="1511915" algn="l" defTabSz="1007943" rtl="0" eaLnBrk="1" latinLnBrk="0" hangingPunct="1">
        <a:defRPr sz="1984" kern="1200">
          <a:solidFill>
            <a:schemeClr val="tx1"/>
          </a:solidFill>
          <a:latin typeface="+mn-lt"/>
          <a:ea typeface="+mn-ea"/>
          <a:cs typeface="+mn-cs"/>
        </a:defRPr>
      </a:lvl4pPr>
      <a:lvl5pPr marL="2015886" algn="l" defTabSz="1007943" rtl="0" eaLnBrk="1" latinLnBrk="0" hangingPunct="1">
        <a:defRPr sz="1984" kern="1200">
          <a:solidFill>
            <a:schemeClr val="tx1"/>
          </a:solidFill>
          <a:latin typeface="+mn-lt"/>
          <a:ea typeface="+mn-ea"/>
          <a:cs typeface="+mn-cs"/>
        </a:defRPr>
      </a:lvl5pPr>
      <a:lvl6pPr marL="2519858" algn="l" defTabSz="1007943" rtl="0" eaLnBrk="1" latinLnBrk="0" hangingPunct="1">
        <a:defRPr sz="1984" kern="1200">
          <a:solidFill>
            <a:schemeClr val="tx1"/>
          </a:solidFill>
          <a:latin typeface="+mn-lt"/>
          <a:ea typeface="+mn-ea"/>
          <a:cs typeface="+mn-cs"/>
        </a:defRPr>
      </a:lvl6pPr>
      <a:lvl7pPr marL="3023829" algn="l" defTabSz="1007943" rtl="0" eaLnBrk="1" latinLnBrk="0" hangingPunct="1">
        <a:defRPr sz="1984" kern="1200">
          <a:solidFill>
            <a:schemeClr val="tx1"/>
          </a:solidFill>
          <a:latin typeface="+mn-lt"/>
          <a:ea typeface="+mn-ea"/>
          <a:cs typeface="+mn-cs"/>
        </a:defRPr>
      </a:lvl7pPr>
      <a:lvl8pPr marL="3527801" algn="l" defTabSz="1007943" rtl="0" eaLnBrk="1" latinLnBrk="0" hangingPunct="1">
        <a:defRPr sz="1984" kern="1200">
          <a:solidFill>
            <a:schemeClr val="tx1"/>
          </a:solidFill>
          <a:latin typeface="+mn-lt"/>
          <a:ea typeface="+mn-ea"/>
          <a:cs typeface="+mn-cs"/>
        </a:defRPr>
      </a:lvl8pPr>
      <a:lvl9pPr marL="4031772" algn="l" defTabSz="1007943" rtl="0" eaLnBrk="1" latinLnBrk="0" hangingPunct="1">
        <a:defRPr sz="1984"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feld 2">
            <a:extLst>
              <a:ext uri="{FF2B5EF4-FFF2-40B4-BE49-F238E27FC236}">
                <a16:creationId xmlns:a16="http://schemas.microsoft.com/office/drawing/2014/main" id="{07CFCFF8-B499-DB67-E288-0C24C58DEED7}"/>
              </a:ext>
            </a:extLst>
          </p:cNvPr>
          <p:cNvSpPr txBox="1">
            <a:spLocks noGrp="1" noRot="1" noMove="1" noResize="1" noEditPoints="1" noAdjustHandles="1" noChangeArrowheads="1" noChangeShapeType="1"/>
          </p:cNvSpPr>
          <p:nvPr/>
        </p:nvSpPr>
        <p:spPr>
          <a:xfrm rot="21041047">
            <a:off x="1927403" y="4596840"/>
            <a:ext cx="7601150" cy="909374"/>
          </a:xfrm>
          <a:prstGeom prst="rect">
            <a:avLst/>
          </a:prstGeom>
          <a:solidFill>
            <a:srgbClr val="00A8FF"/>
          </a:solidFill>
        </p:spPr>
        <p:txBody>
          <a:bodyPr wrap="square" lIns="505125" tIns="194279" rIns="194279" bIns="194279" rtlCol="0" anchor="ctr">
            <a:normAutofit fontScale="77500" lnSpcReduction="20000"/>
          </a:bodyPr>
          <a:lstStyle/>
          <a:p>
            <a:pPr algn="ctr"/>
            <a:r>
              <a:rPr lang="de-DE" sz="5262" b="1" dirty="0">
                <a:solidFill>
                  <a:schemeClr val="bg1"/>
                </a:solidFill>
                <a:latin typeface="Helvetica" panose="020B0604020202020204" pitchFamily="34" charset="0"/>
                <a:cs typeface="Helvetica" panose="020B0604020202020204" pitchFamily="34" charset="0"/>
              </a:rPr>
              <a:t>Zwei Monate. Ist doch klar.</a:t>
            </a:r>
          </a:p>
        </p:txBody>
      </p:sp>
      <p:sp>
        <p:nvSpPr>
          <p:cNvPr id="8" name="Textfeld 7">
            <a:extLst>
              <a:ext uri="{FF2B5EF4-FFF2-40B4-BE49-F238E27FC236}">
                <a16:creationId xmlns:a16="http://schemas.microsoft.com/office/drawing/2014/main" id="{85AC9262-6306-3CF4-DF83-261D494569A4}"/>
              </a:ext>
            </a:extLst>
          </p:cNvPr>
          <p:cNvSpPr txBox="1">
            <a:spLocks noGrp="1" noRot="1" noMove="1" noResize="1" noEditPoints="1" noAdjustHandles="1" noChangeArrowheads="1" noChangeShapeType="1"/>
          </p:cNvSpPr>
          <p:nvPr/>
        </p:nvSpPr>
        <p:spPr>
          <a:xfrm rot="21050111">
            <a:off x="2378338" y="5490868"/>
            <a:ext cx="7288718" cy="490904"/>
          </a:xfrm>
          <a:prstGeom prst="rect">
            <a:avLst/>
          </a:prstGeom>
          <a:noFill/>
        </p:spPr>
        <p:txBody>
          <a:bodyPr wrap="square">
            <a:spAutoFit/>
          </a:bodyPr>
          <a:lstStyle/>
          <a:p>
            <a:pPr algn="r"/>
            <a:r>
              <a:rPr lang="de-DE" sz="2590" b="1" dirty="0">
                <a:solidFill>
                  <a:srgbClr val="00A8FF"/>
                </a:solidFill>
                <a:latin typeface="Helvetica" panose="020B0604020202020204" pitchFamily="34" charset="0"/>
                <a:cs typeface="Helvetica" panose="020B0604020202020204" pitchFamily="34" charset="0"/>
              </a:rPr>
              <a:t>Wirklich?</a:t>
            </a:r>
          </a:p>
        </p:txBody>
      </p:sp>
      <p:pic>
        <p:nvPicPr>
          <p:cNvPr id="4" name="Grafik 3" descr="Ein Bild, das Clipart, Darstellung, Zeichnung, Animierter Cartoon enthält.&#10;&#10;Automatisch generierte Beschreibung">
            <a:extLst>
              <a:ext uri="{FF2B5EF4-FFF2-40B4-BE49-F238E27FC236}">
                <a16:creationId xmlns:a16="http://schemas.microsoft.com/office/drawing/2014/main" id="{07EB461F-752F-32D5-E964-4213C7957DBF}"/>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rot="21168237" flipH="1">
            <a:off x="1079289" y="4913730"/>
            <a:ext cx="1430663" cy="1562002"/>
          </a:xfrm>
          <a:prstGeom prst="rect">
            <a:avLst/>
          </a:prstGeom>
        </p:spPr>
      </p:pic>
    </p:spTree>
    <p:extLst>
      <p:ext uri="{BB962C8B-B14F-4D97-AF65-F5344CB8AC3E}">
        <p14:creationId xmlns:p14="http://schemas.microsoft.com/office/powerpoint/2010/main" val="2838917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p:cTn id="12" dur="1000" fill="hold"/>
                                        <p:tgtEl>
                                          <p:spTgt spid="8"/>
                                        </p:tgtEl>
                                        <p:attrNameLst>
                                          <p:attrName>ppt_w</p:attrName>
                                        </p:attrNameLst>
                                      </p:cBhvr>
                                      <p:tavLst>
                                        <p:tav tm="0">
                                          <p:val>
                                            <p:fltVal val="0"/>
                                          </p:val>
                                        </p:tav>
                                        <p:tav tm="100000">
                                          <p:val>
                                            <p:strVal val="#ppt_w"/>
                                          </p:val>
                                        </p:tav>
                                      </p:tavLst>
                                    </p:anim>
                                    <p:anim calcmode="lin" valueType="num">
                                      <p:cBhvr>
                                        <p:cTn id="13" dur="1000" fill="hold"/>
                                        <p:tgtEl>
                                          <p:spTgt spid="8"/>
                                        </p:tgtEl>
                                        <p:attrNameLst>
                                          <p:attrName>ppt_h</p:attrName>
                                        </p:attrNameLst>
                                      </p:cBhvr>
                                      <p:tavLst>
                                        <p:tav tm="0">
                                          <p:val>
                                            <p:fltVal val="0"/>
                                          </p:val>
                                        </p:tav>
                                        <p:tav tm="100000">
                                          <p:val>
                                            <p:strVal val="#ppt_h"/>
                                          </p:val>
                                        </p:tav>
                                      </p:tavLst>
                                    </p:anim>
                                    <p:anim calcmode="lin" valueType="num">
                                      <p:cBhvr>
                                        <p:cTn id="14" dur="1000" fill="hold"/>
                                        <p:tgtEl>
                                          <p:spTgt spid="8"/>
                                        </p:tgtEl>
                                        <p:attrNameLst>
                                          <p:attrName>style.rotation</p:attrName>
                                        </p:attrNameLst>
                                      </p:cBhvr>
                                      <p:tavLst>
                                        <p:tav tm="0">
                                          <p:val>
                                            <p:fltVal val="90"/>
                                          </p:val>
                                        </p:tav>
                                        <p:tav tm="100000">
                                          <p:val>
                                            <p:fltVal val="0"/>
                                          </p:val>
                                        </p:tav>
                                      </p:tavLst>
                                    </p:anim>
                                    <p:animEffect transition="in" filter="fade">
                                      <p:cBhvr>
                                        <p:cTn id="15"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8"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8101519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FF9D74E1-BB86-132F-CD26-64868DC7E330}"/>
              </a:ext>
            </a:extLst>
          </p:cNvPr>
          <p:cNvSpPr txBox="1">
            <a:spLocks noGrp="1" noRot="1" noMove="1" noResize="1" noEditPoints="1" noAdjustHandles="1" noChangeArrowheads="1" noChangeShapeType="1"/>
          </p:cNvSpPr>
          <p:nvPr/>
        </p:nvSpPr>
        <p:spPr>
          <a:xfrm>
            <a:off x="1160343" y="1103836"/>
            <a:ext cx="8368209" cy="1288045"/>
          </a:xfrm>
          <a:prstGeom prst="rect">
            <a:avLst/>
          </a:prstGeom>
          <a:noFill/>
        </p:spPr>
        <p:txBody>
          <a:bodyPr wrap="square" rtlCol="0">
            <a:spAutoFit/>
          </a:bodyPr>
          <a:lstStyle/>
          <a:p>
            <a:r>
              <a:rPr lang="de-DE" sz="2590" dirty="0">
                <a:latin typeface="helvetica" panose="020B0604020202020204" pitchFamily="34" charset="0"/>
                <a:cs typeface="helvetica" panose="020B0604020202020204" pitchFamily="34" charset="0"/>
              </a:rPr>
              <a:t>Marie hat im letzten Monat </a:t>
            </a:r>
            <a:r>
              <a:rPr lang="de-DE" sz="2590" dirty="0">
                <a:highlight>
                  <a:srgbClr val="D3F4AE"/>
                </a:highlight>
                <a:latin typeface="helvetica" panose="020B0604020202020204" pitchFamily="34" charset="0"/>
                <a:cs typeface="helvetica" panose="020B0604020202020204" pitchFamily="34" charset="0"/>
              </a:rPr>
              <a:t>          </a:t>
            </a:r>
            <a:r>
              <a:rPr lang="de-DE" sz="2590" dirty="0">
                <a:latin typeface="helvetica" panose="020B0604020202020204" pitchFamily="34" charset="0"/>
                <a:cs typeface="helvetica" panose="020B0604020202020204" pitchFamily="34" charset="0"/>
              </a:rPr>
              <a:t> Euro eingenommen</a:t>
            </a:r>
            <a:br>
              <a:rPr lang="de-DE" sz="2590"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und </a:t>
            </a:r>
            <a:r>
              <a:rPr lang="de-DE" sz="2590" dirty="0">
                <a:highlight>
                  <a:srgbClr val="FBB7C8"/>
                </a:highlight>
                <a:latin typeface="helvetica" panose="020B0604020202020204" pitchFamily="34" charset="0"/>
                <a:cs typeface="helvetica" panose="020B0604020202020204" pitchFamily="34" charset="0"/>
              </a:rPr>
              <a:t>          </a:t>
            </a:r>
            <a:r>
              <a:rPr lang="de-DE" sz="2590" dirty="0">
                <a:latin typeface="helvetica" panose="020B0604020202020204" pitchFamily="34" charset="0"/>
                <a:cs typeface="helvetica" panose="020B0604020202020204" pitchFamily="34" charset="0"/>
              </a:rPr>
              <a:t> Euro ausgegeben. </a:t>
            </a:r>
            <a:r>
              <a:rPr lang="de-DE" sz="2590" dirty="0">
                <a:highlight>
                  <a:srgbClr val="BFE9FF"/>
                </a:highlight>
                <a:latin typeface="helvetica" panose="020B0604020202020204" pitchFamily="34" charset="0"/>
                <a:cs typeface="helvetica" panose="020B0604020202020204" pitchFamily="34" charset="0"/>
              </a:rPr>
              <a:t>          </a:t>
            </a:r>
            <a:r>
              <a:rPr lang="de-DE" sz="2590" dirty="0">
                <a:latin typeface="helvetica" panose="020B0604020202020204" pitchFamily="34" charset="0"/>
                <a:cs typeface="helvetica" panose="020B0604020202020204" pitchFamily="34" charset="0"/>
              </a:rPr>
              <a:t> Euro hat sie gespart. Im Sparschwein befinden sich jetzt 10 Euro.</a:t>
            </a:r>
          </a:p>
        </p:txBody>
      </p:sp>
      <p:sp>
        <p:nvSpPr>
          <p:cNvPr id="5" name="Textfeld 4">
            <a:extLst>
              <a:ext uri="{FF2B5EF4-FFF2-40B4-BE49-F238E27FC236}">
                <a16:creationId xmlns:a16="http://schemas.microsoft.com/office/drawing/2014/main" id="{DC76C654-8508-5759-7E90-5128F78A1187}"/>
              </a:ext>
            </a:extLst>
          </p:cNvPr>
          <p:cNvSpPr txBox="1">
            <a:spLocks noGrp="1" noRot="1" noMove="1" noResize="1" noEditPoints="1" noAdjustHandles="1" noChangeArrowheads="1" noChangeShapeType="1"/>
          </p:cNvSpPr>
          <p:nvPr/>
        </p:nvSpPr>
        <p:spPr>
          <a:xfrm>
            <a:off x="5559064" y="2473521"/>
            <a:ext cx="4307680" cy="4078039"/>
          </a:xfrm>
          <a:prstGeom prst="rect">
            <a:avLst/>
          </a:prstGeom>
          <a:noFill/>
        </p:spPr>
        <p:txBody>
          <a:bodyPr wrap="square" rtlCol="0">
            <a:spAutoFit/>
          </a:bodyPr>
          <a:lstStyle/>
          <a:p>
            <a:r>
              <a:rPr lang="de-DE" sz="2590" dirty="0">
                <a:latin typeface="helvetica" panose="020B0604020202020204" pitchFamily="34" charset="0"/>
                <a:cs typeface="helvetica" panose="020B0604020202020204" pitchFamily="34" charset="0"/>
              </a:rPr>
              <a:t>Wenn Marie diesen und jeden weiteren Monat den gleichen Betrag zur Seite legt, dann muss sie noch </a:t>
            </a:r>
            <a:br>
              <a:rPr lang="de-DE" sz="2590" dirty="0">
                <a:latin typeface="helvetica" panose="020B0604020202020204" pitchFamily="34" charset="0"/>
                <a:cs typeface="helvetica" panose="020B0604020202020204" pitchFamily="34" charset="0"/>
              </a:rPr>
            </a:br>
            <a:r>
              <a:rPr lang="de-DE" sz="2590" dirty="0">
                <a:highlight>
                  <a:srgbClr val="BFE9FF"/>
                </a:highlight>
                <a:latin typeface="helvetica" panose="020B0604020202020204" pitchFamily="34" charset="0"/>
                <a:cs typeface="helvetica" panose="020B0604020202020204" pitchFamily="34" charset="0"/>
              </a:rPr>
              <a:t>          </a:t>
            </a:r>
            <a:r>
              <a:rPr lang="de-DE" sz="2590" dirty="0">
                <a:latin typeface="helvetica" panose="020B0604020202020204" pitchFamily="34" charset="0"/>
                <a:cs typeface="helvetica" panose="020B0604020202020204" pitchFamily="34" charset="0"/>
              </a:rPr>
              <a:t> Monate weiter sparen, um sich </a:t>
            </a:r>
            <a:br>
              <a:rPr lang="de-DE" sz="2590"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das Spiel für </a:t>
            </a:r>
            <a:br>
              <a:rPr lang="de-DE" sz="2590"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ihre Konsole </a:t>
            </a:r>
            <a:br>
              <a:rPr lang="de-DE" sz="2590"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leisten zu </a:t>
            </a:r>
            <a:br>
              <a:rPr lang="de-DE" sz="2590"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können.</a:t>
            </a:r>
          </a:p>
        </p:txBody>
      </p:sp>
    </p:spTree>
    <p:extLst>
      <p:ext uri="{BB962C8B-B14F-4D97-AF65-F5344CB8AC3E}">
        <p14:creationId xmlns:p14="http://schemas.microsoft.com/office/powerpoint/2010/main" val="26657507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feld 3">
            <a:extLst>
              <a:ext uri="{FF2B5EF4-FFF2-40B4-BE49-F238E27FC236}">
                <a16:creationId xmlns:a16="http://schemas.microsoft.com/office/drawing/2014/main" id="{FF9D74E1-BB86-132F-CD26-64868DC7E330}"/>
              </a:ext>
            </a:extLst>
          </p:cNvPr>
          <p:cNvSpPr txBox="1">
            <a:spLocks noGrp="1" noRot="1" noMove="1" noResize="1" noEditPoints="1" noAdjustHandles="1" noChangeArrowheads="1" noChangeShapeType="1"/>
          </p:cNvSpPr>
          <p:nvPr/>
        </p:nvSpPr>
        <p:spPr>
          <a:xfrm>
            <a:off x="1160343" y="1103836"/>
            <a:ext cx="8368209" cy="2483757"/>
          </a:xfrm>
          <a:prstGeom prst="rect">
            <a:avLst/>
          </a:prstGeom>
          <a:noFill/>
        </p:spPr>
        <p:txBody>
          <a:bodyPr wrap="square" rtlCol="0">
            <a:spAutoFit/>
          </a:bodyPr>
          <a:lstStyle/>
          <a:p>
            <a:r>
              <a:rPr lang="de-DE" sz="2590" b="1" dirty="0">
                <a:latin typeface="helvetica" panose="020B0604020202020204" pitchFamily="34" charset="0"/>
                <a:cs typeface="helvetica" panose="020B0604020202020204" pitchFamily="34" charset="0"/>
              </a:rPr>
              <a:t>Einen Monat später: </a:t>
            </a:r>
            <a:br>
              <a:rPr lang="de-DE" sz="2590" b="1" dirty="0">
                <a:latin typeface="helvetica" panose="020B0604020202020204" pitchFamily="34" charset="0"/>
                <a:cs typeface="helvetica" panose="020B0604020202020204" pitchFamily="34" charset="0"/>
              </a:rPr>
            </a:br>
            <a:r>
              <a:rPr lang="de-DE" sz="2590" dirty="0">
                <a:latin typeface="helvetica" panose="020B0604020202020204" pitchFamily="34" charset="0"/>
                <a:cs typeface="helvetica" panose="020B0604020202020204" pitchFamily="34" charset="0"/>
              </a:rPr>
              <a:t>Marie ist genervt, weil sie sich ihr Spiel noch nicht leisten kann. Beim Blick ins Sparschwein ist Marie enttäuscht: Diesen Monat kam kein einziger Euro dazu. Auf ihr Spiel muss sie jetzt also noch einen Monat länger warten.</a:t>
            </a:r>
          </a:p>
        </p:txBody>
      </p:sp>
      <p:sp>
        <p:nvSpPr>
          <p:cNvPr id="6" name="Textfeld 5">
            <a:extLst>
              <a:ext uri="{FF2B5EF4-FFF2-40B4-BE49-F238E27FC236}">
                <a16:creationId xmlns:a16="http://schemas.microsoft.com/office/drawing/2014/main" id="{343DB24E-7280-5C39-6826-AC67EBDCF220}"/>
              </a:ext>
            </a:extLst>
          </p:cNvPr>
          <p:cNvSpPr txBox="1">
            <a:spLocks noGrp="1" noRot="1" noMove="1" noResize="1" noEditPoints="1" noAdjustHandles="1" noChangeArrowheads="1" noChangeShapeType="1"/>
          </p:cNvSpPr>
          <p:nvPr/>
        </p:nvSpPr>
        <p:spPr>
          <a:xfrm rot="21041047">
            <a:off x="1927403" y="4596840"/>
            <a:ext cx="7601150" cy="909374"/>
          </a:xfrm>
          <a:prstGeom prst="rect">
            <a:avLst/>
          </a:prstGeom>
          <a:solidFill>
            <a:srgbClr val="00A8FF"/>
          </a:solidFill>
        </p:spPr>
        <p:txBody>
          <a:bodyPr wrap="square" lIns="505125" tIns="194279" rIns="194279" bIns="194279" rtlCol="0" anchor="ctr">
            <a:normAutofit fontScale="77500" lnSpcReduction="20000"/>
          </a:bodyPr>
          <a:lstStyle/>
          <a:p>
            <a:pPr algn="ctr"/>
            <a:r>
              <a:rPr lang="de-DE" sz="5262" b="1" dirty="0">
                <a:solidFill>
                  <a:schemeClr val="bg1"/>
                </a:solidFill>
                <a:latin typeface="Helvetica" panose="020B0604020202020204" pitchFamily="34" charset="0"/>
                <a:cs typeface="Helvetica" panose="020B0604020202020204" pitchFamily="34" charset="0"/>
              </a:rPr>
              <a:t>Wie konnte das passieren?</a:t>
            </a:r>
          </a:p>
        </p:txBody>
      </p:sp>
      <p:pic>
        <p:nvPicPr>
          <p:cNvPr id="10" name="Grafik 9" descr="Ein Bild, das Clipart, Zeichnung, Darstellung, Animierter Cartoon enthält.&#10;&#10;Automatisch generierte Beschreibung">
            <a:extLst>
              <a:ext uri="{FF2B5EF4-FFF2-40B4-BE49-F238E27FC236}">
                <a16:creationId xmlns:a16="http://schemas.microsoft.com/office/drawing/2014/main" id="{B1510253-76E1-72FD-2DB1-C064EE739044}"/>
              </a:ext>
            </a:extLst>
          </p:cNvPr>
          <p:cNvPicPr>
            <a:picLocks noGrp="1" noRot="1" noChangeAspect="1" noMove="1" noResize="1" noEditPoints="1" noAdjustHandles="1" noChangeArrowheads="1" noChangeShapeType="1" noCrop="1"/>
          </p:cNvPicPr>
          <p:nvPr/>
        </p:nvPicPr>
        <p:blipFill>
          <a:blip r:embed="rId2">
            <a:extLst>
              <a:ext uri="{28A0092B-C50C-407E-A947-70E740481C1C}">
                <a14:useLocalDpi xmlns:a14="http://schemas.microsoft.com/office/drawing/2010/main" val="0"/>
              </a:ext>
            </a:extLst>
          </a:blip>
          <a:stretch>
            <a:fillRect/>
          </a:stretch>
        </p:blipFill>
        <p:spPr>
          <a:xfrm rot="21123967" flipH="1">
            <a:off x="1070532" y="4921538"/>
            <a:ext cx="1430663" cy="1562002"/>
          </a:xfrm>
          <a:prstGeom prst="rect">
            <a:avLst/>
          </a:prstGeom>
        </p:spPr>
      </p:pic>
      <p:pic>
        <p:nvPicPr>
          <p:cNvPr id="11" name="Grafik 10" descr="Ein Bild, das Schwein, Sparschwein, Echte Schweine, Tierfigur enthält.&#10;&#10;Automatisch generierte Beschreibung">
            <a:extLst>
              <a:ext uri="{FF2B5EF4-FFF2-40B4-BE49-F238E27FC236}">
                <a16:creationId xmlns:a16="http://schemas.microsoft.com/office/drawing/2014/main" id="{675152B0-038E-11DC-E42B-33DE136483BA}"/>
              </a:ext>
            </a:extLst>
          </p:cNvPr>
          <p:cNvPicPr>
            <a:picLocks noGrp="1" noRot="1" noChangeAspect="1" noMove="1" noResize="1" noEditPoints="1" noAdjustHandles="1" noChangeArrowheads="1" noChangeShapeType="1" noCrop="1"/>
          </p:cNvPicPr>
          <p:nvPr/>
        </p:nvPicPr>
        <p:blipFill>
          <a:blip r:embed="rId3">
            <a:extLst>
              <a:ext uri="{28A0092B-C50C-407E-A947-70E740481C1C}">
                <a14:useLocalDpi xmlns:a14="http://schemas.microsoft.com/office/drawing/2010/main" val="0"/>
              </a:ext>
            </a:extLst>
          </a:blip>
          <a:stretch>
            <a:fillRect/>
          </a:stretch>
        </p:blipFill>
        <p:spPr>
          <a:xfrm>
            <a:off x="8723919" y="3528251"/>
            <a:ext cx="1007598" cy="683862"/>
          </a:xfrm>
          <a:prstGeom prst="rect">
            <a:avLst/>
          </a:prstGeom>
        </p:spPr>
      </p:pic>
      <p:sp>
        <p:nvSpPr>
          <p:cNvPr id="12" name="Textfeld 11">
            <a:extLst>
              <a:ext uri="{FF2B5EF4-FFF2-40B4-BE49-F238E27FC236}">
                <a16:creationId xmlns:a16="http://schemas.microsoft.com/office/drawing/2014/main" id="{AB311775-D0E4-55B4-3B46-BF84F1C91EC1}"/>
              </a:ext>
            </a:extLst>
          </p:cNvPr>
          <p:cNvSpPr txBox="1">
            <a:spLocks noGrp="1" noRot="1" noMove="1" noResize="1" noEditPoints="1" noAdjustHandles="1" noChangeArrowheads="1" noChangeShapeType="1"/>
          </p:cNvSpPr>
          <p:nvPr/>
        </p:nvSpPr>
        <p:spPr>
          <a:xfrm rot="21050111">
            <a:off x="2378338" y="5490868"/>
            <a:ext cx="7288718" cy="490904"/>
          </a:xfrm>
          <a:prstGeom prst="rect">
            <a:avLst/>
          </a:prstGeom>
          <a:noFill/>
        </p:spPr>
        <p:txBody>
          <a:bodyPr wrap="square">
            <a:spAutoFit/>
          </a:bodyPr>
          <a:lstStyle/>
          <a:p>
            <a:pPr algn="r"/>
            <a:r>
              <a:rPr lang="de-DE" sz="2590" b="1" dirty="0">
                <a:solidFill>
                  <a:srgbClr val="00A8FF"/>
                </a:solidFill>
                <a:latin typeface="Helvetica" panose="020B0604020202020204" pitchFamily="34" charset="0"/>
                <a:cs typeface="Helvetica" panose="020B0604020202020204" pitchFamily="34" charset="0"/>
              </a:rPr>
              <a:t>Und was kann Marie jetzt tun?</a:t>
            </a:r>
          </a:p>
        </p:txBody>
      </p:sp>
    </p:spTree>
    <p:extLst>
      <p:ext uri="{BB962C8B-B14F-4D97-AF65-F5344CB8AC3E}">
        <p14:creationId xmlns:p14="http://schemas.microsoft.com/office/powerpoint/2010/main" val="1146428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wipe(left)">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1" presetClass="entr" presetSubtype="0" fill="hold" grpId="0" nodeType="clickEffect">
                                  <p:stCondLst>
                                    <p:cond delay="0"/>
                                  </p:stCondLst>
                                  <p:childTnLst>
                                    <p:set>
                                      <p:cBhvr>
                                        <p:cTn id="11" dur="1" fill="hold">
                                          <p:stCondLst>
                                            <p:cond delay="0"/>
                                          </p:stCondLst>
                                        </p:cTn>
                                        <p:tgtEl>
                                          <p:spTgt spid="12"/>
                                        </p:tgtEl>
                                        <p:attrNameLst>
                                          <p:attrName>style.visibility</p:attrName>
                                        </p:attrNameLst>
                                      </p:cBhvr>
                                      <p:to>
                                        <p:strVal val="visible"/>
                                      </p:to>
                                    </p:set>
                                    <p:anim calcmode="lin" valueType="num">
                                      <p:cBhvr>
                                        <p:cTn id="12" dur="1000" fill="hold"/>
                                        <p:tgtEl>
                                          <p:spTgt spid="12"/>
                                        </p:tgtEl>
                                        <p:attrNameLst>
                                          <p:attrName>ppt_w</p:attrName>
                                        </p:attrNameLst>
                                      </p:cBhvr>
                                      <p:tavLst>
                                        <p:tav tm="0">
                                          <p:val>
                                            <p:fltVal val="0"/>
                                          </p:val>
                                        </p:tav>
                                        <p:tav tm="100000">
                                          <p:val>
                                            <p:strVal val="#ppt_w"/>
                                          </p:val>
                                        </p:tav>
                                      </p:tavLst>
                                    </p:anim>
                                    <p:anim calcmode="lin" valueType="num">
                                      <p:cBhvr>
                                        <p:cTn id="13" dur="1000" fill="hold"/>
                                        <p:tgtEl>
                                          <p:spTgt spid="12"/>
                                        </p:tgtEl>
                                        <p:attrNameLst>
                                          <p:attrName>ppt_h</p:attrName>
                                        </p:attrNameLst>
                                      </p:cBhvr>
                                      <p:tavLst>
                                        <p:tav tm="0">
                                          <p:val>
                                            <p:fltVal val="0"/>
                                          </p:val>
                                        </p:tav>
                                        <p:tav tm="100000">
                                          <p:val>
                                            <p:strVal val="#ppt_h"/>
                                          </p:val>
                                        </p:tav>
                                      </p:tavLst>
                                    </p:anim>
                                    <p:anim calcmode="lin" valueType="num">
                                      <p:cBhvr>
                                        <p:cTn id="14" dur="1000" fill="hold"/>
                                        <p:tgtEl>
                                          <p:spTgt spid="12"/>
                                        </p:tgtEl>
                                        <p:attrNameLst>
                                          <p:attrName>style.rotation</p:attrName>
                                        </p:attrNameLst>
                                      </p:cBhvr>
                                      <p:tavLst>
                                        <p:tav tm="0">
                                          <p:val>
                                            <p:fltVal val="90"/>
                                          </p:val>
                                        </p:tav>
                                        <p:tav tm="100000">
                                          <p:val>
                                            <p:fltVal val="0"/>
                                          </p:val>
                                        </p:tav>
                                      </p:tavLst>
                                    </p:anim>
                                    <p:animEffect transition="in" filter="fade">
                                      <p:cBhvr>
                                        <p:cTn id="15" dur="1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p:bldLst>
  </p:timing>
</p:sld>
</file>

<file path=ppt/theme/theme1.xml><?xml version="1.0" encoding="utf-8"?>
<a:theme xmlns:a="http://schemas.openxmlformats.org/drawingml/2006/main" name="Office">
  <a:themeElements>
    <a:clrScheme name="Finanztip">
      <a:dk1>
        <a:srgbClr val="243039"/>
      </a:dk1>
      <a:lt1>
        <a:srgbClr val="FFFFFF"/>
      </a:lt1>
      <a:dk2>
        <a:srgbClr val="FC6E44"/>
      </a:dk2>
      <a:lt2>
        <a:srgbClr val="F5F5F5"/>
      </a:lt2>
      <a:accent1>
        <a:srgbClr val="CCF6E5"/>
      </a:accent1>
      <a:accent2>
        <a:srgbClr val="EBB5C5"/>
      </a:accent2>
      <a:accent3>
        <a:srgbClr val="54183E"/>
      </a:accent3>
      <a:accent4>
        <a:srgbClr val="CDE9FF"/>
      </a:accent4>
      <a:accent5>
        <a:srgbClr val="FAB347"/>
      </a:accent5>
      <a:accent6>
        <a:srgbClr val="006E78"/>
      </a:accent6>
      <a:hlink>
        <a:srgbClr val="243039"/>
      </a:hlink>
      <a:folHlink>
        <a:srgbClr val="243039"/>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14e3e585-18c1-444e-a2b2-7bdbe51b187b">
      <Terms xmlns="http://schemas.microsoft.com/office/infopath/2007/PartnerControls"/>
    </lcf76f155ced4ddcb4097134ff3c332f>
    <TaxCatchAll xmlns="436f5ecc-5095-4337-8a5c-a427a102b95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kument" ma:contentTypeID="0x01010008BA7B89BE078A48A6AD3D2A71A87705" ma:contentTypeVersion="16" ma:contentTypeDescription="Ein neues Dokument erstellen." ma:contentTypeScope="" ma:versionID="90396efd7769842602e8a7d9fb1a44c4">
  <xsd:schema xmlns:xsd="http://www.w3.org/2001/XMLSchema" xmlns:xs="http://www.w3.org/2001/XMLSchema" xmlns:p="http://schemas.microsoft.com/office/2006/metadata/properties" xmlns:ns2="14e3e585-18c1-444e-a2b2-7bdbe51b187b" xmlns:ns3="436f5ecc-5095-4337-8a5c-a427a102b955" targetNamespace="http://schemas.microsoft.com/office/2006/metadata/properties" ma:root="true" ma:fieldsID="87cfb989a3765ed6db2cba152cf9779f" ns2:_="" ns3:_="">
    <xsd:import namespace="14e3e585-18c1-444e-a2b2-7bdbe51b187b"/>
    <xsd:import namespace="436f5ecc-5095-4337-8a5c-a427a102b955"/>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lcf76f155ced4ddcb4097134ff3c332f" minOccurs="0"/>
                <xsd:element ref="ns3:TaxCatchAll" minOccurs="0"/>
                <xsd:element ref="ns2:MediaServiceObjectDetectorVersions" minOccurs="0"/>
                <xsd:element ref="ns2:MediaLengthInSeconds" minOccurs="0"/>
                <xsd:element ref="ns3:SharedWithUsers" minOccurs="0"/>
                <xsd:element ref="ns3:SharedWithDetail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4e3e585-18c1-444e-a2b2-7bdbe51b18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DateTaken" ma:index="14" nillable="true" ma:displayName="MediaServiceDateTaken" ma:hidden="true" ma:internalName="MediaServiceDateTaken" ma:readOnly="true">
      <xsd:simpleType>
        <xsd:restriction base="dms:Text"/>
      </xsd:simpleType>
    </xsd:element>
    <xsd:element name="lcf76f155ced4ddcb4097134ff3c332f" ma:index="16" nillable="true" ma:taxonomy="true" ma:internalName="lcf76f155ced4ddcb4097134ff3c332f" ma:taxonomyFieldName="MediaServiceImageTags" ma:displayName="Bildmarkierungen" ma:readOnly="false" ma:fieldId="{5cf76f15-5ced-4ddc-b409-7134ff3c332f}" ma:taxonomyMulti="true" ma:sspId="716ac760-1a2c-4294-b1ae-1042d3930564"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18" nillable="true" ma:displayName="MediaServiceObjectDetectorVersions" ma:hidden="true" ma:indexed="true" ma:internalName="MediaServiceObjectDetectorVersions"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element name="MediaServiceSearchProperties" ma:index="22"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36f5ecc-5095-4337-8a5c-a427a102b955" elementFormDefault="qualified">
    <xsd:import namespace="http://schemas.microsoft.com/office/2006/documentManagement/types"/>
    <xsd:import namespace="http://schemas.microsoft.com/office/infopath/2007/PartnerControls"/>
    <xsd:element name="TaxCatchAll" ma:index="17" nillable="true" ma:displayName="Taxonomy Catch All Column" ma:hidden="true" ma:list="{8bd20f98-f235-4af3-b20d-66000ab2e8a4}" ma:internalName="TaxCatchAll" ma:showField="CatchAllData" ma:web="436f5ecc-5095-4337-8a5c-a427a102b955">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Freigegeben für"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Freigegeben für -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altstyp"/>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546705B4-E1F4-460A-B3A1-755F471F6879}">
  <ds:schemaRefs>
    <ds:schemaRef ds:uri="http://schemas.microsoft.com/office/2006/metadata/properties"/>
    <ds:schemaRef ds:uri="http://schemas.microsoft.com/office/infopath/2007/PartnerControls"/>
    <ds:schemaRef ds:uri="14e3e585-18c1-444e-a2b2-7bdbe51b187b"/>
    <ds:schemaRef ds:uri="436f5ecc-5095-4337-8a5c-a427a102b955"/>
  </ds:schemaRefs>
</ds:datastoreItem>
</file>

<file path=customXml/itemProps2.xml><?xml version="1.0" encoding="utf-8"?>
<ds:datastoreItem xmlns:ds="http://schemas.openxmlformats.org/officeDocument/2006/customXml" ds:itemID="{EA914B36-9241-4562-9A9F-BD97ADA6A1D1}">
  <ds:schemaRefs>
    <ds:schemaRef ds:uri="http://schemas.microsoft.com/sharepoint/v3/contenttype/forms"/>
  </ds:schemaRefs>
</ds:datastoreItem>
</file>

<file path=customXml/itemProps3.xml><?xml version="1.0" encoding="utf-8"?>
<ds:datastoreItem xmlns:ds="http://schemas.openxmlformats.org/officeDocument/2006/customXml" ds:itemID="{A4C64972-1D80-445D-AC80-53792DFAD4E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4e3e585-18c1-444e-a2b2-7bdbe51b187b"/>
    <ds:schemaRef ds:uri="436f5ecc-5095-4337-8a5c-a427a102b955"/>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Office 2013 - 2022 Theme</Template>
  <TotalTime>0</TotalTime>
  <Words>133</Words>
  <Application>Microsoft Office PowerPoint</Application>
  <PresentationFormat>Benutzerdefiniert</PresentationFormat>
  <Paragraphs>7</Paragraphs>
  <Slides>4</Slides>
  <Notes>0</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4</vt:i4>
      </vt:variant>
    </vt:vector>
  </HeadingPairs>
  <TitlesOfParts>
    <vt:vector size="10" baseType="lpstr">
      <vt:lpstr>Arial</vt:lpstr>
      <vt:lpstr>Calibri</vt:lpstr>
      <vt:lpstr>GT America Rg</vt:lpstr>
      <vt:lpstr>helvetica</vt:lpstr>
      <vt:lpstr>helvetica</vt:lpstr>
      <vt:lpstr>Office</vt:lpstr>
      <vt:lpstr>PowerPoint-Präsentation</vt:lpstr>
      <vt:lpstr>PowerPoint-Präsentation</vt:lpstr>
      <vt:lpstr>PowerPoint-Präsentation</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PowerPoint-Präsentation</dc:title>
  <dc:creator>Franziska Händschel</dc:creator>
  <cp:lastModifiedBy>Franziska Händschel</cp:lastModifiedBy>
  <cp:revision>3</cp:revision>
  <dcterms:created xsi:type="dcterms:W3CDTF">2023-05-10T09:59:17Z</dcterms:created>
  <dcterms:modified xsi:type="dcterms:W3CDTF">2024-02-13T13:58:53Z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0x01010008BA7B89BE078A48A6AD3D2A71A87705</vt:lpwstr>
  </property>
  <property fmtid="{D5CDD505-2E9C-101B-9397-08002B2CF9AE}" pid="3" name="MediaServiceImageTags">
    <vt:lpwstr/>
  </property>
</Properties>
</file>