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4" r:id="rId4"/>
  </p:sldMasterIdLst>
  <p:sldIdLst>
    <p:sldId id="258" r:id="rId5"/>
  </p:sldIdLst>
  <p:sldSz cx="10691813" cy="75596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BBFF"/>
    <a:srgbClr val="FFFFFF"/>
    <a:srgbClr val="79D3FF"/>
    <a:srgbClr val="BFE9FF"/>
    <a:srgbClr val="FBB7C8"/>
    <a:srgbClr val="D3F4AE"/>
    <a:srgbClr val="00A8FF"/>
    <a:srgbClr val="2936B2"/>
    <a:srgbClr val="009FAE"/>
    <a:srgbClr val="434ED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0" d="100"/>
          <a:sy n="60" d="100"/>
        </p:scale>
        <p:origin x="1192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10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Franziska Händschel" userId="e2149472-3187-4d00-b16a-a19eff6fc04a" providerId="ADAL" clId="{AFB74BA9-0AAA-40C9-B915-05CFBFF16FD9}"/>
    <pc:docChg chg="undo custSel modMainMaster">
      <pc:chgData name="Franziska Händschel" userId="e2149472-3187-4d00-b16a-a19eff6fc04a" providerId="ADAL" clId="{AFB74BA9-0AAA-40C9-B915-05CFBFF16FD9}" dt="2024-02-13T13:56:27.194" v="6" actId="21"/>
      <pc:docMkLst>
        <pc:docMk/>
      </pc:docMkLst>
      <pc:sldMasterChg chg="addSp delSp modSp mod">
        <pc:chgData name="Franziska Händschel" userId="e2149472-3187-4d00-b16a-a19eff6fc04a" providerId="ADAL" clId="{AFB74BA9-0AAA-40C9-B915-05CFBFF16FD9}" dt="2024-02-13T13:56:27.194" v="6" actId="21"/>
        <pc:sldMasterMkLst>
          <pc:docMk/>
          <pc:sldMasterMk cId="2402041139" sldId="2147483664"/>
        </pc:sldMasterMkLst>
        <pc:grpChg chg="add del mod">
          <ac:chgData name="Franziska Händschel" userId="e2149472-3187-4d00-b16a-a19eff6fc04a" providerId="ADAL" clId="{AFB74BA9-0AAA-40C9-B915-05CFBFF16FD9}" dt="2024-02-13T13:56:27.194" v="6" actId="21"/>
          <ac:grpSpMkLst>
            <pc:docMk/>
            <pc:sldMasterMk cId="2402041139" sldId="2147483664"/>
            <ac:grpSpMk id="10" creationId="{8D2F1FAC-83D6-2D56-8281-F1DFA6B65958}"/>
          </ac:grpSpMkLst>
        </pc:grp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EA-4 1/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eck 7">
            <a:extLst>
              <a:ext uri="{FF2B5EF4-FFF2-40B4-BE49-F238E27FC236}">
                <a16:creationId xmlns:a16="http://schemas.microsoft.com/office/drawing/2014/main" id="{67B0EA8E-7BC0-F90F-7048-B4D597BA0FCF}"/>
              </a:ext>
            </a:extLst>
          </p:cNvPr>
          <p:cNvSpPr/>
          <p:nvPr userDrawn="1"/>
        </p:nvSpPr>
        <p:spPr>
          <a:xfrm>
            <a:off x="716613" y="893756"/>
            <a:ext cx="9255672" cy="6043577"/>
          </a:xfrm>
          <a:prstGeom prst="rect">
            <a:avLst/>
          </a:prstGeom>
          <a:solidFill>
            <a:schemeClr val="bg2"/>
          </a:solidFill>
          <a:ln w="3810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94279" tIns="194279" rIns="194279" bIns="49347" rtlCol="0" anchor="t"/>
          <a:lstStyle/>
          <a:p>
            <a:endParaRPr lang="de-DE" sz="1727" dirty="0">
              <a:solidFill>
                <a:schemeClr val="tx1"/>
              </a:solidFill>
              <a:latin typeface="helvetica"/>
              <a:ea typeface="Inter" panose="020B0502030000000004" pitchFamily="34" charset="0"/>
              <a:cs typeface="Inter" panose="020B0502030000000004" pitchFamily="34" charset="0"/>
            </a:endParaRPr>
          </a:p>
        </p:txBody>
      </p:sp>
      <p:sp>
        <p:nvSpPr>
          <p:cNvPr id="18" name="Freihandform: Form 17">
            <a:extLst>
              <a:ext uri="{FF2B5EF4-FFF2-40B4-BE49-F238E27FC236}">
                <a16:creationId xmlns:a16="http://schemas.microsoft.com/office/drawing/2014/main" id="{AE688B64-EFF8-1960-7DFD-6EA3B5B7E73D}"/>
              </a:ext>
            </a:extLst>
          </p:cNvPr>
          <p:cNvSpPr/>
          <p:nvPr userDrawn="1"/>
        </p:nvSpPr>
        <p:spPr>
          <a:xfrm flipH="1">
            <a:off x="716613" y="4720568"/>
            <a:ext cx="2691670" cy="2216764"/>
          </a:xfrm>
          <a:custGeom>
            <a:avLst/>
            <a:gdLst>
              <a:gd name="connsiteX0" fmla="*/ 1816545 w 2493841"/>
              <a:gd name="connsiteY0" fmla="*/ 0 h 2011008"/>
              <a:gd name="connsiteX1" fmla="*/ 2356730 w 2493841"/>
              <a:gd name="connsiteY1" fmla="*/ 81668 h 2011008"/>
              <a:gd name="connsiteX2" fmla="*/ 2493841 w 2493841"/>
              <a:gd name="connsiteY2" fmla="*/ 131852 h 2011008"/>
              <a:gd name="connsiteX3" fmla="*/ 2493841 w 2493841"/>
              <a:gd name="connsiteY3" fmla="*/ 2011008 h 2011008"/>
              <a:gd name="connsiteX4" fmla="*/ 10712 w 2493841"/>
              <a:gd name="connsiteY4" fmla="*/ 2011008 h 2011008"/>
              <a:gd name="connsiteX5" fmla="*/ 9379 w 2493841"/>
              <a:gd name="connsiteY5" fmla="*/ 2002276 h 2011008"/>
              <a:gd name="connsiteX6" fmla="*/ 0 w 2493841"/>
              <a:gd name="connsiteY6" fmla="*/ 1816545 h 2011008"/>
              <a:gd name="connsiteX7" fmla="*/ 1816545 w 2493841"/>
              <a:gd name="connsiteY7" fmla="*/ 0 h 20110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493841" h="2011008">
                <a:moveTo>
                  <a:pt x="1816545" y="0"/>
                </a:moveTo>
                <a:cubicBezTo>
                  <a:pt x="2004655" y="0"/>
                  <a:pt x="2186086" y="28593"/>
                  <a:pt x="2356730" y="81668"/>
                </a:cubicBezTo>
                <a:lnTo>
                  <a:pt x="2493841" y="131852"/>
                </a:lnTo>
                <a:lnTo>
                  <a:pt x="2493841" y="2011008"/>
                </a:lnTo>
                <a:lnTo>
                  <a:pt x="10712" y="2011008"/>
                </a:lnTo>
                <a:lnTo>
                  <a:pt x="9379" y="2002276"/>
                </a:lnTo>
                <a:cubicBezTo>
                  <a:pt x="3177" y="1941209"/>
                  <a:pt x="0" y="1879248"/>
                  <a:pt x="0" y="1816545"/>
                </a:cubicBezTo>
                <a:cubicBezTo>
                  <a:pt x="0" y="813295"/>
                  <a:pt x="813295" y="0"/>
                  <a:pt x="1816545" y="0"/>
                </a:cubicBezTo>
                <a:close/>
              </a:path>
            </a:pathLst>
          </a:custGeom>
          <a:solidFill>
            <a:srgbClr val="79D3FF"/>
          </a:solidFill>
          <a:ln w="38100">
            <a:solidFill>
              <a:srgbClr val="79D3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8694" tIns="738260" rIns="98694" bIns="49347" rtlCol="0" anchor="ctr">
            <a:noAutofit/>
          </a:bodyPr>
          <a:lstStyle/>
          <a:p>
            <a:pPr algn="ctr"/>
            <a:endParaRPr lang="de-DE" sz="3022" b="1">
              <a:latin typeface="GT America Rg" panose="00000500000000000000" pitchFamily="50" charset="0"/>
              <a:ea typeface="Inter" panose="020B0502030000000004" pitchFamily="34" charset="0"/>
              <a:cs typeface="Inter" panose="020B0502030000000004" pitchFamily="34" charset="0"/>
            </a:endParaRPr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D59DE966-44D8-CB2B-27D9-123F66FDD691}"/>
              </a:ext>
            </a:extLst>
          </p:cNvPr>
          <p:cNvSpPr txBox="1"/>
          <p:nvPr userDrawn="1"/>
        </p:nvSpPr>
        <p:spPr>
          <a:xfrm>
            <a:off x="1161897" y="4810172"/>
            <a:ext cx="5767221" cy="1687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454" b="1" dirty="0">
                <a:latin typeface="helvetica" panose="020B0604020202020204" pitchFamily="34" charset="0"/>
                <a:cs typeface="helvetica" panose="020B0604020202020204" pitchFamily="34" charset="0"/>
              </a:rPr>
              <a:t>Warum sollten wir uns mit unseren Einnahmen und Ausgaben beschäftigen?</a:t>
            </a:r>
          </a:p>
        </p:txBody>
      </p:sp>
      <p:sp>
        <p:nvSpPr>
          <p:cNvPr id="2" name="Rechteck: abgerundete Ecken 1">
            <a:extLst>
              <a:ext uri="{FF2B5EF4-FFF2-40B4-BE49-F238E27FC236}">
                <a16:creationId xmlns:a16="http://schemas.microsoft.com/office/drawing/2014/main" id="{F880F06B-3B29-E2E4-73B9-D580A8D1384E}"/>
              </a:ext>
            </a:extLst>
          </p:cNvPr>
          <p:cNvSpPr/>
          <p:nvPr userDrawn="1"/>
        </p:nvSpPr>
        <p:spPr>
          <a:xfrm>
            <a:off x="8997711" y="467768"/>
            <a:ext cx="990000" cy="355969"/>
          </a:xfrm>
          <a:prstGeom prst="roundRect">
            <a:avLst>
              <a:gd name="adj" fmla="val 50000"/>
            </a:avLst>
          </a:prstGeom>
          <a:solidFill>
            <a:srgbClr val="79D3F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de-DE" sz="1200" dirty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EA-4 1/1</a:t>
            </a:r>
          </a:p>
        </p:txBody>
      </p:sp>
    </p:spTree>
    <p:extLst>
      <p:ext uri="{BB962C8B-B14F-4D97-AF65-F5344CB8AC3E}">
        <p14:creationId xmlns:p14="http://schemas.microsoft.com/office/powerpoint/2010/main" val="34705965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sv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uppieren 9">
            <a:extLst>
              <a:ext uri="{FF2B5EF4-FFF2-40B4-BE49-F238E27FC236}">
                <a16:creationId xmlns:a16="http://schemas.microsoft.com/office/drawing/2014/main" id="{8D2F1FAC-83D6-2D56-8281-F1DFA6B65958}"/>
              </a:ext>
            </a:extLst>
          </p:cNvPr>
          <p:cNvGrpSpPr>
            <a:grpSpLocks/>
          </p:cNvGrpSpPr>
          <p:nvPr userDrawn="1"/>
        </p:nvGrpSpPr>
        <p:grpSpPr>
          <a:xfrm rot="16200000">
            <a:off x="9574196" y="6199697"/>
            <a:ext cx="1069511" cy="253546"/>
            <a:chOff x="4740892" y="3380559"/>
            <a:chExt cx="716795" cy="169928"/>
          </a:xfrm>
        </p:grpSpPr>
        <p:pic>
          <p:nvPicPr>
            <p:cNvPr id="11" name="Grafik 10">
              <a:extLst>
                <a:ext uri="{FF2B5EF4-FFF2-40B4-BE49-F238E27FC236}">
                  <a16:creationId xmlns:a16="http://schemas.microsoft.com/office/drawing/2014/main" id="{A4842A2D-862F-35D2-BB4D-802CF131B0F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4842151" y="3420042"/>
              <a:ext cx="615536" cy="90000"/>
            </a:xfrm>
            <a:prstGeom prst="rect">
              <a:avLst/>
            </a:prstGeom>
          </p:spPr>
        </p:pic>
        <p:sp>
          <p:nvSpPr>
            <p:cNvPr id="12" name="Textfeld 11">
              <a:extLst>
                <a:ext uri="{FF2B5EF4-FFF2-40B4-BE49-F238E27FC236}">
                  <a16:creationId xmlns:a16="http://schemas.microsoft.com/office/drawing/2014/main" id="{B58893ED-A1B7-BD4B-CF13-3455E10D5063}"/>
                </a:ext>
              </a:extLst>
            </p:cNvPr>
            <p:cNvSpPr txBox="1">
              <a:spLocks/>
            </p:cNvSpPr>
            <p:nvPr/>
          </p:nvSpPr>
          <p:spPr>
            <a:xfrm>
              <a:off x="4740892" y="3380559"/>
              <a:ext cx="526843" cy="169928"/>
            </a:xfrm>
            <a:prstGeom prst="rect">
              <a:avLst/>
            </a:prstGeom>
            <a:noFill/>
          </p:spPr>
          <p:txBody>
            <a:bodyPr wrap="square" lIns="0" tIns="49347" rIns="98694" bIns="49347" rtlCol="0" anchor="t">
              <a:spAutoFit/>
            </a:bodyPr>
            <a:lstStyle/>
            <a:p>
              <a:r>
                <a:rPr lang="de-DE" sz="1000" dirty="0">
                  <a:solidFill>
                    <a:schemeClr val="bg2">
                      <a:lumMod val="75000"/>
                    </a:schemeClr>
                  </a:solidFill>
                  <a:latin typeface="helvetica"/>
                  <a:ea typeface="Inter" panose="020B0502030000000004" pitchFamily="34" charset="0"/>
                  <a:cs typeface="Inter" panose="020B0502030000000004" pitchFamily="34" charset="0"/>
                </a:rPr>
                <a:t>© </a:t>
              </a:r>
              <a:endParaRPr lang="de-DE" sz="1000" dirty="0">
                <a:solidFill>
                  <a:schemeClr val="bg2">
                    <a:lumMod val="75000"/>
                  </a:schemeClr>
                </a:solidFill>
                <a:latin typeface="helvetica"/>
                <a:cs typeface="helvetic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020411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</p:sldLayoutIdLst>
  <p:hf sldNum="0" hdr="0" dt="0"/>
  <p:txStyles>
    <p:titleStyle>
      <a:lvl1pPr algn="l" defTabSz="1007943" rtl="0" eaLnBrk="1" latinLnBrk="0" hangingPunct="1">
        <a:lnSpc>
          <a:spcPct val="90000"/>
        </a:lnSpc>
        <a:spcBef>
          <a:spcPct val="0"/>
        </a:spcBef>
        <a:buNone/>
        <a:defRPr sz="48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986" indent="-251986" algn="l" defTabSz="1007943" rtl="0" eaLnBrk="1" latinLnBrk="0" hangingPunct="1">
        <a:lnSpc>
          <a:spcPct val="90000"/>
        </a:lnSpc>
        <a:spcBef>
          <a:spcPts val="1102"/>
        </a:spcBef>
        <a:buFont typeface="Arial" panose="020B0604020202020204" pitchFamily="34" charset="0"/>
        <a:buChar char="•"/>
        <a:defRPr sz="3086" kern="1200">
          <a:solidFill>
            <a:schemeClr val="tx1"/>
          </a:solidFill>
          <a:latin typeface="+mn-lt"/>
          <a:ea typeface="+mn-ea"/>
          <a:cs typeface="+mn-cs"/>
        </a:defRPr>
      </a:lvl1pPr>
      <a:lvl2pPr marL="75595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259929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205" kern="1200">
          <a:solidFill>
            <a:schemeClr val="tx1"/>
          </a:solidFill>
          <a:latin typeface="+mn-lt"/>
          <a:ea typeface="+mn-ea"/>
          <a:cs typeface="+mn-cs"/>
        </a:defRPr>
      </a:lvl3pPr>
      <a:lvl4pPr marL="1763900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267872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771844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275815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77978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283758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5" name="Gruppieren 74">
            <a:extLst>
              <a:ext uri="{FF2B5EF4-FFF2-40B4-BE49-F238E27FC236}">
                <a16:creationId xmlns:a16="http://schemas.microsoft.com/office/drawing/2014/main" id="{BF9272BD-0DD2-6DE6-94F7-7BF89A199EC2}"/>
              </a:ext>
            </a:extLst>
          </p:cNvPr>
          <p:cNvGrpSpPr>
            <a:grpSpLocks noGrp="1" noUngrp="1" noRot="1" noMove="1" noResize="1"/>
          </p:cNvGrpSpPr>
          <p:nvPr/>
        </p:nvGrpSpPr>
        <p:grpSpPr>
          <a:xfrm>
            <a:off x="7409667" y="4497387"/>
            <a:ext cx="2356892" cy="2356892"/>
            <a:chOff x="3883757" y="2508787"/>
            <a:chExt cx="1576096" cy="1576096"/>
          </a:xfrm>
        </p:grpSpPr>
        <p:sp>
          <p:nvSpPr>
            <p:cNvPr id="36" name="Rechteck 35">
              <a:extLst>
                <a:ext uri="{FF2B5EF4-FFF2-40B4-BE49-F238E27FC236}">
                  <a16:creationId xmlns:a16="http://schemas.microsoft.com/office/drawing/2014/main" id="{969F3D55-C11C-684E-C989-8F1C35187C41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 rot="21331891" flipH="1">
              <a:off x="3883757" y="2508787"/>
              <a:ext cx="1576096" cy="1576096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2115">
                <a:solidFill>
                  <a:schemeClr val="tx1"/>
                </a:solidFill>
                <a:latin typeface="Ink Free" panose="03080402000500000000" pitchFamily="66" charset="0"/>
              </a:endParaRPr>
            </a:p>
          </p:txBody>
        </p:sp>
        <p:grpSp>
          <p:nvGrpSpPr>
            <p:cNvPr id="37" name="Gruppieren 36">
              <a:extLst>
                <a:ext uri="{FF2B5EF4-FFF2-40B4-BE49-F238E27FC236}">
                  <a16:creationId xmlns:a16="http://schemas.microsoft.com/office/drawing/2014/main" id="{B672854F-F502-D5D9-852B-EBEEAFCF4BFB}"/>
                </a:ext>
              </a:extLst>
            </p:cNvPr>
            <p:cNvGrpSpPr>
              <a:grpSpLocks noGrp="1" noUngrp="1" noRot="1" noMove="1" noResize="1"/>
            </p:cNvGrpSpPr>
            <p:nvPr/>
          </p:nvGrpSpPr>
          <p:grpSpPr>
            <a:xfrm rot="20725981" flipH="1">
              <a:off x="4582788" y="2513278"/>
              <a:ext cx="153601" cy="164904"/>
              <a:chOff x="3654627" y="3061677"/>
              <a:chExt cx="572178" cy="614284"/>
            </a:xfrm>
            <a:solidFill>
              <a:srgbClr val="79D3FF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38" name="Ellipse 37">
                <a:extLst>
                  <a:ext uri="{FF2B5EF4-FFF2-40B4-BE49-F238E27FC236}">
                    <a16:creationId xmlns:a16="http://schemas.microsoft.com/office/drawing/2014/main" id="{04015178-3F89-8A6C-8891-6E508BE9812F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>
                <a:off x="3668617" y="3117773"/>
                <a:ext cx="558188" cy="558188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2115">
                  <a:solidFill>
                    <a:schemeClr val="tx1"/>
                  </a:solidFill>
                  <a:latin typeface="Ink Free" panose="03080402000500000000" pitchFamily="66" charset="0"/>
                </a:endParaRPr>
              </a:p>
            </p:txBody>
          </p:sp>
          <p:sp>
            <p:nvSpPr>
              <p:cNvPr id="39" name="Ellipse 38">
                <a:extLst>
                  <a:ext uri="{FF2B5EF4-FFF2-40B4-BE49-F238E27FC236}">
                    <a16:creationId xmlns:a16="http://schemas.microsoft.com/office/drawing/2014/main" id="{A40F86E7-CEBA-D69E-5BFC-403F3369A577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 flipV="1">
                <a:off x="3842176" y="3292441"/>
                <a:ext cx="197076" cy="197076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2115">
                  <a:solidFill>
                    <a:schemeClr val="tx1"/>
                  </a:solidFill>
                  <a:latin typeface="Ink Free" panose="03080402000500000000" pitchFamily="66" charset="0"/>
                </a:endParaRPr>
              </a:p>
            </p:txBody>
          </p:sp>
          <p:sp>
            <p:nvSpPr>
              <p:cNvPr id="40" name="Ellipse 39">
                <a:extLst>
                  <a:ext uri="{FF2B5EF4-FFF2-40B4-BE49-F238E27FC236}">
                    <a16:creationId xmlns:a16="http://schemas.microsoft.com/office/drawing/2014/main" id="{7252687A-6F2C-BA3B-17D2-4A1FC918F1B4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>
                <a:off x="3654627" y="3061677"/>
                <a:ext cx="362034" cy="362038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2115">
                  <a:solidFill>
                    <a:schemeClr val="tx1"/>
                  </a:solidFill>
                  <a:latin typeface="Ink Free" panose="03080402000500000000" pitchFamily="66" charset="0"/>
                </a:endParaRPr>
              </a:p>
            </p:txBody>
          </p:sp>
        </p:grpSp>
      </p:grpSp>
      <p:grpSp>
        <p:nvGrpSpPr>
          <p:cNvPr id="74" name="Gruppieren 73">
            <a:extLst>
              <a:ext uri="{FF2B5EF4-FFF2-40B4-BE49-F238E27FC236}">
                <a16:creationId xmlns:a16="http://schemas.microsoft.com/office/drawing/2014/main" id="{1F08E6FA-E449-A35D-8F3B-94C0E4D3A796}"/>
              </a:ext>
            </a:extLst>
          </p:cNvPr>
          <p:cNvGrpSpPr>
            <a:grpSpLocks noGrp="1" noUngrp="1" noRot="1" noMove="1" noResize="1"/>
          </p:cNvGrpSpPr>
          <p:nvPr/>
        </p:nvGrpSpPr>
        <p:grpSpPr>
          <a:xfrm>
            <a:off x="3748744" y="2052264"/>
            <a:ext cx="2356892" cy="2356892"/>
            <a:chOff x="1599465" y="2577501"/>
            <a:chExt cx="1576096" cy="1576096"/>
          </a:xfrm>
        </p:grpSpPr>
        <p:sp>
          <p:nvSpPr>
            <p:cNvPr id="42" name="Rechteck 41">
              <a:extLst>
                <a:ext uri="{FF2B5EF4-FFF2-40B4-BE49-F238E27FC236}">
                  <a16:creationId xmlns:a16="http://schemas.microsoft.com/office/drawing/2014/main" id="{3DC8435A-D429-5E41-649C-75755645A258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 rot="50821">
              <a:off x="1599465" y="2577501"/>
              <a:ext cx="1576096" cy="1576096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2115">
                <a:solidFill>
                  <a:schemeClr val="tx1"/>
                </a:solidFill>
                <a:latin typeface="Ink Free" panose="03080402000500000000" pitchFamily="66" charset="0"/>
              </a:endParaRPr>
            </a:p>
          </p:txBody>
        </p:sp>
        <p:grpSp>
          <p:nvGrpSpPr>
            <p:cNvPr id="43" name="Gruppieren 42">
              <a:extLst>
                <a:ext uri="{FF2B5EF4-FFF2-40B4-BE49-F238E27FC236}">
                  <a16:creationId xmlns:a16="http://schemas.microsoft.com/office/drawing/2014/main" id="{403A9B88-EF47-8999-A62B-0314ABD1E732}"/>
                </a:ext>
              </a:extLst>
            </p:cNvPr>
            <p:cNvGrpSpPr>
              <a:grpSpLocks noGrp="1" noUngrp="1" noRot="1" noMove="1" noResize="1"/>
            </p:cNvGrpSpPr>
            <p:nvPr/>
          </p:nvGrpSpPr>
          <p:grpSpPr>
            <a:xfrm rot="656731">
              <a:off x="2278619" y="2582620"/>
              <a:ext cx="153601" cy="164904"/>
              <a:chOff x="3654627" y="3061677"/>
              <a:chExt cx="572178" cy="614284"/>
            </a:xfrm>
            <a:solidFill>
              <a:srgbClr val="79D3FF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44" name="Ellipse 43">
                <a:extLst>
                  <a:ext uri="{FF2B5EF4-FFF2-40B4-BE49-F238E27FC236}">
                    <a16:creationId xmlns:a16="http://schemas.microsoft.com/office/drawing/2014/main" id="{FFCCDD16-446E-64ED-E48C-1168A8EDD3BA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>
                <a:off x="3668617" y="3117773"/>
                <a:ext cx="558188" cy="558188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2115">
                  <a:solidFill>
                    <a:schemeClr val="tx1"/>
                  </a:solidFill>
                  <a:latin typeface="Ink Free" panose="03080402000500000000" pitchFamily="66" charset="0"/>
                </a:endParaRPr>
              </a:p>
            </p:txBody>
          </p:sp>
          <p:sp>
            <p:nvSpPr>
              <p:cNvPr id="45" name="Ellipse 44">
                <a:extLst>
                  <a:ext uri="{FF2B5EF4-FFF2-40B4-BE49-F238E27FC236}">
                    <a16:creationId xmlns:a16="http://schemas.microsoft.com/office/drawing/2014/main" id="{7925345E-D63B-13F1-C9B2-02B7B328E8A8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 flipV="1">
                <a:off x="3842176" y="3292441"/>
                <a:ext cx="197076" cy="197076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2115">
                  <a:solidFill>
                    <a:schemeClr val="tx1"/>
                  </a:solidFill>
                  <a:latin typeface="Ink Free" panose="03080402000500000000" pitchFamily="66" charset="0"/>
                </a:endParaRPr>
              </a:p>
            </p:txBody>
          </p:sp>
          <p:sp>
            <p:nvSpPr>
              <p:cNvPr id="46" name="Ellipse 45">
                <a:extLst>
                  <a:ext uri="{FF2B5EF4-FFF2-40B4-BE49-F238E27FC236}">
                    <a16:creationId xmlns:a16="http://schemas.microsoft.com/office/drawing/2014/main" id="{CC6FEF01-2191-F2A2-6112-E9BD5BC39E85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>
                <a:off x="3654627" y="3061677"/>
                <a:ext cx="362034" cy="362038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2115">
                  <a:solidFill>
                    <a:schemeClr val="tx1"/>
                  </a:solidFill>
                  <a:latin typeface="Ink Free" panose="03080402000500000000" pitchFamily="66" charset="0"/>
                </a:endParaRPr>
              </a:p>
            </p:txBody>
          </p:sp>
        </p:grpSp>
      </p:grpSp>
      <p:grpSp>
        <p:nvGrpSpPr>
          <p:cNvPr id="73" name="Gruppieren 72">
            <a:extLst>
              <a:ext uri="{FF2B5EF4-FFF2-40B4-BE49-F238E27FC236}">
                <a16:creationId xmlns:a16="http://schemas.microsoft.com/office/drawing/2014/main" id="{FDF628F0-06FB-73E3-0B5C-CA2A5A571976}"/>
              </a:ext>
            </a:extLst>
          </p:cNvPr>
          <p:cNvGrpSpPr>
            <a:grpSpLocks noGrp="1" noUngrp="1" noRot="1" noMove="1" noResize="1"/>
          </p:cNvGrpSpPr>
          <p:nvPr/>
        </p:nvGrpSpPr>
        <p:grpSpPr>
          <a:xfrm>
            <a:off x="725495" y="1433218"/>
            <a:ext cx="2356892" cy="2356892"/>
            <a:chOff x="608948" y="1091288"/>
            <a:chExt cx="1576096" cy="1576096"/>
          </a:xfrm>
        </p:grpSpPr>
        <p:sp>
          <p:nvSpPr>
            <p:cNvPr id="48" name="Rechteck 47">
              <a:extLst>
                <a:ext uri="{FF2B5EF4-FFF2-40B4-BE49-F238E27FC236}">
                  <a16:creationId xmlns:a16="http://schemas.microsoft.com/office/drawing/2014/main" id="{36377D9B-6452-0B23-57F8-2EC11153FBFF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 rot="20994090">
              <a:off x="608948" y="1091288"/>
              <a:ext cx="1576096" cy="1576096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2115">
                <a:solidFill>
                  <a:schemeClr val="tx1"/>
                </a:solidFill>
                <a:latin typeface="Ink Free" panose="03080402000500000000" pitchFamily="66" charset="0"/>
              </a:endParaRPr>
            </a:p>
          </p:txBody>
        </p:sp>
        <p:grpSp>
          <p:nvGrpSpPr>
            <p:cNvPr id="49" name="Gruppieren 48">
              <a:extLst>
                <a:ext uri="{FF2B5EF4-FFF2-40B4-BE49-F238E27FC236}">
                  <a16:creationId xmlns:a16="http://schemas.microsoft.com/office/drawing/2014/main" id="{2E79A541-11F5-D0A3-3A59-12361B6C31B8}"/>
                </a:ext>
              </a:extLst>
            </p:cNvPr>
            <p:cNvGrpSpPr>
              <a:grpSpLocks noGrp="1" noUngrp="1" noRot="1" noMove="1" noResize="1"/>
            </p:cNvGrpSpPr>
            <p:nvPr/>
          </p:nvGrpSpPr>
          <p:grpSpPr>
            <a:xfrm>
              <a:off x="1155682" y="1115244"/>
              <a:ext cx="153601" cy="164904"/>
              <a:chOff x="3654627" y="3061677"/>
              <a:chExt cx="572178" cy="614284"/>
            </a:xfrm>
            <a:solidFill>
              <a:srgbClr val="79D3FF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50" name="Ellipse 49">
                <a:extLst>
                  <a:ext uri="{FF2B5EF4-FFF2-40B4-BE49-F238E27FC236}">
                    <a16:creationId xmlns:a16="http://schemas.microsoft.com/office/drawing/2014/main" id="{883AA9D5-0C99-B65F-220D-57D20BE73085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>
                <a:off x="3668617" y="3117773"/>
                <a:ext cx="558188" cy="558188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2115">
                  <a:solidFill>
                    <a:schemeClr val="tx1"/>
                  </a:solidFill>
                  <a:latin typeface="Ink Free" panose="03080402000500000000" pitchFamily="66" charset="0"/>
                </a:endParaRPr>
              </a:p>
            </p:txBody>
          </p:sp>
          <p:sp>
            <p:nvSpPr>
              <p:cNvPr id="51" name="Ellipse 50">
                <a:extLst>
                  <a:ext uri="{FF2B5EF4-FFF2-40B4-BE49-F238E27FC236}">
                    <a16:creationId xmlns:a16="http://schemas.microsoft.com/office/drawing/2014/main" id="{1AE2F096-A54F-62F3-605C-F4CAE1C0A01E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 flipV="1">
                <a:off x="3842176" y="3292441"/>
                <a:ext cx="197076" cy="197076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2115">
                  <a:solidFill>
                    <a:schemeClr val="tx1"/>
                  </a:solidFill>
                  <a:latin typeface="Ink Free" panose="03080402000500000000" pitchFamily="66" charset="0"/>
                </a:endParaRPr>
              </a:p>
            </p:txBody>
          </p:sp>
          <p:sp>
            <p:nvSpPr>
              <p:cNvPr id="52" name="Ellipse 51">
                <a:extLst>
                  <a:ext uri="{FF2B5EF4-FFF2-40B4-BE49-F238E27FC236}">
                    <a16:creationId xmlns:a16="http://schemas.microsoft.com/office/drawing/2014/main" id="{D28E091A-1A17-486C-7A82-28BB17904C0A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>
                <a:off x="3654627" y="3061677"/>
                <a:ext cx="362034" cy="362038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2115">
                  <a:solidFill>
                    <a:schemeClr val="tx1"/>
                  </a:solidFill>
                  <a:latin typeface="Ink Free" panose="03080402000500000000" pitchFamily="66" charset="0"/>
                </a:endParaRPr>
              </a:p>
            </p:txBody>
          </p:sp>
        </p:grpSp>
      </p:grpSp>
      <p:grpSp>
        <p:nvGrpSpPr>
          <p:cNvPr id="71" name="Gruppieren 70">
            <a:extLst>
              <a:ext uri="{FF2B5EF4-FFF2-40B4-BE49-F238E27FC236}">
                <a16:creationId xmlns:a16="http://schemas.microsoft.com/office/drawing/2014/main" id="{387204D3-0D7C-6318-2028-3E76C7486E61}"/>
              </a:ext>
            </a:extLst>
          </p:cNvPr>
          <p:cNvGrpSpPr>
            <a:grpSpLocks noGrp="1" noUngrp="1" noRot="1" noMove="1" noResize="1"/>
          </p:cNvGrpSpPr>
          <p:nvPr/>
        </p:nvGrpSpPr>
        <p:grpSpPr>
          <a:xfrm>
            <a:off x="6898482" y="1120338"/>
            <a:ext cx="2356892" cy="2356892"/>
            <a:chOff x="2948643" y="1230097"/>
            <a:chExt cx="1576096" cy="1576096"/>
          </a:xfrm>
        </p:grpSpPr>
        <p:sp>
          <p:nvSpPr>
            <p:cNvPr id="60" name="Rechteck 59">
              <a:extLst>
                <a:ext uri="{FF2B5EF4-FFF2-40B4-BE49-F238E27FC236}">
                  <a16:creationId xmlns:a16="http://schemas.microsoft.com/office/drawing/2014/main" id="{2DB6A3B2-3639-56F2-7434-F71B3AAB841D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 rot="1118494" flipH="1">
              <a:off x="2948643" y="1230097"/>
              <a:ext cx="1576096" cy="1576096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2115">
                <a:solidFill>
                  <a:schemeClr val="tx1"/>
                </a:solidFill>
                <a:latin typeface="Ink Free" panose="03080402000500000000" pitchFamily="66" charset="0"/>
              </a:endParaRPr>
            </a:p>
          </p:txBody>
        </p:sp>
        <p:grpSp>
          <p:nvGrpSpPr>
            <p:cNvPr id="61" name="Gruppieren 60">
              <a:extLst>
                <a:ext uri="{FF2B5EF4-FFF2-40B4-BE49-F238E27FC236}">
                  <a16:creationId xmlns:a16="http://schemas.microsoft.com/office/drawing/2014/main" id="{280ADB51-EE92-AB70-ABEC-5A6BBE341165}"/>
                </a:ext>
              </a:extLst>
            </p:cNvPr>
            <p:cNvGrpSpPr>
              <a:grpSpLocks noGrp="1" noUngrp="1" noRot="1" noMove="1" noResize="1"/>
            </p:cNvGrpSpPr>
            <p:nvPr/>
          </p:nvGrpSpPr>
          <p:grpSpPr>
            <a:xfrm rot="512584" flipH="1">
              <a:off x="3923837" y="1286055"/>
              <a:ext cx="153601" cy="164904"/>
              <a:chOff x="3654627" y="3061677"/>
              <a:chExt cx="572178" cy="614284"/>
            </a:xfrm>
            <a:solidFill>
              <a:srgbClr val="79D3FF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62" name="Ellipse 61">
                <a:extLst>
                  <a:ext uri="{FF2B5EF4-FFF2-40B4-BE49-F238E27FC236}">
                    <a16:creationId xmlns:a16="http://schemas.microsoft.com/office/drawing/2014/main" id="{1179621E-BFB2-BFE6-8F58-1C7D163D04F3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>
                <a:off x="3668617" y="3117773"/>
                <a:ext cx="558188" cy="558188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2115">
                  <a:solidFill>
                    <a:schemeClr val="tx1"/>
                  </a:solidFill>
                  <a:latin typeface="Ink Free" panose="03080402000500000000" pitchFamily="66" charset="0"/>
                </a:endParaRPr>
              </a:p>
            </p:txBody>
          </p:sp>
          <p:sp>
            <p:nvSpPr>
              <p:cNvPr id="63" name="Ellipse 62">
                <a:extLst>
                  <a:ext uri="{FF2B5EF4-FFF2-40B4-BE49-F238E27FC236}">
                    <a16:creationId xmlns:a16="http://schemas.microsoft.com/office/drawing/2014/main" id="{11D0C800-DC4D-3A89-2A30-E82333B58154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 flipV="1">
                <a:off x="3842176" y="3292441"/>
                <a:ext cx="197076" cy="197076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2115">
                  <a:solidFill>
                    <a:schemeClr val="tx1"/>
                  </a:solidFill>
                  <a:latin typeface="Ink Free" panose="03080402000500000000" pitchFamily="66" charset="0"/>
                </a:endParaRPr>
              </a:p>
            </p:txBody>
          </p:sp>
          <p:sp>
            <p:nvSpPr>
              <p:cNvPr id="64" name="Ellipse 63">
                <a:extLst>
                  <a:ext uri="{FF2B5EF4-FFF2-40B4-BE49-F238E27FC236}">
                    <a16:creationId xmlns:a16="http://schemas.microsoft.com/office/drawing/2014/main" id="{D86388D9-EF19-3494-4102-8BE09EFE7AF5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>
                <a:off x="3654627" y="3061677"/>
                <a:ext cx="362034" cy="362038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2115">
                  <a:solidFill>
                    <a:schemeClr val="tx1"/>
                  </a:solidFill>
                  <a:latin typeface="Ink Free" panose="03080402000500000000" pitchFamily="66" charset="0"/>
                </a:endParaRPr>
              </a:p>
            </p:txBody>
          </p:sp>
        </p:grpSp>
      </p:grpSp>
      <p:pic>
        <p:nvPicPr>
          <p:cNvPr id="2" name="Grafik 1" descr="Ein Bild, das Schwein, Sparschwein, Echte Schweine, Tierfigur enthält.&#10;&#10;Automatisch generierte Beschreibung">
            <a:extLst>
              <a:ext uri="{FF2B5EF4-FFF2-40B4-BE49-F238E27FC236}">
                <a16:creationId xmlns:a16="http://schemas.microsoft.com/office/drawing/2014/main" id="{F2F8BD8D-2878-0CF2-9798-4250CD50F03C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80139" y="3293348"/>
            <a:ext cx="1012810" cy="685136"/>
          </a:xfrm>
          <a:prstGeom prst="rect">
            <a:avLst/>
          </a:prstGeom>
        </p:spPr>
      </p:pic>
      <p:pic>
        <p:nvPicPr>
          <p:cNvPr id="3" name="Grafik 2" descr="Ein Bild, das Text, Aufdruck, Grafikdesign, Design enthält.&#10;&#10;Automatisch generierte Beschreibung">
            <a:extLst>
              <a:ext uri="{FF2B5EF4-FFF2-40B4-BE49-F238E27FC236}">
                <a16:creationId xmlns:a16="http://schemas.microsoft.com/office/drawing/2014/main" id="{DE8A6C72-1955-F7C2-204F-645418F831B5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343" y="3051735"/>
            <a:ext cx="1515598" cy="1357421"/>
          </a:xfrm>
          <a:prstGeom prst="rect">
            <a:avLst/>
          </a:prstGeom>
        </p:spPr>
      </p:pic>
      <p:pic>
        <p:nvPicPr>
          <p:cNvPr id="4" name="Grafik 3">
            <a:extLst>
              <a:ext uri="{FF2B5EF4-FFF2-40B4-BE49-F238E27FC236}">
                <a16:creationId xmlns:a16="http://schemas.microsoft.com/office/drawing/2014/main" id="{75F57A26-5625-6F7B-E337-0935B7D9D79D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288158">
            <a:off x="3379487" y="1691628"/>
            <a:ext cx="1159788" cy="11568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891718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Finanztip">
      <a:dk1>
        <a:srgbClr val="243039"/>
      </a:dk1>
      <a:lt1>
        <a:srgbClr val="FFFFFF"/>
      </a:lt1>
      <a:dk2>
        <a:srgbClr val="FC6E44"/>
      </a:dk2>
      <a:lt2>
        <a:srgbClr val="F5F5F5"/>
      </a:lt2>
      <a:accent1>
        <a:srgbClr val="CCF6E5"/>
      </a:accent1>
      <a:accent2>
        <a:srgbClr val="EBB5C5"/>
      </a:accent2>
      <a:accent3>
        <a:srgbClr val="54183E"/>
      </a:accent3>
      <a:accent4>
        <a:srgbClr val="CDE9FF"/>
      </a:accent4>
      <a:accent5>
        <a:srgbClr val="FAB347"/>
      </a:accent5>
      <a:accent6>
        <a:srgbClr val="006E78"/>
      </a:accent6>
      <a:hlink>
        <a:srgbClr val="243039"/>
      </a:hlink>
      <a:folHlink>
        <a:srgbClr val="243039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14e3e585-18c1-444e-a2b2-7bdbe51b187b">
      <Terms xmlns="http://schemas.microsoft.com/office/infopath/2007/PartnerControls"/>
    </lcf76f155ced4ddcb4097134ff3c332f>
    <TaxCatchAll xmlns="436f5ecc-5095-4337-8a5c-a427a102b955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08BA7B89BE078A48A6AD3D2A71A87705" ma:contentTypeVersion="16" ma:contentTypeDescription="Ein neues Dokument erstellen." ma:contentTypeScope="" ma:versionID="90396efd7769842602e8a7d9fb1a44c4">
  <xsd:schema xmlns:xsd="http://www.w3.org/2001/XMLSchema" xmlns:xs="http://www.w3.org/2001/XMLSchema" xmlns:p="http://schemas.microsoft.com/office/2006/metadata/properties" xmlns:ns2="14e3e585-18c1-444e-a2b2-7bdbe51b187b" xmlns:ns3="436f5ecc-5095-4337-8a5c-a427a102b955" targetNamespace="http://schemas.microsoft.com/office/2006/metadata/properties" ma:root="true" ma:fieldsID="87cfb989a3765ed6db2cba152cf9779f" ns2:_="" ns3:_="">
    <xsd:import namespace="14e3e585-18c1-444e-a2b2-7bdbe51b187b"/>
    <xsd:import namespace="436f5ecc-5095-4337-8a5c-a427a102b95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LengthInSeconds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4e3e585-18c1-444e-a2b2-7bdbe51b187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lcf76f155ced4ddcb4097134ff3c332f" ma:index="16" nillable="true" ma:taxonomy="true" ma:internalName="lcf76f155ced4ddcb4097134ff3c332f" ma:taxonomyFieldName="MediaServiceImageTags" ma:displayName="Bildmarkierungen" ma:readOnly="false" ma:fieldId="{5cf76f15-5ced-4ddc-b409-7134ff3c332f}" ma:taxonomyMulti="true" ma:sspId="716ac760-1a2c-4294-b1ae-1042d3930564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18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36f5ecc-5095-4337-8a5c-a427a102b955" elementFormDefault="qualified">
    <xsd:import namespace="http://schemas.microsoft.com/office/2006/documentManagement/types"/>
    <xsd:import namespace="http://schemas.microsoft.com/office/infopath/2007/PartnerControls"/>
    <xsd:element name="TaxCatchAll" ma:index="17" nillable="true" ma:displayName="Taxonomy Catch All Column" ma:hidden="true" ma:list="{8bd20f98-f235-4af3-b20d-66000ab2e8a4}" ma:internalName="TaxCatchAll" ma:showField="CatchAllData" ma:web="436f5ecc-5095-4337-8a5c-a427a102b95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Freigegeben für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Freigegeben für -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546705B4-E1F4-460A-B3A1-755F471F6879}">
  <ds:schemaRefs>
    <ds:schemaRef ds:uri="http://schemas.microsoft.com/office/2006/metadata/properties"/>
    <ds:schemaRef ds:uri="http://schemas.microsoft.com/office/infopath/2007/PartnerControls"/>
    <ds:schemaRef ds:uri="14e3e585-18c1-444e-a2b2-7bdbe51b187b"/>
    <ds:schemaRef ds:uri="436f5ecc-5095-4337-8a5c-a427a102b955"/>
  </ds:schemaRefs>
</ds:datastoreItem>
</file>

<file path=customXml/itemProps2.xml><?xml version="1.0" encoding="utf-8"?>
<ds:datastoreItem xmlns:ds="http://schemas.openxmlformats.org/officeDocument/2006/customXml" ds:itemID="{59317268-70AA-4F45-91D6-9827480BD96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4e3e585-18c1-444e-a2b2-7bdbe51b187b"/>
    <ds:schemaRef ds:uri="436f5ecc-5095-4337-8a5c-a427a102b95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EA914B36-9241-4562-9A9F-BD97ADA6A1D1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0</TotalTime>
  <Words>0</Words>
  <Application>Microsoft Office PowerPoint</Application>
  <PresentationFormat>Benutzerdefiniert</PresentationFormat>
  <Paragraphs>0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7" baseType="lpstr">
      <vt:lpstr>Arial</vt:lpstr>
      <vt:lpstr>GT America Rg</vt:lpstr>
      <vt:lpstr>helvetica</vt:lpstr>
      <vt:lpstr>helvetica</vt:lpstr>
      <vt:lpstr>Ink Free</vt:lpstr>
      <vt:lpstr>Office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Franziska Händschel</dc:creator>
  <cp:lastModifiedBy>Franziska Händschel</cp:lastModifiedBy>
  <cp:revision>4</cp:revision>
  <dcterms:created xsi:type="dcterms:W3CDTF">2023-05-10T09:59:17Z</dcterms:created>
  <dcterms:modified xsi:type="dcterms:W3CDTF">2024-02-13T13:56:33Z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0x01010008BA7B89BE078A48A6AD3D2A71A87705</vt:lpwstr>
  </property>
  <property fmtid="{D5CDD505-2E9C-101B-9397-08002B2CF9AE}" pid="3" name="MediaServiceImageTags">
    <vt:lpwstr/>
  </property>
</Properties>
</file>