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3" r:id="rId5"/>
    <p:sldId id="267" r:id="rId6"/>
    <p:sldId id="275" r:id="rId7"/>
    <p:sldId id="268" r:id="rId8"/>
    <p:sldId id="265" r:id="rId9"/>
    <p:sldId id="269" r:id="rId10"/>
    <p:sldId id="271" r:id="rId11"/>
    <p:sldId id="272" r:id="rId12"/>
    <p:sldId id="266" r:id="rId13"/>
    <p:sldId id="270" r:id="rId14"/>
    <p:sldId id="274" r:id="rId15"/>
    <p:sldId id="273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1FF"/>
    <a:srgbClr val="D1F4AA"/>
    <a:srgbClr val="243039"/>
    <a:srgbClr val="79D3FF"/>
    <a:srgbClr val="E6E6E6"/>
    <a:srgbClr val="BFE9FF"/>
    <a:srgbClr val="B8ED85"/>
    <a:srgbClr val="95C46C"/>
    <a:srgbClr val="F1E6E4"/>
    <a:srgbClr val="D3F4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D5CF48-379C-44B2-A317-72EA2A007A0D}" v="1" dt="2024-02-15T13:40:13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4660"/>
  </p:normalViewPr>
  <p:slideViewPr>
    <p:cSldViewPr snapToGrid="0">
      <p:cViewPr varScale="1">
        <p:scale>
          <a:sx n="62" d="100"/>
          <a:sy n="62" d="100"/>
        </p:scale>
        <p:origin x="5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ziska Händschel" userId="e2149472-3187-4d00-b16a-a19eff6fc04a" providerId="ADAL" clId="{428D0565-8B46-4D66-8CF8-524A570FC609}"/>
    <pc:docChg chg="undo redo custSel modSld modMainMaster">
      <pc:chgData name="Franziska Händschel" userId="e2149472-3187-4d00-b16a-a19eff6fc04a" providerId="ADAL" clId="{428D0565-8B46-4D66-8CF8-524A570FC609}" dt="2023-09-08T14:55:35.789" v="250" actId="478"/>
      <pc:docMkLst>
        <pc:docMk/>
      </pc:docMkLst>
      <pc:sldChg chg="addSp delSp modSp mod setBg modClrScheme modAnim chgLayout">
        <pc:chgData name="Franziska Händschel" userId="e2149472-3187-4d00-b16a-a19eff6fc04a" providerId="ADAL" clId="{428D0565-8B46-4D66-8CF8-524A570FC609}" dt="2023-09-08T14:55:30.675" v="249"/>
        <pc:sldMkLst>
          <pc:docMk/>
          <pc:sldMk cId="90461289" sldId="263"/>
        </pc:sldMkLst>
        <pc:spChg chg="mod">
          <ac:chgData name="Franziska Händschel" userId="e2149472-3187-4d00-b16a-a19eff6fc04a" providerId="ADAL" clId="{428D0565-8B46-4D66-8CF8-524A570FC609}" dt="2023-09-06T08:07:56.598" v="145" actId="207"/>
          <ac:spMkLst>
            <pc:docMk/>
            <pc:sldMk cId="90461289" sldId="263"/>
            <ac:spMk id="2" creationId="{9B9E304D-C1DA-9FAF-95DA-BCCBA266B1A4}"/>
          </ac:spMkLst>
        </pc:spChg>
        <pc:spChg chg="del">
          <ac:chgData name="Franziska Händschel" userId="e2149472-3187-4d00-b16a-a19eff6fc04a" providerId="ADAL" clId="{428D0565-8B46-4D66-8CF8-524A570FC609}" dt="2023-09-06T07:39:21.708" v="11" actId="21"/>
          <ac:spMkLst>
            <pc:docMk/>
            <pc:sldMk cId="90461289" sldId="263"/>
            <ac:spMk id="3" creationId="{EB2F99C4-6350-BA3E-FD1D-622CCE7FC027}"/>
          </ac:spMkLst>
        </pc:spChg>
        <pc:spChg chg="add del mod">
          <ac:chgData name="Franziska Händschel" userId="e2149472-3187-4d00-b16a-a19eff6fc04a" providerId="ADAL" clId="{428D0565-8B46-4D66-8CF8-524A570FC609}" dt="2023-09-06T07:51:58.015" v="102"/>
          <ac:spMkLst>
            <pc:docMk/>
            <pc:sldMk cId="90461289" sldId="263"/>
            <ac:spMk id="4" creationId="{52069692-1C9C-998C-9806-CFC659A58D5C}"/>
          </ac:spMkLst>
        </pc:spChg>
        <pc:spChg chg="del">
          <ac:chgData name="Franziska Händschel" userId="e2149472-3187-4d00-b16a-a19eff6fc04a" providerId="ADAL" clId="{428D0565-8B46-4D66-8CF8-524A570FC609}" dt="2023-09-06T07:39:21.708" v="11" actId="21"/>
          <ac:spMkLst>
            <pc:docMk/>
            <pc:sldMk cId="90461289" sldId="263"/>
            <ac:spMk id="5" creationId="{E7B9481F-7D5A-8B74-6A04-B8AF028296A7}"/>
          </ac:spMkLst>
        </pc:spChg>
        <pc:spChg chg="add del mod">
          <ac:chgData name="Franziska Händschel" userId="e2149472-3187-4d00-b16a-a19eff6fc04a" providerId="ADAL" clId="{428D0565-8B46-4D66-8CF8-524A570FC609}" dt="2023-09-06T07:51:58.015" v="102"/>
          <ac:spMkLst>
            <pc:docMk/>
            <pc:sldMk cId="90461289" sldId="263"/>
            <ac:spMk id="6" creationId="{BAE08A11-E717-28F1-DE43-6EA42921AD9F}"/>
          </ac:spMkLst>
        </pc:spChg>
        <pc:spChg chg="mod">
          <ac:chgData name="Franziska Händschel" userId="e2149472-3187-4d00-b16a-a19eff6fc04a" providerId="ADAL" clId="{428D0565-8B46-4D66-8CF8-524A570FC609}" dt="2023-09-06T07:51:56.731" v="101"/>
          <ac:spMkLst>
            <pc:docMk/>
            <pc:sldMk cId="90461289" sldId="263"/>
            <ac:spMk id="10" creationId="{0319F83D-3233-570B-40BD-7E16A1884F0F}"/>
          </ac:spMkLst>
        </pc:spChg>
        <pc:spChg chg="mod">
          <ac:chgData name="Franziska Händschel" userId="e2149472-3187-4d00-b16a-a19eff6fc04a" providerId="ADAL" clId="{428D0565-8B46-4D66-8CF8-524A570FC609}" dt="2023-09-06T07:38:09.739" v="6" actId="404"/>
          <ac:spMkLst>
            <pc:docMk/>
            <pc:sldMk cId="90461289" sldId="263"/>
            <ac:spMk id="11" creationId="{2E66C684-F8AF-CF1B-ECE9-C13BAF08849E}"/>
          </ac:spMkLst>
        </pc:spChg>
        <pc:spChg chg="add del mod">
          <ac:chgData name="Franziska Händschel" userId="e2149472-3187-4d00-b16a-a19eff6fc04a" providerId="ADAL" clId="{428D0565-8B46-4D66-8CF8-524A570FC609}" dt="2023-09-06T07:52:00.541" v="104"/>
          <ac:spMkLst>
            <pc:docMk/>
            <pc:sldMk cId="90461289" sldId="263"/>
            <ac:spMk id="12" creationId="{9A395BBB-D693-167E-24F3-086FB2765F4A}"/>
          </ac:spMkLst>
        </pc:spChg>
        <pc:spChg chg="add del mod">
          <ac:chgData name="Franziska Händschel" userId="e2149472-3187-4d00-b16a-a19eff6fc04a" providerId="ADAL" clId="{428D0565-8B46-4D66-8CF8-524A570FC609}" dt="2023-09-06T07:52:00.541" v="104"/>
          <ac:spMkLst>
            <pc:docMk/>
            <pc:sldMk cId="90461289" sldId="263"/>
            <ac:spMk id="13" creationId="{96C44F05-15A3-C740-6613-137CB6DA2B4C}"/>
          </ac:spMkLst>
        </pc:spChg>
        <pc:spChg chg="mod">
          <ac:chgData name="Franziska Händschel" userId="e2149472-3187-4d00-b16a-a19eff6fc04a" providerId="ADAL" clId="{428D0565-8B46-4D66-8CF8-524A570FC609}" dt="2023-09-06T12:56:21.246" v="246" actId="34135"/>
          <ac:spMkLst>
            <pc:docMk/>
            <pc:sldMk cId="90461289" sldId="263"/>
            <ac:spMk id="15" creationId="{DA9CBF7B-23D8-46A9-CD3A-37F1EC70134A}"/>
          </ac:spMkLst>
        </pc:spChg>
        <pc:spChg chg="mod">
          <ac:chgData name="Franziska Händschel" userId="e2149472-3187-4d00-b16a-a19eff6fc04a" providerId="ADAL" clId="{428D0565-8B46-4D66-8CF8-524A570FC609}" dt="2023-09-06T07:51:59.538" v="103"/>
          <ac:spMkLst>
            <pc:docMk/>
            <pc:sldMk cId="90461289" sldId="263"/>
            <ac:spMk id="20" creationId="{860E7588-9E58-9635-151E-F9CEAAD9D3B4}"/>
          </ac:spMkLst>
        </pc:spChg>
        <pc:spChg chg="mod">
          <ac:chgData name="Franziska Händschel" userId="e2149472-3187-4d00-b16a-a19eff6fc04a" providerId="ADAL" clId="{428D0565-8B46-4D66-8CF8-524A570FC609}" dt="2023-09-06T07:52:14.477" v="105"/>
          <ac:spMkLst>
            <pc:docMk/>
            <pc:sldMk cId="90461289" sldId="263"/>
            <ac:spMk id="22" creationId="{1459F763-6835-586E-DFFB-C84547FCFB1F}"/>
          </ac:spMkLst>
        </pc:spChg>
        <pc:grpChg chg="add mod">
          <ac:chgData name="Franziska Händschel" userId="e2149472-3187-4d00-b16a-a19eff6fc04a" providerId="ADAL" clId="{428D0565-8B46-4D66-8CF8-524A570FC609}" dt="2023-09-06T12:56:21.246" v="246" actId="34135"/>
          <ac:grpSpMkLst>
            <pc:docMk/>
            <pc:sldMk cId="90461289" sldId="263"/>
            <ac:grpSpMk id="5" creationId="{6C212526-5972-3C83-EBF8-8FFB2BB01515}"/>
          </ac:grpSpMkLst>
        </pc:grpChg>
        <pc:grpChg chg="add del mod">
          <ac:chgData name="Franziska Händschel" userId="e2149472-3187-4d00-b16a-a19eff6fc04a" providerId="ADAL" clId="{428D0565-8B46-4D66-8CF8-524A570FC609}" dt="2023-09-06T07:51:58.015" v="102"/>
          <ac:grpSpMkLst>
            <pc:docMk/>
            <pc:sldMk cId="90461289" sldId="263"/>
            <ac:grpSpMk id="8" creationId="{40FEFE3A-0560-B573-3266-D92766731FBB}"/>
          </ac:grpSpMkLst>
        </pc:grpChg>
        <pc:grpChg chg="mod">
          <ac:chgData name="Franziska Händschel" userId="e2149472-3187-4d00-b16a-a19eff6fc04a" providerId="ADAL" clId="{428D0565-8B46-4D66-8CF8-524A570FC609}" dt="2023-09-06T12:56:21.246" v="246" actId="34135"/>
          <ac:grpSpMkLst>
            <pc:docMk/>
            <pc:sldMk cId="90461289" sldId="263"/>
            <ac:grpSpMk id="16" creationId="{848FBB98-D4DC-73E7-3C72-9E3C19275B1D}"/>
          </ac:grpSpMkLst>
        </pc:grpChg>
        <pc:grpChg chg="del mod">
          <ac:chgData name="Franziska Händschel" userId="e2149472-3187-4d00-b16a-a19eff6fc04a" providerId="ADAL" clId="{428D0565-8B46-4D66-8CF8-524A570FC609}" dt="2023-09-06T07:39:21.708" v="11" actId="21"/>
          <ac:grpSpMkLst>
            <pc:docMk/>
            <pc:sldMk cId="90461289" sldId="263"/>
            <ac:grpSpMk id="17" creationId="{8385A49A-E434-672F-1DA5-1D071EC8F954}"/>
          </ac:grpSpMkLst>
        </pc:grpChg>
        <pc:grpChg chg="add del mod">
          <ac:chgData name="Franziska Händschel" userId="e2149472-3187-4d00-b16a-a19eff6fc04a" providerId="ADAL" clId="{428D0565-8B46-4D66-8CF8-524A570FC609}" dt="2023-09-06T07:52:00.541" v="104"/>
          <ac:grpSpMkLst>
            <pc:docMk/>
            <pc:sldMk cId="90461289" sldId="263"/>
            <ac:grpSpMk id="18" creationId="{9535C60C-2841-6428-A4E6-554DDA82F975}"/>
          </ac:grpSpMkLst>
        </pc:grpChg>
        <pc:grpChg chg="add mod">
          <ac:chgData name="Franziska Händschel" userId="e2149472-3187-4d00-b16a-a19eff6fc04a" providerId="ADAL" clId="{428D0565-8B46-4D66-8CF8-524A570FC609}" dt="2023-09-06T12:56:31.562" v="248" actId="1076"/>
          <ac:grpSpMkLst>
            <pc:docMk/>
            <pc:sldMk cId="90461289" sldId="263"/>
            <ac:grpSpMk id="21" creationId="{73142057-8C49-1E1C-6E0F-4EDBD5D72F28}"/>
          </ac:grpSpMkLst>
        </pc:grpChg>
        <pc:picChg chg="add del mod">
          <ac:chgData name="Franziska Händschel" userId="e2149472-3187-4d00-b16a-a19eff6fc04a" providerId="ADAL" clId="{428D0565-8B46-4D66-8CF8-524A570FC609}" dt="2023-09-06T10:01:32.019" v="147" actId="21"/>
          <ac:picMkLst>
            <pc:docMk/>
            <pc:sldMk cId="90461289" sldId="263"/>
            <ac:picMk id="3" creationId="{E9D9EDC9-F40A-4588-F72E-328A78858A7F}"/>
          </ac:picMkLst>
        </pc:picChg>
        <pc:picChg chg="add mod ord">
          <ac:chgData name="Franziska Händschel" userId="e2149472-3187-4d00-b16a-a19eff6fc04a" providerId="ADAL" clId="{428D0565-8B46-4D66-8CF8-524A570FC609}" dt="2023-09-06T12:56:21.246" v="246" actId="34135"/>
          <ac:picMkLst>
            <pc:docMk/>
            <pc:sldMk cId="90461289" sldId="263"/>
            <ac:picMk id="4" creationId="{F6A464B6-1ECA-BA7A-98AF-C7A2F556659F}"/>
          </ac:picMkLst>
        </pc:picChg>
        <pc:picChg chg="mod">
          <ac:chgData name="Franziska Händschel" userId="e2149472-3187-4d00-b16a-a19eff6fc04a" providerId="ADAL" clId="{428D0565-8B46-4D66-8CF8-524A570FC609}" dt="2023-09-06T07:38:22.454" v="8" actId="1076"/>
          <ac:picMkLst>
            <pc:docMk/>
            <pc:sldMk cId="90461289" sldId="263"/>
            <ac:picMk id="7" creationId="{395327E7-ADA8-4D8E-29FD-91C125283BB4}"/>
          </ac:picMkLst>
        </pc:picChg>
        <pc:picChg chg="mod">
          <ac:chgData name="Franziska Händschel" userId="e2149472-3187-4d00-b16a-a19eff6fc04a" providerId="ADAL" clId="{428D0565-8B46-4D66-8CF8-524A570FC609}" dt="2023-09-06T07:51:56.731" v="101"/>
          <ac:picMkLst>
            <pc:docMk/>
            <pc:sldMk cId="90461289" sldId="263"/>
            <ac:picMk id="9" creationId="{6763432F-145F-7CEF-C2FC-AD8AC6BE15FE}"/>
          </ac:picMkLst>
        </pc:picChg>
        <pc:picChg chg="mod modVis">
          <ac:chgData name="Franziska Händschel" userId="e2149472-3187-4d00-b16a-a19eff6fc04a" providerId="ADAL" clId="{428D0565-8B46-4D66-8CF8-524A570FC609}" dt="2023-09-06T12:56:21.246" v="246" actId="34135"/>
          <ac:picMkLst>
            <pc:docMk/>
            <pc:sldMk cId="90461289" sldId="263"/>
            <ac:picMk id="14" creationId="{882B43DC-31CA-1576-5370-5C29549F014F}"/>
          </ac:picMkLst>
        </pc:picChg>
        <pc:picChg chg="mod">
          <ac:chgData name="Franziska Händschel" userId="e2149472-3187-4d00-b16a-a19eff6fc04a" providerId="ADAL" clId="{428D0565-8B46-4D66-8CF8-524A570FC609}" dt="2023-09-06T07:51:59.538" v="103"/>
          <ac:picMkLst>
            <pc:docMk/>
            <pc:sldMk cId="90461289" sldId="263"/>
            <ac:picMk id="19" creationId="{DADA18C4-B8EB-E01C-84CB-8D3181FF901F}"/>
          </ac:picMkLst>
        </pc:picChg>
        <pc:picChg chg="mod">
          <ac:chgData name="Franziska Händschel" userId="e2149472-3187-4d00-b16a-a19eff6fc04a" providerId="ADAL" clId="{428D0565-8B46-4D66-8CF8-524A570FC609}" dt="2023-09-06T07:52:14.477" v="105"/>
          <ac:picMkLst>
            <pc:docMk/>
            <pc:sldMk cId="90461289" sldId="263"/>
            <ac:picMk id="23" creationId="{F597CA6F-ECAE-65A9-6232-9F0635C6197A}"/>
          </ac:picMkLst>
        </pc:picChg>
        <pc:picChg chg="add del mod">
          <ac:chgData name="Franziska Händschel" userId="e2149472-3187-4d00-b16a-a19eff6fc04a" providerId="ADAL" clId="{428D0565-8B46-4D66-8CF8-524A570FC609}" dt="2023-09-06T07:57:32.456" v="110" actId="21"/>
          <ac:picMkLst>
            <pc:docMk/>
            <pc:sldMk cId="90461289" sldId="263"/>
            <ac:picMk id="25" creationId="{F73E100A-6C55-626F-6431-6EC931AED1A1}"/>
          </ac:picMkLst>
        </pc:picChg>
        <pc:picChg chg="add del mod">
          <ac:chgData name="Franziska Händschel" userId="e2149472-3187-4d00-b16a-a19eff6fc04a" providerId="ADAL" clId="{428D0565-8B46-4D66-8CF8-524A570FC609}" dt="2023-09-06T08:03:39.187" v="125" actId="21"/>
          <ac:picMkLst>
            <pc:docMk/>
            <pc:sldMk cId="90461289" sldId="263"/>
            <ac:picMk id="26" creationId="{EF2303EC-9E02-05F1-92AA-60456842FC16}"/>
          </ac:picMkLst>
        </pc:picChg>
      </pc:sldChg>
      <pc:sldChg chg="addSp delSp modSp mod modClrScheme chgLayout">
        <pc:chgData name="Franziska Händschel" userId="e2149472-3187-4d00-b16a-a19eff6fc04a" providerId="ADAL" clId="{428D0565-8B46-4D66-8CF8-524A570FC609}" dt="2023-09-06T07:48:29.181" v="82" actId="700"/>
        <pc:sldMkLst>
          <pc:docMk/>
          <pc:sldMk cId="3919679347" sldId="265"/>
        </pc:sldMkLst>
        <pc:spChg chg="add del mod ord">
          <ac:chgData name="Franziska Händschel" userId="e2149472-3187-4d00-b16a-a19eff6fc04a" providerId="ADAL" clId="{428D0565-8B46-4D66-8CF8-524A570FC609}" dt="2023-09-06T07:48:23.721" v="81" actId="478"/>
          <ac:spMkLst>
            <pc:docMk/>
            <pc:sldMk cId="3919679347" sldId="265"/>
            <ac:spMk id="58" creationId="{66489F89-01FA-82CA-9498-8C7B2971970B}"/>
          </ac:spMkLst>
        </pc:spChg>
        <pc:spChg chg="add del mod ord">
          <ac:chgData name="Franziska Händschel" userId="e2149472-3187-4d00-b16a-a19eff6fc04a" providerId="ADAL" clId="{428D0565-8B46-4D66-8CF8-524A570FC609}" dt="2023-09-06T07:48:29.181" v="82" actId="700"/>
          <ac:spMkLst>
            <pc:docMk/>
            <pc:sldMk cId="3919679347" sldId="265"/>
            <ac:spMk id="61" creationId="{82D0861B-AB84-C91A-8D35-1DEC218D2EA1}"/>
          </ac:spMkLst>
        </pc:spChg>
        <pc:spChg chg="add del mod ord">
          <ac:chgData name="Franziska Händschel" userId="e2149472-3187-4d00-b16a-a19eff6fc04a" providerId="ADAL" clId="{428D0565-8B46-4D66-8CF8-524A570FC609}" dt="2023-09-06T07:48:29.181" v="82" actId="700"/>
          <ac:spMkLst>
            <pc:docMk/>
            <pc:sldMk cId="3919679347" sldId="265"/>
            <ac:spMk id="62" creationId="{228D7816-8E31-B47F-5C58-CA097509D061}"/>
          </ac:spMkLst>
        </pc:spChg>
      </pc:sldChg>
      <pc:sldChg chg="addSp delSp modSp mod modClrScheme chgLayout">
        <pc:chgData name="Franziska Händschel" userId="e2149472-3187-4d00-b16a-a19eff6fc04a" providerId="ADAL" clId="{428D0565-8B46-4D66-8CF8-524A570FC609}" dt="2023-09-06T07:48:42.687" v="85" actId="700"/>
        <pc:sldMkLst>
          <pc:docMk/>
          <pc:sldMk cId="394724386" sldId="266"/>
        </pc:sldMkLst>
        <pc:spChg chg="add del mod ord">
          <ac:chgData name="Franziska Händschel" userId="e2149472-3187-4d00-b16a-a19eff6fc04a" providerId="ADAL" clId="{428D0565-8B46-4D66-8CF8-524A570FC609}" dt="2023-09-06T07:46:55.993" v="68" actId="478"/>
          <ac:spMkLst>
            <pc:docMk/>
            <pc:sldMk cId="394724386" sldId="266"/>
            <ac:spMk id="6" creationId="{C55518D4-4DC7-73A6-79B5-58E06A52AF64}"/>
          </ac:spMkLst>
        </pc:spChg>
        <pc:spChg chg="add del mod ord">
          <ac:chgData name="Franziska Händschel" userId="e2149472-3187-4d00-b16a-a19eff6fc04a" providerId="ADAL" clId="{428D0565-8B46-4D66-8CF8-524A570FC609}" dt="2023-09-06T07:46:59.030" v="69" actId="478"/>
          <ac:spMkLst>
            <pc:docMk/>
            <pc:sldMk cId="394724386" sldId="266"/>
            <ac:spMk id="9" creationId="{EDC98174-1A2D-CF24-9316-C32E2C897938}"/>
          </ac:spMkLst>
        </pc:spChg>
        <pc:spChg chg="add del mod ord">
          <ac:chgData name="Franziska Händschel" userId="e2149472-3187-4d00-b16a-a19eff6fc04a" providerId="ADAL" clId="{428D0565-8B46-4D66-8CF8-524A570FC609}" dt="2023-09-06T07:47:01.189" v="70" actId="478"/>
          <ac:spMkLst>
            <pc:docMk/>
            <pc:sldMk cId="394724386" sldId="266"/>
            <ac:spMk id="24" creationId="{25187DFC-8C75-6AA2-EE77-F85E4E7D649D}"/>
          </ac:spMkLst>
        </pc:spChg>
      </pc:sldChg>
      <pc:sldChg chg="delSp mod">
        <pc:chgData name="Franziska Händschel" userId="e2149472-3187-4d00-b16a-a19eff6fc04a" providerId="ADAL" clId="{428D0565-8B46-4D66-8CF8-524A570FC609}" dt="2023-09-06T07:39:54.192" v="16" actId="21"/>
        <pc:sldMkLst>
          <pc:docMk/>
          <pc:sldMk cId="4014510913" sldId="267"/>
        </pc:sldMkLst>
        <pc:spChg chg="del">
          <ac:chgData name="Franziska Händschel" userId="e2149472-3187-4d00-b16a-a19eff6fc04a" providerId="ADAL" clId="{428D0565-8B46-4D66-8CF8-524A570FC609}" dt="2023-09-06T07:39:54.192" v="16" actId="21"/>
          <ac:spMkLst>
            <pc:docMk/>
            <pc:sldMk cId="4014510913" sldId="267"/>
            <ac:spMk id="3" creationId="{D4AE33F5-8810-4438-3CA9-C12F712072C3}"/>
          </ac:spMkLst>
        </pc:spChg>
        <pc:spChg chg="del">
          <ac:chgData name="Franziska Händschel" userId="e2149472-3187-4d00-b16a-a19eff6fc04a" providerId="ADAL" clId="{428D0565-8B46-4D66-8CF8-524A570FC609}" dt="2023-09-06T07:39:54.192" v="16" actId="21"/>
          <ac:spMkLst>
            <pc:docMk/>
            <pc:sldMk cId="4014510913" sldId="267"/>
            <ac:spMk id="5" creationId="{E7B9481F-7D5A-8B74-6A04-B8AF028296A7}"/>
          </ac:spMkLst>
        </pc:spChg>
      </pc:sldChg>
      <pc:sldChg chg="addSp delSp modSp mod modClrScheme chgLayout">
        <pc:chgData name="Franziska Händschel" userId="e2149472-3187-4d00-b16a-a19eff6fc04a" providerId="ADAL" clId="{428D0565-8B46-4D66-8CF8-524A570FC609}" dt="2023-09-06T07:41:58.577" v="40" actId="21"/>
        <pc:sldMkLst>
          <pc:docMk/>
          <pc:sldMk cId="2950648077" sldId="268"/>
        </pc:sldMkLst>
        <pc:spChg chg="del">
          <ac:chgData name="Franziska Händschel" userId="e2149472-3187-4d00-b16a-a19eff6fc04a" providerId="ADAL" clId="{428D0565-8B46-4D66-8CF8-524A570FC609}" dt="2023-09-06T07:41:58.577" v="40" actId="21"/>
          <ac:spMkLst>
            <pc:docMk/>
            <pc:sldMk cId="2950648077" sldId="268"/>
            <ac:spMk id="3" creationId="{4A749B53-C9AB-E0A1-A963-2FBE40795A8E}"/>
          </ac:spMkLst>
        </pc:spChg>
        <pc:spChg chg="add del mod ord">
          <ac:chgData name="Franziska Händschel" userId="e2149472-3187-4d00-b16a-a19eff6fc04a" providerId="ADAL" clId="{428D0565-8B46-4D66-8CF8-524A570FC609}" dt="2023-09-06T07:41:52.558" v="38" actId="478"/>
          <ac:spMkLst>
            <pc:docMk/>
            <pc:sldMk cId="2950648077" sldId="268"/>
            <ac:spMk id="4" creationId="{071A229A-44EC-F541-8425-264670ABDF36}"/>
          </ac:spMkLst>
        </pc:spChg>
        <pc:spChg chg="del">
          <ac:chgData name="Franziska Händschel" userId="e2149472-3187-4d00-b16a-a19eff6fc04a" providerId="ADAL" clId="{428D0565-8B46-4D66-8CF8-524A570FC609}" dt="2023-09-06T07:41:58.577" v="40" actId="21"/>
          <ac:spMkLst>
            <pc:docMk/>
            <pc:sldMk cId="2950648077" sldId="268"/>
            <ac:spMk id="5" creationId="{E7B9481F-7D5A-8B74-6A04-B8AF028296A7}"/>
          </ac:spMkLst>
        </pc:spChg>
        <pc:spChg chg="add del mod ord">
          <ac:chgData name="Franziska Händschel" userId="e2149472-3187-4d00-b16a-a19eff6fc04a" providerId="ADAL" clId="{428D0565-8B46-4D66-8CF8-524A570FC609}" dt="2023-09-06T07:41:55.403" v="39" actId="478"/>
          <ac:spMkLst>
            <pc:docMk/>
            <pc:sldMk cId="2950648077" sldId="268"/>
            <ac:spMk id="6" creationId="{3F14FDF8-E0D6-DE18-E17F-FC39508F17F7}"/>
          </ac:spMkLst>
        </pc:spChg>
      </pc:sldChg>
      <pc:sldChg chg="addSp delSp modSp mod modClrScheme chgLayout">
        <pc:chgData name="Franziska Händschel" userId="e2149472-3187-4d00-b16a-a19eff6fc04a" providerId="ADAL" clId="{428D0565-8B46-4D66-8CF8-524A570FC609}" dt="2023-09-06T07:45:54.951" v="60" actId="21"/>
        <pc:sldMkLst>
          <pc:docMk/>
          <pc:sldMk cId="1121635996" sldId="269"/>
        </pc:sldMkLst>
        <pc:spChg chg="del">
          <ac:chgData name="Franziska Händschel" userId="e2149472-3187-4d00-b16a-a19eff6fc04a" providerId="ADAL" clId="{428D0565-8B46-4D66-8CF8-524A570FC609}" dt="2023-09-06T07:45:54.951" v="60" actId="21"/>
          <ac:spMkLst>
            <pc:docMk/>
            <pc:sldMk cId="1121635996" sldId="269"/>
            <ac:spMk id="3" creationId="{E049DEC7-7524-C152-FE8D-19AD82C857FA}"/>
          </ac:spMkLst>
        </pc:spChg>
        <pc:spChg chg="add del mod ord">
          <ac:chgData name="Franziska Händschel" userId="e2149472-3187-4d00-b16a-a19eff6fc04a" providerId="ADAL" clId="{428D0565-8B46-4D66-8CF8-524A570FC609}" dt="2023-09-06T07:45:41.706" v="57" actId="478"/>
          <ac:spMkLst>
            <pc:docMk/>
            <pc:sldMk cId="1121635996" sldId="269"/>
            <ac:spMk id="4" creationId="{17D2744B-149B-A80E-0C79-176E1BDAF3F3}"/>
          </ac:spMkLst>
        </pc:spChg>
        <pc:spChg chg="del">
          <ac:chgData name="Franziska Händschel" userId="e2149472-3187-4d00-b16a-a19eff6fc04a" providerId="ADAL" clId="{428D0565-8B46-4D66-8CF8-524A570FC609}" dt="2023-09-06T07:45:54.951" v="60" actId="21"/>
          <ac:spMkLst>
            <pc:docMk/>
            <pc:sldMk cId="1121635996" sldId="269"/>
            <ac:spMk id="5" creationId="{E7B9481F-7D5A-8B74-6A04-B8AF028296A7}"/>
          </ac:spMkLst>
        </pc:spChg>
        <pc:spChg chg="add del mod ord">
          <ac:chgData name="Franziska Händschel" userId="e2149472-3187-4d00-b16a-a19eff6fc04a" providerId="ADAL" clId="{428D0565-8B46-4D66-8CF8-524A570FC609}" dt="2023-09-06T07:45:38.680" v="56" actId="478"/>
          <ac:spMkLst>
            <pc:docMk/>
            <pc:sldMk cId="1121635996" sldId="269"/>
            <ac:spMk id="6" creationId="{F296BF1B-9391-F307-4031-4AAAE09EF055}"/>
          </ac:spMkLst>
        </pc:spChg>
        <pc:spChg chg="add del mod ord">
          <ac:chgData name="Franziska Händschel" userId="e2149472-3187-4d00-b16a-a19eff6fc04a" providerId="ADAL" clId="{428D0565-8B46-4D66-8CF8-524A570FC609}" dt="2023-09-06T07:45:36.421" v="55" actId="478"/>
          <ac:spMkLst>
            <pc:docMk/>
            <pc:sldMk cId="1121635996" sldId="269"/>
            <ac:spMk id="7" creationId="{26FFCC54-9B73-225E-D51A-3C5FCB347889}"/>
          </ac:spMkLst>
        </pc:spChg>
        <pc:spChg chg="add del mod ord">
          <ac:chgData name="Franziska Händschel" userId="e2149472-3187-4d00-b16a-a19eff6fc04a" providerId="ADAL" clId="{428D0565-8B46-4D66-8CF8-524A570FC609}" dt="2023-09-06T07:45:46.671" v="58" actId="478"/>
          <ac:spMkLst>
            <pc:docMk/>
            <pc:sldMk cId="1121635996" sldId="269"/>
            <ac:spMk id="8" creationId="{CA7DB39A-2B74-C732-0CCA-8D8BE6FDCF91}"/>
          </ac:spMkLst>
        </pc:spChg>
        <pc:spChg chg="add del mod ord">
          <ac:chgData name="Franziska Händschel" userId="e2149472-3187-4d00-b16a-a19eff6fc04a" providerId="ADAL" clId="{428D0565-8B46-4D66-8CF8-524A570FC609}" dt="2023-09-06T07:45:50.517" v="59" actId="478"/>
          <ac:spMkLst>
            <pc:docMk/>
            <pc:sldMk cId="1121635996" sldId="269"/>
            <ac:spMk id="9" creationId="{7AD3B9E3-E21E-D0D4-E349-C24118370A6A}"/>
          </ac:spMkLst>
        </pc:spChg>
      </pc:sldChg>
      <pc:sldChg chg="delSp mod modClrScheme chgLayout">
        <pc:chgData name="Franziska Händschel" userId="e2149472-3187-4d00-b16a-a19eff6fc04a" providerId="ADAL" clId="{428D0565-8B46-4D66-8CF8-524A570FC609}" dt="2023-09-06T07:46:40.733" v="66" actId="21"/>
        <pc:sldMkLst>
          <pc:docMk/>
          <pc:sldMk cId="2606714182" sldId="270"/>
        </pc:sldMkLst>
        <pc:spChg chg="del">
          <ac:chgData name="Franziska Händschel" userId="e2149472-3187-4d00-b16a-a19eff6fc04a" providerId="ADAL" clId="{428D0565-8B46-4D66-8CF8-524A570FC609}" dt="2023-09-06T07:46:40.733" v="66" actId="21"/>
          <ac:spMkLst>
            <pc:docMk/>
            <pc:sldMk cId="2606714182" sldId="270"/>
            <ac:spMk id="3" creationId="{CBCB62FF-F209-28C7-37E6-3C8B094D9ECC}"/>
          </ac:spMkLst>
        </pc:spChg>
        <pc:spChg chg="del">
          <ac:chgData name="Franziska Händschel" userId="e2149472-3187-4d00-b16a-a19eff6fc04a" providerId="ADAL" clId="{428D0565-8B46-4D66-8CF8-524A570FC609}" dt="2023-09-06T07:46:40.733" v="66" actId="21"/>
          <ac:spMkLst>
            <pc:docMk/>
            <pc:sldMk cId="2606714182" sldId="270"/>
            <ac:spMk id="5" creationId="{E7B9481F-7D5A-8B74-6A04-B8AF028296A7}"/>
          </ac:spMkLst>
        </pc:spChg>
      </pc:sldChg>
      <pc:sldChg chg="addSp delSp modSp mod modClrScheme chgLayout">
        <pc:chgData name="Franziska Händschel" userId="e2149472-3187-4d00-b16a-a19eff6fc04a" providerId="ADAL" clId="{428D0565-8B46-4D66-8CF8-524A570FC609}" dt="2023-09-06T07:48:33.977" v="83" actId="700"/>
        <pc:sldMkLst>
          <pc:docMk/>
          <pc:sldMk cId="275495262" sldId="271"/>
        </pc:sldMkLst>
        <pc:spChg chg="add del mod ord">
          <ac:chgData name="Franziska Händschel" userId="e2149472-3187-4d00-b16a-a19eff6fc04a" providerId="ADAL" clId="{428D0565-8B46-4D66-8CF8-524A570FC609}" dt="2023-09-06T07:48:33.977" v="83" actId="700"/>
          <ac:spMkLst>
            <pc:docMk/>
            <pc:sldMk cId="275495262" sldId="271"/>
            <ac:spMk id="23" creationId="{2FAA258D-720A-35E9-F03D-BF9FAB2214D1}"/>
          </ac:spMkLst>
        </pc:spChg>
      </pc:sldChg>
      <pc:sldChg chg="addSp delSp modSp mod modClrScheme chgLayout">
        <pc:chgData name="Franziska Händschel" userId="e2149472-3187-4d00-b16a-a19eff6fc04a" providerId="ADAL" clId="{428D0565-8B46-4D66-8CF8-524A570FC609}" dt="2023-09-06T07:46:26.209" v="63" actId="21"/>
        <pc:sldMkLst>
          <pc:docMk/>
          <pc:sldMk cId="4222784407" sldId="272"/>
        </pc:sldMkLst>
        <pc:spChg chg="del">
          <ac:chgData name="Franziska Händschel" userId="e2149472-3187-4d00-b16a-a19eff6fc04a" providerId="ADAL" clId="{428D0565-8B46-4D66-8CF8-524A570FC609}" dt="2023-09-06T07:46:26.209" v="63" actId="21"/>
          <ac:spMkLst>
            <pc:docMk/>
            <pc:sldMk cId="4222784407" sldId="272"/>
            <ac:spMk id="3" creationId="{BE55996B-309B-3C42-2821-DFF82C271091}"/>
          </ac:spMkLst>
        </pc:spChg>
        <pc:spChg chg="add del mod ord">
          <ac:chgData name="Franziska Händschel" userId="e2149472-3187-4d00-b16a-a19eff6fc04a" providerId="ADAL" clId="{428D0565-8B46-4D66-8CF8-524A570FC609}" dt="2023-09-06T07:46:20.388" v="62" actId="478"/>
          <ac:spMkLst>
            <pc:docMk/>
            <pc:sldMk cId="4222784407" sldId="272"/>
            <ac:spMk id="4" creationId="{4C91F653-7DC7-0FFD-AAF1-05B06BF6055B}"/>
          </ac:spMkLst>
        </pc:spChg>
        <pc:spChg chg="del">
          <ac:chgData name="Franziska Händschel" userId="e2149472-3187-4d00-b16a-a19eff6fc04a" providerId="ADAL" clId="{428D0565-8B46-4D66-8CF8-524A570FC609}" dt="2023-09-06T07:46:26.209" v="63" actId="21"/>
          <ac:spMkLst>
            <pc:docMk/>
            <pc:sldMk cId="4222784407" sldId="272"/>
            <ac:spMk id="5" creationId="{E7B9481F-7D5A-8B74-6A04-B8AF028296A7}"/>
          </ac:spMkLst>
        </pc:spChg>
        <pc:spChg chg="add del mod ord">
          <ac:chgData name="Franziska Händschel" userId="e2149472-3187-4d00-b16a-a19eff6fc04a" providerId="ADAL" clId="{428D0565-8B46-4D66-8CF8-524A570FC609}" dt="2023-09-06T07:46:20.388" v="62" actId="478"/>
          <ac:spMkLst>
            <pc:docMk/>
            <pc:sldMk cId="4222784407" sldId="272"/>
            <ac:spMk id="6" creationId="{AC1769A1-11E6-59FF-FBC1-E5D46EF8C22B}"/>
          </ac:spMkLst>
        </pc:spChg>
        <pc:spChg chg="add del mod ord">
          <ac:chgData name="Franziska Händschel" userId="e2149472-3187-4d00-b16a-a19eff6fc04a" providerId="ADAL" clId="{428D0565-8B46-4D66-8CF8-524A570FC609}" dt="2023-09-06T07:46:20.388" v="62" actId="478"/>
          <ac:spMkLst>
            <pc:docMk/>
            <pc:sldMk cId="4222784407" sldId="272"/>
            <ac:spMk id="7" creationId="{3A173206-7D21-0C06-7041-0EC2A173E685}"/>
          </ac:spMkLst>
        </pc:spChg>
      </pc:sldChg>
      <pc:sldChg chg="addSp delSp modSp mod setBg modClrScheme addAnim delAnim modAnim chgLayout">
        <pc:chgData name="Franziska Händschel" userId="e2149472-3187-4d00-b16a-a19eff6fc04a" providerId="ADAL" clId="{428D0565-8B46-4D66-8CF8-524A570FC609}" dt="2023-09-06T12:56:26.236" v="247" actId="34135"/>
        <pc:sldMkLst>
          <pc:docMk/>
          <pc:sldMk cId="85407201" sldId="273"/>
        </pc:sldMkLst>
        <pc:spChg chg="del">
          <ac:chgData name="Franziska Händschel" userId="e2149472-3187-4d00-b16a-a19eff6fc04a" providerId="ADAL" clId="{428D0565-8B46-4D66-8CF8-524A570FC609}" dt="2023-09-06T07:49:20.905" v="96" actId="21"/>
          <ac:spMkLst>
            <pc:docMk/>
            <pc:sldMk cId="85407201" sldId="273"/>
            <ac:spMk id="5" creationId="{E7B9481F-7D5A-8B74-6A04-B8AF028296A7}"/>
          </ac:spMkLst>
        </pc:spChg>
        <pc:spChg chg="mod">
          <ac:chgData name="Franziska Händschel" userId="e2149472-3187-4d00-b16a-a19eff6fc04a" providerId="ADAL" clId="{428D0565-8B46-4D66-8CF8-524A570FC609}" dt="2023-09-06T07:51:09.827" v="100" actId="34135"/>
          <ac:spMkLst>
            <pc:docMk/>
            <pc:sldMk cId="85407201" sldId="273"/>
            <ac:spMk id="6" creationId="{68DD9C01-1871-E30F-CFDE-F20C9B569452}"/>
          </ac:spMkLst>
        </pc:spChg>
        <pc:spChg chg="mod">
          <ac:chgData name="Franziska Händschel" userId="e2149472-3187-4d00-b16a-a19eff6fc04a" providerId="ADAL" clId="{428D0565-8B46-4D66-8CF8-524A570FC609}" dt="2023-09-06T10:05:24.250" v="204" actId="20577"/>
          <ac:spMkLst>
            <pc:docMk/>
            <pc:sldMk cId="85407201" sldId="273"/>
            <ac:spMk id="7" creationId="{403B660F-75DA-7EE1-424D-76E0385BBD46}"/>
          </ac:spMkLst>
        </pc:spChg>
        <pc:spChg chg="mod">
          <ac:chgData name="Franziska Händschel" userId="e2149472-3187-4d00-b16a-a19eff6fc04a" providerId="ADAL" clId="{428D0565-8B46-4D66-8CF8-524A570FC609}" dt="2023-09-06T07:38:48.849" v="10"/>
          <ac:spMkLst>
            <pc:docMk/>
            <pc:sldMk cId="85407201" sldId="273"/>
            <ac:spMk id="9" creationId="{844D098D-9176-3BB1-47AD-28D69D02FF0E}"/>
          </ac:spMkLst>
        </pc:spChg>
        <pc:spChg chg="del">
          <ac:chgData name="Franziska Händschel" userId="e2149472-3187-4d00-b16a-a19eff6fc04a" providerId="ADAL" clId="{428D0565-8B46-4D66-8CF8-524A570FC609}" dt="2023-09-06T07:49:20.905" v="96" actId="21"/>
          <ac:spMkLst>
            <pc:docMk/>
            <pc:sldMk cId="85407201" sldId="273"/>
            <ac:spMk id="10" creationId="{7A87C991-A9F4-0A96-EE10-7EDE27310CF5}"/>
          </ac:spMkLst>
        </pc:spChg>
        <pc:spChg chg="mod">
          <ac:chgData name="Franziska Händschel" userId="e2149472-3187-4d00-b16a-a19eff6fc04a" providerId="ADAL" clId="{428D0565-8B46-4D66-8CF8-524A570FC609}" dt="2023-09-06T12:56:26.236" v="247" actId="34135"/>
          <ac:spMkLst>
            <pc:docMk/>
            <pc:sldMk cId="85407201" sldId="273"/>
            <ac:spMk id="13" creationId="{79A3EA4C-6ABE-4BE9-DFFD-5824FE400F73}"/>
          </ac:spMkLst>
        </pc:spChg>
        <pc:grpChg chg="add del mod">
          <ac:chgData name="Franziska Händschel" userId="e2149472-3187-4d00-b16a-a19eff6fc04a" providerId="ADAL" clId="{428D0565-8B46-4D66-8CF8-524A570FC609}" dt="2023-09-06T07:49:20.905" v="96" actId="21"/>
          <ac:grpSpMkLst>
            <pc:docMk/>
            <pc:sldMk cId="85407201" sldId="273"/>
            <ac:grpSpMk id="2" creationId="{3080479D-9DC2-9B7A-BE45-C1210770E3C3}"/>
          </ac:grpSpMkLst>
        </pc:grpChg>
        <pc:grpChg chg="add del mod">
          <ac:chgData name="Franziska Händschel" userId="e2149472-3187-4d00-b16a-a19eff6fc04a" providerId="ADAL" clId="{428D0565-8B46-4D66-8CF8-524A570FC609}" dt="2023-09-06T10:05:24.881" v="205"/>
          <ac:grpSpMkLst>
            <pc:docMk/>
            <pc:sldMk cId="85407201" sldId="273"/>
            <ac:grpSpMk id="2" creationId="{6C47D6FF-3421-D4DE-26E2-E8082B61F714}"/>
          </ac:grpSpMkLst>
        </pc:grpChg>
        <pc:grpChg chg="add del mod">
          <ac:chgData name="Franziska Händschel" userId="e2149472-3187-4d00-b16a-a19eff6fc04a" providerId="ADAL" clId="{428D0565-8B46-4D66-8CF8-524A570FC609}" dt="2023-09-06T10:05:11.328" v="195" actId="478"/>
          <ac:grpSpMkLst>
            <pc:docMk/>
            <pc:sldMk cId="85407201" sldId="273"/>
            <ac:grpSpMk id="3" creationId="{4D734DD1-9379-1202-8E7D-AF1E8C42B8C1}"/>
          </ac:grpSpMkLst>
        </pc:grpChg>
        <pc:grpChg chg="mod">
          <ac:chgData name="Franziska Händschel" userId="e2149472-3187-4d00-b16a-a19eff6fc04a" providerId="ADAL" clId="{428D0565-8B46-4D66-8CF8-524A570FC609}" dt="2023-09-06T10:04:43.562" v="170"/>
          <ac:grpSpMkLst>
            <pc:docMk/>
            <pc:sldMk cId="85407201" sldId="273"/>
            <ac:grpSpMk id="4" creationId="{E3112269-8A3C-A4DA-6D1C-CC23E9CD4D53}"/>
          </ac:grpSpMkLst>
        </pc:grpChg>
        <pc:grpChg chg="add mod">
          <ac:chgData name="Franziska Händschel" userId="e2149472-3187-4d00-b16a-a19eff6fc04a" providerId="ADAL" clId="{428D0565-8B46-4D66-8CF8-524A570FC609}" dt="2023-09-06T12:56:26.236" v="247" actId="34135"/>
          <ac:grpSpMkLst>
            <pc:docMk/>
            <pc:sldMk cId="85407201" sldId="273"/>
            <ac:grpSpMk id="10" creationId="{F7F6D872-C7C5-2FF9-B422-81A5C82D81FA}"/>
          </ac:grpSpMkLst>
        </pc:grpChg>
        <pc:grpChg chg="mod">
          <ac:chgData name="Franziska Händschel" userId="e2149472-3187-4d00-b16a-a19eff6fc04a" providerId="ADAL" clId="{428D0565-8B46-4D66-8CF8-524A570FC609}" dt="2023-09-06T12:56:26.236" v="247" actId="34135"/>
          <ac:grpSpMkLst>
            <pc:docMk/>
            <pc:sldMk cId="85407201" sldId="273"/>
            <ac:grpSpMk id="11" creationId="{BDE5F7D0-D280-087A-2865-B973E5E7E341}"/>
          </ac:grpSpMkLst>
        </pc:grpChg>
        <pc:grpChg chg="del">
          <ac:chgData name="Franziska Händschel" userId="e2149472-3187-4d00-b16a-a19eff6fc04a" providerId="ADAL" clId="{428D0565-8B46-4D66-8CF8-524A570FC609}" dt="2023-09-06T07:38:48.471" v="9" actId="478"/>
          <ac:grpSpMkLst>
            <pc:docMk/>
            <pc:sldMk cId="85407201" sldId="273"/>
            <ac:grpSpMk id="17" creationId="{8385A49A-E434-672F-1DA5-1D071EC8F954}"/>
          </ac:grpSpMkLst>
        </pc:grpChg>
        <pc:picChg chg="mod">
          <ac:chgData name="Franziska Händschel" userId="e2149472-3187-4d00-b16a-a19eff6fc04a" providerId="ADAL" clId="{428D0565-8B46-4D66-8CF8-524A570FC609}" dt="2023-09-06T07:38:48.849" v="10"/>
          <ac:picMkLst>
            <pc:docMk/>
            <pc:sldMk cId="85407201" sldId="273"/>
            <ac:picMk id="4" creationId="{37C0F4FE-7373-C8DC-CA32-457BCC1C23A3}"/>
          </ac:picMkLst>
        </pc:picChg>
        <pc:picChg chg="mod">
          <ac:chgData name="Franziska Händschel" userId="e2149472-3187-4d00-b16a-a19eff6fc04a" providerId="ADAL" clId="{428D0565-8B46-4D66-8CF8-524A570FC609}" dt="2023-09-06T10:04:43.562" v="170"/>
          <ac:picMkLst>
            <pc:docMk/>
            <pc:sldMk cId="85407201" sldId="273"/>
            <ac:picMk id="5" creationId="{8E765E8D-248E-6ABD-51D6-5060AC0540AD}"/>
          </ac:picMkLst>
        </pc:picChg>
        <pc:picChg chg="mod">
          <ac:chgData name="Franziska Händschel" userId="e2149472-3187-4d00-b16a-a19eff6fc04a" providerId="ADAL" clId="{428D0565-8B46-4D66-8CF8-524A570FC609}" dt="2023-09-06T07:51:09.827" v="100" actId="34135"/>
          <ac:picMkLst>
            <pc:docMk/>
            <pc:sldMk cId="85407201" sldId="273"/>
            <ac:picMk id="8" creationId="{15E68D75-8DF4-9B76-7222-762A1FDFE52F}"/>
          </ac:picMkLst>
        </pc:picChg>
        <pc:picChg chg="mod">
          <ac:chgData name="Franziska Händschel" userId="e2149472-3187-4d00-b16a-a19eff6fc04a" providerId="ADAL" clId="{428D0565-8B46-4D66-8CF8-524A570FC609}" dt="2023-09-06T10:04:43.562" v="170"/>
          <ac:picMkLst>
            <pc:docMk/>
            <pc:sldMk cId="85407201" sldId="273"/>
            <ac:picMk id="9" creationId="{534C3A29-BD87-0E4F-8861-C7E2B3C624F7}"/>
          </ac:picMkLst>
        </pc:picChg>
        <pc:picChg chg="mod">
          <ac:chgData name="Franziska Händschel" userId="e2149472-3187-4d00-b16a-a19eff6fc04a" providerId="ADAL" clId="{428D0565-8B46-4D66-8CF8-524A570FC609}" dt="2023-09-06T12:56:26.236" v="247" actId="34135"/>
          <ac:picMkLst>
            <pc:docMk/>
            <pc:sldMk cId="85407201" sldId="273"/>
            <ac:picMk id="12" creationId="{0CC613BB-4B71-3550-049C-4429C9808C70}"/>
          </ac:picMkLst>
        </pc:picChg>
        <pc:picChg chg="add del mod">
          <ac:chgData name="Franziska Händschel" userId="e2149472-3187-4d00-b16a-a19eff6fc04a" providerId="ADAL" clId="{428D0565-8B46-4D66-8CF8-524A570FC609}" dt="2023-09-06T08:04:51.953" v="136" actId="478"/>
          <ac:picMkLst>
            <pc:docMk/>
            <pc:sldMk cId="85407201" sldId="273"/>
            <ac:picMk id="12" creationId="{67E57E1B-FB95-2961-1840-2315746AD973}"/>
          </ac:picMkLst>
        </pc:picChg>
        <pc:picChg chg="mod">
          <ac:chgData name="Franziska Händschel" userId="e2149472-3187-4d00-b16a-a19eff6fc04a" providerId="ADAL" clId="{428D0565-8B46-4D66-8CF8-524A570FC609}" dt="2023-09-06T12:56:26.236" v="247" actId="34135"/>
          <ac:picMkLst>
            <pc:docMk/>
            <pc:sldMk cId="85407201" sldId="273"/>
            <ac:picMk id="14" creationId="{8869B2E9-253A-8BF9-0F49-6449DA092E27}"/>
          </ac:picMkLst>
        </pc:picChg>
      </pc:sldChg>
      <pc:sldChg chg="mod modClrScheme chgLayout">
        <pc:chgData name="Franziska Händschel" userId="e2149472-3187-4d00-b16a-a19eff6fc04a" providerId="ADAL" clId="{428D0565-8B46-4D66-8CF8-524A570FC609}" dt="2023-09-06T07:48:47.269" v="86" actId="700"/>
        <pc:sldMkLst>
          <pc:docMk/>
          <pc:sldMk cId="3150295581" sldId="274"/>
        </pc:sldMkLst>
      </pc:sldChg>
      <pc:sldChg chg="addSp delSp modSp mod modClrScheme addAnim delAnim modAnim chgLayout">
        <pc:chgData name="Franziska Händschel" userId="e2149472-3187-4d00-b16a-a19eff6fc04a" providerId="ADAL" clId="{428D0565-8B46-4D66-8CF8-524A570FC609}" dt="2023-09-06T07:48:10.167" v="80" actId="21"/>
        <pc:sldMkLst>
          <pc:docMk/>
          <pc:sldMk cId="1105507897" sldId="275"/>
        </pc:sldMkLst>
        <pc:spChg chg="add del">
          <ac:chgData name="Franziska Händschel" userId="e2149472-3187-4d00-b16a-a19eff6fc04a" providerId="ADAL" clId="{428D0565-8B46-4D66-8CF8-524A570FC609}" dt="2023-09-06T07:48:10.167" v="80" actId="21"/>
          <ac:spMkLst>
            <pc:docMk/>
            <pc:sldMk cId="1105507897" sldId="275"/>
            <ac:spMk id="2" creationId="{37925A2F-0588-151B-7F4F-EACC1C4E2A38}"/>
          </ac:spMkLst>
        </pc:spChg>
        <pc:spChg chg="add del">
          <ac:chgData name="Franziska Händschel" userId="e2149472-3187-4d00-b16a-a19eff6fc04a" providerId="ADAL" clId="{428D0565-8B46-4D66-8CF8-524A570FC609}" dt="2023-09-06T07:48:10.167" v="80" actId="21"/>
          <ac:spMkLst>
            <pc:docMk/>
            <pc:sldMk cId="1105507897" sldId="275"/>
            <ac:spMk id="3" creationId="{9D2F110D-C647-AD23-26EC-1CBCA6B25182}"/>
          </ac:spMkLst>
        </pc:spChg>
        <pc:spChg chg="add del">
          <ac:chgData name="Franziska Händschel" userId="e2149472-3187-4d00-b16a-a19eff6fc04a" providerId="ADAL" clId="{428D0565-8B46-4D66-8CF8-524A570FC609}" dt="2023-09-06T07:48:10.167" v="80" actId="21"/>
          <ac:spMkLst>
            <pc:docMk/>
            <pc:sldMk cId="1105507897" sldId="275"/>
            <ac:spMk id="18" creationId="{2158A335-3BF9-8FB4-BA3E-1B6075F56F08}"/>
          </ac:spMkLst>
        </pc:spChg>
        <pc:spChg chg="add del">
          <ac:chgData name="Franziska Händschel" userId="e2149472-3187-4d00-b16a-a19eff6fc04a" providerId="ADAL" clId="{428D0565-8B46-4D66-8CF8-524A570FC609}" dt="2023-09-06T07:48:10.167" v="80" actId="21"/>
          <ac:spMkLst>
            <pc:docMk/>
            <pc:sldMk cId="1105507897" sldId="275"/>
            <ac:spMk id="21" creationId="{8FD74422-BDD4-B903-EFDD-720BAA5B723C}"/>
          </ac:spMkLst>
        </pc:spChg>
        <pc:spChg chg="add del">
          <ac:chgData name="Franziska Händschel" userId="e2149472-3187-4d00-b16a-a19eff6fc04a" providerId="ADAL" clId="{428D0565-8B46-4D66-8CF8-524A570FC609}" dt="2023-09-06T07:48:10.167" v="80" actId="21"/>
          <ac:spMkLst>
            <pc:docMk/>
            <pc:sldMk cId="1105507897" sldId="275"/>
            <ac:spMk id="22" creationId="{34F2B2FF-D9C1-A308-A2EF-E90E91133BC0}"/>
          </ac:spMkLst>
        </pc:spChg>
        <pc:spChg chg="add del">
          <ac:chgData name="Franziska Händschel" userId="e2149472-3187-4d00-b16a-a19eff6fc04a" providerId="ADAL" clId="{428D0565-8B46-4D66-8CF8-524A570FC609}" dt="2023-09-06T07:48:10.167" v="80" actId="21"/>
          <ac:spMkLst>
            <pc:docMk/>
            <pc:sldMk cId="1105507897" sldId="275"/>
            <ac:spMk id="33" creationId="{3E75C699-57EF-7FDF-D513-50EF61D193E2}"/>
          </ac:spMkLst>
        </pc:spChg>
        <pc:spChg chg="add del">
          <ac:chgData name="Franziska Händschel" userId="e2149472-3187-4d00-b16a-a19eff6fc04a" providerId="ADAL" clId="{428D0565-8B46-4D66-8CF8-524A570FC609}" dt="2023-09-06T07:48:10.167" v="80" actId="21"/>
          <ac:spMkLst>
            <pc:docMk/>
            <pc:sldMk cId="1105507897" sldId="275"/>
            <ac:spMk id="34" creationId="{510D3742-91E5-5F99-4B2E-940D9C7354EE}"/>
          </ac:spMkLst>
        </pc:spChg>
        <pc:spChg chg="add del mod ord">
          <ac:chgData name="Franziska Händschel" userId="e2149472-3187-4d00-b16a-a19eff6fc04a" providerId="ADAL" clId="{428D0565-8B46-4D66-8CF8-524A570FC609}" dt="2023-09-06T07:41:44.520" v="36" actId="478"/>
          <ac:spMkLst>
            <pc:docMk/>
            <pc:sldMk cId="1105507897" sldId="275"/>
            <ac:spMk id="57" creationId="{E1ED9705-322C-30B9-0B8C-CD8AF5C33445}"/>
          </ac:spMkLst>
        </pc:spChg>
        <pc:spChg chg="add del mod ord">
          <ac:chgData name="Franziska Händschel" userId="e2149472-3187-4d00-b16a-a19eff6fc04a" providerId="ADAL" clId="{428D0565-8B46-4D66-8CF8-524A570FC609}" dt="2023-09-06T07:41:47.420" v="37" actId="478"/>
          <ac:spMkLst>
            <pc:docMk/>
            <pc:sldMk cId="1105507897" sldId="275"/>
            <ac:spMk id="58" creationId="{1D968EC3-67FF-B86D-5FB7-5D0A3AC1081D}"/>
          </ac:spMkLst>
        </pc:spChg>
        <pc:spChg chg="add del mod ord">
          <ac:chgData name="Franziska Händschel" userId="e2149472-3187-4d00-b16a-a19eff6fc04a" providerId="ADAL" clId="{428D0565-8B46-4D66-8CF8-524A570FC609}" dt="2023-09-06T07:48:07.645" v="78"/>
          <ac:spMkLst>
            <pc:docMk/>
            <pc:sldMk cId="1105507897" sldId="275"/>
            <ac:spMk id="76" creationId="{B0526B17-BB15-2B42-87A2-FBA6EE2EDFD3}"/>
          </ac:spMkLst>
        </pc:spChg>
        <pc:spChg chg="add del">
          <ac:chgData name="Franziska Händschel" userId="e2149472-3187-4d00-b16a-a19eff6fc04a" providerId="ADAL" clId="{428D0565-8B46-4D66-8CF8-524A570FC609}" dt="2023-09-06T07:48:10.167" v="80" actId="21"/>
          <ac:spMkLst>
            <pc:docMk/>
            <pc:sldMk cId="1105507897" sldId="275"/>
            <ac:spMk id="158" creationId="{023BB16A-086C-AB4C-25AA-A261F0026F4A}"/>
          </ac:spMkLst>
        </pc:spChg>
        <pc:spChg chg="add del">
          <ac:chgData name="Franziska Händschel" userId="e2149472-3187-4d00-b16a-a19eff6fc04a" providerId="ADAL" clId="{428D0565-8B46-4D66-8CF8-524A570FC609}" dt="2023-09-06T07:45:01.981" v="52" actId="21"/>
          <ac:spMkLst>
            <pc:docMk/>
            <pc:sldMk cId="1105507897" sldId="275"/>
            <ac:spMk id="181" creationId="{69C00CD5-B099-F40E-09E8-609820B3AE55}"/>
          </ac:spMkLst>
        </pc:spChg>
        <pc:spChg chg="add del">
          <ac:chgData name="Franziska Händschel" userId="e2149472-3187-4d00-b16a-a19eff6fc04a" providerId="ADAL" clId="{428D0565-8B46-4D66-8CF8-524A570FC609}" dt="2023-09-06T07:48:10.167" v="80" actId="21"/>
          <ac:spMkLst>
            <pc:docMk/>
            <pc:sldMk cId="1105507897" sldId="275"/>
            <ac:spMk id="182" creationId="{92E0EF88-B1C1-3EE1-1C43-838D37ED9626}"/>
          </ac:spMkLst>
        </pc:spChg>
        <pc:spChg chg="add del">
          <ac:chgData name="Franziska Händschel" userId="e2149472-3187-4d00-b16a-a19eff6fc04a" providerId="ADAL" clId="{428D0565-8B46-4D66-8CF8-524A570FC609}" dt="2023-09-06T07:48:10.167" v="80" actId="21"/>
          <ac:spMkLst>
            <pc:docMk/>
            <pc:sldMk cId="1105507897" sldId="275"/>
            <ac:spMk id="183" creationId="{E8F02729-9484-B826-6A3F-DDC7939D5555}"/>
          </ac:spMkLst>
        </pc:spChg>
        <pc:grpChg chg="add del">
          <ac:chgData name="Franziska Händschel" userId="e2149472-3187-4d00-b16a-a19eff6fc04a" providerId="ADAL" clId="{428D0565-8B46-4D66-8CF8-524A570FC609}" dt="2023-09-06T07:48:10.167" v="80" actId="21"/>
          <ac:grpSpMkLst>
            <pc:docMk/>
            <pc:sldMk cId="1105507897" sldId="275"/>
            <ac:grpSpMk id="13" creationId="{F5BDBAF7-724D-80BE-55AD-C52E7792CC26}"/>
          </ac:grpSpMkLst>
        </pc:grpChg>
        <pc:grpChg chg="add del">
          <ac:chgData name="Franziska Händschel" userId="e2149472-3187-4d00-b16a-a19eff6fc04a" providerId="ADAL" clId="{428D0565-8B46-4D66-8CF8-524A570FC609}" dt="2023-09-06T07:45:01.981" v="52" actId="21"/>
          <ac:grpSpMkLst>
            <pc:docMk/>
            <pc:sldMk cId="1105507897" sldId="275"/>
            <ac:grpSpMk id="23" creationId="{374B1E6C-5E29-4BEB-3EF3-F462682DF8B4}"/>
          </ac:grpSpMkLst>
        </pc:grpChg>
        <pc:grpChg chg="add del">
          <ac:chgData name="Franziska Händschel" userId="e2149472-3187-4d00-b16a-a19eff6fc04a" providerId="ADAL" clId="{428D0565-8B46-4D66-8CF8-524A570FC609}" dt="2023-09-06T07:48:10.167" v="80" actId="21"/>
          <ac:grpSpMkLst>
            <pc:docMk/>
            <pc:sldMk cId="1105507897" sldId="275"/>
            <ac:grpSpMk id="103" creationId="{B91EE490-DDAF-A06B-67BB-3CBB2C52AC7D}"/>
          </ac:grpSpMkLst>
        </pc:grpChg>
        <pc:grpChg chg="add del">
          <ac:chgData name="Franziska Händschel" userId="e2149472-3187-4d00-b16a-a19eff6fc04a" providerId="ADAL" clId="{428D0565-8B46-4D66-8CF8-524A570FC609}" dt="2023-09-06T07:48:10.167" v="80" actId="21"/>
          <ac:grpSpMkLst>
            <pc:docMk/>
            <pc:sldMk cId="1105507897" sldId="275"/>
            <ac:grpSpMk id="108" creationId="{304AE52D-5633-B4DE-056B-44DA896C1894}"/>
          </ac:grpSpMkLst>
        </pc:grpChg>
        <pc:grpChg chg="add del">
          <ac:chgData name="Franziska Händschel" userId="e2149472-3187-4d00-b16a-a19eff6fc04a" providerId="ADAL" clId="{428D0565-8B46-4D66-8CF8-524A570FC609}" dt="2023-09-06T07:43:27.056" v="45" actId="21"/>
          <ac:grpSpMkLst>
            <pc:docMk/>
            <pc:sldMk cId="1105507897" sldId="275"/>
            <ac:grpSpMk id="112" creationId="{B2AFB017-F0E6-F328-6C6D-79352D77F5DD}"/>
          </ac:grpSpMkLst>
        </pc:grpChg>
        <pc:grpChg chg="add del">
          <ac:chgData name="Franziska Händschel" userId="e2149472-3187-4d00-b16a-a19eff6fc04a" providerId="ADAL" clId="{428D0565-8B46-4D66-8CF8-524A570FC609}" dt="2023-09-06T07:48:10.167" v="80" actId="21"/>
          <ac:grpSpMkLst>
            <pc:docMk/>
            <pc:sldMk cId="1105507897" sldId="275"/>
            <ac:grpSpMk id="159" creationId="{0E676E84-7AA1-901D-48A5-B4B06BBF625A}"/>
          </ac:grpSpMkLst>
        </pc:grpChg>
        <pc:grpChg chg="add del">
          <ac:chgData name="Franziska Händschel" userId="e2149472-3187-4d00-b16a-a19eff6fc04a" providerId="ADAL" clId="{428D0565-8B46-4D66-8CF8-524A570FC609}" dt="2023-09-06T07:48:10.167" v="80" actId="21"/>
          <ac:grpSpMkLst>
            <pc:docMk/>
            <pc:sldMk cId="1105507897" sldId="275"/>
            <ac:grpSpMk id="166" creationId="{A2CA93EF-CFC4-0486-DEAE-E9594CB536A2}"/>
          </ac:grpSpMkLst>
        </pc:grpChg>
        <pc:picChg chg="add del">
          <ac:chgData name="Franziska Händschel" userId="e2149472-3187-4d00-b16a-a19eff6fc04a" providerId="ADAL" clId="{428D0565-8B46-4D66-8CF8-524A570FC609}" dt="2023-09-06T07:48:10.167" v="80" actId="21"/>
          <ac:picMkLst>
            <pc:docMk/>
            <pc:sldMk cId="1105507897" sldId="275"/>
            <ac:picMk id="53" creationId="{F779238B-5025-DAC7-4E03-93C08F5D7504}"/>
          </ac:picMkLst>
        </pc:picChg>
        <pc:picChg chg="add del">
          <ac:chgData name="Franziska Händschel" userId="e2149472-3187-4d00-b16a-a19eff6fc04a" providerId="ADAL" clId="{428D0565-8B46-4D66-8CF8-524A570FC609}" dt="2023-09-06T07:48:10.167" v="80" actId="21"/>
          <ac:picMkLst>
            <pc:docMk/>
            <pc:sldMk cId="1105507897" sldId="275"/>
            <ac:picMk id="73" creationId="{5E3988C5-D3C7-2D9A-D731-40D5CA1D6473}"/>
          </ac:picMkLst>
        </pc:picChg>
        <pc:picChg chg="add del">
          <ac:chgData name="Franziska Händschel" userId="e2149472-3187-4d00-b16a-a19eff6fc04a" providerId="ADAL" clId="{428D0565-8B46-4D66-8CF8-524A570FC609}" dt="2023-09-06T07:48:10.167" v="80" actId="21"/>
          <ac:picMkLst>
            <pc:docMk/>
            <pc:sldMk cId="1105507897" sldId="275"/>
            <ac:picMk id="74" creationId="{D8A28658-FD0A-91C4-1D82-AB87B2702C69}"/>
          </ac:picMkLst>
        </pc:picChg>
        <pc:picChg chg="add del">
          <ac:chgData name="Franziska Händschel" userId="e2149472-3187-4d00-b16a-a19eff6fc04a" providerId="ADAL" clId="{428D0565-8B46-4D66-8CF8-524A570FC609}" dt="2023-09-06T07:48:10.167" v="80" actId="21"/>
          <ac:picMkLst>
            <pc:docMk/>
            <pc:sldMk cId="1105507897" sldId="275"/>
            <ac:picMk id="105" creationId="{FA877DD4-56DB-6D4E-96B0-4AEBA46D855B}"/>
          </ac:picMkLst>
        </pc:picChg>
      </pc:sldChg>
      <pc:sldMasterChg chg="delSp mod delSldLayout modSldLayout sldLayoutOrd">
        <pc:chgData name="Franziska Händschel" userId="e2149472-3187-4d00-b16a-a19eff6fc04a" providerId="ADAL" clId="{428D0565-8B46-4D66-8CF8-524A570FC609}" dt="2023-09-08T14:55:35.789" v="250" actId="478"/>
        <pc:sldMasterMkLst>
          <pc:docMk/>
          <pc:sldMasterMk cId="695942665" sldId="2147483648"/>
        </pc:sldMasterMkLst>
        <pc:spChg chg="del">
          <ac:chgData name="Franziska Händschel" userId="e2149472-3187-4d00-b16a-a19eff6fc04a" providerId="ADAL" clId="{428D0565-8B46-4D66-8CF8-524A570FC609}" dt="2023-09-06T07:39:31.917" v="12" actId="478"/>
          <ac:spMkLst>
            <pc:docMk/>
            <pc:sldMasterMk cId="695942665" sldId="2147483648"/>
            <ac:spMk id="2" creationId="{B1B30EBA-BAA9-53B9-808F-62583DB9DC7B}"/>
          </ac:spMkLst>
        </pc:spChg>
        <pc:spChg chg="del">
          <ac:chgData name="Franziska Händschel" userId="e2149472-3187-4d00-b16a-a19eff6fc04a" providerId="ADAL" clId="{428D0565-8B46-4D66-8CF8-524A570FC609}" dt="2023-09-06T07:39:31.917" v="12" actId="478"/>
          <ac:spMkLst>
            <pc:docMk/>
            <pc:sldMasterMk cId="695942665" sldId="2147483648"/>
            <ac:spMk id="3" creationId="{0566900B-8275-A94E-4A49-FF883880304D}"/>
          </ac:spMkLst>
        </pc:spChg>
        <pc:spChg chg="del">
          <ac:chgData name="Franziska Händschel" userId="e2149472-3187-4d00-b16a-a19eff6fc04a" providerId="ADAL" clId="{428D0565-8B46-4D66-8CF8-524A570FC609}" dt="2023-09-06T07:39:31.917" v="12" actId="478"/>
          <ac:spMkLst>
            <pc:docMk/>
            <pc:sldMasterMk cId="695942665" sldId="2147483648"/>
            <ac:spMk id="4" creationId="{123B3E2E-C315-CA22-FF99-D582B7D0D99F}"/>
          </ac:spMkLst>
        </pc:spChg>
        <pc:spChg chg="del">
          <ac:chgData name="Franziska Händschel" userId="e2149472-3187-4d00-b16a-a19eff6fc04a" providerId="ADAL" clId="{428D0565-8B46-4D66-8CF8-524A570FC609}" dt="2023-09-06T07:39:31.917" v="12" actId="478"/>
          <ac:spMkLst>
            <pc:docMk/>
            <pc:sldMasterMk cId="695942665" sldId="2147483648"/>
            <ac:spMk id="5" creationId="{C704FB12-4364-FB6F-CD2E-45E8C9F108A2}"/>
          </ac:spMkLst>
        </pc:spChg>
        <pc:spChg chg="del">
          <ac:chgData name="Franziska Händschel" userId="e2149472-3187-4d00-b16a-a19eff6fc04a" providerId="ADAL" clId="{428D0565-8B46-4D66-8CF8-524A570FC609}" dt="2023-09-06T07:39:31.917" v="12" actId="478"/>
          <ac:spMkLst>
            <pc:docMk/>
            <pc:sldMasterMk cId="695942665" sldId="2147483648"/>
            <ac:spMk id="6" creationId="{2841E7D1-E3BD-2EE4-F154-80A3B1BB2135}"/>
          </ac:spMkLst>
        </pc:spChg>
        <pc:sldLayoutChg chg="addSp delSp modSp mod delAnim modAnim">
          <pc:chgData name="Franziska Händschel" userId="e2149472-3187-4d00-b16a-a19eff6fc04a" providerId="ADAL" clId="{428D0565-8B46-4D66-8CF8-524A570FC609}" dt="2023-09-08T14:55:35.789" v="250" actId="478"/>
          <pc:sldLayoutMkLst>
            <pc:docMk/>
            <pc:sldMasterMk cId="695942665" sldId="2147483648"/>
            <pc:sldLayoutMk cId="4267938767" sldId="2147483649"/>
          </pc:sldLayoutMkLst>
          <pc:spChg chg="del">
            <ac:chgData name="Franziska Händschel" userId="e2149472-3187-4d00-b16a-a19eff6fc04a" providerId="ADAL" clId="{428D0565-8B46-4D66-8CF8-524A570FC609}" dt="2023-09-06T07:39:34.118" v="13" actId="478"/>
            <ac:spMkLst>
              <pc:docMk/>
              <pc:sldMasterMk cId="695942665" sldId="2147483648"/>
              <pc:sldLayoutMk cId="4267938767" sldId="2147483649"/>
              <ac:spMk id="2" creationId="{4BBA5B75-ABD6-E155-965D-5361DCB63E21}"/>
            </ac:spMkLst>
          </pc:spChg>
          <pc:spChg chg="del">
            <ac:chgData name="Franziska Händschel" userId="e2149472-3187-4d00-b16a-a19eff6fc04a" providerId="ADAL" clId="{428D0565-8B46-4D66-8CF8-524A570FC609}" dt="2023-09-06T07:39:34.118" v="13" actId="478"/>
            <ac:spMkLst>
              <pc:docMk/>
              <pc:sldMasterMk cId="695942665" sldId="2147483648"/>
              <pc:sldLayoutMk cId="4267938767" sldId="2147483649"/>
              <ac:spMk id="3" creationId="{5393570A-55E5-E33C-4ECD-C9C5B3F24F43}"/>
            </ac:spMkLst>
          </pc:spChg>
          <pc:spChg chg="del">
            <ac:chgData name="Franziska Händschel" userId="e2149472-3187-4d00-b16a-a19eff6fc04a" providerId="ADAL" clId="{428D0565-8B46-4D66-8CF8-524A570FC609}" dt="2023-09-06T07:39:34.118" v="13" actId="478"/>
            <ac:spMkLst>
              <pc:docMk/>
              <pc:sldMasterMk cId="695942665" sldId="2147483648"/>
              <pc:sldLayoutMk cId="4267938767" sldId="2147483649"/>
              <ac:spMk id="4" creationId="{90EDAE7B-6E60-4914-9E18-0B7577297C3B}"/>
            </ac:spMkLst>
          </pc:spChg>
          <pc:spChg chg="mod">
            <ac:chgData name="Franziska Händschel" userId="e2149472-3187-4d00-b16a-a19eff6fc04a" providerId="ADAL" clId="{428D0565-8B46-4D66-8CF8-524A570FC609}" dt="2023-09-08T14:55:30.675" v="249"/>
            <ac:spMkLst>
              <pc:docMk/>
              <pc:sldMasterMk cId="695942665" sldId="2147483648"/>
              <pc:sldLayoutMk cId="4267938767" sldId="2147483649"/>
              <ac:spMk id="5" creationId="{14134328-3D78-541C-A95E-FD49C6D964EC}"/>
            </ac:spMkLst>
          </pc:spChg>
          <pc:spChg chg="del">
            <ac:chgData name="Franziska Händschel" userId="e2149472-3187-4d00-b16a-a19eff6fc04a" providerId="ADAL" clId="{428D0565-8B46-4D66-8CF8-524A570FC609}" dt="2023-09-06T07:39:34.118" v="13" actId="478"/>
            <ac:spMkLst>
              <pc:docMk/>
              <pc:sldMasterMk cId="695942665" sldId="2147483648"/>
              <pc:sldLayoutMk cId="4267938767" sldId="2147483649"/>
              <ac:spMk id="5" creationId="{18F112FB-6BA4-13F5-F1EF-0DF4E1433A55}"/>
            </ac:spMkLst>
          </pc:spChg>
          <pc:spChg chg="del">
            <ac:chgData name="Franziska Händschel" userId="e2149472-3187-4d00-b16a-a19eff6fc04a" providerId="ADAL" clId="{428D0565-8B46-4D66-8CF8-524A570FC609}" dt="2023-09-06T07:39:34.118" v="13" actId="478"/>
            <ac:spMkLst>
              <pc:docMk/>
              <pc:sldMasterMk cId="695942665" sldId="2147483648"/>
              <pc:sldLayoutMk cId="4267938767" sldId="2147483649"/>
              <ac:spMk id="6" creationId="{CC869DD2-F67D-B616-285B-A2E75277F8D1}"/>
            </ac:spMkLst>
          </pc:spChg>
          <pc:spChg chg="add mod">
            <ac:chgData name="Franziska Händschel" userId="e2149472-3187-4d00-b16a-a19eff6fc04a" providerId="ADAL" clId="{428D0565-8B46-4D66-8CF8-524A570FC609}" dt="2023-09-06T08:03:53.816" v="128" actId="207"/>
            <ac:spMkLst>
              <pc:docMk/>
              <pc:sldMasterMk cId="695942665" sldId="2147483648"/>
              <pc:sldLayoutMk cId="4267938767" sldId="2147483649"/>
              <ac:spMk id="7" creationId="{80A10E93-2577-2F89-EB43-71F73B9AF35D}"/>
            </ac:spMkLst>
          </pc:spChg>
          <pc:spChg chg="add mod">
            <ac:chgData name="Franziska Händschel" userId="e2149472-3187-4d00-b16a-a19eff6fc04a" providerId="ADAL" clId="{428D0565-8B46-4D66-8CF8-524A570FC609}" dt="2023-09-06T08:05:59.966" v="139" actId="207"/>
            <ac:spMkLst>
              <pc:docMk/>
              <pc:sldMasterMk cId="695942665" sldId="2147483648"/>
              <pc:sldLayoutMk cId="4267938767" sldId="2147483649"/>
              <ac:spMk id="8" creationId="{367AC7D7-5B91-3396-92D9-D638FCCF0EC7}"/>
            </ac:spMkLst>
          </pc:spChg>
          <pc:spChg chg="mod">
            <ac:chgData name="Franziska Händschel" userId="e2149472-3187-4d00-b16a-a19eff6fc04a" providerId="ADAL" clId="{428D0565-8B46-4D66-8CF8-524A570FC609}" dt="2023-09-06T08:07:42.005" v="144" actId="207"/>
            <ac:spMkLst>
              <pc:docMk/>
              <pc:sldMasterMk cId="695942665" sldId="2147483648"/>
              <pc:sldLayoutMk cId="4267938767" sldId="2147483649"/>
              <ac:spMk id="11" creationId="{FEFD918C-14D0-0F2E-3987-9B856A96B62C}"/>
            </ac:spMkLst>
          </pc:spChg>
          <pc:grpChg chg="add del mod">
            <ac:chgData name="Franziska Händschel" userId="e2149472-3187-4d00-b16a-a19eff6fc04a" providerId="ADAL" clId="{428D0565-8B46-4D66-8CF8-524A570FC609}" dt="2023-09-08T14:55:35.789" v="250" actId="478"/>
            <ac:grpSpMkLst>
              <pc:docMk/>
              <pc:sldMasterMk cId="695942665" sldId="2147483648"/>
              <pc:sldLayoutMk cId="4267938767" sldId="2147483649"/>
              <ac:grpSpMk id="2" creationId="{0FFB81B3-2C55-E3D9-B991-968A2A553F1A}"/>
            </ac:grpSpMkLst>
          </pc:grpChg>
          <pc:grpChg chg="mod">
            <ac:chgData name="Franziska Händschel" userId="e2149472-3187-4d00-b16a-a19eff6fc04a" providerId="ADAL" clId="{428D0565-8B46-4D66-8CF8-524A570FC609}" dt="2023-09-08T14:55:30.675" v="249"/>
            <ac:grpSpMkLst>
              <pc:docMk/>
              <pc:sldMasterMk cId="695942665" sldId="2147483648"/>
              <pc:sldLayoutMk cId="4267938767" sldId="2147483649"/>
              <ac:grpSpMk id="3" creationId="{37778537-52D8-B582-7241-C4DD9B9123F2}"/>
            </ac:grpSpMkLst>
          </pc:grpChg>
          <pc:grpChg chg="add mod">
            <ac:chgData name="Franziska Händschel" userId="e2149472-3187-4d00-b16a-a19eff6fc04a" providerId="ADAL" clId="{428D0565-8B46-4D66-8CF8-524A570FC609}" dt="2023-09-06T07:39:34.605" v="14"/>
            <ac:grpSpMkLst>
              <pc:docMk/>
              <pc:sldMasterMk cId="695942665" sldId="2147483648"/>
              <pc:sldLayoutMk cId="4267938767" sldId="2147483649"/>
              <ac:grpSpMk id="9" creationId="{446954CC-CBAF-05A8-06C2-516DC0706577}"/>
            </ac:grpSpMkLst>
          </pc:grpChg>
          <pc:picChg chg="mod">
            <ac:chgData name="Franziska Händschel" userId="e2149472-3187-4d00-b16a-a19eff6fc04a" providerId="ADAL" clId="{428D0565-8B46-4D66-8CF8-524A570FC609}" dt="2023-09-08T14:55:30.675" v="249"/>
            <ac:picMkLst>
              <pc:docMk/>
              <pc:sldMasterMk cId="695942665" sldId="2147483648"/>
              <pc:sldLayoutMk cId="4267938767" sldId="2147483649"/>
              <ac:picMk id="4" creationId="{06C598F3-E89E-6022-60B8-A1D297E5022E}"/>
            </ac:picMkLst>
          </pc:picChg>
          <pc:picChg chg="mod">
            <ac:chgData name="Franziska Händschel" userId="e2149472-3187-4d00-b16a-a19eff6fc04a" providerId="ADAL" clId="{428D0565-8B46-4D66-8CF8-524A570FC609}" dt="2023-09-08T14:55:30.675" v="249"/>
            <ac:picMkLst>
              <pc:docMk/>
              <pc:sldMasterMk cId="695942665" sldId="2147483648"/>
              <pc:sldLayoutMk cId="4267938767" sldId="2147483649"/>
              <ac:picMk id="6" creationId="{4B69AAEB-F0AC-D6FF-E20B-099D458A6FC4}"/>
            </ac:picMkLst>
          </pc:picChg>
          <pc:picChg chg="mod">
            <ac:chgData name="Franziska Händschel" userId="e2149472-3187-4d00-b16a-a19eff6fc04a" providerId="ADAL" clId="{428D0565-8B46-4D66-8CF8-524A570FC609}" dt="2023-09-06T08:07:39.679" v="143" actId="207"/>
            <ac:picMkLst>
              <pc:docMk/>
              <pc:sldMasterMk cId="695942665" sldId="2147483648"/>
              <pc:sldLayoutMk cId="4267938767" sldId="2147483649"/>
              <ac:picMk id="10" creationId="{0A18AF1B-422C-5CC8-62EA-A2863447EB21}"/>
            </ac:picMkLst>
          </pc:picChg>
          <pc:picChg chg="add del mod">
            <ac:chgData name="Franziska Händschel" userId="e2149472-3187-4d00-b16a-a19eff6fc04a" providerId="ADAL" clId="{428D0565-8B46-4D66-8CF8-524A570FC609}" dt="2023-09-06T07:58:29.330" v="114" actId="21"/>
            <ac:picMkLst>
              <pc:docMk/>
              <pc:sldMasterMk cId="695942665" sldId="2147483648"/>
              <pc:sldLayoutMk cId="4267938767" sldId="2147483649"/>
              <ac:picMk id="12" creationId="{1A7FD989-3142-CA96-E2CD-3AC0F3E42DBC}"/>
            </ac:picMkLst>
          </pc:picChg>
          <pc:picChg chg="add del mod">
            <ac:chgData name="Franziska Händschel" userId="e2149472-3187-4d00-b16a-a19eff6fc04a" providerId="ADAL" clId="{428D0565-8B46-4D66-8CF8-524A570FC609}" dt="2023-09-06T08:03:56.172" v="129" actId="478"/>
            <ac:picMkLst>
              <pc:docMk/>
              <pc:sldMasterMk cId="695942665" sldId="2147483648"/>
              <pc:sldLayoutMk cId="4267938767" sldId="2147483649"/>
              <ac:picMk id="13" creationId="{6632FA37-642A-720B-DA95-B5706C8A1E83}"/>
            </ac:picMkLst>
          </pc:picChg>
        </pc:sldLayoutChg>
        <pc:sldLayoutChg chg="addSp delSp modSp mod delAnim modAnim">
          <pc:chgData name="Franziska Händschel" userId="e2149472-3187-4d00-b16a-a19eff6fc04a" providerId="ADAL" clId="{428D0565-8B46-4D66-8CF8-524A570FC609}" dt="2023-09-06T07:48:08.950" v="79"/>
          <pc:sldLayoutMkLst>
            <pc:docMk/>
            <pc:sldMasterMk cId="695942665" sldId="2147483648"/>
            <pc:sldLayoutMk cId="3411224934" sldId="2147483650"/>
          </pc:sldLayoutMkLst>
          <pc:spChg chg="del">
            <ac:chgData name="Franziska Händschel" userId="e2149472-3187-4d00-b16a-a19eff6fc04a" providerId="ADAL" clId="{428D0565-8B46-4D66-8CF8-524A570FC609}" dt="2023-09-06T07:40:53.921" v="27" actId="478"/>
            <ac:spMkLst>
              <pc:docMk/>
              <pc:sldMasterMk cId="695942665" sldId="2147483648"/>
              <pc:sldLayoutMk cId="3411224934" sldId="2147483650"/>
              <ac:spMk id="2" creationId="{60F31B42-5075-E344-51FB-0D1A12E9668A}"/>
            </ac:spMkLst>
          </pc:spChg>
          <pc:spChg chg="del">
            <ac:chgData name="Franziska Händschel" userId="e2149472-3187-4d00-b16a-a19eff6fc04a" providerId="ADAL" clId="{428D0565-8B46-4D66-8CF8-524A570FC609}" dt="2023-09-06T07:40:53.921" v="27" actId="478"/>
            <ac:spMkLst>
              <pc:docMk/>
              <pc:sldMasterMk cId="695942665" sldId="2147483648"/>
              <pc:sldLayoutMk cId="3411224934" sldId="2147483650"/>
              <ac:spMk id="3" creationId="{F59E4A95-33EF-AB54-6854-299654C8726A}"/>
            </ac:spMkLst>
          </pc:spChg>
          <pc:spChg chg="del">
            <ac:chgData name="Franziska Händschel" userId="e2149472-3187-4d00-b16a-a19eff6fc04a" providerId="ADAL" clId="{428D0565-8B46-4D66-8CF8-524A570FC609}" dt="2023-09-06T07:40:53.921" v="27" actId="478"/>
            <ac:spMkLst>
              <pc:docMk/>
              <pc:sldMasterMk cId="695942665" sldId="2147483648"/>
              <pc:sldLayoutMk cId="3411224934" sldId="2147483650"/>
              <ac:spMk id="4" creationId="{CD0B045D-9C76-AC8E-AA05-5D4B5C61BE5D}"/>
            </ac:spMkLst>
          </pc:spChg>
          <pc:spChg chg="del">
            <ac:chgData name="Franziska Händschel" userId="e2149472-3187-4d00-b16a-a19eff6fc04a" providerId="ADAL" clId="{428D0565-8B46-4D66-8CF8-524A570FC609}" dt="2023-09-06T07:40:53.921" v="27" actId="478"/>
            <ac:spMkLst>
              <pc:docMk/>
              <pc:sldMasterMk cId="695942665" sldId="2147483648"/>
              <pc:sldLayoutMk cId="3411224934" sldId="2147483650"/>
              <ac:spMk id="5" creationId="{1D30D1B8-C39E-D36C-8814-A37C79F51E59}"/>
            </ac:spMkLst>
          </pc:spChg>
          <pc:spChg chg="del">
            <ac:chgData name="Franziska Händschel" userId="e2149472-3187-4d00-b16a-a19eff6fc04a" providerId="ADAL" clId="{428D0565-8B46-4D66-8CF8-524A570FC609}" dt="2023-09-06T07:40:53.921" v="27" actId="478"/>
            <ac:spMkLst>
              <pc:docMk/>
              <pc:sldMasterMk cId="695942665" sldId="2147483648"/>
              <pc:sldLayoutMk cId="3411224934" sldId="2147483650"/>
              <ac:spMk id="6" creationId="{6ADA7ED7-0801-6C22-5B60-69AF50EB06C9}"/>
            </ac:spMkLst>
          </pc:spChg>
          <pc:spChg chg="add del mod">
            <ac:chgData name="Franziska Händschel" userId="e2149472-3187-4d00-b16a-a19eff6fc04a" providerId="ADAL" clId="{428D0565-8B46-4D66-8CF8-524A570FC609}" dt="2023-09-06T07:43:26.029" v="44"/>
            <ac:spMkLst>
              <pc:docMk/>
              <pc:sldMasterMk cId="695942665" sldId="2147483648"/>
              <pc:sldLayoutMk cId="3411224934" sldId="2147483650"/>
              <ac:spMk id="7" creationId="{A6D1E3CC-02D4-A264-8175-08D2D76A2284}"/>
            </ac:spMkLst>
          </pc:spChg>
          <pc:spChg chg="add del mod">
            <ac:chgData name="Franziska Händschel" userId="e2149472-3187-4d00-b16a-a19eff6fc04a" providerId="ADAL" clId="{428D0565-8B46-4D66-8CF8-524A570FC609}" dt="2023-09-06T07:43:26.029" v="44"/>
            <ac:spMkLst>
              <pc:docMk/>
              <pc:sldMasterMk cId="695942665" sldId="2147483648"/>
              <pc:sldLayoutMk cId="3411224934" sldId="2147483650"/>
              <ac:spMk id="8" creationId="{B0A391D1-7E57-40B4-DC80-744D9005FADE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13" creationId="{0FC12D90-1AC2-3B4B-6307-A657F565D35D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14" creationId="{D98052DD-A4FA-16DC-4411-9490A9A8D0F7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15" creationId="{F6B34FDC-1BDE-E0E8-CFFF-6BCE1A55298F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17" creationId="{F211DCD5-9EE2-8B9D-EF0F-687A81CF54CD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18" creationId="{7354FA8C-D80A-62F5-14D9-49A529EFBC72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20" creationId="{46D0F56A-C0DB-7FD1-971B-B9CA87DD0994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21" creationId="{EEE80C27-28F8-D0A7-A82F-44139FD1BFB4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22" creationId="{9E976457-244C-4E31-942F-60D7D14279C8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23" creationId="{CCD382DE-0E64-4B06-E6CC-FE5088A1CB5A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24" creationId="{29CBB98C-0BCA-20C4-D531-32DAE870090E}"/>
            </ac:spMkLst>
          </pc:spChg>
          <pc:spChg chg="add del mod">
            <ac:chgData name="Franziska Händschel" userId="e2149472-3187-4d00-b16a-a19eff6fc04a" providerId="ADAL" clId="{428D0565-8B46-4D66-8CF8-524A570FC609}" dt="2023-09-06T07:43:26.029" v="44"/>
            <ac:spMkLst>
              <pc:docMk/>
              <pc:sldMasterMk cId="695942665" sldId="2147483648"/>
              <pc:sldLayoutMk cId="3411224934" sldId="2147483650"/>
              <ac:spMk id="25" creationId="{6DC32402-2BB7-3530-C465-7C66B9D53941}"/>
            </ac:spMkLst>
          </pc:spChg>
          <pc:spChg chg="add del mod">
            <ac:chgData name="Franziska Händschel" userId="e2149472-3187-4d00-b16a-a19eff6fc04a" providerId="ADAL" clId="{428D0565-8B46-4D66-8CF8-524A570FC609}" dt="2023-09-06T07:43:26.029" v="44"/>
            <ac:spMkLst>
              <pc:docMk/>
              <pc:sldMasterMk cId="695942665" sldId="2147483648"/>
              <pc:sldLayoutMk cId="3411224934" sldId="2147483650"/>
              <ac:spMk id="26" creationId="{12FE37CB-EAAE-ABFF-0E7A-3F98956EAF4C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28" creationId="{FFDA93DB-61B3-B2C8-DF34-6DA638B371F4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29" creationId="{6721B655-73C5-5A55-5681-6B9E37177C4A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30" creationId="{B884A53D-3B30-8413-502E-E790A6F165E4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31" creationId="{D374924F-CF70-DBDF-FC45-210286C87B5A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32" creationId="{5768D127-07C5-8252-54FE-903171DE0213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33" creationId="{603B54AD-C8A4-EC7D-593B-6403EB0900BA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34" creationId="{2CB9DE2C-F163-BAA2-B79E-CA8FE3D927AC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35" creationId="{C1924B97-B2F3-040B-81D8-6FCD507B7316}"/>
            </ac:spMkLst>
          </pc:spChg>
          <pc:spChg chg="add del mod">
            <ac:chgData name="Franziska Händschel" userId="e2149472-3187-4d00-b16a-a19eff6fc04a" providerId="ADAL" clId="{428D0565-8B46-4D66-8CF8-524A570FC609}" dt="2023-09-06T07:43:26.029" v="44"/>
            <ac:spMkLst>
              <pc:docMk/>
              <pc:sldMasterMk cId="695942665" sldId="2147483648"/>
              <pc:sldLayoutMk cId="3411224934" sldId="2147483650"/>
              <ac:spMk id="37" creationId="{2A8DAF50-A927-5F42-4CE1-2A1B11C312DF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40" creationId="{6141E49A-9E3D-34BE-9676-B768E5AB65BD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41" creationId="{90A50EFA-BE55-FE74-BDA4-3B1B1DB3D47B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42" creationId="{538069CD-EFC7-A6ED-4C23-05729840BE84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43" creationId="{AE178F11-8689-70B8-A6F6-CC84BE146CD0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44" creationId="{BD4DE757-FDAC-7D5C-329A-03A975871C41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47" creationId="{CA8A8E95-38D3-9A53-440F-9AFE1AA6FCE1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48" creationId="{17EC11AE-15F9-1C05-6C62-582F31FC89AD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49" creationId="{858EF0D6-CBF8-CDCD-6DA9-D65C246880A0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50" creationId="{BE697969-763F-4181-7F70-EDED19878F73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51" creationId="{BF4157F9-B452-9626-873D-F970D39DB8F5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52" creationId="{F2A63310-8298-03FE-720B-F76D29BD1DCB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53" creationId="{5706253F-87DF-9430-12A7-708184D84DF8}"/>
            </ac:spMkLst>
          </pc:spChg>
          <pc:spChg chg="add del mod">
            <ac:chgData name="Franziska Händschel" userId="e2149472-3187-4d00-b16a-a19eff6fc04a" providerId="ADAL" clId="{428D0565-8B46-4D66-8CF8-524A570FC609}" dt="2023-09-06T07:43:26.029" v="44"/>
            <ac:spMkLst>
              <pc:docMk/>
              <pc:sldMasterMk cId="695942665" sldId="2147483648"/>
              <pc:sldLayoutMk cId="3411224934" sldId="2147483650"/>
              <ac:spMk id="54" creationId="{C97F99C0-024A-1253-E6AB-69D187F6619F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57" creationId="{3675ACD9-1F00-35FB-CF5C-FE2FA45AD6F0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58" creationId="{7B565B29-7352-D2EA-E296-C32754C2770A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59" creationId="{0B075714-56CC-5379-6082-F8BF0330FC9C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60" creationId="{F4507477-B9CD-2D63-DB87-91C4FBDF4B3B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61" creationId="{4B99DFB3-DC8A-6A36-5C56-E064E7D09339}"/>
            </ac:spMkLst>
          </pc:spChg>
          <pc:spChg chg="add del mod">
            <ac:chgData name="Franziska Händschel" userId="e2149472-3187-4d00-b16a-a19eff6fc04a" providerId="ADAL" clId="{428D0565-8B46-4D66-8CF8-524A570FC609}" dt="2023-09-06T07:43:26.029" v="44"/>
            <ac:spMkLst>
              <pc:docMk/>
              <pc:sldMasterMk cId="695942665" sldId="2147483648"/>
              <pc:sldLayoutMk cId="3411224934" sldId="2147483650"/>
              <ac:spMk id="62" creationId="{7DDBD5DB-B62D-C447-FEAA-E862953E2F64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64" creationId="{2CEF4AB5-02DB-70B1-A7D9-8E693FF4FF59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65" creationId="{CF6C3A4D-8687-6F77-0E86-D0E20CCE2B82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66" creationId="{4B25CBBB-9666-11C2-5B97-0E97503BB191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67" creationId="{A457CFD5-3D56-B5CC-222C-182B9F344135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68" creationId="{2BBDC195-AEDD-730C-DECC-17D4F01A0E76}"/>
            </ac:spMkLst>
          </pc:spChg>
          <pc:spChg chg="mod">
            <ac:chgData name="Franziska Händschel" userId="e2149472-3187-4d00-b16a-a19eff6fc04a" providerId="ADAL" clId="{428D0565-8B46-4D66-8CF8-524A570FC609}" dt="2023-09-06T07:43:09.360" v="43"/>
            <ac:spMkLst>
              <pc:docMk/>
              <pc:sldMasterMk cId="695942665" sldId="2147483648"/>
              <pc:sldLayoutMk cId="3411224934" sldId="2147483650"/>
              <ac:spMk id="69" creationId="{DF16552B-D690-2D37-9123-BFD5CFC9BDB5}"/>
            </ac:spMkLst>
          </pc:spChg>
          <pc:spChg chg="add del mod">
            <ac:chgData name="Franziska Händschel" userId="e2149472-3187-4d00-b16a-a19eff6fc04a" providerId="ADAL" clId="{428D0565-8B46-4D66-8CF8-524A570FC609}" dt="2023-09-06T07:43:26.029" v="44"/>
            <ac:spMkLst>
              <pc:docMk/>
              <pc:sldMasterMk cId="695942665" sldId="2147483648"/>
              <pc:sldLayoutMk cId="3411224934" sldId="2147483650"/>
              <ac:spMk id="70" creationId="{6F821CA9-03DE-209E-7F84-F7417E974880}"/>
            </ac:spMkLst>
          </pc:spChg>
          <pc:spChg chg="add del mod">
            <ac:chgData name="Franziska Händschel" userId="e2149472-3187-4d00-b16a-a19eff6fc04a" providerId="ADAL" clId="{428D0565-8B46-4D66-8CF8-524A570FC609}" dt="2023-09-06T07:43:26.029" v="44"/>
            <ac:spMkLst>
              <pc:docMk/>
              <pc:sldMasterMk cId="695942665" sldId="2147483648"/>
              <pc:sldLayoutMk cId="3411224934" sldId="2147483650"/>
              <ac:spMk id="71" creationId="{93136B86-E4F4-D5BF-9C57-52A71C1FA685}"/>
            </ac:spMkLst>
          </pc:spChg>
          <pc:spChg chg="add del mod">
            <ac:chgData name="Franziska Händschel" userId="e2149472-3187-4d00-b16a-a19eff6fc04a" providerId="ADAL" clId="{428D0565-8B46-4D66-8CF8-524A570FC609}" dt="2023-09-06T07:43:26.029" v="44"/>
            <ac:spMkLst>
              <pc:docMk/>
              <pc:sldMasterMk cId="695942665" sldId="2147483648"/>
              <pc:sldLayoutMk cId="3411224934" sldId="2147483650"/>
              <ac:spMk id="72" creationId="{3C3E8B88-9BB8-3ECF-D8F1-29F95B0FAA75}"/>
            </ac:spMkLst>
          </pc:spChg>
          <pc:spChg chg="add del mod">
            <ac:chgData name="Franziska Händschel" userId="e2149472-3187-4d00-b16a-a19eff6fc04a" providerId="ADAL" clId="{428D0565-8B46-4D66-8CF8-524A570FC609}" dt="2023-09-06T07:45:06.404" v="54" actId="478"/>
            <ac:spMkLst>
              <pc:docMk/>
              <pc:sldMasterMk cId="695942665" sldId="2147483648"/>
              <pc:sldLayoutMk cId="3411224934" sldId="2147483650"/>
              <ac:spMk id="73" creationId="{23003981-3A2C-A764-AE15-FEF072657028}"/>
            </ac:spMkLst>
          </pc:spChg>
          <pc:spChg chg="add del mod">
            <ac:chgData name="Franziska Händschel" userId="e2149472-3187-4d00-b16a-a19eff6fc04a" providerId="ADAL" clId="{428D0565-8B46-4D66-8CF8-524A570FC609}" dt="2023-09-06T07:45:00.584" v="51"/>
            <ac:spMkLst>
              <pc:docMk/>
              <pc:sldMasterMk cId="695942665" sldId="2147483648"/>
              <pc:sldLayoutMk cId="3411224934" sldId="2147483650"/>
              <ac:spMk id="74" creationId="{43898FB5-5727-5DE5-702A-50552257E091}"/>
            </ac:spMkLst>
          </pc:spChg>
          <pc:spChg chg="add del mod">
            <ac:chgData name="Franziska Händschel" userId="e2149472-3187-4d00-b16a-a19eff6fc04a" providerId="ADAL" clId="{428D0565-8B46-4D66-8CF8-524A570FC609}" dt="2023-09-06T07:45:00.584" v="51"/>
            <ac:spMkLst>
              <pc:docMk/>
              <pc:sldMasterMk cId="695942665" sldId="2147483648"/>
              <pc:sldLayoutMk cId="3411224934" sldId="2147483650"/>
              <ac:spMk id="77" creationId="{89ED2D18-6D62-FB92-9B55-7307E7750C6D}"/>
            </ac:spMkLst>
          </pc:spChg>
          <pc:spChg chg="add del mod">
            <ac:chgData name="Franziska Händschel" userId="e2149472-3187-4d00-b16a-a19eff6fc04a" providerId="ADAL" clId="{428D0565-8B46-4D66-8CF8-524A570FC609}" dt="2023-09-06T07:45:00.584" v="51"/>
            <ac:spMkLst>
              <pc:docMk/>
              <pc:sldMasterMk cId="695942665" sldId="2147483648"/>
              <pc:sldLayoutMk cId="3411224934" sldId="2147483650"/>
              <ac:spMk id="78" creationId="{F1AD5096-A1BD-EF1F-CDFB-E03E55122E5F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80" creationId="{572D5677-AF25-1941-E1EB-72B183E688D7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81" creationId="{DF2A783C-1B88-209F-2519-A4F0D297B7CD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82" creationId="{C5BE905C-BB32-81CD-FFCD-9EC0817DDE7D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83" creationId="{03117748-953C-EA9D-9329-F9F37074DF77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84" creationId="{7F6EF108-DAC7-F551-36CF-3D691E0C3143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85" creationId="{A78B1025-72D2-9C95-0F3B-9CC91E688628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86" creationId="{2C88EA40-FC3E-7C6A-85FE-71F8870D22CA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87" creationId="{0C6A7F54-9A97-6C7B-818D-2C637B617DF8}"/>
            </ac:spMkLst>
          </pc:spChg>
          <pc:spChg chg="add del mod">
            <ac:chgData name="Franziska Händschel" userId="e2149472-3187-4d00-b16a-a19eff6fc04a" providerId="ADAL" clId="{428D0565-8B46-4D66-8CF8-524A570FC609}" dt="2023-09-06T07:45:00.584" v="51"/>
            <ac:spMkLst>
              <pc:docMk/>
              <pc:sldMasterMk cId="695942665" sldId="2147483648"/>
              <pc:sldLayoutMk cId="3411224934" sldId="2147483650"/>
              <ac:spMk id="89" creationId="{C2487999-D901-A7BA-3B43-3439F879F84F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92" creationId="{34F8BAE5-86D6-A0C6-83B7-CF9BA13836D3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93" creationId="{992328C6-BB01-4F34-2047-88F25AA04833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94" creationId="{E3E13BD4-7399-B93C-1991-3FFD10A11716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95" creationId="{A2626B87-889D-E7AA-24F1-17C74CA530E5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96" creationId="{1F3FF103-771A-99EC-E840-C5D52FD2A1C5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99" creationId="{F8FF6D9B-7B26-7134-2AD5-8F5CBF484D4B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00" creationId="{4F608632-BB0F-047A-0B85-50C86F3FADA6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01" creationId="{A42AFD2F-C23B-AC27-2C56-249977F5D28A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02" creationId="{4A4CDD7A-8873-22EC-D156-D660938F23F6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03" creationId="{8B4F7772-3E00-5135-E4E1-3C0096356A73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04" creationId="{46AA4BB9-6081-70FF-B3B9-0883DC88D097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05" creationId="{699E1DF2-A3A4-0C6D-1FBA-7E722F8F8753}"/>
            </ac:spMkLst>
          </pc:spChg>
          <pc:spChg chg="add del mod">
            <ac:chgData name="Franziska Händschel" userId="e2149472-3187-4d00-b16a-a19eff6fc04a" providerId="ADAL" clId="{428D0565-8B46-4D66-8CF8-524A570FC609}" dt="2023-09-06T07:45:00.584" v="51"/>
            <ac:spMkLst>
              <pc:docMk/>
              <pc:sldMasterMk cId="695942665" sldId="2147483648"/>
              <pc:sldLayoutMk cId="3411224934" sldId="2147483650"/>
              <ac:spMk id="106" creationId="{5A4D2860-734B-A9AE-8766-243891FC8FB3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09" creationId="{F38FD842-1D12-DF36-045A-A2D1673E9EAD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10" creationId="{B1092567-2495-999F-13E2-F369F03A08C6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11" creationId="{C7B65491-22D0-014D-36C6-B5D5BB3DAE07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12" creationId="{5850E05E-3847-56B5-6C0F-C25CC807FB2B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13" creationId="{F2A0C4E5-7080-68BA-ACC7-DCE391F96A9E}"/>
            </ac:spMkLst>
          </pc:spChg>
          <pc:spChg chg="add del mod">
            <ac:chgData name="Franziska Händschel" userId="e2149472-3187-4d00-b16a-a19eff6fc04a" providerId="ADAL" clId="{428D0565-8B46-4D66-8CF8-524A570FC609}" dt="2023-09-06T07:45:00.584" v="51"/>
            <ac:spMkLst>
              <pc:docMk/>
              <pc:sldMasterMk cId="695942665" sldId="2147483648"/>
              <pc:sldLayoutMk cId="3411224934" sldId="2147483650"/>
              <ac:spMk id="114" creationId="{B5DCA439-E14E-A51A-8B11-A5B0C05BA61A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16" creationId="{EEAA74AC-51C3-9D8F-843A-745FBE6EC00A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17" creationId="{EB4112D9-9860-38B8-3963-067C2DBF8CA6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18" creationId="{88D3A0FC-E3F4-C46D-9203-1EE7D64EF292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19" creationId="{1839BE34-47FF-8AB7-D630-EE82EDCF315A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20" creationId="{32CB628B-4CAE-10F7-79B3-0B1436834734}"/>
            </ac:spMkLst>
          </pc:spChg>
          <pc:spChg chg="mod">
            <ac:chgData name="Franziska Händschel" userId="e2149472-3187-4d00-b16a-a19eff6fc04a" providerId="ADAL" clId="{428D0565-8B46-4D66-8CF8-524A570FC609}" dt="2023-09-06T07:44:47.296" v="48"/>
            <ac:spMkLst>
              <pc:docMk/>
              <pc:sldMasterMk cId="695942665" sldId="2147483648"/>
              <pc:sldLayoutMk cId="3411224934" sldId="2147483650"/>
              <ac:spMk id="121" creationId="{28854987-9AF3-8C5C-3E33-1FA03FB3D0A3}"/>
            </ac:spMkLst>
          </pc:spChg>
          <pc:spChg chg="add del mod">
            <ac:chgData name="Franziska Händschel" userId="e2149472-3187-4d00-b16a-a19eff6fc04a" providerId="ADAL" clId="{428D0565-8B46-4D66-8CF8-524A570FC609}" dt="2023-09-06T07:45:00.584" v="51"/>
            <ac:spMkLst>
              <pc:docMk/>
              <pc:sldMasterMk cId="695942665" sldId="2147483648"/>
              <pc:sldLayoutMk cId="3411224934" sldId="2147483650"/>
              <ac:spMk id="122" creationId="{693AEDD5-F930-6628-C85C-C4D6EE01868C}"/>
            </ac:spMkLst>
          </pc:spChg>
          <pc:spChg chg="add del mod">
            <ac:chgData name="Franziska Händschel" userId="e2149472-3187-4d00-b16a-a19eff6fc04a" providerId="ADAL" clId="{428D0565-8B46-4D66-8CF8-524A570FC609}" dt="2023-09-06T07:45:00.584" v="51"/>
            <ac:spMkLst>
              <pc:docMk/>
              <pc:sldMasterMk cId="695942665" sldId="2147483648"/>
              <pc:sldLayoutMk cId="3411224934" sldId="2147483650"/>
              <ac:spMk id="123" creationId="{98456012-3A0E-5295-A95D-88DE9E2D9917}"/>
            </ac:spMkLst>
          </pc:spChg>
          <pc:spChg chg="add del mod">
            <ac:chgData name="Franziska Händschel" userId="e2149472-3187-4d00-b16a-a19eff6fc04a" providerId="ADAL" clId="{428D0565-8B46-4D66-8CF8-524A570FC609}" dt="2023-09-06T07:45:00.584" v="51"/>
            <ac:spMkLst>
              <pc:docMk/>
              <pc:sldMasterMk cId="695942665" sldId="2147483648"/>
              <pc:sldLayoutMk cId="3411224934" sldId="2147483650"/>
              <ac:spMk id="124" creationId="{7A7BF2F3-6C89-4413-DF17-734821E02A99}"/>
            </ac:spMkLst>
          </pc:spChg>
          <pc:spChg chg="add del mod">
            <ac:chgData name="Franziska Händschel" userId="e2149472-3187-4d00-b16a-a19eff6fc04a" providerId="ADAL" clId="{428D0565-8B46-4D66-8CF8-524A570FC609}" dt="2023-09-06T07:45:00.584" v="51"/>
            <ac:spMkLst>
              <pc:docMk/>
              <pc:sldMasterMk cId="695942665" sldId="2147483648"/>
              <pc:sldLayoutMk cId="3411224934" sldId="2147483650"/>
              <ac:spMk id="125" creationId="{42EB8928-F0E1-5259-4A19-79ACAC0D105E}"/>
            </ac:spMkLst>
          </pc:spChg>
          <pc:spChg chg="add del mod">
            <ac:chgData name="Franziska Händschel" userId="e2149472-3187-4d00-b16a-a19eff6fc04a" providerId="ADAL" clId="{428D0565-8B46-4D66-8CF8-524A570FC609}" dt="2023-09-06T07:48:08.950" v="79"/>
            <ac:spMkLst>
              <pc:docMk/>
              <pc:sldMasterMk cId="695942665" sldId="2147483648"/>
              <pc:sldLayoutMk cId="3411224934" sldId="2147483650"/>
              <ac:spMk id="126" creationId="{A5B16013-A462-0909-A81E-3058EDD6EDFF}"/>
            </ac:spMkLst>
          </pc:spChg>
          <pc:spChg chg="add del mod">
            <ac:chgData name="Franziska Händschel" userId="e2149472-3187-4d00-b16a-a19eff6fc04a" providerId="ADAL" clId="{428D0565-8B46-4D66-8CF8-524A570FC609}" dt="2023-09-06T07:48:08.950" v="79"/>
            <ac:spMkLst>
              <pc:docMk/>
              <pc:sldMasterMk cId="695942665" sldId="2147483648"/>
              <pc:sldLayoutMk cId="3411224934" sldId="2147483650"/>
              <ac:spMk id="127" creationId="{C6856847-1612-118A-5A6F-69E617CB1672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31" creationId="{506D9ED6-4F62-8FC9-740E-80B76F0A3D12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32" creationId="{D3AEDBE1-C312-BE32-310F-6DC3BFA97A2B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34" creationId="{5AAAC36E-2404-3319-B834-4B6A759ED0F9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35" creationId="{6B19E2D6-1951-D3B0-4FA4-56EB7E320E3C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36" creationId="{6DE0B8EF-FD0E-DDF7-E7AD-BECBAF21307B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37" creationId="{9488F057-04FA-4B11-BE33-679B15616538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38" creationId="{5D916EC5-5F1A-C567-2E73-EE2DB89BF795}"/>
            </ac:spMkLst>
          </pc:spChg>
          <pc:spChg chg="add del mod">
            <ac:chgData name="Franziska Händschel" userId="e2149472-3187-4d00-b16a-a19eff6fc04a" providerId="ADAL" clId="{428D0565-8B46-4D66-8CF8-524A570FC609}" dt="2023-09-06T07:48:08.950" v="79"/>
            <ac:spMkLst>
              <pc:docMk/>
              <pc:sldMasterMk cId="695942665" sldId="2147483648"/>
              <pc:sldLayoutMk cId="3411224934" sldId="2147483650"/>
              <ac:spMk id="139" creationId="{C154A400-34DD-4299-0E58-1F0BF5511CCC}"/>
            </ac:spMkLst>
          </pc:spChg>
          <pc:spChg chg="add del mod">
            <ac:chgData name="Franziska Händschel" userId="e2149472-3187-4d00-b16a-a19eff6fc04a" providerId="ADAL" clId="{428D0565-8B46-4D66-8CF8-524A570FC609}" dt="2023-09-06T07:48:08.950" v="79"/>
            <ac:spMkLst>
              <pc:docMk/>
              <pc:sldMasterMk cId="695942665" sldId="2147483648"/>
              <pc:sldLayoutMk cId="3411224934" sldId="2147483650"/>
              <ac:spMk id="140" creationId="{00B1E1D6-BF9A-9EBF-ADE8-3532AA51A124}"/>
            </ac:spMkLst>
          </pc:spChg>
          <pc:spChg chg="add del mod">
            <ac:chgData name="Franziska Händschel" userId="e2149472-3187-4d00-b16a-a19eff6fc04a" providerId="ADAL" clId="{428D0565-8B46-4D66-8CF8-524A570FC609}" dt="2023-09-06T07:48:08.950" v="79"/>
            <ac:spMkLst>
              <pc:docMk/>
              <pc:sldMasterMk cId="695942665" sldId="2147483648"/>
              <pc:sldLayoutMk cId="3411224934" sldId="2147483650"/>
              <ac:spMk id="142" creationId="{E5DA3DD7-80DA-1802-A01D-DE1760A2CB53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45" creationId="{5276BA4C-8FB7-77B8-B7DC-866C59D643F1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46" creationId="{701DD9F0-5E29-A504-619E-32AEE5C2D1FD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47" creationId="{84EFF488-0D87-CFBD-E7A6-4E0E3EB0A7E1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48" creationId="{D6AFF533-8877-BA15-E84E-00E7DE382BAF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49" creationId="{194CE589-7F52-5420-651A-E1161CD13071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52" creationId="{4413163C-6B35-9CF7-0E21-A74281B4DE5C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53" creationId="{9831C97B-4BB4-DF26-B8BB-49F23BE1BAD1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54" creationId="{9F78E923-3EFB-E655-25A0-CA6A29B59822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55" creationId="{031B5A3C-22EF-6693-1B3E-7E758C531969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56" creationId="{B621E740-E480-4E9D-4F78-4DE44005D483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57" creationId="{3F441FB9-50C5-5F14-2C5B-659E40EC91CE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58" creationId="{5612BC51-8BAC-F046-4F26-D10210ECA2FD}"/>
            </ac:spMkLst>
          </pc:spChg>
          <pc:spChg chg="add del mod">
            <ac:chgData name="Franziska Händschel" userId="e2149472-3187-4d00-b16a-a19eff6fc04a" providerId="ADAL" clId="{428D0565-8B46-4D66-8CF8-524A570FC609}" dt="2023-09-06T07:48:08.950" v="79"/>
            <ac:spMkLst>
              <pc:docMk/>
              <pc:sldMasterMk cId="695942665" sldId="2147483648"/>
              <pc:sldLayoutMk cId="3411224934" sldId="2147483650"/>
              <ac:spMk id="159" creationId="{05517FAF-7AAC-55C2-D2DB-52B36E6B6235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62" creationId="{C50A9D5B-57C4-6A30-E20B-24F1D81B050D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63" creationId="{B7627EE7-A26A-3B63-BE3D-647045830F02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64" creationId="{F315BDFD-3ED7-8ADD-5B74-980DF08487E6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65" creationId="{EE3FC6A6-E0CC-7A4A-1C6A-D48A52F39A31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66" creationId="{481B2EA2-8BFF-21DB-A484-4453EB7CFA8E}"/>
            </ac:spMkLst>
          </pc:spChg>
          <pc:spChg chg="add del mod">
            <ac:chgData name="Franziska Händschel" userId="e2149472-3187-4d00-b16a-a19eff6fc04a" providerId="ADAL" clId="{428D0565-8B46-4D66-8CF8-524A570FC609}" dt="2023-09-06T07:48:08.950" v="79"/>
            <ac:spMkLst>
              <pc:docMk/>
              <pc:sldMasterMk cId="695942665" sldId="2147483648"/>
              <pc:sldLayoutMk cId="3411224934" sldId="2147483650"/>
              <ac:spMk id="167" creationId="{5A2B0A5F-B510-02E2-2D06-D3480E76B5D3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69" creationId="{D0F7FC75-2F47-1669-3278-72DC6C9F901A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70" creationId="{1A4AB2F5-7A33-6A11-6302-A954FD63D92D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71" creationId="{2D883024-2AFE-6900-1BBC-27BA32AF61DC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72" creationId="{7B16C493-3101-2778-FEBE-257F643665BE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73" creationId="{6AB500EF-FEF4-D719-F7CF-811908FA99E0}"/>
            </ac:spMkLst>
          </pc:spChg>
          <pc:spChg chg="mod">
            <ac:chgData name="Franziska Händschel" userId="e2149472-3187-4d00-b16a-a19eff6fc04a" providerId="ADAL" clId="{428D0565-8B46-4D66-8CF8-524A570FC609}" dt="2023-09-06T07:47:29.676" v="72"/>
            <ac:spMkLst>
              <pc:docMk/>
              <pc:sldMasterMk cId="695942665" sldId="2147483648"/>
              <pc:sldLayoutMk cId="3411224934" sldId="2147483650"/>
              <ac:spMk id="174" creationId="{F2963B22-83C8-9940-1174-B6850E0A1130}"/>
            </ac:spMkLst>
          </pc:spChg>
          <pc:spChg chg="add del mod">
            <ac:chgData name="Franziska Händschel" userId="e2149472-3187-4d00-b16a-a19eff6fc04a" providerId="ADAL" clId="{428D0565-8B46-4D66-8CF8-524A570FC609}" dt="2023-09-06T07:48:08.950" v="79"/>
            <ac:spMkLst>
              <pc:docMk/>
              <pc:sldMasterMk cId="695942665" sldId="2147483648"/>
              <pc:sldLayoutMk cId="3411224934" sldId="2147483650"/>
              <ac:spMk id="175" creationId="{6BA1CF16-371B-05CD-DF39-00C9C3EF1492}"/>
            </ac:spMkLst>
          </pc:spChg>
          <pc:spChg chg="add del mod">
            <ac:chgData name="Franziska Händschel" userId="e2149472-3187-4d00-b16a-a19eff6fc04a" providerId="ADAL" clId="{428D0565-8B46-4D66-8CF8-524A570FC609}" dt="2023-09-06T07:48:08.950" v="79"/>
            <ac:spMkLst>
              <pc:docMk/>
              <pc:sldMasterMk cId="695942665" sldId="2147483648"/>
              <pc:sldLayoutMk cId="3411224934" sldId="2147483650"/>
              <ac:spMk id="176" creationId="{6E479D3B-C1D0-11EF-4B38-E7F590802B5F}"/>
            </ac:spMkLst>
          </pc:spChg>
          <pc:spChg chg="add del mod">
            <ac:chgData name="Franziska Händschel" userId="e2149472-3187-4d00-b16a-a19eff6fc04a" providerId="ADAL" clId="{428D0565-8B46-4D66-8CF8-524A570FC609}" dt="2023-09-06T07:48:08.950" v="79"/>
            <ac:spMkLst>
              <pc:docMk/>
              <pc:sldMasterMk cId="695942665" sldId="2147483648"/>
              <pc:sldLayoutMk cId="3411224934" sldId="2147483650"/>
              <ac:spMk id="177" creationId="{9A91EC8C-427A-180E-D0D0-CD1236D72934}"/>
            </ac:spMkLst>
          </pc:spChg>
          <pc:grpChg chg="add del mod">
            <ac:chgData name="Franziska Händschel" userId="e2149472-3187-4d00-b16a-a19eff6fc04a" providerId="ADAL" clId="{428D0565-8B46-4D66-8CF8-524A570FC609}" dt="2023-09-06T07:43:26.029" v="44"/>
            <ac:grpSpMkLst>
              <pc:docMk/>
              <pc:sldMasterMk cId="695942665" sldId="2147483648"/>
              <pc:sldLayoutMk cId="3411224934" sldId="2147483650"/>
              <ac:grpSpMk id="11" creationId="{13FBD700-ADC4-6FBE-48DA-F0C445E96A4C}"/>
            </ac:grpSpMkLst>
          </pc:grpChg>
          <pc:grpChg chg="mod">
            <ac:chgData name="Franziska Händschel" userId="e2149472-3187-4d00-b16a-a19eff6fc04a" providerId="ADAL" clId="{428D0565-8B46-4D66-8CF8-524A570FC609}" dt="2023-09-06T07:43:09.360" v="43"/>
            <ac:grpSpMkLst>
              <pc:docMk/>
              <pc:sldMasterMk cId="695942665" sldId="2147483648"/>
              <pc:sldLayoutMk cId="3411224934" sldId="2147483650"/>
              <ac:grpSpMk id="12" creationId="{969E798D-B87D-BD91-A1B0-1837FADFFD8D}"/>
            </ac:grpSpMkLst>
          </pc:grpChg>
          <pc:grpChg chg="add del mod">
            <ac:chgData name="Franziska Händschel" userId="e2149472-3187-4d00-b16a-a19eff6fc04a" providerId="ADAL" clId="{428D0565-8B46-4D66-8CF8-524A570FC609}" dt="2023-09-06T07:43:26.029" v="44"/>
            <ac:grpSpMkLst>
              <pc:docMk/>
              <pc:sldMasterMk cId="695942665" sldId="2147483648"/>
              <pc:sldLayoutMk cId="3411224934" sldId="2147483650"/>
              <ac:grpSpMk id="16" creationId="{8E489431-6F25-BB1E-D313-7B608C6FCC50}"/>
            </ac:grpSpMkLst>
          </pc:grpChg>
          <pc:grpChg chg="mod">
            <ac:chgData name="Franziska Händschel" userId="e2149472-3187-4d00-b16a-a19eff6fc04a" providerId="ADAL" clId="{428D0565-8B46-4D66-8CF8-524A570FC609}" dt="2023-09-06T07:43:09.360" v="43"/>
            <ac:grpSpMkLst>
              <pc:docMk/>
              <pc:sldMasterMk cId="695942665" sldId="2147483648"/>
              <pc:sldLayoutMk cId="3411224934" sldId="2147483650"/>
              <ac:grpSpMk id="19" creationId="{755894B8-0CB0-ABE2-A4C3-B79271F3781E}"/>
            </ac:grpSpMkLst>
          </pc:grpChg>
          <pc:grpChg chg="add del mod">
            <ac:chgData name="Franziska Händschel" userId="e2149472-3187-4d00-b16a-a19eff6fc04a" providerId="ADAL" clId="{428D0565-8B46-4D66-8CF8-524A570FC609}" dt="2023-09-06T07:43:26.029" v="44"/>
            <ac:grpSpMkLst>
              <pc:docMk/>
              <pc:sldMasterMk cId="695942665" sldId="2147483648"/>
              <pc:sldLayoutMk cId="3411224934" sldId="2147483650"/>
              <ac:grpSpMk id="27" creationId="{023DB727-515E-BA9D-7146-718881973364}"/>
            </ac:grpSpMkLst>
          </pc:grpChg>
          <pc:grpChg chg="add del mod">
            <ac:chgData name="Franziska Händschel" userId="e2149472-3187-4d00-b16a-a19eff6fc04a" providerId="ADAL" clId="{428D0565-8B46-4D66-8CF8-524A570FC609}" dt="2023-09-06T07:43:26.029" v="44"/>
            <ac:grpSpMkLst>
              <pc:docMk/>
              <pc:sldMasterMk cId="695942665" sldId="2147483648"/>
              <pc:sldLayoutMk cId="3411224934" sldId="2147483650"/>
              <ac:grpSpMk id="38" creationId="{EB301B49-CE68-9536-F335-861B6B57E245}"/>
            </ac:grpSpMkLst>
          </pc:grpChg>
          <pc:grpChg chg="mod">
            <ac:chgData name="Franziska Händschel" userId="e2149472-3187-4d00-b16a-a19eff6fc04a" providerId="ADAL" clId="{428D0565-8B46-4D66-8CF8-524A570FC609}" dt="2023-09-06T07:43:09.360" v="43"/>
            <ac:grpSpMkLst>
              <pc:docMk/>
              <pc:sldMasterMk cId="695942665" sldId="2147483648"/>
              <pc:sldLayoutMk cId="3411224934" sldId="2147483650"/>
              <ac:grpSpMk id="39" creationId="{935DE1FF-FAAB-405B-3D34-B1BB06C51E37}"/>
            </ac:grpSpMkLst>
          </pc:grpChg>
          <pc:grpChg chg="add del mod">
            <ac:chgData name="Franziska Händschel" userId="e2149472-3187-4d00-b16a-a19eff6fc04a" providerId="ADAL" clId="{428D0565-8B46-4D66-8CF8-524A570FC609}" dt="2023-09-06T07:43:26.029" v="44"/>
            <ac:grpSpMkLst>
              <pc:docMk/>
              <pc:sldMasterMk cId="695942665" sldId="2147483648"/>
              <pc:sldLayoutMk cId="3411224934" sldId="2147483650"/>
              <ac:grpSpMk id="46" creationId="{DA19AD24-7E49-C835-477C-7A0481FE2A08}"/>
            </ac:grpSpMkLst>
          </pc:grpChg>
          <pc:grpChg chg="add del mod">
            <ac:chgData name="Franziska Händschel" userId="e2149472-3187-4d00-b16a-a19eff6fc04a" providerId="ADAL" clId="{428D0565-8B46-4D66-8CF8-524A570FC609}" dt="2023-09-06T07:43:26.029" v="44"/>
            <ac:grpSpMkLst>
              <pc:docMk/>
              <pc:sldMasterMk cId="695942665" sldId="2147483648"/>
              <pc:sldLayoutMk cId="3411224934" sldId="2147483650"/>
              <ac:grpSpMk id="55" creationId="{F6FC7613-8CEF-7DA3-0642-0A07B043B2E9}"/>
            </ac:grpSpMkLst>
          </pc:grpChg>
          <pc:grpChg chg="mod">
            <ac:chgData name="Franziska Händschel" userId="e2149472-3187-4d00-b16a-a19eff6fc04a" providerId="ADAL" clId="{428D0565-8B46-4D66-8CF8-524A570FC609}" dt="2023-09-06T07:43:09.360" v="43"/>
            <ac:grpSpMkLst>
              <pc:docMk/>
              <pc:sldMasterMk cId="695942665" sldId="2147483648"/>
              <pc:sldLayoutMk cId="3411224934" sldId="2147483650"/>
              <ac:grpSpMk id="56" creationId="{7EA9CB98-1928-6F71-E1EA-8E727993F3B8}"/>
            </ac:grpSpMkLst>
          </pc:grpChg>
          <pc:grpChg chg="add del mod">
            <ac:chgData name="Franziska Händschel" userId="e2149472-3187-4d00-b16a-a19eff6fc04a" providerId="ADAL" clId="{428D0565-8B46-4D66-8CF8-524A570FC609}" dt="2023-09-06T07:43:26.029" v="44"/>
            <ac:grpSpMkLst>
              <pc:docMk/>
              <pc:sldMasterMk cId="695942665" sldId="2147483648"/>
              <pc:sldLayoutMk cId="3411224934" sldId="2147483650"/>
              <ac:grpSpMk id="63" creationId="{89E6783F-4B9C-804E-4DB8-2FF2061BC3C3}"/>
            </ac:grpSpMkLst>
          </pc:grpChg>
          <pc:grpChg chg="add del mod">
            <ac:chgData name="Franziska Händschel" userId="e2149472-3187-4d00-b16a-a19eff6fc04a" providerId="ADAL" clId="{428D0565-8B46-4D66-8CF8-524A570FC609}" dt="2023-09-06T07:45:00.584" v="51"/>
            <ac:grpSpMkLst>
              <pc:docMk/>
              <pc:sldMasterMk cId="695942665" sldId="2147483648"/>
              <pc:sldLayoutMk cId="3411224934" sldId="2147483650"/>
              <ac:grpSpMk id="79" creationId="{6DF2D059-E3D2-E759-81EF-6E2B05C98E18}"/>
            </ac:grpSpMkLst>
          </pc:grpChg>
          <pc:grpChg chg="add del mod">
            <ac:chgData name="Franziska Händschel" userId="e2149472-3187-4d00-b16a-a19eff6fc04a" providerId="ADAL" clId="{428D0565-8B46-4D66-8CF8-524A570FC609}" dt="2023-09-06T07:45:00.584" v="51"/>
            <ac:grpSpMkLst>
              <pc:docMk/>
              <pc:sldMasterMk cId="695942665" sldId="2147483648"/>
              <pc:sldLayoutMk cId="3411224934" sldId="2147483650"/>
              <ac:grpSpMk id="90" creationId="{205657C1-8D73-DBD0-5581-4B4044D071E2}"/>
            </ac:grpSpMkLst>
          </pc:grpChg>
          <pc:grpChg chg="mod">
            <ac:chgData name="Franziska Händschel" userId="e2149472-3187-4d00-b16a-a19eff6fc04a" providerId="ADAL" clId="{428D0565-8B46-4D66-8CF8-524A570FC609}" dt="2023-09-06T07:44:47.296" v="48"/>
            <ac:grpSpMkLst>
              <pc:docMk/>
              <pc:sldMasterMk cId="695942665" sldId="2147483648"/>
              <pc:sldLayoutMk cId="3411224934" sldId="2147483650"/>
              <ac:grpSpMk id="91" creationId="{F4978F11-E28B-2B4D-4960-C5F913CA51A7}"/>
            </ac:grpSpMkLst>
          </pc:grpChg>
          <pc:grpChg chg="add del mod">
            <ac:chgData name="Franziska Händschel" userId="e2149472-3187-4d00-b16a-a19eff6fc04a" providerId="ADAL" clId="{428D0565-8B46-4D66-8CF8-524A570FC609}" dt="2023-09-06T07:45:00.584" v="51"/>
            <ac:grpSpMkLst>
              <pc:docMk/>
              <pc:sldMasterMk cId="695942665" sldId="2147483648"/>
              <pc:sldLayoutMk cId="3411224934" sldId="2147483650"/>
              <ac:grpSpMk id="98" creationId="{834E6DE4-CEC4-6EB9-2050-B9BAE2C1E924}"/>
            </ac:grpSpMkLst>
          </pc:grpChg>
          <pc:grpChg chg="add del mod">
            <ac:chgData name="Franziska Händschel" userId="e2149472-3187-4d00-b16a-a19eff6fc04a" providerId="ADAL" clId="{428D0565-8B46-4D66-8CF8-524A570FC609}" dt="2023-09-06T07:45:00.584" v="51"/>
            <ac:grpSpMkLst>
              <pc:docMk/>
              <pc:sldMasterMk cId="695942665" sldId="2147483648"/>
              <pc:sldLayoutMk cId="3411224934" sldId="2147483650"/>
              <ac:grpSpMk id="107" creationId="{F11B78DF-4122-A4B7-2B37-B49205276A3E}"/>
            </ac:grpSpMkLst>
          </pc:grpChg>
          <pc:grpChg chg="mod">
            <ac:chgData name="Franziska Händschel" userId="e2149472-3187-4d00-b16a-a19eff6fc04a" providerId="ADAL" clId="{428D0565-8B46-4D66-8CF8-524A570FC609}" dt="2023-09-06T07:44:47.296" v="48"/>
            <ac:grpSpMkLst>
              <pc:docMk/>
              <pc:sldMasterMk cId="695942665" sldId="2147483648"/>
              <pc:sldLayoutMk cId="3411224934" sldId="2147483650"/>
              <ac:grpSpMk id="108" creationId="{1828E303-FFE9-4650-84A6-868A4A7D7905}"/>
            </ac:grpSpMkLst>
          </pc:grpChg>
          <pc:grpChg chg="add del mod">
            <ac:chgData name="Franziska Händschel" userId="e2149472-3187-4d00-b16a-a19eff6fc04a" providerId="ADAL" clId="{428D0565-8B46-4D66-8CF8-524A570FC609}" dt="2023-09-06T07:45:00.584" v="51"/>
            <ac:grpSpMkLst>
              <pc:docMk/>
              <pc:sldMasterMk cId="695942665" sldId="2147483648"/>
              <pc:sldLayoutMk cId="3411224934" sldId="2147483650"/>
              <ac:grpSpMk id="115" creationId="{8F85BEF7-152C-C2A9-A6AD-57FF6B28E3D5}"/>
            </ac:grpSpMkLst>
          </pc:grpChg>
          <pc:grpChg chg="add del mod">
            <ac:chgData name="Franziska Händschel" userId="e2149472-3187-4d00-b16a-a19eff6fc04a" providerId="ADAL" clId="{428D0565-8B46-4D66-8CF8-524A570FC609}" dt="2023-09-06T07:48:08.950" v="79"/>
            <ac:grpSpMkLst>
              <pc:docMk/>
              <pc:sldMasterMk cId="695942665" sldId="2147483648"/>
              <pc:sldLayoutMk cId="3411224934" sldId="2147483650"/>
              <ac:grpSpMk id="130" creationId="{3D15E916-D17A-47C8-3B8F-C5482B06B9D2}"/>
            </ac:grpSpMkLst>
          </pc:grpChg>
          <pc:grpChg chg="mod">
            <ac:chgData name="Franziska Händschel" userId="e2149472-3187-4d00-b16a-a19eff6fc04a" providerId="ADAL" clId="{428D0565-8B46-4D66-8CF8-524A570FC609}" dt="2023-09-06T07:47:29.676" v="72"/>
            <ac:grpSpMkLst>
              <pc:docMk/>
              <pc:sldMasterMk cId="695942665" sldId="2147483648"/>
              <pc:sldLayoutMk cId="3411224934" sldId="2147483650"/>
              <ac:grpSpMk id="133" creationId="{A346D9AD-427F-2140-C128-F2378B9FDB31}"/>
            </ac:grpSpMkLst>
          </pc:grpChg>
          <pc:grpChg chg="add del mod">
            <ac:chgData name="Franziska Händschel" userId="e2149472-3187-4d00-b16a-a19eff6fc04a" providerId="ADAL" clId="{428D0565-8B46-4D66-8CF8-524A570FC609}" dt="2023-09-06T07:48:08.950" v="79"/>
            <ac:grpSpMkLst>
              <pc:docMk/>
              <pc:sldMasterMk cId="695942665" sldId="2147483648"/>
              <pc:sldLayoutMk cId="3411224934" sldId="2147483650"/>
              <ac:grpSpMk id="143" creationId="{1282ADEB-44D9-CB93-0ED7-124C2B8D1685}"/>
            </ac:grpSpMkLst>
          </pc:grpChg>
          <pc:grpChg chg="mod">
            <ac:chgData name="Franziska Händschel" userId="e2149472-3187-4d00-b16a-a19eff6fc04a" providerId="ADAL" clId="{428D0565-8B46-4D66-8CF8-524A570FC609}" dt="2023-09-06T07:47:29.676" v="72"/>
            <ac:grpSpMkLst>
              <pc:docMk/>
              <pc:sldMasterMk cId="695942665" sldId="2147483648"/>
              <pc:sldLayoutMk cId="3411224934" sldId="2147483650"/>
              <ac:grpSpMk id="144" creationId="{F8BD1245-CBAF-3CDF-C5DC-A1638D116073}"/>
            </ac:grpSpMkLst>
          </pc:grpChg>
          <pc:grpChg chg="add del mod">
            <ac:chgData name="Franziska Händschel" userId="e2149472-3187-4d00-b16a-a19eff6fc04a" providerId="ADAL" clId="{428D0565-8B46-4D66-8CF8-524A570FC609}" dt="2023-09-06T07:48:08.950" v="79"/>
            <ac:grpSpMkLst>
              <pc:docMk/>
              <pc:sldMasterMk cId="695942665" sldId="2147483648"/>
              <pc:sldLayoutMk cId="3411224934" sldId="2147483650"/>
              <ac:grpSpMk id="151" creationId="{993D34B5-ED80-EA1B-83C7-A5BB06126D05}"/>
            </ac:grpSpMkLst>
          </pc:grpChg>
          <pc:grpChg chg="add del mod">
            <ac:chgData name="Franziska Händschel" userId="e2149472-3187-4d00-b16a-a19eff6fc04a" providerId="ADAL" clId="{428D0565-8B46-4D66-8CF8-524A570FC609}" dt="2023-09-06T07:48:08.950" v="79"/>
            <ac:grpSpMkLst>
              <pc:docMk/>
              <pc:sldMasterMk cId="695942665" sldId="2147483648"/>
              <pc:sldLayoutMk cId="3411224934" sldId="2147483650"/>
              <ac:grpSpMk id="160" creationId="{0CF4F8C8-DE5F-79FD-F68B-03085B7501A0}"/>
            </ac:grpSpMkLst>
          </pc:grpChg>
          <pc:grpChg chg="mod">
            <ac:chgData name="Franziska Händschel" userId="e2149472-3187-4d00-b16a-a19eff6fc04a" providerId="ADAL" clId="{428D0565-8B46-4D66-8CF8-524A570FC609}" dt="2023-09-06T07:47:29.676" v="72"/>
            <ac:grpSpMkLst>
              <pc:docMk/>
              <pc:sldMasterMk cId="695942665" sldId="2147483648"/>
              <pc:sldLayoutMk cId="3411224934" sldId="2147483650"/>
              <ac:grpSpMk id="161" creationId="{BD780A95-9828-2848-14D1-FFDEA225BFAE}"/>
            </ac:grpSpMkLst>
          </pc:grpChg>
          <pc:grpChg chg="add del mod">
            <ac:chgData name="Franziska Händschel" userId="e2149472-3187-4d00-b16a-a19eff6fc04a" providerId="ADAL" clId="{428D0565-8B46-4D66-8CF8-524A570FC609}" dt="2023-09-06T07:48:08.950" v="79"/>
            <ac:grpSpMkLst>
              <pc:docMk/>
              <pc:sldMasterMk cId="695942665" sldId="2147483648"/>
              <pc:sldLayoutMk cId="3411224934" sldId="2147483650"/>
              <ac:grpSpMk id="168" creationId="{F2E5F769-4EF5-E560-ACB0-1AC49285CCB1}"/>
            </ac:grpSpMkLst>
          </pc:grpChg>
          <pc:picChg chg="add del mod">
            <ac:chgData name="Franziska Händschel" userId="e2149472-3187-4d00-b16a-a19eff6fc04a" providerId="ADAL" clId="{428D0565-8B46-4D66-8CF8-524A570FC609}" dt="2023-09-06T07:43:26.029" v="44"/>
            <ac:picMkLst>
              <pc:docMk/>
              <pc:sldMasterMk cId="695942665" sldId="2147483648"/>
              <pc:sldLayoutMk cId="3411224934" sldId="2147483650"/>
              <ac:picMk id="9" creationId="{84614AFB-776E-7338-C515-13CD404F1AC3}"/>
            </ac:picMkLst>
          </pc:picChg>
          <pc:picChg chg="add del mod">
            <ac:chgData name="Franziska Händschel" userId="e2149472-3187-4d00-b16a-a19eff6fc04a" providerId="ADAL" clId="{428D0565-8B46-4D66-8CF8-524A570FC609}" dt="2023-09-06T07:43:26.029" v="44"/>
            <ac:picMkLst>
              <pc:docMk/>
              <pc:sldMasterMk cId="695942665" sldId="2147483648"/>
              <pc:sldLayoutMk cId="3411224934" sldId="2147483650"/>
              <ac:picMk id="10" creationId="{C974D905-37C3-7270-44D7-17D89C6113A8}"/>
            </ac:picMkLst>
          </pc:picChg>
          <pc:picChg chg="add del mod">
            <ac:chgData name="Franziska Händschel" userId="e2149472-3187-4d00-b16a-a19eff6fc04a" providerId="ADAL" clId="{428D0565-8B46-4D66-8CF8-524A570FC609}" dt="2023-09-06T07:43:26.029" v="44"/>
            <ac:picMkLst>
              <pc:docMk/>
              <pc:sldMasterMk cId="695942665" sldId="2147483648"/>
              <pc:sldLayoutMk cId="3411224934" sldId="2147483650"/>
              <ac:picMk id="36" creationId="{4D19A678-C913-A9F3-46F3-DA026483426A}"/>
            </ac:picMkLst>
          </pc:picChg>
          <pc:picChg chg="add del mod">
            <ac:chgData name="Franziska Händschel" userId="e2149472-3187-4d00-b16a-a19eff6fc04a" providerId="ADAL" clId="{428D0565-8B46-4D66-8CF8-524A570FC609}" dt="2023-09-06T07:43:26.029" v="44"/>
            <ac:picMkLst>
              <pc:docMk/>
              <pc:sldMasterMk cId="695942665" sldId="2147483648"/>
              <pc:sldLayoutMk cId="3411224934" sldId="2147483650"/>
              <ac:picMk id="45" creationId="{392F3F90-9A6B-175F-B6F6-B0B24A788B05}"/>
            </ac:picMkLst>
          </pc:picChg>
          <pc:picChg chg="add del mod">
            <ac:chgData name="Franziska Händschel" userId="e2149472-3187-4d00-b16a-a19eff6fc04a" providerId="ADAL" clId="{428D0565-8B46-4D66-8CF8-524A570FC609}" dt="2023-09-06T07:45:00.584" v="51"/>
            <ac:picMkLst>
              <pc:docMk/>
              <pc:sldMasterMk cId="695942665" sldId="2147483648"/>
              <pc:sldLayoutMk cId="3411224934" sldId="2147483650"/>
              <ac:picMk id="75" creationId="{31E8CF8C-D328-A952-9501-6697E78A810F}"/>
            </ac:picMkLst>
          </pc:picChg>
          <pc:picChg chg="add del mod">
            <ac:chgData name="Franziska Händschel" userId="e2149472-3187-4d00-b16a-a19eff6fc04a" providerId="ADAL" clId="{428D0565-8B46-4D66-8CF8-524A570FC609}" dt="2023-09-06T07:45:00.584" v="51"/>
            <ac:picMkLst>
              <pc:docMk/>
              <pc:sldMasterMk cId="695942665" sldId="2147483648"/>
              <pc:sldLayoutMk cId="3411224934" sldId="2147483650"/>
              <ac:picMk id="76" creationId="{BD4F63D5-6CA3-7A3D-BAD6-2654EA87D04C}"/>
            </ac:picMkLst>
          </pc:picChg>
          <pc:picChg chg="add del mod">
            <ac:chgData name="Franziska Händschel" userId="e2149472-3187-4d00-b16a-a19eff6fc04a" providerId="ADAL" clId="{428D0565-8B46-4D66-8CF8-524A570FC609}" dt="2023-09-06T07:45:00.584" v="51"/>
            <ac:picMkLst>
              <pc:docMk/>
              <pc:sldMasterMk cId="695942665" sldId="2147483648"/>
              <pc:sldLayoutMk cId="3411224934" sldId="2147483650"/>
              <ac:picMk id="88" creationId="{B19CAF50-4D7A-0FD0-0BC8-0B78456E6403}"/>
            </ac:picMkLst>
          </pc:picChg>
          <pc:picChg chg="add del mod">
            <ac:chgData name="Franziska Händschel" userId="e2149472-3187-4d00-b16a-a19eff6fc04a" providerId="ADAL" clId="{428D0565-8B46-4D66-8CF8-524A570FC609}" dt="2023-09-06T07:45:00.584" v="51"/>
            <ac:picMkLst>
              <pc:docMk/>
              <pc:sldMasterMk cId="695942665" sldId="2147483648"/>
              <pc:sldLayoutMk cId="3411224934" sldId="2147483650"/>
              <ac:picMk id="97" creationId="{BA78DC6C-DDF4-0FD3-489A-D5EF49D38AA0}"/>
            </ac:picMkLst>
          </pc:picChg>
          <pc:picChg chg="add del mod">
            <ac:chgData name="Franziska Händschel" userId="e2149472-3187-4d00-b16a-a19eff6fc04a" providerId="ADAL" clId="{428D0565-8B46-4D66-8CF8-524A570FC609}" dt="2023-09-06T07:48:08.950" v="79"/>
            <ac:picMkLst>
              <pc:docMk/>
              <pc:sldMasterMk cId="695942665" sldId="2147483648"/>
              <pc:sldLayoutMk cId="3411224934" sldId="2147483650"/>
              <ac:picMk id="128" creationId="{494C494D-EBA9-9E62-E339-537BF9F3FC4B}"/>
            </ac:picMkLst>
          </pc:picChg>
          <pc:picChg chg="add del mod">
            <ac:chgData name="Franziska Händschel" userId="e2149472-3187-4d00-b16a-a19eff6fc04a" providerId="ADAL" clId="{428D0565-8B46-4D66-8CF8-524A570FC609}" dt="2023-09-06T07:48:08.950" v="79"/>
            <ac:picMkLst>
              <pc:docMk/>
              <pc:sldMasterMk cId="695942665" sldId="2147483648"/>
              <pc:sldLayoutMk cId="3411224934" sldId="2147483650"/>
              <ac:picMk id="129" creationId="{50607644-927B-8ACF-A7DC-43FC037EDE2B}"/>
            </ac:picMkLst>
          </pc:picChg>
          <pc:picChg chg="add del mod">
            <ac:chgData name="Franziska Händschel" userId="e2149472-3187-4d00-b16a-a19eff6fc04a" providerId="ADAL" clId="{428D0565-8B46-4D66-8CF8-524A570FC609}" dt="2023-09-06T07:48:08.950" v="79"/>
            <ac:picMkLst>
              <pc:docMk/>
              <pc:sldMasterMk cId="695942665" sldId="2147483648"/>
              <pc:sldLayoutMk cId="3411224934" sldId="2147483650"/>
              <ac:picMk id="141" creationId="{E2F36432-A8E8-AB72-FC5D-E10C8A643B44}"/>
            </ac:picMkLst>
          </pc:picChg>
          <pc:picChg chg="add del mod">
            <ac:chgData name="Franziska Händschel" userId="e2149472-3187-4d00-b16a-a19eff6fc04a" providerId="ADAL" clId="{428D0565-8B46-4D66-8CF8-524A570FC609}" dt="2023-09-06T07:48:08.950" v="79"/>
            <ac:picMkLst>
              <pc:docMk/>
              <pc:sldMasterMk cId="695942665" sldId="2147483648"/>
              <pc:sldLayoutMk cId="3411224934" sldId="2147483650"/>
              <ac:picMk id="150" creationId="{4B0FAFC9-7A60-8360-8873-1BDF3772B6A2}"/>
            </ac:picMkLst>
          </pc:picChg>
        </pc:sldLayoutChg>
        <pc:sldLayoutChg chg="addSp delSp modSp mod ord">
          <pc:chgData name="Franziska Händschel" userId="e2149472-3187-4d00-b16a-a19eff6fc04a" providerId="ADAL" clId="{428D0565-8B46-4D66-8CF8-524A570FC609}" dt="2023-09-06T07:49:05.158" v="92" actId="20578"/>
          <pc:sldLayoutMkLst>
            <pc:docMk/>
            <pc:sldMasterMk cId="695942665" sldId="2147483648"/>
            <pc:sldLayoutMk cId="760600734" sldId="2147483651"/>
          </pc:sldLayoutMkLst>
          <pc:spChg chg="del">
            <ac:chgData name="Franziska Händschel" userId="e2149472-3187-4d00-b16a-a19eff6fc04a" providerId="ADAL" clId="{428D0565-8B46-4D66-8CF8-524A570FC609}" dt="2023-09-06T07:40:58.944" v="28" actId="478"/>
            <ac:spMkLst>
              <pc:docMk/>
              <pc:sldMasterMk cId="695942665" sldId="2147483648"/>
              <pc:sldLayoutMk cId="760600734" sldId="2147483651"/>
              <ac:spMk id="2" creationId="{C3BFDEE2-C182-945E-38E0-DE0B5E2C8625}"/>
            </ac:spMkLst>
          </pc:spChg>
          <pc:spChg chg="del">
            <ac:chgData name="Franziska Händschel" userId="e2149472-3187-4d00-b16a-a19eff6fc04a" providerId="ADAL" clId="{428D0565-8B46-4D66-8CF8-524A570FC609}" dt="2023-09-06T07:40:58.944" v="28" actId="478"/>
            <ac:spMkLst>
              <pc:docMk/>
              <pc:sldMasterMk cId="695942665" sldId="2147483648"/>
              <pc:sldLayoutMk cId="760600734" sldId="2147483651"/>
              <ac:spMk id="3" creationId="{710AD482-171E-8B53-E288-03DB7ABF9710}"/>
            </ac:spMkLst>
          </pc:spChg>
          <pc:spChg chg="del">
            <ac:chgData name="Franziska Händschel" userId="e2149472-3187-4d00-b16a-a19eff6fc04a" providerId="ADAL" clId="{428D0565-8B46-4D66-8CF8-524A570FC609}" dt="2023-09-06T07:40:58.944" v="28" actId="478"/>
            <ac:spMkLst>
              <pc:docMk/>
              <pc:sldMasterMk cId="695942665" sldId="2147483648"/>
              <pc:sldLayoutMk cId="760600734" sldId="2147483651"/>
              <ac:spMk id="4" creationId="{F10433F5-40FD-DA3C-73F0-A272C975A094}"/>
            </ac:spMkLst>
          </pc:spChg>
          <pc:spChg chg="del">
            <ac:chgData name="Franziska Händschel" userId="e2149472-3187-4d00-b16a-a19eff6fc04a" providerId="ADAL" clId="{428D0565-8B46-4D66-8CF8-524A570FC609}" dt="2023-09-06T07:40:58.944" v="28" actId="478"/>
            <ac:spMkLst>
              <pc:docMk/>
              <pc:sldMasterMk cId="695942665" sldId="2147483648"/>
              <pc:sldLayoutMk cId="760600734" sldId="2147483651"/>
              <ac:spMk id="5" creationId="{C7A6CA62-BFA5-8FC8-C2E6-751196A7CD34}"/>
            </ac:spMkLst>
          </pc:spChg>
          <pc:spChg chg="del">
            <ac:chgData name="Franziska Händschel" userId="e2149472-3187-4d00-b16a-a19eff6fc04a" providerId="ADAL" clId="{428D0565-8B46-4D66-8CF8-524A570FC609}" dt="2023-09-06T07:40:58.944" v="28" actId="478"/>
            <ac:spMkLst>
              <pc:docMk/>
              <pc:sldMasterMk cId="695942665" sldId="2147483648"/>
              <pc:sldLayoutMk cId="760600734" sldId="2147483651"/>
              <ac:spMk id="6" creationId="{9F061381-729D-4E13-E92A-38F1E8A083AE}"/>
            </ac:spMkLst>
          </pc:spChg>
          <pc:spChg chg="add mod">
            <ac:chgData name="Franziska Händschel" userId="e2149472-3187-4d00-b16a-a19eff6fc04a" providerId="ADAL" clId="{428D0565-8B46-4D66-8CF8-524A570FC609}" dt="2023-09-06T07:42:01.511" v="41"/>
            <ac:spMkLst>
              <pc:docMk/>
              <pc:sldMasterMk cId="695942665" sldId="2147483648"/>
              <pc:sldLayoutMk cId="760600734" sldId="2147483651"/>
              <ac:spMk id="7" creationId="{EA99E5C9-3FAF-303E-4C7B-BFDA6726CCB4}"/>
            </ac:spMkLst>
          </pc:spChg>
          <pc:spChg chg="add mod">
            <ac:chgData name="Franziska Händschel" userId="e2149472-3187-4d00-b16a-a19eff6fc04a" providerId="ADAL" clId="{428D0565-8B46-4D66-8CF8-524A570FC609}" dt="2023-09-06T07:42:01.511" v="41"/>
            <ac:spMkLst>
              <pc:docMk/>
              <pc:sldMasterMk cId="695942665" sldId="2147483648"/>
              <pc:sldLayoutMk cId="760600734" sldId="2147483651"/>
              <ac:spMk id="8" creationId="{52D83938-BA18-C96A-1BFE-DA52A18A0DA3}"/>
            </ac:spMkLst>
          </pc:spChg>
        </pc:sldLayoutChg>
        <pc:sldLayoutChg chg="addSp delSp modSp mod">
          <pc:chgData name="Franziska Händschel" userId="e2149472-3187-4d00-b16a-a19eff6fc04a" providerId="ADAL" clId="{428D0565-8B46-4D66-8CF8-524A570FC609}" dt="2023-09-06T08:07:33.352" v="142" actId="207"/>
          <pc:sldLayoutMkLst>
            <pc:docMk/>
            <pc:sldMasterMk cId="695942665" sldId="2147483648"/>
            <pc:sldLayoutMk cId="4250214115" sldId="2147483652"/>
          </pc:sldLayoutMkLst>
          <pc:spChg chg="del">
            <ac:chgData name="Franziska Händschel" userId="e2149472-3187-4d00-b16a-a19eff6fc04a" providerId="ADAL" clId="{428D0565-8B46-4D66-8CF8-524A570FC609}" dt="2023-09-06T07:41:01.480" v="29" actId="478"/>
            <ac:spMkLst>
              <pc:docMk/>
              <pc:sldMasterMk cId="695942665" sldId="2147483648"/>
              <pc:sldLayoutMk cId="4250214115" sldId="2147483652"/>
              <ac:spMk id="2" creationId="{1CF21C84-7448-59FE-E0B4-91449A4A1763}"/>
            </ac:spMkLst>
          </pc:spChg>
          <pc:spChg chg="del">
            <ac:chgData name="Franziska Händschel" userId="e2149472-3187-4d00-b16a-a19eff6fc04a" providerId="ADAL" clId="{428D0565-8B46-4D66-8CF8-524A570FC609}" dt="2023-09-06T07:41:01.480" v="29" actId="478"/>
            <ac:spMkLst>
              <pc:docMk/>
              <pc:sldMasterMk cId="695942665" sldId="2147483648"/>
              <pc:sldLayoutMk cId="4250214115" sldId="2147483652"/>
              <ac:spMk id="3" creationId="{9EFFD58C-78D4-DD2D-5B19-6498E62AACD3}"/>
            </ac:spMkLst>
          </pc:spChg>
          <pc:spChg chg="del">
            <ac:chgData name="Franziska Händschel" userId="e2149472-3187-4d00-b16a-a19eff6fc04a" providerId="ADAL" clId="{428D0565-8B46-4D66-8CF8-524A570FC609}" dt="2023-09-06T07:41:01.480" v="29" actId="478"/>
            <ac:spMkLst>
              <pc:docMk/>
              <pc:sldMasterMk cId="695942665" sldId="2147483648"/>
              <pc:sldLayoutMk cId="4250214115" sldId="2147483652"/>
              <ac:spMk id="4" creationId="{B34EADB2-C10D-E498-6D2F-96FCA87E81FF}"/>
            </ac:spMkLst>
          </pc:spChg>
          <pc:spChg chg="del">
            <ac:chgData name="Franziska Händschel" userId="e2149472-3187-4d00-b16a-a19eff6fc04a" providerId="ADAL" clId="{428D0565-8B46-4D66-8CF8-524A570FC609}" dt="2023-09-06T07:41:01.480" v="29" actId="478"/>
            <ac:spMkLst>
              <pc:docMk/>
              <pc:sldMasterMk cId="695942665" sldId="2147483648"/>
              <pc:sldLayoutMk cId="4250214115" sldId="2147483652"/>
              <ac:spMk id="5" creationId="{92FD1541-F021-58BE-2030-09BFCB8862E6}"/>
            </ac:spMkLst>
          </pc:spChg>
          <pc:spChg chg="del">
            <ac:chgData name="Franziska Händschel" userId="e2149472-3187-4d00-b16a-a19eff6fc04a" providerId="ADAL" clId="{428D0565-8B46-4D66-8CF8-524A570FC609}" dt="2023-09-06T07:41:01.480" v="29" actId="478"/>
            <ac:spMkLst>
              <pc:docMk/>
              <pc:sldMasterMk cId="695942665" sldId="2147483648"/>
              <pc:sldLayoutMk cId="4250214115" sldId="2147483652"/>
              <ac:spMk id="6" creationId="{F01F1D6A-4A8A-3260-AA86-70199365170F}"/>
            </ac:spMkLst>
          </pc:spChg>
          <pc:spChg chg="del">
            <ac:chgData name="Franziska Händschel" userId="e2149472-3187-4d00-b16a-a19eff6fc04a" providerId="ADAL" clId="{428D0565-8B46-4D66-8CF8-524A570FC609}" dt="2023-09-06T07:41:01.480" v="29" actId="478"/>
            <ac:spMkLst>
              <pc:docMk/>
              <pc:sldMasterMk cId="695942665" sldId="2147483648"/>
              <pc:sldLayoutMk cId="4250214115" sldId="2147483652"/>
              <ac:spMk id="7" creationId="{BF88865F-3FD1-8521-1908-D22FBFB5E2DF}"/>
            </ac:spMkLst>
          </pc:spChg>
          <pc:spChg chg="add mod">
            <ac:chgData name="Franziska Händschel" userId="e2149472-3187-4d00-b16a-a19eff6fc04a" providerId="ADAL" clId="{428D0565-8B46-4D66-8CF8-524A570FC609}" dt="2023-09-06T08:04:04.688" v="130" actId="207"/>
            <ac:spMkLst>
              <pc:docMk/>
              <pc:sldMasterMk cId="695942665" sldId="2147483648"/>
              <pc:sldLayoutMk cId="4250214115" sldId="2147483652"/>
              <ac:spMk id="8" creationId="{10607704-BDF4-E4EA-A49A-B3E2233B09CE}"/>
            </ac:spMkLst>
          </pc:spChg>
          <pc:spChg chg="add mod">
            <ac:chgData name="Franziska Händschel" userId="e2149472-3187-4d00-b16a-a19eff6fc04a" providerId="ADAL" clId="{428D0565-8B46-4D66-8CF8-524A570FC609}" dt="2023-09-06T08:06:06.202" v="140" actId="207"/>
            <ac:spMkLst>
              <pc:docMk/>
              <pc:sldMasterMk cId="695942665" sldId="2147483648"/>
              <pc:sldLayoutMk cId="4250214115" sldId="2147483652"/>
              <ac:spMk id="9" creationId="{01A1036E-A327-CA9B-B572-6F504F03F0B1}"/>
            </ac:spMkLst>
          </pc:spChg>
          <pc:spChg chg="mod">
            <ac:chgData name="Franziska Händschel" userId="e2149472-3187-4d00-b16a-a19eff6fc04a" providerId="ADAL" clId="{428D0565-8B46-4D66-8CF8-524A570FC609}" dt="2023-09-06T08:07:29.037" v="141" actId="207"/>
            <ac:spMkLst>
              <pc:docMk/>
              <pc:sldMasterMk cId="695942665" sldId="2147483648"/>
              <pc:sldLayoutMk cId="4250214115" sldId="2147483652"/>
              <ac:spMk id="12" creationId="{314BA197-23C2-1DC4-435D-7DF5C0916269}"/>
            </ac:spMkLst>
          </pc:spChg>
          <pc:grpChg chg="add mod">
            <ac:chgData name="Franziska Händschel" userId="e2149472-3187-4d00-b16a-a19eff6fc04a" providerId="ADAL" clId="{428D0565-8B46-4D66-8CF8-524A570FC609}" dt="2023-09-06T07:49:23.397" v="97"/>
            <ac:grpSpMkLst>
              <pc:docMk/>
              <pc:sldMasterMk cId="695942665" sldId="2147483648"/>
              <pc:sldLayoutMk cId="4250214115" sldId="2147483652"/>
              <ac:grpSpMk id="10" creationId="{2B03F2DE-2CC4-3F6E-9BE8-E6091FC86321}"/>
            </ac:grpSpMkLst>
          </pc:grpChg>
          <pc:picChg chg="mod">
            <ac:chgData name="Franziska Händschel" userId="e2149472-3187-4d00-b16a-a19eff6fc04a" providerId="ADAL" clId="{428D0565-8B46-4D66-8CF8-524A570FC609}" dt="2023-09-06T08:07:33.352" v="142" actId="207"/>
            <ac:picMkLst>
              <pc:docMk/>
              <pc:sldMasterMk cId="695942665" sldId="2147483648"/>
              <pc:sldLayoutMk cId="4250214115" sldId="2147483652"/>
              <ac:picMk id="11" creationId="{550A3A64-28B4-6D6E-16FC-9BD3FE16F5EF}"/>
            </ac:picMkLst>
          </pc:picChg>
        </pc:sldLayoutChg>
        <pc:sldLayoutChg chg="addSp delSp modSp mod ord">
          <pc:chgData name="Franziska Händschel" userId="e2149472-3187-4d00-b16a-a19eff6fc04a" providerId="ADAL" clId="{428D0565-8B46-4D66-8CF8-524A570FC609}" dt="2023-09-06T07:49:06.566" v="93" actId="20578"/>
          <pc:sldLayoutMkLst>
            <pc:docMk/>
            <pc:sldMasterMk cId="695942665" sldId="2147483648"/>
            <pc:sldLayoutMk cId="3669893306" sldId="2147483653"/>
          </pc:sldLayoutMkLst>
          <pc:spChg chg="del">
            <ac:chgData name="Franziska Händschel" userId="e2149472-3187-4d00-b16a-a19eff6fc04a" providerId="ADAL" clId="{428D0565-8B46-4D66-8CF8-524A570FC609}" dt="2023-09-06T07:41:04.836" v="30" actId="478"/>
            <ac:spMkLst>
              <pc:docMk/>
              <pc:sldMasterMk cId="695942665" sldId="2147483648"/>
              <pc:sldLayoutMk cId="3669893306" sldId="2147483653"/>
              <ac:spMk id="2" creationId="{B82AE73F-A7FE-DE0C-52C5-AF3700337F8D}"/>
            </ac:spMkLst>
          </pc:spChg>
          <pc:spChg chg="del">
            <ac:chgData name="Franziska Händschel" userId="e2149472-3187-4d00-b16a-a19eff6fc04a" providerId="ADAL" clId="{428D0565-8B46-4D66-8CF8-524A570FC609}" dt="2023-09-06T07:41:04.836" v="30" actId="478"/>
            <ac:spMkLst>
              <pc:docMk/>
              <pc:sldMasterMk cId="695942665" sldId="2147483648"/>
              <pc:sldLayoutMk cId="3669893306" sldId="2147483653"/>
              <ac:spMk id="3" creationId="{E8694A0B-A9B7-9859-45D8-858DE53C296D}"/>
            </ac:spMkLst>
          </pc:spChg>
          <pc:spChg chg="del">
            <ac:chgData name="Franziska Händschel" userId="e2149472-3187-4d00-b16a-a19eff6fc04a" providerId="ADAL" clId="{428D0565-8B46-4D66-8CF8-524A570FC609}" dt="2023-09-06T07:41:04.836" v="30" actId="478"/>
            <ac:spMkLst>
              <pc:docMk/>
              <pc:sldMasterMk cId="695942665" sldId="2147483648"/>
              <pc:sldLayoutMk cId="3669893306" sldId="2147483653"/>
              <ac:spMk id="4" creationId="{8D08074F-E0EC-F06D-3D3F-679C3C4F3D0C}"/>
            </ac:spMkLst>
          </pc:spChg>
          <pc:spChg chg="del">
            <ac:chgData name="Franziska Händschel" userId="e2149472-3187-4d00-b16a-a19eff6fc04a" providerId="ADAL" clId="{428D0565-8B46-4D66-8CF8-524A570FC609}" dt="2023-09-06T07:41:04.836" v="30" actId="478"/>
            <ac:spMkLst>
              <pc:docMk/>
              <pc:sldMasterMk cId="695942665" sldId="2147483648"/>
              <pc:sldLayoutMk cId="3669893306" sldId="2147483653"/>
              <ac:spMk id="5" creationId="{E68F4C5C-EE03-E26C-E581-4A0CD470C24B}"/>
            </ac:spMkLst>
          </pc:spChg>
          <pc:spChg chg="del">
            <ac:chgData name="Franziska Händschel" userId="e2149472-3187-4d00-b16a-a19eff6fc04a" providerId="ADAL" clId="{428D0565-8B46-4D66-8CF8-524A570FC609}" dt="2023-09-06T07:41:04.836" v="30" actId="478"/>
            <ac:spMkLst>
              <pc:docMk/>
              <pc:sldMasterMk cId="695942665" sldId="2147483648"/>
              <pc:sldLayoutMk cId="3669893306" sldId="2147483653"/>
              <ac:spMk id="6" creationId="{2140A609-EF2B-D3C7-5CF0-BD39585E6EFB}"/>
            </ac:spMkLst>
          </pc:spChg>
          <pc:spChg chg="del">
            <ac:chgData name="Franziska Händschel" userId="e2149472-3187-4d00-b16a-a19eff6fc04a" providerId="ADAL" clId="{428D0565-8B46-4D66-8CF8-524A570FC609}" dt="2023-09-06T07:41:04.836" v="30" actId="478"/>
            <ac:spMkLst>
              <pc:docMk/>
              <pc:sldMasterMk cId="695942665" sldId="2147483648"/>
              <pc:sldLayoutMk cId="3669893306" sldId="2147483653"/>
              <ac:spMk id="7" creationId="{428144AC-AAA9-C214-F214-E387F4EA36E2}"/>
            </ac:spMkLst>
          </pc:spChg>
          <pc:spChg chg="del">
            <ac:chgData name="Franziska Händschel" userId="e2149472-3187-4d00-b16a-a19eff6fc04a" providerId="ADAL" clId="{428D0565-8B46-4D66-8CF8-524A570FC609}" dt="2023-09-06T07:41:04.836" v="30" actId="478"/>
            <ac:spMkLst>
              <pc:docMk/>
              <pc:sldMasterMk cId="695942665" sldId="2147483648"/>
              <pc:sldLayoutMk cId="3669893306" sldId="2147483653"/>
              <ac:spMk id="8" creationId="{130E140A-55F9-AB19-F832-701CA72D011B}"/>
            </ac:spMkLst>
          </pc:spChg>
          <pc:spChg chg="del">
            <ac:chgData name="Franziska Händschel" userId="e2149472-3187-4d00-b16a-a19eff6fc04a" providerId="ADAL" clId="{428D0565-8B46-4D66-8CF8-524A570FC609}" dt="2023-09-06T07:41:04.836" v="30" actId="478"/>
            <ac:spMkLst>
              <pc:docMk/>
              <pc:sldMasterMk cId="695942665" sldId="2147483648"/>
              <pc:sldLayoutMk cId="3669893306" sldId="2147483653"/>
              <ac:spMk id="9" creationId="{C286F2C4-5D3E-788C-9872-3C96A744017A}"/>
            </ac:spMkLst>
          </pc:spChg>
          <pc:spChg chg="add mod">
            <ac:chgData name="Franziska Händschel" userId="e2149472-3187-4d00-b16a-a19eff6fc04a" providerId="ADAL" clId="{428D0565-8B46-4D66-8CF8-524A570FC609}" dt="2023-09-06T07:45:56.874" v="61"/>
            <ac:spMkLst>
              <pc:docMk/>
              <pc:sldMasterMk cId="695942665" sldId="2147483648"/>
              <pc:sldLayoutMk cId="3669893306" sldId="2147483653"/>
              <ac:spMk id="10" creationId="{8A55234C-4A00-37D1-C00D-228E10387C34}"/>
            </ac:spMkLst>
          </pc:spChg>
          <pc:spChg chg="add mod">
            <ac:chgData name="Franziska Händschel" userId="e2149472-3187-4d00-b16a-a19eff6fc04a" providerId="ADAL" clId="{428D0565-8B46-4D66-8CF8-524A570FC609}" dt="2023-09-06T07:45:56.874" v="61"/>
            <ac:spMkLst>
              <pc:docMk/>
              <pc:sldMasterMk cId="695942665" sldId="2147483648"/>
              <pc:sldLayoutMk cId="3669893306" sldId="2147483653"/>
              <ac:spMk id="11" creationId="{D4D086B5-460B-F46B-F6F7-8B65EF873BA2}"/>
            </ac:spMkLst>
          </pc:spChg>
        </pc:sldLayoutChg>
        <pc:sldLayoutChg chg="delSp del mod">
          <pc:chgData name="Franziska Händschel" userId="e2149472-3187-4d00-b16a-a19eff6fc04a" providerId="ADAL" clId="{428D0565-8B46-4D66-8CF8-524A570FC609}" dt="2023-09-06T07:48:56.665" v="88" actId="2696"/>
          <pc:sldLayoutMkLst>
            <pc:docMk/>
            <pc:sldMasterMk cId="695942665" sldId="2147483648"/>
            <pc:sldLayoutMk cId="2363518185" sldId="2147483654"/>
          </pc:sldLayoutMkLst>
          <pc:spChg chg="del">
            <ac:chgData name="Franziska Händschel" userId="e2149472-3187-4d00-b16a-a19eff6fc04a" providerId="ADAL" clId="{428D0565-8B46-4D66-8CF8-524A570FC609}" dt="2023-09-06T07:41:08.178" v="31" actId="478"/>
            <ac:spMkLst>
              <pc:docMk/>
              <pc:sldMasterMk cId="695942665" sldId="2147483648"/>
              <pc:sldLayoutMk cId="2363518185" sldId="2147483654"/>
              <ac:spMk id="2" creationId="{80F555A3-E33F-68F4-B00B-00150B2314B9}"/>
            </ac:spMkLst>
          </pc:spChg>
          <pc:spChg chg="del">
            <ac:chgData name="Franziska Händschel" userId="e2149472-3187-4d00-b16a-a19eff6fc04a" providerId="ADAL" clId="{428D0565-8B46-4D66-8CF8-524A570FC609}" dt="2023-09-06T07:41:08.178" v="31" actId="478"/>
            <ac:spMkLst>
              <pc:docMk/>
              <pc:sldMasterMk cId="695942665" sldId="2147483648"/>
              <pc:sldLayoutMk cId="2363518185" sldId="2147483654"/>
              <ac:spMk id="3" creationId="{636B7CBA-8A39-924F-18FC-1FB7BC52A499}"/>
            </ac:spMkLst>
          </pc:spChg>
          <pc:spChg chg="del">
            <ac:chgData name="Franziska Händschel" userId="e2149472-3187-4d00-b16a-a19eff6fc04a" providerId="ADAL" clId="{428D0565-8B46-4D66-8CF8-524A570FC609}" dt="2023-09-06T07:41:08.178" v="31" actId="478"/>
            <ac:spMkLst>
              <pc:docMk/>
              <pc:sldMasterMk cId="695942665" sldId="2147483648"/>
              <pc:sldLayoutMk cId="2363518185" sldId="2147483654"/>
              <ac:spMk id="4" creationId="{E95CE48D-1A0A-0A69-398D-D069F6784EA9}"/>
            </ac:spMkLst>
          </pc:spChg>
          <pc:spChg chg="del">
            <ac:chgData name="Franziska Händschel" userId="e2149472-3187-4d00-b16a-a19eff6fc04a" providerId="ADAL" clId="{428D0565-8B46-4D66-8CF8-524A570FC609}" dt="2023-09-06T07:41:08.178" v="31" actId="478"/>
            <ac:spMkLst>
              <pc:docMk/>
              <pc:sldMasterMk cId="695942665" sldId="2147483648"/>
              <pc:sldLayoutMk cId="2363518185" sldId="2147483654"/>
              <ac:spMk id="5" creationId="{F4F006F6-2E2B-857C-F46F-8B603039B98B}"/>
            </ac:spMkLst>
          </pc:spChg>
        </pc:sldLayoutChg>
        <pc:sldLayoutChg chg="addSp delSp modSp mod ord">
          <pc:chgData name="Franziska Händschel" userId="e2149472-3187-4d00-b16a-a19eff6fc04a" providerId="ADAL" clId="{428D0565-8B46-4D66-8CF8-524A570FC609}" dt="2023-09-06T07:40:02.999" v="19"/>
          <pc:sldLayoutMkLst>
            <pc:docMk/>
            <pc:sldMasterMk cId="695942665" sldId="2147483648"/>
            <pc:sldLayoutMk cId="178498233" sldId="2147483655"/>
          </pc:sldLayoutMkLst>
          <pc:spChg chg="del">
            <ac:chgData name="Franziska Händschel" userId="e2149472-3187-4d00-b16a-a19eff6fc04a" providerId="ADAL" clId="{428D0565-8B46-4D66-8CF8-524A570FC609}" dt="2023-09-06T07:40:02.650" v="18" actId="478"/>
            <ac:spMkLst>
              <pc:docMk/>
              <pc:sldMasterMk cId="695942665" sldId="2147483648"/>
              <pc:sldLayoutMk cId="178498233" sldId="2147483655"/>
              <ac:spMk id="2" creationId="{FC569124-5173-DABC-281C-12062B2A1598}"/>
            </ac:spMkLst>
          </pc:spChg>
          <pc:spChg chg="del">
            <ac:chgData name="Franziska Händschel" userId="e2149472-3187-4d00-b16a-a19eff6fc04a" providerId="ADAL" clId="{428D0565-8B46-4D66-8CF8-524A570FC609}" dt="2023-09-06T07:40:02.650" v="18" actId="478"/>
            <ac:spMkLst>
              <pc:docMk/>
              <pc:sldMasterMk cId="695942665" sldId="2147483648"/>
              <pc:sldLayoutMk cId="178498233" sldId="2147483655"/>
              <ac:spMk id="3" creationId="{60ED5286-56A4-1B78-488C-18B8913ADFE7}"/>
            </ac:spMkLst>
          </pc:spChg>
          <pc:spChg chg="del">
            <ac:chgData name="Franziska Händschel" userId="e2149472-3187-4d00-b16a-a19eff6fc04a" providerId="ADAL" clId="{428D0565-8B46-4D66-8CF8-524A570FC609}" dt="2023-09-06T07:40:02.650" v="18" actId="478"/>
            <ac:spMkLst>
              <pc:docMk/>
              <pc:sldMasterMk cId="695942665" sldId="2147483648"/>
              <pc:sldLayoutMk cId="178498233" sldId="2147483655"/>
              <ac:spMk id="4" creationId="{872A9D91-42DB-5335-DAA4-226B3989D27C}"/>
            </ac:spMkLst>
          </pc:spChg>
          <pc:spChg chg="add mod">
            <ac:chgData name="Franziska Händschel" userId="e2149472-3187-4d00-b16a-a19eff6fc04a" providerId="ADAL" clId="{428D0565-8B46-4D66-8CF8-524A570FC609}" dt="2023-09-06T07:40:02.999" v="19"/>
            <ac:spMkLst>
              <pc:docMk/>
              <pc:sldMasterMk cId="695942665" sldId="2147483648"/>
              <pc:sldLayoutMk cId="178498233" sldId="2147483655"/>
              <ac:spMk id="5" creationId="{F6F4F2A0-05A0-920B-8E3A-0D5DDEF8A78E}"/>
            </ac:spMkLst>
          </pc:spChg>
          <pc:spChg chg="add mod">
            <ac:chgData name="Franziska Händschel" userId="e2149472-3187-4d00-b16a-a19eff6fc04a" providerId="ADAL" clId="{428D0565-8B46-4D66-8CF8-524A570FC609}" dt="2023-09-06T07:40:02.999" v="19"/>
            <ac:spMkLst>
              <pc:docMk/>
              <pc:sldMasterMk cId="695942665" sldId="2147483648"/>
              <pc:sldLayoutMk cId="178498233" sldId="2147483655"/>
              <ac:spMk id="6" creationId="{B6838EA6-723B-AD35-1B47-A32F8404072C}"/>
            </ac:spMkLst>
          </pc:spChg>
        </pc:sldLayoutChg>
        <pc:sldLayoutChg chg="addSp delSp modSp mod ord">
          <pc:chgData name="Franziska Händschel" userId="e2149472-3187-4d00-b16a-a19eff6fc04a" providerId="ADAL" clId="{428D0565-8B46-4D66-8CF8-524A570FC609}" dt="2023-09-06T07:49:07.866" v="94" actId="20578"/>
          <pc:sldLayoutMkLst>
            <pc:docMk/>
            <pc:sldMasterMk cId="695942665" sldId="2147483648"/>
            <pc:sldLayoutMk cId="2072297833" sldId="2147483656"/>
          </pc:sldLayoutMkLst>
          <pc:spChg chg="del">
            <ac:chgData name="Franziska Händschel" userId="e2149472-3187-4d00-b16a-a19eff6fc04a" providerId="ADAL" clId="{428D0565-8B46-4D66-8CF8-524A570FC609}" dt="2023-09-06T07:41:10.482" v="32" actId="478"/>
            <ac:spMkLst>
              <pc:docMk/>
              <pc:sldMasterMk cId="695942665" sldId="2147483648"/>
              <pc:sldLayoutMk cId="2072297833" sldId="2147483656"/>
              <ac:spMk id="2" creationId="{A37165AB-82FD-7849-B49D-024AE7133322}"/>
            </ac:spMkLst>
          </pc:spChg>
          <pc:spChg chg="del">
            <ac:chgData name="Franziska Händschel" userId="e2149472-3187-4d00-b16a-a19eff6fc04a" providerId="ADAL" clId="{428D0565-8B46-4D66-8CF8-524A570FC609}" dt="2023-09-06T07:41:10.482" v="32" actId="478"/>
            <ac:spMkLst>
              <pc:docMk/>
              <pc:sldMasterMk cId="695942665" sldId="2147483648"/>
              <pc:sldLayoutMk cId="2072297833" sldId="2147483656"/>
              <ac:spMk id="3" creationId="{DB00CDF9-1DDE-F755-A591-B3CDDA7AFE3A}"/>
            </ac:spMkLst>
          </pc:spChg>
          <pc:spChg chg="del">
            <ac:chgData name="Franziska Händschel" userId="e2149472-3187-4d00-b16a-a19eff6fc04a" providerId="ADAL" clId="{428D0565-8B46-4D66-8CF8-524A570FC609}" dt="2023-09-06T07:41:10.482" v="32" actId="478"/>
            <ac:spMkLst>
              <pc:docMk/>
              <pc:sldMasterMk cId="695942665" sldId="2147483648"/>
              <pc:sldLayoutMk cId="2072297833" sldId="2147483656"/>
              <ac:spMk id="4" creationId="{B123580B-159E-68CE-FF60-32BFCEE2631B}"/>
            </ac:spMkLst>
          </pc:spChg>
          <pc:spChg chg="del">
            <ac:chgData name="Franziska Händschel" userId="e2149472-3187-4d00-b16a-a19eff6fc04a" providerId="ADAL" clId="{428D0565-8B46-4D66-8CF8-524A570FC609}" dt="2023-09-06T07:41:10.482" v="32" actId="478"/>
            <ac:spMkLst>
              <pc:docMk/>
              <pc:sldMasterMk cId="695942665" sldId="2147483648"/>
              <pc:sldLayoutMk cId="2072297833" sldId="2147483656"/>
              <ac:spMk id="5" creationId="{2E6E9830-F4A1-4C58-3C33-1304025295A5}"/>
            </ac:spMkLst>
          </pc:spChg>
          <pc:spChg chg="del">
            <ac:chgData name="Franziska Händschel" userId="e2149472-3187-4d00-b16a-a19eff6fc04a" providerId="ADAL" clId="{428D0565-8B46-4D66-8CF8-524A570FC609}" dt="2023-09-06T07:41:10.482" v="32" actId="478"/>
            <ac:spMkLst>
              <pc:docMk/>
              <pc:sldMasterMk cId="695942665" sldId="2147483648"/>
              <pc:sldLayoutMk cId="2072297833" sldId="2147483656"/>
              <ac:spMk id="6" creationId="{C3EC49CF-BB8E-116A-FFAC-4350C3B4B64C}"/>
            </ac:spMkLst>
          </pc:spChg>
          <pc:spChg chg="del">
            <ac:chgData name="Franziska Händschel" userId="e2149472-3187-4d00-b16a-a19eff6fc04a" providerId="ADAL" clId="{428D0565-8B46-4D66-8CF8-524A570FC609}" dt="2023-09-06T07:41:10.482" v="32" actId="478"/>
            <ac:spMkLst>
              <pc:docMk/>
              <pc:sldMasterMk cId="695942665" sldId="2147483648"/>
              <pc:sldLayoutMk cId="2072297833" sldId="2147483656"/>
              <ac:spMk id="7" creationId="{9BC6B969-F554-1ABA-04C3-55C6F496B4D1}"/>
            </ac:spMkLst>
          </pc:spChg>
          <pc:spChg chg="add mod">
            <ac:chgData name="Franziska Händschel" userId="e2149472-3187-4d00-b16a-a19eff6fc04a" providerId="ADAL" clId="{428D0565-8B46-4D66-8CF8-524A570FC609}" dt="2023-09-06T07:46:28.307" v="64"/>
            <ac:spMkLst>
              <pc:docMk/>
              <pc:sldMasterMk cId="695942665" sldId="2147483648"/>
              <pc:sldLayoutMk cId="2072297833" sldId="2147483656"/>
              <ac:spMk id="8" creationId="{700CDBF8-0EB7-F1A6-68F5-B8693EA1508B}"/>
            </ac:spMkLst>
          </pc:spChg>
          <pc:spChg chg="add mod">
            <ac:chgData name="Franziska Händschel" userId="e2149472-3187-4d00-b16a-a19eff6fc04a" providerId="ADAL" clId="{428D0565-8B46-4D66-8CF8-524A570FC609}" dt="2023-09-06T07:46:28.307" v="64"/>
            <ac:spMkLst>
              <pc:docMk/>
              <pc:sldMasterMk cId="695942665" sldId="2147483648"/>
              <pc:sldLayoutMk cId="2072297833" sldId="2147483656"/>
              <ac:spMk id="9" creationId="{D69E3DE4-134E-682E-9001-BF377C953008}"/>
            </ac:spMkLst>
          </pc:spChg>
        </pc:sldLayoutChg>
        <pc:sldLayoutChg chg="delSp del mod">
          <pc:chgData name="Franziska Händschel" userId="e2149472-3187-4d00-b16a-a19eff6fc04a" providerId="ADAL" clId="{428D0565-8B46-4D66-8CF8-524A570FC609}" dt="2023-09-06T07:48:59.093" v="89" actId="2696"/>
          <pc:sldLayoutMkLst>
            <pc:docMk/>
            <pc:sldMasterMk cId="695942665" sldId="2147483648"/>
            <pc:sldLayoutMk cId="2843693073" sldId="2147483657"/>
          </pc:sldLayoutMkLst>
          <pc:spChg chg="del">
            <ac:chgData name="Franziska Händschel" userId="e2149472-3187-4d00-b16a-a19eff6fc04a" providerId="ADAL" clId="{428D0565-8B46-4D66-8CF8-524A570FC609}" dt="2023-09-06T07:41:13.074" v="33" actId="478"/>
            <ac:spMkLst>
              <pc:docMk/>
              <pc:sldMasterMk cId="695942665" sldId="2147483648"/>
              <pc:sldLayoutMk cId="2843693073" sldId="2147483657"/>
              <ac:spMk id="2" creationId="{4D385765-2825-7A86-59F8-7E1435F20AFB}"/>
            </ac:spMkLst>
          </pc:spChg>
          <pc:spChg chg="del">
            <ac:chgData name="Franziska Händschel" userId="e2149472-3187-4d00-b16a-a19eff6fc04a" providerId="ADAL" clId="{428D0565-8B46-4D66-8CF8-524A570FC609}" dt="2023-09-06T07:41:13.074" v="33" actId="478"/>
            <ac:spMkLst>
              <pc:docMk/>
              <pc:sldMasterMk cId="695942665" sldId="2147483648"/>
              <pc:sldLayoutMk cId="2843693073" sldId="2147483657"/>
              <ac:spMk id="3" creationId="{F14081E1-93DD-A505-6538-140437C9F961}"/>
            </ac:spMkLst>
          </pc:spChg>
          <pc:spChg chg="del">
            <ac:chgData name="Franziska Händschel" userId="e2149472-3187-4d00-b16a-a19eff6fc04a" providerId="ADAL" clId="{428D0565-8B46-4D66-8CF8-524A570FC609}" dt="2023-09-06T07:41:13.074" v="33" actId="478"/>
            <ac:spMkLst>
              <pc:docMk/>
              <pc:sldMasterMk cId="695942665" sldId="2147483648"/>
              <pc:sldLayoutMk cId="2843693073" sldId="2147483657"/>
              <ac:spMk id="4" creationId="{709C0BE9-8FC1-F2D2-9100-61B9ADB46FE4}"/>
            </ac:spMkLst>
          </pc:spChg>
          <pc:spChg chg="del">
            <ac:chgData name="Franziska Händschel" userId="e2149472-3187-4d00-b16a-a19eff6fc04a" providerId="ADAL" clId="{428D0565-8B46-4D66-8CF8-524A570FC609}" dt="2023-09-06T07:41:13.074" v="33" actId="478"/>
            <ac:spMkLst>
              <pc:docMk/>
              <pc:sldMasterMk cId="695942665" sldId="2147483648"/>
              <pc:sldLayoutMk cId="2843693073" sldId="2147483657"/>
              <ac:spMk id="5" creationId="{13FB2D7B-4369-CE28-82E2-ECD93217B219}"/>
            </ac:spMkLst>
          </pc:spChg>
          <pc:spChg chg="del">
            <ac:chgData name="Franziska Händschel" userId="e2149472-3187-4d00-b16a-a19eff6fc04a" providerId="ADAL" clId="{428D0565-8B46-4D66-8CF8-524A570FC609}" dt="2023-09-06T07:41:13.074" v="33" actId="478"/>
            <ac:spMkLst>
              <pc:docMk/>
              <pc:sldMasterMk cId="695942665" sldId="2147483648"/>
              <pc:sldLayoutMk cId="2843693073" sldId="2147483657"/>
              <ac:spMk id="6" creationId="{E81A6068-26EA-170B-E30B-4ACE95E09269}"/>
            </ac:spMkLst>
          </pc:spChg>
          <pc:spChg chg="del">
            <ac:chgData name="Franziska Händschel" userId="e2149472-3187-4d00-b16a-a19eff6fc04a" providerId="ADAL" clId="{428D0565-8B46-4D66-8CF8-524A570FC609}" dt="2023-09-06T07:41:13.074" v="33" actId="478"/>
            <ac:spMkLst>
              <pc:docMk/>
              <pc:sldMasterMk cId="695942665" sldId="2147483648"/>
              <pc:sldLayoutMk cId="2843693073" sldId="2147483657"/>
              <ac:spMk id="7" creationId="{7AB4C17F-3978-7027-3089-73FA76D1B91F}"/>
            </ac:spMkLst>
          </pc:spChg>
        </pc:sldLayoutChg>
        <pc:sldLayoutChg chg="addSp delSp modSp mod ord">
          <pc:chgData name="Franziska Händschel" userId="e2149472-3187-4d00-b16a-a19eff6fc04a" providerId="ADAL" clId="{428D0565-8B46-4D66-8CF8-524A570FC609}" dt="2023-09-06T07:49:09.276" v="95" actId="20578"/>
          <pc:sldLayoutMkLst>
            <pc:docMk/>
            <pc:sldMasterMk cId="695942665" sldId="2147483648"/>
            <pc:sldLayoutMk cId="3969617658" sldId="2147483658"/>
          </pc:sldLayoutMkLst>
          <pc:spChg chg="del">
            <ac:chgData name="Franziska Händschel" userId="e2149472-3187-4d00-b16a-a19eff6fc04a" providerId="ADAL" clId="{428D0565-8B46-4D66-8CF8-524A570FC609}" dt="2023-09-06T07:41:16.791" v="34" actId="478"/>
            <ac:spMkLst>
              <pc:docMk/>
              <pc:sldMasterMk cId="695942665" sldId="2147483648"/>
              <pc:sldLayoutMk cId="3969617658" sldId="2147483658"/>
              <ac:spMk id="2" creationId="{9D76B859-2C8B-4181-39CC-591F087FDE78}"/>
            </ac:spMkLst>
          </pc:spChg>
          <pc:spChg chg="del">
            <ac:chgData name="Franziska Händschel" userId="e2149472-3187-4d00-b16a-a19eff6fc04a" providerId="ADAL" clId="{428D0565-8B46-4D66-8CF8-524A570FC609}" dt="2023-09-06T07:41:16.791" v="34" actId="478"/>
            <ac:spMkLst>
              <pc:docMk/>
              <pc:sldMasterMk cId="695942665" sldId="2147483648"/>
              <pc:sldLayoutMk cId="3969617658" sldId="2147483658"/>
              <ac:spMk id="3" creationId="{DD96C698-88E2-4CAD-2723-8950EE294F06}"/>
            </ac:spMkLst>
          </pc:spChg>
          <pc:spChg chg="del">
            <ac:chgData name="Franziska Händschel" userId="e2149472-3187-4d00-b16a-a19eff6fc04a" providerId="ADAL" clId="{428D0565-8B46-4D66-8CF8-524A570FC609}" dt="2023-09-06T07:41:16.791" v="34" actId="478"/>
            <ac:spMkLst>
              <pc:docMk/>
              <pc:sldMasterMk cId="695942665" sldId="2147483648"/>
              <pc:sldLayoutMk cId="3969617658" sldId="2147483658"/>
              <ac:spMk id="4" creationId="{7D73981E-0CB9-F013-9DBB-16591D932FF4}"/>
            </ac:spMkLst>
          </pc:spChg>
          <pc:spChg chg="del">
            <ac:chgData name="Franziska Händschel" userId="e2149472-3187-4d00-b16a-a19eff6fc04a" providerId="ADAL" clId="{428D0565-8B46-4D66-8CF8-524A570FC609}" dt="2023-09-06T07:41:16.791" v="34" actId="478"/>
            <ac:spMkLst>
              <pc:docMk/>
              <pc:sldMasterMk cId="695942665" sldId="2147483648"/>
              <pc:sldLayoutMk cId="3969617658" sldId="2147483658"/>
              <ac:spMk id="5" creationId="{5A79BB35-7AB3-23BF-06BF-FAE4B7FE3D97}"/>
            </ac:spMkLst>
          </pc:spChg>
          <pc:spChg chg="del">
            <ac:chgData name="Franziska Händschel" userId="e2149472-3187-4d00-b16a-a19eff6fc04a" providerId="ADAL" clId="{428D0565-8B46-4D66-8CF8-524A570FC609}" dt="2023-09-06T07:41:16.791" v="34" actId="478"/>
            <ac:spMkLst>
              <pc:docMk/>
              <pc:sldMasterMk cId="695942665" sldId="2147483648"/>
              <pc:sldLayoutMk cId="3969617658" sldId="2147483658"/>
              <ac:spMk id="6" creationId="{86F7D8D1-ECF7-93F3-8292-4E1D18A80BC7}"/>
            </ac:spMkLst>
          </pc:spChg>
          <pc:spChg chg="add mod">
            <ac:chgData name="Franziska Händschel" userId="e2149472-3187-4d00-b16a-a19eff6fc04a" providerId="ADAL" clId="{428D0565-8B46-4D66-8CF8-524A570FC609}" dt="2023-09-06T07:46:42.528" v="67"/>
            <ac:spMkLst>
              <pc:docMk/>
              <pc:sldMasterMk cId="695942665" sldId="2147483648"/>
              <pc:sldLayoutMk cId="3969617658" sldId="2147483658"/>
              <ac:spMk id="7" creationId="{978A2C3F-1C4B-D57F-E237-1FDFE09E3802}"/>
            </ac:spMkLst>
          </pc:spChg>
          <pc:spChg chg="add mod">
            <ac:chgData name="Franziska Händschel" userId="e2149472-3187-4d00-b16a-a19eff6fc04a" providerId="ADAL" clId="{428D0565-8B46-4D66-8CF8-524A570FC609}" dt="2023-09-06T07:46:42.528" v="67"/>
            <ac:spMkLst>
              <pc:docMk/>
              <pc:sldMasterMk cId="695942665" sldId="2147483648"/>
              <pc:sldLayoutMk cId="3969617658" sldId="2147483658"/>
              <ac:spMk id="8" creationId="{2FADC8C1-06CA-B4E4-01D9-E24CB57E3EE1}"/>
            </ac:spMkLst>
          </pc:spChg>
        </pc:sldLayoutChg>
        <pc:sldLayoutChg chg="delSp del mod">
          <pc:chgData name="Franziska Händschel" userId="e2149472-3187-4d00-b16a-a19eff6fc04a" providerId="ADAL" clId="{428D0565-8B46-4D66-8CF8-524A570FC609}" dt="2023-09-06T07:49:00.768" v="90" actId="2696"/>
          <pc:sldLayoutMkLst>
            <pc:docMk/>
            <pc:sldMasterMk cId="695942665" sldId="2147483648"/>
            <pc:sldLayoutMk cId="381288961" sldId="2147483659"/>
          </pc:sldLayoutMkLst>
          <pc:spChg chg="del">
            <ac:chgData name="Franziska Händschel" userId="e2149472-3187-4d00-b16a-a19eff6fc04a" providerId="ADAL" clId="{428D0565-8B46-4D66-8CF8-524A570FC609}" dt="2023-09-06T07:41:19.045" v="35" actId="478"/>
            <ac:spMkLst>
              <pc:docMk/>
              <pc:sldMasterMk cId="695942665" sldId="2147483648"/>
              <pc:sldLayoutMk cId="381288961" sldId="2147483659"/>
              <ac:spMk id="2" creationId="{E182DC04-FD19-2F9F-BCEE-C22C86826C16}"/>
            </ac:spMkLst>
          </pc:spChg>
          <pc:spChg chg="del">
            <ac:chgData name="Franziska Händschel" userId="e2149472-3187-4d00-b16a-a19eff6fc04a" providerId="ADAL" clId="{428D0565-8B46-4D66-8CF8-524A570FC609}" dt="2023-09-06T07:41:19.045" v="35" actId="478"/>
            <ac:spMkLst>
              <pc:docMk/>
              <pc:sldMasterMk cId="695942665" sldId="2147483648"/>
              <pc:sldLayoutMk cId="381288961" sldId="2147483659"/>
              <ac:spMk id="3" creationId="{D8A67C51-CC49-65F9-3C0B-EE621546306D}"/>
            </ac:spMkLst>
          </pc:spChg>
          <pc:spChg chg="del">
            <ac:chgData name="Franziska Händschel" userId="e2149472-3187-4d00-b16a-a19eff6fc04a" providerId="ADAL" clId="{428D0565-8B46-4D66-8CF8-524A570FC609}" dt="2023-09-06T07:41:19.045" v="35" actId="478"/>
            <ac:spMkLst>
              <pc:docMk/>
              <pc:sldMasterMk cId="695942665" sldId="2147483648"/>
              <pc:sldLayoutMk cId="381288961" sldId="2147483659"/>
              <ac:spMk id="4" creationId="{40A173D6-AEDE-F390-A798-81878241BE4B}"/>
            </ac:spMkLst>
          </pc:spChg>
          <pc:spChg chg="del">
            <ac:chgData name="Franziska Händschel" userId="e2149472-3187-4d00-b16a-a19eff6fc04a" providerId="ADAL" clId="{428D0565-8B46-4D66-8CF8-524A570FC609}" dt="2023-09-06T07:41:19.045" v="35" actId="478"/>
            <ac:spMkLst>
              <pc:docMk/>
              <pc:sldMasterMk cId="695942665" sldId="2147483648"/>
              <pc:sldLayoutMk cId="381288961" sldId="2147483659"/>
              <ac:spMk id="5" creationId="{4E26853B-81CE-E963-C628-47F4D1413E93}"/>
            </ac:spMkLst>
          </pc:spChg>
          <pc:spChg chg="del">
            <ac:chgData name="Franziska Händschel" userId="e2149472-3187-4d00-b16a-a19eff6fc04a" providerId="ADAL" clId="{428D0565-8B46-4D66-8CF8-524A570FC609}" dt="2023-09-06T07:41:19.045" v="35" actId="478"/>
            <ac:spMkLst>
              <pc:docMk/>
              <pc:sldMasterMk cId="695942665" sldId="2147483648"/>
              <pc:sldLayoutMk cId="381288961" sldId="2147483659"/>
              <ac:spMk id="6" creationId="{9A2E8B9A-4FBF-22F7-7411-A6E65E0E39BF}"/>
            </ac:spMkLst>
          </pc:spChg>
        </pc:sldLayoutChg>
        <pc:sldLayoutChg chg="del">
          <pc:chgData name="Franziska Händschel" userId="e2149472-3187-4d00-b16a-a19eff6fc04a" providerId="ADAL" clId="{428D0565-8B46-4D66-8CF8-524A570FC609}" dt="2023-09-06T07:49:02.363" v="91" actId="2696"/>
          <pc:sldLayoutMkLst>
            <pc:docMk/>
            <pc:sldMasterMk cId="695942665" sldId="2147483648"/>
            <pc:sldLayoutMk cId="2023475223" sldId="2147483660"/>
          </pc:sldLayoutMkLst>
        </pc:sldLayoutChg>
      </pc:sldMasterChg>
    </pc:docChg>
  </pc:docChgLst>
  <pc:docChgLst>
    <pc:chgData name="Franziska Händschel" userId="S::franziska.haendschel@finanztip.de::e2149472-3187-4d00-b16a-a19eff6fc04a" providerId="AD" clId="Web-{C5426D60-3C02-78A8-8697-8B644C315FF8}"/>
    <pc:docChg chg="modSld">
      <pc:chgData name="Franziska Händschel" userId="S::franziska.haendschel@finanztip.de::e2149472-3187-4d00-b16a-a19eff6fc04a" providerId="AD" clId="Web-{C5426D60-3C02-78A8-8697-8B644C315FF8}" dt="2022-10-13T10:08:05.143" v="1"/>
      <pc:docMkLst>
        <pc:docMk/>
      </pc:docMkLst>
      <pc:sldChg chg="modTransition">
        <pc:chgData name="Franziska Händschel" userId="S::franziska.haendschel@finanztip.de::e2149472-3187-4d00-b16a-a19eff6fc04a" providerId="AD" clId="Web-{C5426D60-3C02-78A8-8697-8B644C315FF8}" dt="2022-10-13T10:08:05.143" v="1"/>
        <pc:sldMkLst>
          <pc:docMk/>
          <pc:sldMk cId="90461289" sldId="263"/>
        </pc:sldMkLst>
      </pc:sldChg>
      <pc:sldChg chg="modTransition">
        <pc:chgData name="Franziska Händschel" userId="S::franziska.haendschel@finanztip.de::e2149472-3187-4d00-b16a-a19eff6fc04a" providerId="AD" clId="Web-{C5426D60-3C02-78A8-8697-8B644C315FF8}" dt="2022-10-13T10:08:05.143" v="1"/>
        <pc:sldMkLst>
          <pc:docMk/>
          <pc:sldMk cId="3919679347" sldId="265"/>
        </pc:sldMkLst>
      </pc:sldChg>
      <pc:sldChg chg="modTransition">
        <pc:chgData name="Franziska Händschel" userId="S::franziska.haendschel@finanztip.de::e2149472-3187-4d00-b16a-a19eff6fc04a" providerId="AD" clId="Web-{C5426D60-3C02-78A8-8697-8B644C315FF8}" dt="2022-10-13T10:08:05.143" v="1"/>
        <pc:sldMkLst>
          <pc:docMk/>
          <pc:sldMk cId="394724386" sldId="266"/>
        </pc:sldMkLst>
      </pc:sldChg>
      <pc:sldChg chg="modTransition">
        <pc:chgData name="Franziska Händschel" userId="S::franziska.haendschel@finanztip.de::e2149472-3187-4d00-b16a-a19eff6fc04a" providerId="AD" clId="Web-{C5426D60-3C02-78A8-8697-8B644C315FF8}" dt="2022-10-13T10:08:05.143" v="1"/>
        <pc:sldMkLst>
          <pc:docMk/>
          <pc:sldMk cId="4014510913" sldId="267"/>
        </pc:sldMkLst>
      </pc:sldChg>
      <pc:sldChg chg="modTransition">
        <pc:chgData name="Franziska Händschel" userId="S::franziska.haendschel@finanztip.de::e2149472-3187-4d00-b16a-a19eff6fc04a" providerId="AD" clId="Web-{C5426D60-3C02-78A8-8697-8B644C315FF8}" dt="2022-10-13T10:08:05.143" v="1"/>
        <pc:sldMkLst>
          <pc:docMk/>
          <pc:sldMk cId="2950648077" sldId="268"/>
        </pc:sldMkLst>
      </pc:sldChg>
      <pc:sldChg chg="modTransition">
        <pc:chgData name="Franziska Händschel" userId="S::franziska.haendschel@finanztip.de::e2149472-3187-4d00-b16a-a19eff6fc04a" providerId="AD" clId="Web-{C5426D60-3C02-78A8-8697-8B644C315FF8}" dt="2022-10-13T10:08:05.143" v="1"/>
        <pc:sldMkLst>
          <pc:docMk/>
          <pc:sldMk cId="1121635996" sldId="269"/>
        </pc:sldMkLst>
      </pc:sldChg>
      <pc:sldChg chg="modTransition">
        <pc:chgData name="Franziska Händschel" userId="S::franziska.haendschel@finanztip.de::e2149472-3187-4d00-b16a-a19eff6fc04a" providerId="AD" clId="Web-{C5426D60-3C02-78A8-8697-8B644C315FF8}" dt="2022-10-13T10:08:05.143" v="1"/>
        <pc:sldMkLst>
          <pc:docMk/>
          <pc:sldMk cId="2606714182" sldId="270"/>
        </pc:sldMkLst>
      </pc:sldChg>
      <pc:sldChg chg="modTransition">
        <pc:chgData name="Franziska Händschel" userId="S::franziska.haendschel@finanztip.de::e2149472-3187-4d00-b16a-a19eff6fc04a" providerId="AD" clId="Web-{C5426D60-3C02-78A8-8697-8B644C315FF8}" dt="2022-10-13T10:08:05.143" v="1"/>
        <pc:sldMkLst>
          <pc:docMk/>
          <pc:sldMk cId="275495262" sldId="271"/>
        </pc:sldMkLst>
      </pc:sldChg>
      <pc:sldChg chg="modTransition">
        <pc:chgData name="Franziska Händschel" userId="S::franziska.haendschel@finanztip.de::e2149472-3187-4d00-b16a-a19eff6fc04a" providerId="AD" clId="Web-{C5426D60-3C02-78A8-8697-8B644C315FF8}" dt="2022-10-13T10:08:05.143" v="1"/>
        <pc:sldMkLst>
          <pc:docMk/>
          <pc:sldMk cId="4222784407" sldId="272"/>
        </pc:sldMkLst>
      </pc:sldChg>
      <pc:sldChg chg="modTransition">
        <pc:chgData name="Franziska Händschel" userId="S::franziska.haendschel@finanztip.de::e2149472-3187-4d00-b16a-a19eff6fc04a" providerId="AD" clId="Web-{C5426D60-3C02-78A8-8697-8B644C315FF8}" dt="2022-10-13T10:08:05.143" v="1"/>
        <pc:sldMkLst>
          <pc:docMk/>
          <pc:sldMk cId="85407201" sldId="273"/>
        </pc:sldMkLst>
      </pc:sldChg>
      <pc:sldChg chg="modTransition">
        <pc:chgData name="Franziska Händschel" userId="S::franziska.haendschel@finanztip.de::e2149472-3187-4d00-b16a-a19eff6fc04a" providerId="AD" clId="Web-{C5426D60-3C02-78A8-8697-8B644C315FF8}" dt="2022-10-13T10:08:05.143" v="1"/>
        <pc:sldMkLst>
          <pc:docMk/>
          <pc:sldMk cId="3150295581" sldId="274"/>
        </pc:sldMkLst>
      </pc:sldChg>
      <pc:sldChg chg="modTransition">
        <pc:chgData name="Franziska Händschel" userId="S::franziska.haendschel@finanztip.de::e2149472-3187-4d00-b16a-a19eff6fc04a" providerId="AD" clId="Web-{C5426D60-3C02-78A8-8697-8B644C315FF8}" dt="2022-10-13T10:08:05.143" v="1"/>
        <pc:sldMkLst>
          <pc:docMk/>
          <pc:sldMk cId="1105507897" sldId="275"/>
        </pc:sldMkLst>
      </pc:sldChg>
    </pc:docChg>
  </pc:docChgLst>
  <pc:docChgLst>
    <pc:chgData name="Franziska Händschel" userId="e2149472-3187-4d00-b16a-a19eff6fc04a" providerId="ADAL" clId="{83D5CF48-379C-44B2-A317-72EA2A007A0D}"/>
    <pc:docChg chg="custSel modMainMaster">
      <pc:chgData name="Franziska Händschel" userId="e2149472-3187-4d00-b16a-a19eff6fc04a" providerId="ADAL" clId="{83D5CF48-379C-44B2-A317-72EA2A007A0D}" dt="2024-02-15T13:40:13.880" v="27"/>
      <pc:docMkLst>
        <pc:docMk/>
      </pc:docMkLst>
      <pc:sldMasterChg chg="modSldLayout">
        <pc:chgData name="Franziska Händschel" userId="e2149472-3187-4d00-b16a-a19eff6fc04a" providerId="ADAL" clId="{83D5CF48-379C-44B2-A317-72EA2A007A0D}" dt="2024-02-15T13:40:13.880" v="27"/>
        <pc:sldMasterMkLst>
          <pc:docMk/>
          <pc:sldMasterMk cId="695942665" sldId="2147483648"/>
        </pc:sldMasterMkLst>
        <pc:sldLayoutChg chg="modSp mod">
          <pc:chgData name="Franziska Händschel" userId="e2149472-3187-4d00-b16a-a19eff6fc04a" providerId="ADAL" clId="{83D5CF48-379C-44B2-A317-72EA2A007A0D}" dt="2024-02-15T13:40:06.478" v="25" actId="1037"/>
          <pc:sldLayoutMkLst>
            <pc:docMk/>
            <pc:sldMasterMk cId="695942665" sldId="2147483648"/>
            <pc:sldLayoutMk cId="4267938767" sldId="2147483649"/>
          </pc:sldLayoutMkLst>
          <pc:spChg chg="mod">
            <ac:chgData name="Franziska Händschel" userId="e2149472-3187-4d00-b16a-a19eff6fc04a" providerId="ADAL" clId="{83D5CF48-379C-44B2-A317-72EA2A007A0D}" dt="2024-02-15T13:40:03.272" v="3" actId="20577"/>
            <ac:spMkLst>
              <pc:docMk/>
              <pc:sldMasterMk cId="695942665" sldId="2147483648"/>
              <pc:sldLayoutMk cId="4267938767" sldId="2147483649"/>
              <ac:spMk id="11" creationId="{FEFD918C-14D0-0F2E-3987-9B856A96B62C}"/>
            </ac:spMkLst>
          </pc:spChg>
          <pc:picChg chg="mod">
            <ac:chgData name="Franziska Händschel" userId="e2149472-3187-4d00-b16a-a19eff6fc04a" providerId="ADAL" clId="{83D5CF48-379C-44B2-A317-72EA2A007A0D}" dt="2024-02-15T13:40:06.478" v="25" actId="1037"/>
            <ac:picMkLst>
              <pc:docMk/>
              <pc:sldMasterMk cId="695942665" sldId="2147483648"/>
              <pc:sldLayoutMk cId="4267938767" sldId="2147483649"/>
              <ac:picMk id="10" creationId="{0A18AF1B-422C-5CC8-62EA-A2863447EB21}"/>
            </ac:picMkLst>
          </pc:picChg>
        </pc:sldLayoutChg>
        <pc:sldLayoutChg chg="addSp delSp modSp mod">
          <pc:chgData name="Franziska Händschel" userId="e2149472-3187-4d00-b16a-a19eff6fc04a" providerId="ADAL" clId="{83D5CF48-379C-44B2-A317-72EA2A007A0D}" dt="2024-02-15T13:40:13.880" v="27"/>
          <pc:sldLayoutMkLst>
            <pc:docMk/>
            <pc:sldMasterMk cId="695942665" sldId="2147483648"/>
            <pc:sldLayoutMk cId="4250214115" sldId="2147483652"/>
          </pc:sldLayoutMkLst>
          <pc:spChg chg="mod">
            <ac:chgData name="Franziska Händschel" userId="e2149472-3187-4d00-b16a-a19eff6fc04a" providerId="ADAL" clId="{83D5CF48-379C-44B2-A317-72EA2A007A0D}" dt="2024-02-15T13:40:13.880" v="27"/>
            <ac:spMkLst>
              <pc:docMk/>
              <pc:sldMasterMk cId="695942665" sldId="2147483648"/>
              <pc:sldLayoutMk cId="4250214115" sldId="2147483652"/>
              <ac:spMk id="4" creationId="{4C82A491-C0B0-4738-F59C-EBEF25B6ED01}"/>
            </ac:spMkLst>
          </pc:spChg>
          <pc:grpChg chg="add mod">
            <ac:chgData name="Franziska Händschel" userId="e2149472-3187-4d00-b16a-a19eff6fc04a" providerId="ADAL" clId="{83D5CF48-379C-44B2-A317-72EA2A007A0D}" dt="2024-02-15T13:40:13.880" v="27"/>
            <ac:grpSpMkLst>
              <pc:docMk/>
              <pc:sldMasterMk cId="695942665" sldId="2147483648"/>
              <pc:sldLayoutMk cId="4250214115" sldId="2147483652"/>
              <ac:grpSpMk id="2" creationId="{FEFECDFF-5C51-6EE8-8B28-19F037D0F4CB}"/>
            </ac:grpSpMkLst>
          </pc:grpChg>
          <pc:grpChg chg="del">
            <ac:chgData name="Franziska Händschel" userId="e2149472-3187-4d00-b16a-a19eff6fc04a" providerId="ADAL" clId="{83D5CF48-379C-44B2-A317-72EA2A007A0D}" dt="2024-02-15T13:40:13.499" v="26" actId="478"/>
            <ac:grpSpMkLst>
              <pc:docMk/>
              <pc:sldMasterMk cId="695942665" sldId="2147483648"/>
              <pc:sldLayoutMk cId="4250214115" sldId="2147483652"/>
              <ac:grpSpMk id="10" creationId="{2B03F2DE-2CC4-3F6E-9BE8-E6091FC86321}"/>
            </ac:grpSpMkLst>
          </pc:grpChg>
          <pc:picChg chg="mod">
            <ac:chgData name="Franziska Händschel" userId="e2149472-3187-4d00-b16a-a19eff6fc04a" providerId="ADAL" clId="{83D5CF48-379C-44B2-A317-72EA2A007A0D}" dt="2024-02-15T13:40:13.880" v="27"/>
            <ac:picMkLst>
              <pc:docMk/>
              <pc:sldMasterMk cId="695942665" sldId="2147483648"/>
              <pc:sldLayoutMk cId="4250214115" sldId="2147483652"/>
              <ac:picMk id="3" creationId="{FB386D09-A46D-78B9-4170-C8B6E8A906D6}"/>
            </ac:picMkLst>
          </pc:picChg>
        </pc:sldLayoutChg>
      </pc:sldMasterChg>
    </pc:docChg>
  </pc:docChgLst>
  <pc:docChgLst>
    <pc:chgData name="Franziska Händschel" userId="S::franziska.haendschel@finanztip.de::e2149472-3187-4d00-b16a-a19eff6fc04a" providerId="AD" clId="Web-{CF2BAF56-75BE-8218-E10E-A966C6EC5206}"/>
    <pc:docChg chg="modSld addSection delSection">
      <pc:chgData name="Franziska Händschel" userId="S::franziska.haendschel@finanztip.de::e2149472-3187-4d00-b16a-a19eff6fc04a" providerId="AD" clId="Web-{CF2BAF56-75BE-8218-E10E-A966C6EC5206}" dt="2022-10-13T10:18:04.551" v="12"/>
      <pc:docMkLst>
        <pc:docMk/>
      </pc:docMkLst>
      <pc:sldChg chg="modTransition">
        <pc:chgData name="Franziska Händschel" userId="S::franziska.haendschel@finanztip.de::e2149472-3187-4d00-b16a-a19eff6fc04a" providerId="AD" clId="Web-{CF2BAF56-75BE-8218-E10E-A966C6EC5206}" dt="2022-10-13T10:18:04.551" v="12"/>
        <pc:sldMkLst>
          <pc:docMk/>
          <pc:sldMk cId="90461289" sldId="263"/>
        </pc:sldMkLst>
      </pc:sldChg>
    </pc:docChg>
  </pc:docChgLst>
  <pc:docChgLst>
    <pc:chgData name="Franziska Händschel" userId="e2149472-3187-4d00-b16a-a19eff6fc04a" providerId="ADAL" clId="{9AB23137-B85D-455E-B15A-EA3D2B2A0816}"/>
    <pc:docChg chg="undo custSel addSld delSld modSld">
      <pc:chgData name="Franziska Händschel" userId="e2149472-3187-4d00-b16a-a19eff6fc04a" providerId="ADAL" clId="{9AB23137-B85D-455E-B15A-EA3D2B2A0816}" dt="2022-10-13T10:08:19.355" v="307"/>
      <pc:docMkLst>
        <pc:docMk/>
      </pc:docMkLst>
      <pc:sldChg chg="addSp delSp modSp mod modTransition setBg">
        <pc:chgData name="Franziska Händschel" userId="e2149472-3187-4d00-b16a-a19eff6fc04a" providerId="ADAL" clId="{9AB23137-B85D-455E-B15A-EA3D2B2A0816}" dt="2022-10-13T10:08:19.355" v="307"/>
        <pc:sldMkLst>
          <pc:docMk/>
          <pc:sldMk cId="90461289" sldId="263"/>
        </pc:sldMkLst>
        <pc:spChg chg="mod">
          <ac:chgData name="Franziska Händschel" userId="e2149472-3187-4d00-b16a-a19eff6fc04a" providerId="ADAL" clId="{9AB23137-B85D-455E-B15A-EA3D2B2A0816}" dt="2022-10-11T15:16:51.738" v="245" actId="207"/>
          <ac:spMkLst>
            <pc:docMk/>
            <pc:sldMk cId="90461289" sldId="263"/>
            <ac:spMk id="2" creationId="{9B9E304D-C1DA-9FAF-95DA-BCCBA266B1A4}"/>
          </ac:spMkLst>
        </pc:spChg>
        <pc:spChg chg="add mod ord">
          <ac:chgData name="Franziska Händschel" userId="e2149472-3187-4d00-b16a-a19eff6fc04a" providerId="ADAL" clId="{9AB23137-B85D-455E-B15A-EA3D2B2A0816}" dt="2022-10-12T10:53:14.349" v="297" actId="207"/>
          <ac:spMkLst>
            <pc:docMk/>
            <pc:sldMk cId="90461289" sldId="263"/>
            <ac:spMk id="3" creationId="{EB2F99C4-6350-BA3E-FD1D-622CCE7FC027}"/>
          </ac:spMkLst>
        </pc:spChg>
        <pc:spChg chg="add del mod">
          <ac:chgData name="Franziska Händschel" userId="e2149472-3187-4d00-b16a-a19eff6fc04a" providerId="ADAL" clId="{9AB23137-B85D-455E-B15A-EA3D2B2A0816}" dt="2022-10-12T13:14:50.720" v="306"/>
          <ac:spMkLst>
            <pc:docMk/>
            <pc:sldMk cId="90461289" sldId="263"/>
            <ac:spMk id="4" creationId="{71D18D79-D57F-7DF3-E2DE-E785347CDDF2}"/>
          </ac:spMkLst>
        </pc:spChg>
        <pc:spChg chg="del mod">
          <ac:chgData name="Franziska Händschel" userId="e2149472-3187-4d00-b16a-a19eff6fc04a" providerId="ADAL" clId="{9AB23137-B85D-455E-B15A-EA3D2B2A0816}" dt="2022-10-10T13:39:54.406" v="194" actId="478"/>
          <ac:spMkLst>
            <pc:docMk/>
            <pc:sldMk cId="90461289" sldId="263"/>
            <ac:spMk id="4" creationId="{E85CE32A-45B2-B326-DBBF-1D75CD707B57}"/>
          </ac:spMkLst>
        </pc:spChg>
        <pc:spChg chg="mod">
          <ac:chgData name="Franziska Händschel" userId="e2149472-3187-4d00-b16a-a19eff6fc04a" providerId="ADAL" clId="{9AB23137-B85D-455E-B15A-EA3D2B2A0816}" dt="2022-10-12T13:14:47.539" v="303" actId="207"/>
          <ac:spMkLst>
            <pc:docMk/>
            <pc:sldMk cId="90461289" sldId="263"/>
            <ac:spMk id="5" creationId="{E7B9481F-7D5A-8B74-6A04-B8AF028296A7}"/>
          </ac:spMkLst>
        </pc:spChg>
        <pc:spChg chg="mod">
          <ac:chgData name="Franziska Händschel" userId="e2149472-3187-4d00-b16a-a19eff6fc04a" providerId="ADAL" clId="{9AB23137-B85D-455E-B15A-EA3D2B2A0816}" dt="2022-10-10T13:37:12.552" v="187" actId="207"/>
          <ac:spMkLst>
            <pc:docMk/>
            <pc:sldMk cId="90461289" sldId="263"/>
            <ac:spMk id="11" creationId="{2E66C684-F8AF-CF1B-ECE9-C13BAF08849E}"/>
          </ac:spMkLst>
        </pc:spChg>
        <pc:spChg chg="mod">
          <ac:chgData name="Franziska Händschel" userId="e2149472-3187-4d00-b16a-a19eff6fc04a" providerId="ADAL" clId="{9AB23137-B85D-455E-B15A-EA3D2B2A0816}" dt="2022-10-10T13:31:57.492" v="179" actId="207"/>
          <ac:spMkLst>
            <pc:docMk/>
            <pc:sldMk cId="90461289" sldId="263"/>
            <ac:spMk id="15" creationId="{DA9CBF7B-23D8-46A9-CD3A-37F1EC70134A}"/>
          </ac:spMkLst>
        </pc:spChg>
        <pc:picChg chg="add del mod">
          <ac:chgData name="Franziska Händschel" userId="e2149472-3187-4d00-b16a-a19eff6fc04a" providerId="ADAL" clId="{9AB23137-B85D-455E-B15A-EA3D2B2A0816}" dt="2022-10-11T15:19:48.105" v="257" actId="478"/>
          <ac:picMkLst>
            <pc:docMk/>
            <pc:sldMk cId="90461289" sldId="263"/>
            <ac:picMk id="6" creationId="{D77835C9-09E8-1FB9-7EB7-D616BAABDD18}"/>
          </ac:picMkLst>
        </pc:picChg>
        <pc:picChg chg="add del mod">
          <ac:chgData name="Franziska Händschel" userId="e2149472-3187-4d00-b16a-a19eff6fc04a" providerId="ADAL" clId="{9AB23137-B85D-455E-B15A-EA3D2B2A0816}" dt="2022-09-27T12:53:16.662" v="83" actId="478"/>
          <ac:picMkLst>
            <pc:docMk/>
            <pc:sldMk cId="90461289" sldId="263"/>
            <ac:picMk id="6" creationId="{EBDE9721-1B29-DB3A-37A2-501B96AC63E1}"/>
          </ac:picMkLst>
        </pc:picChg>
        <pc:picChg chg="mod">
          <ac:chgData name="Franziska Händschel" userId="e2149472-3187-4d00-b16a-a19eff6fc04a" providerId="ADAL" clId="{9AB23137-B85D-455E-B15A-EA3D2B2A0816}" dt="2022-10-10T13:37:07.540" v="186" actId="207"/>
          <ac:picMkLst>
            <pc:docMk/>
            <pc:sldMk cId="90461289" sldId="263"/>
            <ac:picMk id="7" creationId="{395327E7-ADA8-4D8E-29FD-91C125283BB4}"/>
          </ac:picMkLst>
        </pc:picChg>
      </pc:sldChg>
      <pc:sldChg chg="modSp mod">
        <pc:chgData name="Franziska Händschel" userId="e2149472-3187-4d00-b16a-a19eff6fc04a" providerId="ADAL" clId="{9AB23137-B85D-455E-B15A-EA3D2B2A0816}" dt="2022-10-06T15:50:34.082" v="144" actId="2711"/>
        <pc:sldMkLst>
          <pc:docMk/>
          <pc:sldMk cId="3919679347" sldId="265"/>
        </pc:sldMkLst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2" creationId="{37925A2F-0588-151B-7F4F-EACC1C4E2A38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3" creationId="{9D2F110D-C647-AD23-26EC-1CBCA6B25182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5" creationId="{9169E5EA-7148-22EB-8962-09290D82A35E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6" creationId="{BBAC0097-BDB5-75E2-5423-1B69402140B9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7" creationId="{1876C2DE-70EA-AAD5-E586-E99FBD6E79D4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8" creationId="{C00FB762-8E48-9730-0826-8AE25AD7AF8A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9" creationId="{AB02314F-E7B6-1E51-527D-D20BE738E433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0" creationId="{3560BE44-D221-F707-EFB9-F6DD29D64262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1" creationId="{A49DA57D-4723-58CC-EC40-2A6F9D1A64F3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2" creationId="{F6A6F0C7-529E-9C28-A658-9374B3FB5EB8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5" creationId="{1859993B-AB77-5251-F914-460BEBFFFD77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6" creationId="{26DBD5DE-35A5-0816-5479-72C387C7B7DD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7" creationId="{599AE4D7-EE06-F78B-E075-4140A099A37A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8" creationId="{D829C2F6-0CE8-560F-44E5-93F4582B0B4E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22" creationId="{A01A42B0-18AD-66AE-0EBF-B53F970EA9BE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23" creationId="{62E05398-0402-EAE6-09F6-0999ECFD13B8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24" creationId="{E22A4276-30B0-8338-33C1-A9956224455D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25" creationId="{196BBF5E-645C-3A65-2945-C9F3964102FA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27" creationId="{738AF96D-0829-B277-F454-828810B904C0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28" creationId="{1341E884-921F-886E-F10E-342A6E8D7D00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30" creationId="{F3AB56BA-7CC3-C804-9A40-4575B72AAD0E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35" creationId="{664073EE-1ED5-3267-CDA8-9DDE90FE444D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39" creationId="{5A117AD6-4560-D219-F89A-42F3BCD34095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40" creationId="{4343A1ED-9631-1719-7535-79D6DD6D4047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41" creationId="{8A257759-8DC7-8FD4-A80D-04862B400104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42" creationId="{94FDD911-4724-F69D-77BB-E3853F22C87E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43" creationId="{F45B70D5-ABFC-FF0C-8A72-94D5AB66208B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44" creationId="{B5F780DA-4776-4A6F-C101-4B69E2A7922F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45" creationId="{29554EB5-077F-527A-3313-3F428002DB00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47" creationId="{B04104FC-B4CF-F4F3-22CB-FB9D8412F636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48" creationId="{8BE84214-EA62-2487-FFEA-83524EDA0E55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49" creationId="{E0721C51-624C-C65C-5602-AF4C3D3632E9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51" creationId="{BA432110-1486-AB90-BDD1-C3B23183E0E8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52" creationId="{3D5A067E-A872-925D-3B36-E6C7546BF044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53" creationId="{45291B0F-700B-8A2C-F92B-4B96CA11926C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54" creationId="{B3776FB8-3462-79AA-FE81-E3CB80F52764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55" creationId="{3C1C500C-4405-1CD5-1C87-3838A0AFA9BA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56" creationId="{5225F6B0-F201-51A4-283B-CF3E426AEFC7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57" creationId="{1CA2FE1D-77DA-8C29-639B-56F9D884C40B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60" creationId="{F541CF2B-025B-14D8-3B7C-D28A329D5929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65" creationId="{A48C7083-9B65-09E3-DADF-5DEE5881D102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66" creationId="{142BEE49-EFA9-63E9-2563-9D57ABB23317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69" creationId="{DD13A67A-A278-68D1-8F2A-1F2B0F29E113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70" creationId="{17904CBB-35DD-9393-2091-86081E38A403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71" creationId="{7EAB17C2-32AE-FADC-6010-06B45F16D7D2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72" creationId="{FF628567-BCBE-BCC9-4540-4A91D9E4C834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73" creationId="{DF165AA6-74AB-FC4C-88BB-0B6EA7B7D687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74" creationId="{A6E32EBD-5703-9333-6319-A60FFE4E551F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76" creationId="{64661BC2-B74D-DA61-6017-3E07AD246F42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77" creationId="{7FED22F4-1060-B120-FB63-3CE323C9F8CA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78" creationId="{9F6CD79B-C91E-CFEC-3C08-CB23760CCF0E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80" creationId="{56009F8A-9342-527F-222E-229A148AE819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81" creationId="{48C7BCFD-3E37-F467-C3CD-2A5226F46D63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82" creationId="{2D1281AC-E664-599F-2714-5B0A3E687463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83" creationId="{5F9A314B-A10C-1C3D-CC6B-BED4437EB653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84" creationId="{FCDCFD22-35AF-B91C-E81B-C22AC3441717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85" creationId="{6BE31CFB-6074-47C0-B394-7A69C6CF10C1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86" creationId="{F4B627BE-FA96-24AB-CB9C-C097E541BC69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87" creationId="{1F0D3085-F680-F9E4-4D24-A7BFC388DA2A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88" creationId="{8619031A-DF3D-A562-A8FD-CC00225DFCFB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89" creationId="{B957C095-6D08-38DA-DCDE-A94C42FA0628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90" creationId="{40F1B255-A9EA-FE68-85FC-E7FDFCA8371E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91" creationId="{DA24C5CE-3CEF-04F2-E645-9DAFE31E3679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94" creationId="{1DBD7FB9-3882-9E19-EB65-F24DE672AE23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95" creationId="{82C3FF34-6532-836D-F877-2C3F6E7D58A4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96" creationId="{9F68BD8C-6089-A0BE-9801-1A77CB76AC06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98" creationId="{6B5E87B2-7CDB-0077-6DC0-319AA1BB15E0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99" creationId="{1C0D54E0-F879-630B-E1A2-D1E3CF51594F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00" creationId="{76049BB3-29E3-3487-1071-C6F1B2CE59F5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01" creationId="{9542830A-21D3-F928-FC1F-E99A7DB23B2C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03" creationId="{61D3977C-7632-3852-4DA7-7BAFF6402F3D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04" creationId="{999E72ED-52C7-F2FD-59B0-53E0CF0E3D50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05" creationId="{DE1497A3-B7B3-CB7F-6DC5-C5A161DAD5D7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06" creationId="{5EBAE7A7-2210-769A-6801-465F0DA5C89F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07" creationId="{BF2C8A76-957A-7F7B-8BA2-2135476CDA74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08" creationId="{FFD94352-66E6-E917-CDA6-72DEC335A46C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09" creationId="{DB905AF3-A5A4-EAD8-3E2A-8A885F68EC3C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10" creationId="{2D771A15-9E83-5F5D-DCB5-6AA21AF12364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11" creationId="{181B551C-15E4-858C-EC9B-FFFBDA929B9B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12" creationId="{437DDE6A-474D-9DBF-83EB-3C100757FA95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16" creationId="{9660FBA9-A6A2-47AC-32C0-D3263311BFD2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17" creationId="{0DE89460-B155-EBED-2B9B-80D96B00D00E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18" creationId="{A317F588-53EC-27A6-B992-A5377EAE054D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19" creationId="{B32C6102-523E-F654-9695-2DF96F9622FC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20" creationId="{28C98BF7-FA8E-A9C6-DFC9-1224BCB7EEA7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24" creationId="{CEDCEAA3-BAAA-98E3-7716-7E2E2272BDB7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25" creationId="{2C2DEE34-609A-3563-FBB8-D1250FC9AEE0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26" creationId="{44548BDB-A92A-683B-7777-549D50EBE05D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27" creationId="{153BD053-9E52-F603-65FB-C90F41825E38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29" creationId="{3BD06BE8-B99F-1085-D1EC-49B9E0AE56B1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31" creationId="{6A37AFFA-CC23-A07F-1812-6040CF260C79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54" creationId="{A8467B06-53B6-3F3F-7656-5766A7DB208B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55" creationId="{0A5E2723-7F61-1EEE-7F46-10CF424BABCC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56" creationId="{B6ED2169-8BA1-1801-4108-06FF36224814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58" creationId="{F6F6375F-2957-A281-B572-EBF43848F8D7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61" creationId="{28F248C6-12BB-5CBE-6DE3-4930E416A57D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63" creationId="{079E06FA-02DB-225D-D37E-8EFEDEF804CC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66" creationId="{B1662D26-3CC6-3869-0023-519A43C8A703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68" creationId="{716DEDF0-D4EF-D67A-D704-CA86DB6ABF6C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69" creationId="{179D51BB-C7F0-008E-71FE-366666D2E262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74" creationId="{7E76392A-EA8A-5A1F-188C-6CB67C61A9B4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75" creationId="{321040A3-66B4-4A54-89E4-CF73704FF855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76" creationId="{3E116833-DC16-900C-2DDF-50D5D0D970FE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78" creationId="{6516262C-815A-48BB-D2DC-249214214273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79" creationId="{47488509-9C04-BB1E-B816-58C6423C2C23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81" creationId="{287D937F-1024-9AC4-7B6B-D8718D7653D8}"/>
          </ac:spMkLst>
        </pc:spChg>
        <pc:spChg chg="mod">
          <ac:chgData name="Franziska Händschel" userId="e2149472-3187-4d00-b16a-a19eff6fc04a" providerId="ADAL" clId="{9AB23137-B85D-455E-B15A-EA3D2B2A0816}" dt="2022-10-06T15:50:34.082" v="144" actId="2711"/>
          <ac:spMkLst>
            <pc:docMk/>
            <pc:sldMk cId="3919679347" sldId="265"/>
            <ac:spMk id="182" creationId="{78598586-D2A2-A667-B5B9-9B27F6A8A705}"/>
          </ac:spMkLst>
        </pc:spChg>
      </pc:sldChg>
      <pc:sldChg chg="addSp delSp modSp mod">
        <pc:chgData name="Franziska Händschel" userId="e2149472-3187-4d00-b16a-a19eff6fc04a" providerId="ADAL" clId="{9AB23137-B85D-455E-B15A-EA3D2B2A0816}" dt="2022-10-06T15:51:02.706" v="148" actId="2711"/>
        <pc:sldMkLst>
          <pc:docMk/>
          <pc:sldMk cId="394724386" sldId="266"/>
        </pc:sldMkLst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2" creationId="{37925A2F-0588-151B-7F4F-EACC1C4E2A38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3" creationId="{9D2F110D-C647-AD23-26EC-1CBCA6B25182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3" creationId="{B0C5F21D-2F42-A02E-6A1E-30CC84D4A57B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4" creationId="{1C747D0E-C625-6BCB-C901-D81A221A140F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5" creationId="{95510450-ABDD-C176-18BB-81B804DCB9D0}"/>
          </ac:spMkLst>
        </pc:spChg>
        <pc:spChg chg="mod or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9" creationId="{F5646612-1D21-78DA-8488-A4640FC5E0A6}"/>
          </ac:spMkLst>
        </pc:spChg>
        <pc:spChg chg="mod or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20" creationId="{7C5CBF58-7C54-CD2C-9360-6A03242B6F3D}"/>
          </ac:spMkLst>
        </pc:spChg>
        <pc:spChg chg="mod or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21" creationId="{9B8A7F84-B78F-9F66-B752-4955ED04A6B8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22" creationId="{77803E08-2A13-B1B4-C8DA-B46846341EAB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23" creationId="{258A652D-7091-619C-28E3-7569107C6C41}"/>
          </ac:spMkLst>
        </pc:spChg>
        <pc:spChg chg="mod or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27" creationId="{494FD661-AA78-F90F-1342-9C3DD3E41791}"/>
          </ac:spMkLst>
        </pc:spChg>
        <pc:spChg chg="mod or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34" creationId="{EFBB3AF0-7A60-482A-D998-656B5F9DD76E}"/>
          </ac:spMkLst>
        </pc:spChg>
        <pc:spChg chg="mod or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43" creationId="{AA6ED23F-E6F8-CF5D-31B0-25F7C9ECDF1C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44" creationId="{CA081DF0-8F6B-D9CB-7B8F-0A45228EB0FC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53" creationId="{0BC7F96F-2F1E-1FB0-BDA1-1A16D66C88FF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54" creationId="{B34E8335-27FF-29CB-744A-4E47521BC172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55" creationId="{67819B29-B09F-AE10-29E9-48806EDE1467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56" creationId="{CDFD15C7-17CE-2F57-FB99-42E46B9A412F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57" creationId="{C30DB8BB-1661-6188-3F53-A0EC1E4D26BD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58" creationId="{2297AD94-9CFD-40E9-22C7-654DF33EEDD4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64" creationId="{F87A3B5F-A2D8-B0E7-AA63-6454F219B4D9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65" creationId="{709E8EB3-E90A-2450-B6EB-5D07BA492737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66" creationId="{FB843691-F4D6-718C-F7E9-26B0CDD91527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67" creationId="{D9C8B393-722F-0A3E-D7B1-51C38DD26AB5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68" creationId="{4D22A827-D38C-B4A2-A66A-C5E91924D951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70" creationId="{BA25E872-D125-CC3C-976E-F6C494063037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78" creationId="{6BA7CDC8-3E5E-5029-F85F-A9443071F4BF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79" creationId="{96C6E32C-847B-DA83-7FD7-C1D4680C2D24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80" creationId="{A378DA1A-5A14-EAEA-5EBD-8EB58221DB6D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92" creationId="{CD9EBF3A-6CCC-5E09-D935-629EAA2A3568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98" creationId="{B010A74F-8084-05D2-FD69-86BFB0F13CF1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99" creationId="{AA733EFF-E9A0-904E-B657-62601FD1DC30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09" creationId="{E1EF65EA-9FCD-1B19-C129-932657C5FF17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48" creationId="{3EE8518F-795A-F303-A8BD-EE76BD94B39B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49" creationId="{EC58AF20-7311-9770-6A85-0FBC2CF83877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50" creationId="{2E9123CC-EFF5-F78F-5438-D1BA2DDE853F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51" creationId="{811C8E6C-8298-7EBC-9109-34657BCCF82D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52" creationId="{42AB7144-EB7C-6B77-3BA7-8277ECA438A9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53" creationId="{8D9FE9EB-ABC8-EFF3-E122-289921A3DB24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54" creationId="{4B7E0393-2EF2-59E4-D74D-E11EA08187D3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97" creationId="{E570FF43-A841-9A00-DDD7-A1BBFC440FA7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199" creationId="{FDEA05E7-921F-44E0-1981-00B0D28A417D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200" creationId="{6DB30047-BE05-0E11-4797-A4FAAB3ABD8D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201" creationId="{D029741F-A9BA-107F-1D35-7F8DB3A5BD98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202" creationId="{4A174E47-A84F-DAC3-2FE2-913A9DFD9A9C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203" creationId="{D79294BD-102F-8643-C476-A56508498FD7}"/>
          </ac:spMkLst>
        </pc:spChg>
        <pc:spChg chg="mod">
          <ac:chgData name="Franziska Händschel" userId="e2149472-3187-4d00-b16a-a19eff6fc04a" providerId="ADAL" clId="{9AB23137-B85D-455E-B15A-EA3D2B2A0816}" dt="2022-10-06T15:51:02.706" v="148" actId="2711"/>
          <ac:spMkLst>
            <pc:docMk/>
            <pc:sldMk cId="394724386" sldId="266"/>
            <ac:spMk id="204" creationId="{CCC3DEE1-465F-F2C4-A348-A9657E07CBB4}"/>
          </ac:spMkLst>
        </pc:s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7" creationId="{490D4EC2-FDFA-D0D8-D9A5-777DEADC6B9D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16" creationId="{C20DCFA7-5E74-142E-2509-81E8B31F7A2E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32" creationId="{372D1E2A-9B5F-869D-6166-A64CA2AB0E34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33" creationId="{28CC29B9-922B-FBB9-4B46-813DB4E0E404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49" creationId="{6C2C5C32-33E7-8C30-1E71-7B53BAFAEBAE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60" creationId="{0CF4A039-D6BB-2DEA-B163-7CF6CA2C7685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61" creationId="{78B2170B-712E-11DE-3002-8813B2E17147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86" creationId="{F7585A00-43D1-05A5-9957-78A57D69D6FB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93" creationId="{465CEBDD-1D66-3197-9C5E-92FE04EDDAF6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100" creationId="{BC4132AF-AD2B-8604-D127-AEE6C6333CBA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104" creationId="{403FFED1-B4E7-B4D6-4B2B-FFBC70A25E4F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105" creationId="{F342EDCB-1FCB-AEDE-A3B3-FC5F345169E7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112" creationId="{23A0B843-D4EB-EA5C-D840-BE47F1020639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120" creationId="{1172D85E-5591-0C05-6A5F-039B0C174F40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139" creationId="{746DCCAE-691F-4755-115B-BBA6130840DC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144" creationId="{00271A26-FD70-6A8D-18AD-111B3A633BBB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160" creationId="{2ED6F19C-172F-F1B2-BD83-E660672C7016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195" creationId="{C4D3D905-F352-E33B-9419-7965DE2820F9}"/>
          </ac:grpSpMkLst>
        </pc:grpChg>
        <pc:grpChg chg="mod">
          <ac:chgData name="Franziska Händschel" userId="e2149472-3187-4d00-b16a-a19eff6fc04a" providerId="ADAL" clId="{9AB23137-B85D-455E-B15A-EA3D2B2A0816}" dt="2022-10-06T15:51:02.706" v="148" actId="2711"/>
          <ac:grpSpMkLst>
            <pc:docMk/>
            <pc:sldMk cId="394724386" sldId="266"/>
            <ac:grpSpMk id="196" creationId="{BC57308B-F336-097A-97F4-5AA5CE1C15EB}"/>
          </ac:grpSpMkLst>
        </pc:grpChg>
        <pc:picChg chg="mod">
          <ac:chgData name="Franziska Händschel" userId="e2149472-3187-4d00-b16a-a19eff6fc04a" providerId="ADAL" clId="{9AB23137-B85D-455E-B15A-EA3D2B2A0816}" dt="2022-10-06T15:51:02.706" v="148" actId="2711"/>
          <ac:picMkLst>
            <pc:docMk/>
            <pc:sldMk cId="394724386" sldId="266"/>
            <ac:picMk id="5" creationId="{ED3023CC-EC3E-67DF-CF19-761F2FA46100}"/>
          </ac:picMkLst>
        </pc:picChg>
        <pc:picChg chg="add del mod">
          <ac:chgData name="Franziska Händschel" userId="e2149472-3187-4d00-b16a-a19eff6fc04a" providerId="ADAL" clId="{9AB23137-B85D-455E-B15A-EA3D2B2A0816}" dt="2022-09-27T12:53:34.592" v="87" actId="478"/>
          <ac:picMkLst>
            <pc:docMk/>
            <pc:sldMk cId="394724386" sldId="266"/>
            <ac:picMk id="9" creationId="{3486996C-2124-1A83-BFE7-7A6E5C54D7F3}"/>
          </ac:picMkLst>
        </pc:picChg>
        <pc:picChg chg="mod">
          <ac:chgData name="Franziska Händschel" userId="e2149472-3187-4d00-b16a-a19eff6fc04a" providerId="ADAL" clId="{9AB23137-B85D-455E-B15A-EA3D2B2A0816}" dt="2022-10-06T15:51:02.706" v="148" actId="2711"/>
          <ac:picMkLst>
            <pc:docMk/>
            <pc:sldMk cId="394724386" sldId="266"/>
            <ac:picMk id="110" creationId="{88B6E51A-8BB7-1C79-9335-403B312D74F6}"/>
          </ac:picMkLst>
        </pc:picChg>
        <pc:picChg chg="mod">
          <ac:chgData name="Franziska Händschel" userId="e2149472-3187-4d00-b16a-a19eff6fc04a" providerId="ADAL" clId="{9AB23137-B85D-455E-B15A-EA3D2B2A0816}" dt="2022-10-06T15:51:02.706" v="148" actId="2711"/>
          <ac:picMkLst>
            <pc:docMk/>
            <pc:sldMk cId="394724386" sldId="266"/>
            <ac:picMk id="207" creationId="{2159D1A0-512D-139E-9C35-1BE454E8A2C0}"/>
          </ac:picMkLst>
        </pc:picChg>
      </pc:sldChg>
      <pc:sldChg chg="addSp delSp modSp mod">
        <pc:chgData name="Franziska Händschel" userId="e2149472-3187-4d00-b16a-a19eff6fc04a" providerId="ADAL" clId="{9AB23137-B85D-455E-B15A-EA3D2B2A0816}" dt="2022-10-11T15:25:10.947" v="293" actId="207"/>
        <pc:sldMkLst>
          <pc:docMk/>
          <pc:sldMk cId="4014510913" sldId="267"/>
        </pc:sldMkLst>
        <pc:spChg chg="mod">
          <ac:chgData name="Franziska Händschel" userId="e2149472-3187-4d00-b16a-a19eff6fc04a" providerId="ADAL" clId="{9AB23137-B85D-455E-B15A-EA3D2B2A0816}" dt="2022-10-06T15:50:03.397" v="139" actId="2711"/>
          <ac:spMkLst>
            <pc:docMk/>
            <pc:sldMk cId="4014510913" sldId="267"/>
            <ac:spMk id="2" creationId="{9B9E304D-C1DA-9FAF-95DA-BCCBA266B1A4}"/>
          </ac:spMkLst>
        </pc:spChg>
        <pc:spChg chg="add mod ord">
          <ac:chgData name="Franziska Händschel" userId="e2149472-3187-4d00-b16a-a19eff6fc04a" providerId="ADAL" clId="{9AB23137-B85D-455E-B15A-EA3D2B2A0816}" dt="2022-10-11T15:25:10.947" v="293" actId="207"/>
          <ac:spMkLst>
            <pc:docMk/>
            <pc:sldMk cId="4014510913" sldId="267"/>
            <ac:spMk id="3" creationId="{D4AE33F5-8810-4438-3CA9-C12F712072C3}"/>
          </ac:spMkLst>
        </pc:spChg>
        <pc:spChg chg="add del mod">
          <ac:chgData name="Franziska Händschel" userId="e2149472-3187-4d00-b16a-a19eff6fc04a" providerId="ADAL" clId="{9AB23137-B85D-455E-B15A-EA3D2B2A0816}" dt="2022-10-10T13:41:34.821" v="204" actId="478"/>
          <ac:spMkLst>
            <pc:docMk/>
            <pc:sldMk cId="4014510913" sldId="267"/>
            <ac:spMk id="4" creationId="{E85CE32A-45B2-B326-DBBF-1D75CD707B57}"/>
          </ac:spMkLst>
        </pc:spChg>
        <pc:spChg chg="mod">
          <ac:chgData name="Franziska Händschel" userId="e2149472-3187-4d00-b16a-a19eff6fc04a" providerId="ADAL" clId="{9AB23137-B85D-455E-B15A-EA3D2B2A0816}" dt="2022-10-11T15:12:57.474" v="228" actId="207"/>
          <ac:spMkLst>
            <pc:docMk/>
            <pc:sldMk cId="4014510913" sldId="267"/>
            <ac:spMk id="5" creationId="{E7B9481F-7D5A-8B74-6A04-B8AF028296A7}"/>
          </ac:spMkLst>
        </pc:spChg>
      </pc:sldChg>
      <pc:sldChg chg="addSp delSp modSp mod">
        <pc:chgData name="Franziska Händschel" userId="e2149472-3187-4d00-b16a-a19eff6fc04a" providerId="ADAL" clId="{9AB23137-B85D-455E-B15A-EA3D2B2A0816}" dt="2022-10-10T13:42:10.761" v="209" actId="478"/>
        <pc:sldMkLst>
          <pc:docMk/>
          <pc:sldMk cId="2950648077" sldId="268"/>
        </pc:sldMkLst>
        <pc:spChg chg="mod">
          <ac:chgData name="Franziska Händschel" userId="e2149472-3187-4d00-b16a-a19eff6fc04a" providerId="ADAL" clId="{9AB23137-B85D-455E-B15A-EA3D2B2A0816}" dt="2022-10-06T15:50:27.428" v="143" actId="2711"/>
          <ac:spMkLst>
            <pc:docMk/>
            <pc:sldMk cId="2950648077" sldId="268"/>
            <ac:spMk id="2" creationId="{9B9E304D-C1DA-9FAF-95DA-BCCBA266B1A4}"/>
          </ac:spMkLst>
        </pc:spChg>
        <pc:spChg chg="add mod ord">
          <ac:chgData name="Franziska Händschel" userId="e2149472-3187-4d00-b16a-a19eff6fc04a" providerId="ADAL" clId="{9AB23137-B85D-455E-B15A-EA3D2B2A0816}" dt="2022-10-10T13:42:08.632" v="208" actId="167"/>
          <ac:spMkLst>
            <pc:docMk/>
            <pc:sldMk cId="2950648077" sldId="268"/>
            <ac:spMk id="3" creationId="{4A749B53-C9AB-E0A1-A963-2FBE40795A8E}"/>
          </ac:spMkLst>
        </pc:spChg>
        <pc:spChg chg="del mod">
          <ac:chgData name="Franziska Händschel" userId="e2149472-3187-4d00-b16a-a19eff6fc04a" providerId="ADAL" clId="{9AB23137-B85D-455E-B15A-EA3D2B2A0816}" dt="2022-10-10T13:42:10.761" v="209" actId="478"/>
          <ac:spMkLst>
            <pc:docMk/>
            <pc:sldMk cId="2950648077" sldId="268"/>
            <ac:spMk id="4" creationId="{E85CE32A-45B2-B326-DBBF-1D75CD707B57}"/>
          </ac:spMkLst>
        </pc:spChg>
        <pc:spChg chg="mod">
          <ac:chgData name="Franziska Händschel" userId="e2149472-3187-4d00-b16a-a19eff6fc04a" providerId="ADAL" clId="{9AB23137-B85D-455E-B15A-EA3D2B2A0816}" dt="2022-10-06T15:50:27.428" v="143" actId="2711"/>
          <ac:spMkLst>
            <pc:docMk/>
            <pc:sldMk cId="2950648077" sldId="268"/>
            <ac:spMk id="5" creationId="{E7B9481F-7D5A-8B74-6A04-B8AF028296A7}"/>
          </ac:spMkLst>
        </pc:spChg>
      </pc:sldChg>
      <pc:sldChg chg="addSp delSp modSp mod">
        <pc:chgData name="Franziska Händschel" userId="e2149472-3187-4d00-b16a-a19eff6fc04a" providerId="ADAL" clId="{9AB23137-B85D-455E-B15A-EA3D2B2A0816}" dt="2022-10-10T13:42:25.343" v="213" actId="478"/>
        <pc:sldMkLst>
          <pc:docMk/>
          <pc:sldMk cId="1121635996" sldId="269"/>
        </pc:sldMkLst>
        <pc:spChg chg="mod">
          <ac:chgData name="Franziska Händschel" userId="e2149472-3187-4d00-b16a-a19eff6fc04a" providerId="ADAL" clId="{9AB23137-B85D-455E-B15A-EA3D2B2A0816}" dt="2022-10-06T15:50:40.787" v="145" actId="2711"/>
          <ac:spMkLst>
            <pc:docMk/>
            <pc:sldMk cId="1121635996" sldId="269"/>
            <ac:spMk id="2" creationId="{9B9E304D-C1DA-9FAF-95DA-BCCBA266B1A4}"/>
          </ac:spMkLst>
        </pc:spChg>
        <pc:spChg chg="add mod ord">
          <ac:chgData name="Franziska Händschel" userId="e2149472-3187-4d00-b16a-a19eff6fc04a" providerId="ADAL" clId="{9AB23137-B85D-455E-B15A-EA3D2B2A0816}" dt="2022-10-10T13:42:24.146" v="212" actId="167"/>
          <ac:spMkLst>
            <pc:docMk/>
            <pc:sldMk cId="1121635996" sldId="269"/>
            <ac:spMk id="3" creationId="{E049DEC7-7524-C152-FE8D-19AD82C857FA}"/>
          </ac:spMkLst>
        </pc:spChg>
        <pc:spChg chg="del mod">
          <ac:chgData name="Franziska Händschel" userId="e2149472-3187-4d00-b16a-a19eff6fc04a" providerId="ADAL" clId="{9AB23137-B85D-455E-B15A-EA3D2B2A0816}" dt="2022-10-10T13:42:25.343" v="213" actId="478"/>
          <ac:spMkLst>
            <pc:docMk/>
            <pc:sldMk cId="1121635996" sldId="269"/>
            <ac:spMk id="4" creationId="{E85CE32A-45B2-B326-DBBF-1D75CD707B57}"/>
          </ac:spMkLst>
        </pc:spChg>
        <pc:spChg chg="mod">
          <ac:chgData name="Franziska Händschel" userId="e2149472-3187-4d00-b16a-a19eff6fc04a" providerId="ADAL" clId="{9AB23137-B85D-455E-B15A-EA3D2B2A0816}" dt="2022-10-06T15:50:40.787" v="145" actId="2711"/>
          <ac:spMkLst>
            <pc:docMk/>
            <pc:sldMk cId="1121635996" sldId="269"/>
            <ac:spMk id="5" creationId="{E7B9481F-7D5A-8B74-6A04-B8AF028296A7}"/>
          </ac:spMkLst>
        </pc:spChg>
      </pc:sldChg>
      <pc:sldChg chg="addSp delSp modSp mod">
        <pc:chgData name="Franziska Händschel" userId="e2149472-3187-4d00-b16a-a19eff6fc04a" providerId="ADAL" clId="{9AB23137-B85D-455E-B15A-EA3D2B2A0816}" dt="2022-10-10T13:42:50.977" v="221" actId="478"/>
        <pc:sldMkLst>
          <pc:docMk/>
          <pc:sldMk cId="2606714182" sldId="270"/>
        </pc:sldMkLst>
        <pc:spChg chg="mod">
          <ac:chgData name="Franziska Händschel" userId="e2149472-3187-4d00-b16a-a19eff6fc04a" providerId="ADAL" clId="{9AB23137-B85D-455E-B15A-EA3D2B2A0816}" dt="2022-10-06T15:51:08.657" v="149" actId="2711"/>
          <ac:spMkLst>
            <pc:docMk/>
            <pc:sldMk cId="2606714182" sldId="270"/>
            <ac:spMk id="2" creationId="{9B9E304D-C1DA-9FAF-95DA-BCCBA266B1A4}"/>
          </ac:spMkLst>
        </pc:spChg>
        <pc:spChg chg="add mod ord">
          <ac:chgData name="Franziska Händschel" userId="e2149472-3187-4d00-b16a-a19eff6fc04a" providerId="ADAL" clId="{9AB23137-B85D-455E-B15A-EA3D2B2A0816}" dt="2022-10-10T13:42:49.768" v="220" actId="167"/>
          <ac:spMkLst>
            <pc:docMk/>
            <pc:sldMk cId="2606714182" sldId="270"/>
            <ac:spMk id="3" creationId="{CBCB62FF-F209-28C7-37E6-3C8B094D9ECC}"/>
          </ac:spMkLst>
        </pc:spChg>
        <pc:spChg chg="del mod">
          <ac:chgData name="Franziska Händschel" userId="e2149472-3187-4d00-b16a-a19eff6fc04a" providerId="ADAL" clId="{9AB23137-B85D-455E-B15A-EA3D2B2A0816}" dt="2022-10-10T13:42:50.977" v="221" actId="478"/>
          <ac:spMkLst>
            <pc:docMk/>
            <pc:sldMk cId="2606714182" sldId="270"/>
            <ac:spMk id="4" creationId="{E85CE32A-45B2-B326-DBBF-1D75CD707B57}"/>
          </ac:spMkLst>
        </pc:spChg>
        <pc:spChg chg="mod">
          <ac:chgData name="Franziska Händschel" userId="e2149472-3187-4d00-b16a-a19eff6fc04a" providerId="ADAL" clId="{9AB23137-B85D-455E-B15A-EA3D2B2A0816}" dt="2022-10-06T15:51:08.657" v="149" actId="2711"/>
          <ac:spMkLst>
            <pc:docMk/>
            <pc:sldMk cId="2606714182" sldId="270"/>
            <ac:spMk id="5" creationId="{E7B9481F-7D5A-8B74-6A04-B8AF028296A7}"/>
          </ac:spMkLst>
        </pc:spChg>
      </pc:sldChg>
      <pc:sldChg chg="modSp">
        <pc:chgData name="Franziska Händschel" userId="e2149472-3187-4d00-b16a-a19eff6fc04a" providerId="ADAL" clId="{9AB23137-B85D-455E-B15A-EA3D2B2A0816}" dt="2022-10-06T15:50:47.531" v="146" actId="2711"/>
        <pc:sldMkLst>
          <pc:docMk/>
          <pc:sldMk cId="275495262" sldId="271"/>
        </pc:sldMkLst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2" creationId="{C058AB2A-87AC-C086-4DE7-D0148A290D07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26" creationId="{437C82A7-9931-72A8-F33C-EEDC3F43826A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32" creationId="{5575F69B-B93B-F08A-51F0-07A8C8DEEE56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43" creationId="{808DFB27-3CF5-0085-E919-0E94DF774F07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44" creationId="{644E18F0-24B6-4BDE-6AFA-2BFC0A350E63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45" creationId="{61745613-D29B-DDB8-0A9B-49157170AE6B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85" creationId="{54B70722-5BCD-A64D-1D8C-3EF2D882A06C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86" creationId="{91A89536-7B0C-9A7B-AE0A-D0E9C80FC593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87" creationId="{0D36019C-4338-061D-879F-A1A80F41058B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88" creationId="{BA5C846F-1799-5596-28C5-ED9660EC1697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95" creationId="{8FCE1C53-F597-6E85-7B01-62894D4A9BB6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00" creationId="{A1D776B6-A77A-9832-A478-1B4AF8E7180E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05" creationId="{947E57C2-C95C-5B1F-7725-D9234B2F7978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06" creationId="{7BC0819F-56D5-2D67-F986-55E360F8C90D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07" creationId="{DFA8E69F-A1E6-F205-8FF7-4E2363018102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08" creationId="{9BF602C4-8BAA-6FA6-91A5-305923DC38CC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10" creationId="{953CF574-2C46-AA18-D260-2BD3F0206A63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15" creationId="{F6A20309-132B-3A1A-1FE5-4BE98408F1CF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16" creationId="{B4A4F25C-8203-0CA0-71FD-5E652670BE90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17" creationId="{44B89C0D-365E-96FA-5F25-EE39227BB8ED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25" creationId="{6560C4B7-40E7-DB1E-B99A-4723821D8F63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26" creationId="{DBCBD539-34BE-5F58-EC07-5F5CC822D5C6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27" creationId="{4830AC04-32DC-9E71-6B2A-7289163A274F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28" creationId="{739459DC-0A1C-598A-CCBC-8A610961009C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29" creationId="{046716B1-5ECE-CBC5-1702-B3D2D249B1A7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30" creationId="{5F48789A-2A3B-E7BC-FD6F-9423992AB4CF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31" creationId="{44754416-7347-305E-3EB6-1B6DFD7F7AC9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32" creationId="{8647E782-C428-3CC0-62E8-0A55F82E28AD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36" creationId="{D48D6C50-5E9F-5AE1-7EB7-31006A1E12C1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37" creationId="{8FFDA05D-9843-A174-8551-9085A1F0077D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47" creationId="{55DB4994-BB08-44A6-3BBA-9444614A36C1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48" creationId="{9BBAE40B-BDB7-0AEA-F067-9EA5C3C80A6A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49" creationId="{B3309445-1722-0925-55CC-621AFB9577A2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59" creationId="{F2426EC7-42F8-9EDA-0571-CAD78875ED68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60" creationId="{1B282801-8CE0-9864-B224-A6649449A03E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64" creationId="{46F1B1DD-AFA2-ECD8-539B-33CA6D0DC6B4}"/>
          </ac:spMkLst>
        </pc:spChg>
        <pc:spChg chg="mod">
          <ac:chgData name="Franziska Händschel" userId="e2149472-3187-4d00-b16a-a19eff6fc04a" providerId="ADAL" clId="{9AB23137-B85D-455E-B15A-EA3D2B2A0816}" dt="2022-10-06T15:50:47.531" v="146" actId="2711"/>
          <ac:spMkLst>
            <pc:docMk/>
            <pc:sldMk cId="275495262" sldId="271"/>
            <ac:spMk id="165" creationId="{76C5DD6D-C6CE-AA2E-9E68-86F3FDC6578B}"/>
          </ac:spMkLst>
        </pc:s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3" creationId="{2141A2CA-B211-2028-80B3-435AA1EE1AFA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8" creationId="{0B6D8B28-4E1F-6212-793B-FA1D72ED454B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13" creationId="{6EF55AA7-A705-6ECF-D288-6F7DAC19DEF3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18" creationId="{03285D78-21AA-A3EB-B9AD-7952B9D2192E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33" creationId="{1B31032F-0A64-E5F0-1A1E-AFBCFEA5A6C5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46" creationId="{92473FF9-3530-4588-0CDA-3462B749A327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51" creationId="{FA9644AB-9233-2945-E1E5-9B009120937F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59" creationId="{D70A595C-6514-FCB6-FA5E-C266032680E0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78" creationId="{40BE8DB8-99D1-C2E5-D503-E813251388A4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89" creationId="{D8C6987A-D039-6FFC-887C-CC4BBF1E7128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94" creationId="{DFB97BB6-9E92-BF12-36EB-D18C5358B396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111" creationId="{750FCE9A-7300-29E4-2589-27D6E2F061C1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118" creationId="{9D4C5E42-744D-F612-1C4B-9811D13CE95E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134" creationId="{72C94872-EB1C-0323-12C0-88D753760928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135" creationId="{AC6F3B53-945A-ADBE-5707-1C609F8263AC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140" creationId="{EF14FEF8-2722-4EFA-3473-470986D36CD8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143" creationId="{21CA8938-00E3-5903-5330-B2424CE77B92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144" creationId="{B8474876-0D63-749F-3DC3-9BE336D5A2A4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153" creationId="{AF207AD2-B57D-B467-A6D5-F787C487B956}"/>
          </ac:grpSpMkLst>
        </pc:grpChg>
        <pc:grpChg chg="mod">
          <ac:chgData name="Franziska Händschel" userId="e2149472-3187-4d00-b16a-a19eff6fc04a" providerId="ADAL" clId="{9AB23137-B85D-455E-B15A-EA3D2B2A0816}" dt="2022-10-06T15:50:47.531" v="146" actId="2711"/>
          <ac:grpSpMkLst>
            <pc:docMk/>
            <pc:sldMk cId="275495262" sldId="271"/>
            <ac:grpSpMk id="158" creationId="{CBCF24AC-3DFF-6C90-63B7-E23E9D3E548C}"/>
          </ac:grpSpMkLst>
        </pc:grpChg>
        <pc:picChg chg="mod">
          <ac:chgData name="Franziska Händschel" userId="e2149472-3187-4d00-b16a-a19eff6fc04a" providerId="ADAL" clId="{9AB23137-B85D-455E-B15A-EA3D2B2A0816}" dt="2022-10-06T15:50:47.531" v="146" actId="2711"/>
          <ac:picMkLst>
            <pc:docMk/>
            <pc:sldMk cId="275495262" sldId="271"/>
            <ac:picMk id="30" creationId="{B00FBB48-553C-B177-1A50-0198C97F2D6E}"/>
          </ac:picMkLst>
        </pc:picChg>
        <pc:picChg chg="mod">
          <ac:chgData name="Franziska Händschel" userId="e2149472-3187-4d00-b16a-a19eff6fc04a" providerId="ADAL" clId="{9AB23137-B85D-455E-B15A-EA3D2B2A0816}" dt="2022-10-06T15:50:47.531" v="146" actId="2711"/>
          <ac:picMkLst>
            <pc:docMk/>
            <pc:sldMk cId="275495262" sldId="271"/>
            <ac:picMk id="31" creationId="{55F1776C-7D18-0F1E-9812-149BE5602B77}"/>
          </ac:picMkLst>
        </pc:picChg>
      </pc:sldChg>
      <pc:sldChg chg="addSp delSp modSp mod setBg">
        <pc:chgData name="Franziska Händschel" userId="e2149472-3187-4d00-b16a-a19eff6fc04a" providerId="ADAL" clId="{9AB23137-B85D-455E-B15A-EA3D2B2A0816}" dt="2022-10-11T15:21:15.156" v="261" actId="21"/>
        <pc:sldMkLst>
          <pc:docMk/>
          <pc:sldMk cId="4222784407" sldId="272"/>
        </pc:sldMkLst>
        <pc:spChg chg="mod">
          <ac:chgData name="Franziska Händschel" userId="e2149472-3187-4d00-b16a-a19eff6fc04a" providerId="ADAL" clId="{9AB23137-B85D-455E-B15A-EA3D2B2A0816}" dt="2022-10-06T15:50:57.241" v="147" actId="2711"/>
          <ac:spMkLst>
            <pc:docMk/>
            <pc:sldMk cId="4222784407" sldId="272"/>
            <ac:spMk id="2" creationId="{9B9E304D-C1DA-9FAF-95DA-BCCBA266B1A4}"/>
          </ac:spMkLst>
        </pc:spChg>
        <pc:spChg chg="add mod ord">
          <ac:chgData name="Franziska Händschel" userId="e2149472-3187-4d00-b16a-a19eff6fc04a" providerId="ADAL" clId="{9AB23137-B85D-455E-B15A-EA3D2B2A0816}" dt="2022-10-10T13:42:35.673" v="216" actId="167"/>
          <ac:spMkLst>
            <pc:docMk/>
            <pc:sldMk cId="4222784407" sldId="272"/>
            <ac:spMk id="3" creationId="{BE55996B-309B-3C42-2821-DFF82C271091}"/>
          </ac:spMkLst>
        </pc:spChg>
        <pc:spChg chg="del mod">
          <ac:chgData name="Franziska Händschel" userId="e2149472-3187-4d00-b16a-a19eff6fc04a" providerId="ADAL" clId="{9AB23137-B85D-455E-B15A-EA3D2B2A0816}" dt="2022-10-10T13:42:37.063" v="217" actId="478"/>
          <ac:spMkLst>
            <pc:docMk/>
            <pc:sldMk cId="4222784407" sldId="272"/>
            <ac:spMk id="4" creationId="{E85CE32A-45B2-B326-DBBF-1D75CD707B57}"/>
          </ac:spMkLst>
        </pc:spChg>
        <pc:spChg chg="mod">
          <ac:chgData name="Franziska Händschel" userId="e2149472-3187-4d00-b16a-a19eff6fc04a" providerId="ADAL" clId="{9AB23137-B85D-455E-B15A-EA3D2B2A0816}" dt="2022-10-06T15:50:57.241" v="147" actId="2711"/>
          <ac:spMkLst>
            <pc:docMk/>
            <pc:sldMk cId="4222784407" sldId="272"/>
            <ac:spMk id="5" creationId="{E7B9481F-7D5A-8B74-6A04-B8AF028296A7}"/>
          </ac:spMkLst>
        </pc:spChg>
        <pc:picChg chg="add del mod">
          <ac:chgData name="Franziska Händschel" userId="e2149472-3187-4d00-b16a-a19eff6fc04a" providerId="ADAL" clId="{9AB23137-B85D-455E-B15A-EA3D2B2A0816}" dt="2022-10-11T15:21:15.156" v="261" actId="21"/>
          <ac:picMkLst>
            <pc:docMk/>
            <pc:sldMk cId="4222784407" sldId="272"/>
            <ac:picMk id="6" creationId="{7CE2624C-D8E8-79E1-296D-27634243BA76}"/>
          </ac:picMkLst>
        </pc:picChg>
      </pc:sldChg>
      <pc:sldChg chg="addSp delSp modSp mod setBg">
        <pc:chgData name="Franziska Händschel" userId="e2149472-3187-4d00-b16a-a19eff6fc04a" providerId="ADAL" clId="{9AB23137-B85D-455E-B15A-EA3D2B2A0816}" dt="2022-10-12T10:53:21.719" v="298" actId="207"/>
        <pc:sldMkLst>
          <pc:docMk/>
          <pc:sldMk cId="85407201" sldId="273"/>
        </pc:sldMkLst>
        <pc:spChg chg="del mod">
          <ac:chgData name="Franziska Händschel" userId="e2149472-3187-4d00-b16a-a19eff6fc04a" providerId="ADAL" clId="{9AB23137-B85D-455E-B15A-EA3D2B2A0816}" dt="2022-10-10T13:40:10.187" v="198" actId="478"/>
          <ac:spMkLst>
            <pc:docMk/>
            <pc:sldMk cId="85407201" sldId="273"/>
            <ac:spMk id="4" creationId="{E85CE32A-45B2-B326-DBBF-1D75CD707B57}"/>
          </ac:spMkLst>
        </pc:spChg>
        <pc:spChg chg="mod">
          <ac:chgData name="Franziska Händschel" userId="e2149472-3187-4d00-b16a-a19eff6fc04a" providerId="ADAL" clId="{9AB23137-B85D-455E-B15A-EA3D2B2A0816}" dt="2022-10-10T13:32:41.263" v="183" actId="207"/>
          <ac:spMkLst>
            <pc:docMk/>
            <pc:sldMk cId="85407201" sldId="273"/>
            <ac:spMk id="5" creationId="{E7B9481F-7D5A-8B74-6A04-B8AF028296A7}"/>
          </ac:spMkLst>
        </pc:spChg>
        <pc:spChg chg="mod">
          <ac:chgData name="Franziska Händschel" userId="e2149472-3187-4d00-b16a-a19eff6fc04a" providerId="ADAL" clId="{9AB23137-B85D-455E-B15A-EA3D2B2A0816}" dt="2022-10-10T13:31:06.532" v="172" actId="207"/>
          <ac:spMkLst>
            <pc:docMk/>
            <pc:sldMk cId="85407201" sldId="273"/>
            <ac:spMk id="6" creationId="{68DD9C01-1871-E30F-CFDE-F20C9B569452}"/>
          </ac:spMkLst>
        </pc:spChg>
        <pc:spChg chg="add mod ord">
          <ac:chgData name="Franziska Händschel" userId="e2149472-3187-4d00-b16a-a19eff6fc04a" providerId="ADAL" clId="{9AB23137-B85D-455E-B15A-EA3D2B2A0816}" dt="2022-10-12T10:53:21.719" v="298" actId="207"/>
          <ac:spMkLst>
            <pc:docMk/>
            <pc:sldMk cId="85407201" sldId="273"/>
            <ac:spMk id="10" creationId="{7A87C991-A9F4-0A96-EE10-7EDE27310CF5}"/>
          </ac:spMkLst>
        </pc:spChg>
        <pc:spChg chg="mod">
          <ac:chgData name="Franziska Händschel" userId="e2149472-3187-4d00-b16a-a19eff6fc04a" providerId="ADAL" clId="{9AB23137-B85D-455E-B15A-EA3D2B2A0816}" dt="2022-10-10T13:37:40.183" v="191" actId="207"/>
          <ac:spMkLst>
            <pc:docMk/>
            <pc:sldMk cId="85407201" sldId="273"/>
            <ac:spMk id="11" creationId="{2E66C684-F8AF-CF1B-ECE9-C13BAF08849E}"/>
          </ac:spMkLst>
        </pc:spChg>
        <pc:picChg chg="mod">
          <ac:chgData name="Franziska Händschel" userId="e2149472-3187-4d00-b16a-a19eff6fc04a" providerId="ADAL" clId="{9AB23137-B85D-455E-B15A-EA3D2B2A0816}" dt="2022-10-10T13:37:46.198" v="192" actId="207"/>
          <ac:picMkLst>
            <pc:docMk/>
            <pc:sldMk cId="85407201" sldId="273"/>
            <ac:picMk id="7" creationId="{395327E7-ADA8-4D8E-29FD-91C125283BB4}"/>
          </ac:picMkLst>
        </pc:picChg>
        <pc:picChg chg="add del mod">
          <ac:chgData name="Franziska Händschel" userId="e2149472-3187-4d00-b16a-a19eff6fc04a" providerId="ADAL" clId="{9AB23137-B85D-455E-B15A-EA3D2B2A0816}" dt="2022-10-10T13:37:48.980" v="193" actId="478"/>
          <ac:picMkLst>
            <pc:docMk/>
            <pc:sldMk cId="85407201" sldId="273"/>
            <ac:picMk id="9" creationId="{EB3D820B-A36E-B6E9-B20A-AD1187B45B5F}"/>
          </ac:picMkLst>
        </pc:picChg>
      </pc:sldChg>
      <pc:sldChg chg="modSp mod modAnim">
        <pc:chgData name="Franziska Händschel" userId="e2149472-3187-4d00-b16a-a19eff6fc04a" providerId="ADAL" clId="{9AB23137-B85D-455E-B15A-EA3D2B2A0816}" dt="2022-10-06T15:52:43.813" v="156" actId="34135"/>
        <pc:sldMkLst>
          <pc:docMk/>
          <pc:sldMk cId="3150295581" sldId="274"/>
        </pc:sldMkLst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4" creationId="{8923FBCF-F3AF-79CD-B5C9-B3B1F171CFC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5" creationId="{C29EBD2F-85A2-BB0F-8FCC-2DED9876265B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6" creationId="{905191F0-0EFF-C20E-D43D-04AE694CA508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7" creationId="{CF456368-2CE3-5DA1-48BE-586158948C7F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8" creationId="{5FB8CDC7-AA28-117A-FCB5-ED14667ED40D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9" creationId="{175D2349-681A-4AEA-C3DC-0B2B6ECC64D3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0" creationId="{D8590C53-0D8A-4EF7-11F6-D82DDB39E09C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1" creationId="{4C89456D-BB08-9F9C-265E-8A51A90630A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2" creationId="{6A4998B0-60DE-1277-CD34-EC2EEC7BF2A2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3" creationId="{C1F31CE5-8EF4-07C7-2954-F97D6A01CED3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6" creationId="{236446A2-36CA-E8AB-D652-036C8B506C25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7" creationId="{8A040406-33CD-4851-75D7-B86B797D7D9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8" creationId="{4DBF83AA-7D74-2872-64D8-6C91600B5B8D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9" creationId="{471B239D-62FE-01D0-D694-1B017CB10C19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0" creationId="{7C535F21-3356-77C9-8484-F50EBB0CB4C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1" creationId="{E18C4A9D-5D4C-A351-2D28-637CDC7F2035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2" creationId="{EEF6FDE9-8DFD-FC11-CE0A-46BC8CB8F69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3" creationId="{97C5C443-AE93-84BA-B1BD-EA1CB42F7641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4" creationId="{CA862D96-D088-DFFF-39F6-4DB35F9FB86D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5" creationId="{0C023243-06F0-38B9-0439-9D624E5D3495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6" creationId="{906C89EB-39CB-DFC1-5495-D947799CD2B7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7" creationId="{C8D386B3-7FB2-10BC-6FA3-C37824C002D9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8" creationId="{B4F008F0-C0A2-E466-3428-3521F8A9A97B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9" creationId="{83A10CE0-F0C4-2C66-9F81-21E0A207407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30" creationId="{D076330B-7FF7-1A2B-AA2D-AF47CFBC2D6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33" creationId="{109BCCF4-C3C3-F7BD-4FCB-0645179A9808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34" creationId="{DD1A3F43-EE44-D78C-D0BD-9B9850C6F8AA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35" creationId="{AB74676A-FC10-9C49-0709-C3DE815F6516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38" creationId="{DFAE2EE8-9DB3-FDFA-7ED0-F5F5B942586A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39" creationId="{BB80E9A3-D8D8-296F-74CD-8C689837D9BB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50" creationId="{10D2A8BB-9AC2-A685-1B5B-F93A60A389D0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51" creationId="{04FC00AA-B3D0-B952-006C-B6A058609163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52" creationId="{07463763-2E9D-F586-39D8-B50FA41D82AD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53" creationId="{00F9CEEF-E3D4-C317-3A0D-F93DF3DA8729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54" creationId="{3DD3ECD5-9655-3217-7962-40AD060E3082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55" creationId="{566892DB-290A-41B5-8154-03D13454DE4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56" creationId="{1772910D-322C-33B9-7DC9-C1AC56A93671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59" creationId="{EFEE09CD-22B8-A91B-65F9-D599B0768B81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60" creationId="{C5F9C2A6-7B9C-9992-DDA6-2676CF59D5E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61" creationId="{7ED6EA1C-2A51-2451-82B6-B79A2E7A1D37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63" creationId="{10020EC5-DCDB-D96D-1C2E-418125AD38BD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66" creationId="{0B348184-3348-210D-8C98-48B5B07AD383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67" creationId="{DAB568CB-097C-93A8-6ACB-B555280F999A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68" creationId="{212D3706-AF0A-3D20-8450-B410E2EAC820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69" creationId="{7D5221DF-B0E2-99CF-9773-E57DE041808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71" creationId="{9D3DEFEA-7D1B-649E-79E6-C6F734FD0646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72" creationId="{80EECAF2-7ADE-A6EA-F46C-6E621D34C38A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76" creationId="{2B26AD94-C796-ABA4-BC26-49C77326A5C3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77" creationId="{3BD36AC5-F4F8-1043-C029-2D600C1A9E0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78" creationId="{6F8A9F9E-9648-5307-406A-98D958502FA1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79" creationId="{2217CFA5-180D-19BB-A184-DC7A64D2D712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80" creationId="{D1816D8D-81B4-EDB5-4EC6-49F86CD5F6CB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85" creationId="{B4DE0B7C-509B-2BC6-3389-C541916EE51C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86" creationId="{F22F6E15-D6E9-B904-BCB6-291093D6397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89" creationId="{AD93BF05-64B6-8F59-D464-B714DE6396A8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90" creationId="{23BE0AF3-B1AD-7291-E258-AA8A80F1FD6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91" creationId="{3FE8EC20-D4AA-AF16-6830-024846CE6AF5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92" creationId="{37551C2E-47DB-9B10-9D2F-79125C402130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93" creationId="{815B55EC-4C2A-BBEA-D919-32994666D60C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00" creationId="{11A0B3F3-1652-FE3F-32B9-4659387B8CCA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01" creationId="{21BDE356-3920-B300-4CD8-E2F200606FF0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02" creationId="{AE65C198-1ADC-AC51-4D74-91ED62F1AFE8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03" creationId="{538D4EDC-E1E7-8CC4-0859-747475801B1F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04" creationId="{205B1065-A2BE-445C-69A1-ADD6ED9A37C0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05" creationId="{B3507C44-5473-7311-9DA4-B9B9E69ED7F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06" creationId="{C0215B98-5ADF-E87D-BC55-D3D39F5170B3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08" creationId="{7C59D93D-E81B-2A7F-7204-A0C97BE0ECA8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09" creationId="{A159A8F6-3FF2-A54C-5116-5DFAFABA4EF6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10" creationId="{A43929DD-02A0-F549-23AC-CBBF892FFDBD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12" creationId="{11783817-61E3-A0CB-E7FE-16A103C1CF4A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13" creationId="{0D8B5ABB-BDB6-F9E1-2CD6-9AD0671F5547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14" creationId="{F181BEC1-D978-463B-BC66-D8EC7F08FDE2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15" creationId="{7BDA9444-D473-3325-1583-21CFAE11D9F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16" creationId="{5BB9311A-3AE2-6EFF-0B7D-74F21E72C74F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17" creationId="{4F5996C0-EBCB-7024-A5D2-CE5087E91979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18" creationId="{586285B6-D8A5-715F-4E4B-87AF20E4BA49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21" creationId="{3B18B75E-367B-1277-952A-53DB6A9E3E4C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22" creationId="{F7FF1E4F-9DCA-ABD3-8368-6FF1DEBCD2AA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23" creationId="{4B375240-8658-08E5-85EF-8443A4CF2E5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24" creationId="{6ECA411F-4E61-C3EF-8DE3-210870BF6458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25" creationId="{125880E1-0DB7-27A4-0353-CFE94A52471B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26" creationId="{7372F29D-764A-18B5-4391-7F34993B73C2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27" creationId="{E8DC52F5-7838-8D63-02E2-2C24814575F5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28" creationId="{C054D466-6CAD-7913-71E1-DA22DAA4B873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29" creationId="{23B3C529-611E-E8B7-7155-0FF7E4F78730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30" creationId="{D0AAF9C9-16BD-5A37-2788-4CBA76E9FC45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31" creationId="{E996EF75-4435-7C99-3514-A846F03635C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32" creationId="{4C25B92D-7A2D-C6B5-1AFA-BE7C1E85F04D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33" creationId="{27B89B55-D09C-70FC-9427-BB4459AE006D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34" creationId="{A31A6F93-5F73-C853-8845-591C948F991F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35" creationId="{9C3E5620-AE20-21CD-72E1-0DF11D6458BD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36" creationId="{F1249AC0-5996-AC50-87A2-CF122F3BDB17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37" creationId="{EEE88F55-21A5-83E2-AE52-21BC142D099C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38" creationId="{368BDBCF-BE2B-67D1-2650-54545652F7ED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39" creationId="{D42540AD-5A46-8B28-EDFF-BB501A4F89F1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40" creationId="{6A96AD89-882A-4A89-2D4E-A3B08B0F270C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41" creationId="{13C2E055-03DF-D8D7-E5F3-AA034F32D5D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43" creationId="{970A6D37-8BFD-21EF-BA76-A73636547B95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50" creationId="{82E56E01-AE40-0637-0411-AEA0E2D328AA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51" creationId="{971C9D50-A62A-9A75-26FD-3B4B7704A548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52" creationId="{2549B7CF-134F-4F70-10AB-15228D74ACA3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53" creationId="{57D75C2E-2F58-CDB4-E683-C19650156A0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54" creationId="{9F7B6406-2F6E-E28C-508E-71F45A42BD79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56" creationId="{AB85261B-A267-6DF7-EC4C-75958864B8F5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57" creationId="{1443BB9D-556B-621A-9187-0F2A8BBDD0E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58" creationId="{0A1BB908-EB1A-CEB2-3598-E49D91745D36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59" creationId="{847B6565-7D4B-3EBA-E80A-3E03A2FC69DC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60" creationId="{A99B8D48-27DD-7708-05DD-47937F3DD957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61" creationId="{0B0F4F4F-D33E-E8FD-B0DB-9F3B01F5DD3A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62" creationId="{CAB5064C-D91D-63D3-C9E0-E33D20AA2213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63" creationId="{46C52026-71C9-2240-F2A8-301E975FF3F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64" creationId="{79A17CF5-210A-458C-1FC1-7233AD0A66B5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65" creationId="{D1FC54B1-7A02-C56B-7278-48D313AEE008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66" creationId="{20143E36-748D-45C0-4513-7D989A124880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67" creationId="{FA089C8B-E3CD-53DB-77B6-59E70852F15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68" creationId="{1B28AD30-6609-2D19-A220-6BAD1C1A282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69" creationId="{BCF2DAEB-A581-96D4-9B34-D98EE430D228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71" creationId="{839B6198-8084-321F-A058-571DE2594BA1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72" creationId="{2B756FCF-E2E9-AED2-51C7-8BA4713DA1C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73" creationId="{DE5823F9-3456-7C90-B34D-7A83CD526585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74" creationId="{0510393B-E907-3644-C3BC-631D1A68C3A3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75" creationId="{97A7F97E-4E3A-15C4-E6A2-E4CFA39E578C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77" creationId="{2ECC13A9-5EC0-3AC7-CEFD-379AD6C73C42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78" creationId="{FD9E7C48-FFB2-A178-1147-8ACE7802B972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79" creationId="{10FB6E45-2376-CFBD-1FDF-E9C709917F8F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80" creationId="{FC93AE0E-5556-5A9A-18DF-292FDD91B148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81" creationId="{40941114-96F6-8FC0-A680-DAB9268AA5F7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82" creationId="{54564450-E9BA-568E-8609-34785BEF2B6A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83" creationId="{E89C2B9F-A8CB-C198-5E5A-4C1AEB8CB188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84" creationId="{B412B997-6BD4-857C-39D5-D5F96B48F020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87" creationId="{4BAAA0BE-57AF-1041-FB64-51C0FD3F278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88" creationId="{6344A92A-0BB2-8B7B-2CE7-0195DA7BA24A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89" creationId="{7C914A8C-2781-BC07-CB6A-BCA938D8C597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90" creationId="{B667549D-A1CE-2A7F-04CA-CFD4E5A43E69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91" creationId="{A0CB40C2-E981-E3C6-711C-DD23D850A8DB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92" creationId="{4A4F9F4F-3C9D-F28F-DC19-CADFF990F3AD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93" creationId="{432DB2FA-53A3-9AFD-9AC6-E6EB94C4E30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95" creationId="{C1E9584B-342E-077E-1810-12015715EA6C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96" creationId="{C644CF05-9404-89CA-7AFA-770E512C2F77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97" creationId="{CEB6D3C1-3318-0279-7F0C-BD2841B6B1C1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98" creationId="{85E00C49-3201-60C5-2EE3-B27D9EC45587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199" creationId="{AA172F18-5AE4-0230-D33B-AAE5362B7693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00" creationId="{6478F373-DA2F-50E3-D24A-1642C5FFE92A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01" creationId="{8F12F8F5-9D5E-ABF7-6B63-70AE8B70CFD9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02" creationId="{4FB7F075-C2AC-886D-4DF1-02EAAF573BB9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04" creationId="{0496B2D8-5A13-2E69-08BF-E0B115848094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05" creationId="{0C26665B-32F7-9D55-8ADE-FE9560AA657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06" creationId="{0BFF6DD4-7785-2143-A87F-A4E819BA2588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07" creationId="{7C94CD19-D9E3-7142-C9D7-6450A0738630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08" creationId="{3E092F49-69FB-F069-5B54-DB4B06774681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09" creationId="{518EA2F0-1530-D32E-601A-29699C8DB87F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10" creationId="{250B0ABC-D59C-B9EC-273B-FAA85A87F73B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11" creationId="{5DFA70AD-8005-3448-FA57-372F9406BA2E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12" creationId="{B96BED0D-FF84-C7AD-F801-E29D7DFC99F9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13" creationId="{3C1F209A-441D-C68C-31CF-B3601B9B6936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14" creationId="{43F3185B-2AFF-5702-AAC0-68E124D17143}"/>
          </ac:spMkLst>
        </pc:spChg>
        <pc:spChg chg="mod">
          <ac:chgData name="Franziska Händschel" userId="e2149472-3187-4d00-b16a-a19eff6fc04a" providerId="ADAL" clId="{9AB23137-B85D-455E-B15A-EA3D2B2A0816}" dt="2022-10-06T15:51:15.532" v="150" actId="2711"/>
          <ac:spMkLst>
            <pc:docMk/>
            <pc:sldMk cId="3150295581" sldId="274"/>
            <ac:spMk id="219" creationId="{F548AEBA-B171-D549-E278-82C188E4CBCE}"/>
          </ac:spMkLst>
        </pc:s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2" creationId="{0D6F1496-144D-C21B-A29E-E2D056541C9C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3" creationId="{3E563EA2-90BE-B6B3-DB8F-7324A4177A70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31" creationId="{E50A350A-5DED-13BC-0412-BCF6247128FA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32" creationId="{E55CBBAF-36D4-4483-F14B-B132D47F444B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64" creationId="{393654DF-B2AC-AAE2-31FB-5F45673D53C6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65" creationId="{5F9AAB30-DCF3-778D-A1D9-D6C5F8AAAD31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73" creationId="{7D61BAE3-46E0-A56A-D918-FAB48B9930D8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75" creationId="{459DA30B-8678-F038-9E1C-A7218FB50A4D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81" creationId="{A9EAF929-1ED6-0180-386C-3E12035C68EB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82" creationId="{5C1BC20B-F867-3CE5-B8A5-E4F59FFD462D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83" creationId="{2DE08F79-999C-6609-F972-1A549B243A3F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84" creationId="{C87EB08A-305A-1DE1-A6B3-4AA999B4ECC2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88" creationId="{CB28A00A-30F8-6853-ACC7-C4BED62D557E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111" creationId="{B093130D-EF37-0FF0-0CDE-72A11283AB33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155" creationId="{5F66BE9C-257C-3D96-F08B-9446AED32974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170" creationId="{89545610-3BDD-586B-B280-C6C6DC74072B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176" creationId="{4F4D2EC5-2445-EC62-28B6-BBA66A48EB7E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185" creationId="{37861958-3C6C-3855-BC4A-F1885163AD5C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186" creationId="{CF2F582A-9538-B155-F3E7-ED2AA6D9EF0D}"/>
          </ac:grpSpMkLst>
        </pc:grpChg>
        <pc:grpChg chg="mod">
          <ac:chgData name="Franziska Händschel" userId="e2149472-3187-4d00-b16a-a19eff6fc04a" providerId="ADAL" clId="{9AB23137-B85D-455E-B15A-EA3D2B2A0816}" dt="2022-09-27T07:51:21.770" v="29" actId="34135"/>
          <ac:grpSpMkLst>
            <pc:docMk/>
            <pc:sldMk cId="3150295581" sldId="274"/>
            <ac:grpSpMk id="215" creationId="{1351C383-D538-4381-8F95-E43AE9CDF8CF}"/>
          </ac:grpSpMkLst>
        </pc:grpChg>
        <pc:picChg chg="mod modCrop">
          <ac:chgData name="Franziska Händschel" userId="e2149472-3187-4d00-b16a-a19eff6fc04a" providerId="ADAL" clId="{9AB23137-B85D-455E-B15A-EA3D2B2A0816}" dt="2022-10-06T15:52:43.813" v="156" actId="34135"/>
          <ac:picMkLst>
            <pc:docMk/>
            <pc:sldMk cId="3150295581" sldId="274"/>
            <ac:picMk id="37" creationId="{8CC256D8-9498-7003-C021-3CB7598EB40D}"/>
          </ac:picMkLst>
        </pc:picChg>
        <pc:picChg chg="mod">
          <ac:chgData name="Franziska Händschel" userId="e2149472-3187-4d00-b16a-a19eff6fc04a" providerId="ADAL" clId="{9AB23137-B85D-455E-B15A-EA3D2B2A0816}" dt="2022-09-27T07:51:21.770" v="29" actId="34135"/>
          <ac:picMkLst>
            <pc:docMk/>
            <pc:sldMk cId="3150295581" sldId="274"/>
            <ac:picMk id="70" creationId="{BAC67DF3-4041-6198-1E99-84844C01F907}"/>
          </ac:picMkLst>
        </pc:picChg>
        <pc:picChg chg="mod">
          <ac:chgData name="Franziska Händschel" userId="e2149472-3187-4d00-b16a-a19eff6fc04a" providerId="ADAL" clId="{9AB23137-B85D-455E-B15A-EA3D2B2A0816}" dt="2022-09-27T07:51:21.770" v="29" actId="34135"/>
          <ac:picMkLst>
            <pc:docMk/>
            <pc:sldMk cId="3150295581" sldId="274"/>
            <ac:picMk id="142" creationId="{D64B14DA-35A9-3A23-F232-26B247C7A551}"/>
          </ac:picMkLst>
        </pc:picChg>
      </pc:sldChg>
      <pc:sldChg chg="addSp delSp modSp mod delAnim modAnim">
        <pc:chgData name="Franziska Händschel" userId="e2149472-3187-4d00-b16a-a19eff6fc04a" providerId="ADAL" clId="{9AB23137-B85D-455E-B15A-EA3D2B2A0816}" dt="2022-10-11T15:21:38.879" v="264" actId="478"/>
        <pc:sldMkLst>
          <pc:docMk/>
          <pc:sldMk cId="1105507897" sldId="275"/>
        </pc:sldMkLst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2" creationId="{37925A2F-0588-151B-7F4F-EACC1C4E2A38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3" creationId="{9D2F110D-C647-AD23-26EC-1CBCA6B25182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4" creationId="{F123151F-52A5-E284-5759-38F518A23810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5" creationId="{659FB3CE-DA3D-B67F-1AF8-FB450F90AD3C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6" creationId="{E8138D87-5E15-B6F9-7EA8-D6C6E798A41E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7" creationId="{D19B1A7B-D5D4-7921-437A-B9F3DE7EDB36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8" creationId="{C9806E32-BFF8-1C01-C604-EA6C147AA9E5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0" creationId="{06EB1992-DE4B-261F-05C7-FE7F8DFD2ADF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2" creationId="{0FB77E25-C3D2-2855-1E39-42F6448AC719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4" creationId="{568C3C7E-EF80-7D47-11AE-AD887A922578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5" creationId="{17423C86-A861-0D40-F018-01A293DB3097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6" creationId="{00D8629D-FA15-8406-5DCB-07F4387C0173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7" creationId="{F72657F9-62A0-2325-3C05-28A6F97101E9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8" creationId="{2158A335-3BF9-8FB4-BA3E-1B6075F56F08}"/>
          </ac:spMkLst>
        </pc:spChg>
        <pc:spChg chg="add 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9" creationId="{00457755-0621-2C40-0EF8-90215E907BCC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21" creationId="{8FD74422-BDD4-B903-EFDD-720BAA5B723C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22" creationId="{34F2B2FF-D9C1-A308-A2EF-E90E91133BC0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24" creationId="{B30632D0-D061-ACF0-2F78-753CC533EA84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25" creationId="{599DCBEC-842B-95BC-4AC9-CA4244173C7D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26" creationId="{885C7A54-0F4F-CF9C-872E-65EAB1ADA92F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27" creationId="{E2C9A073-B7FD-DD07-71B8-E42D3595DA08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28" creationId="{495B5686-6955-6EA3-60BE-6069C8C1E0A8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29" creationId="{2A0B91B1-51E4-925E-3BEA-D5F6F4691000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30" creationId="{4ED6FD00-A4D8-1935-382F-A3CCA618D176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31" creationId="{BF78DA70-721E-278A-2130-6F6ED5223A55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32" creationId="{DC48612C-DE8D-7C56-833E-2A464D572FB0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33" creationId="{3E75C699-57EF-7FDF-D513-50EF61D193E2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34" creationId="{510D3742-91E5-5F99-4B2E-940D9C7354EE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35" creationId="{439F3D72-F794-5C06-17F0-A586AA6F5E59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37" creationId="{092F9B36-CE61-4317-0C6E-8F655FB8B845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38" creationId="{718C9861-38BD-F5E7-4655-26B254672CB4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39" creationId="{0D9C61D2-C6B1-0269-BFAF-FF9201FF1B98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40" creationId="{C32D3016-EE15-90AA-0DFA-5E08866E909B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42" creationId="{C0438B9E-18EE-CDE1-2783-9B1541D797B7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43" creationId="{10945CC2-0864-9076-1DAF-68639C600BF1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44" creationId="{92B187C6-3FA8-B21F-1E76-1D9903C1F7A2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47" creationId="{5A89512A-2099-3EBC-8DB0-4D3F9D036C01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48" creationId="{630B5CE3-E4CC-1B44-9326-05AE13B45E40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49" creationId="{105A7CD8-A8A2-3F26-B0AC-6B400BA43ABC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50" creationId="{A97D2116-CF4D-A3CA-F8BC-4776386D044A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51" creationId="{5443DB2E-1278-A9C3-09FA-640152C0C5C6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52" creationId="{450615E7-70FC-EDA3-0192-AC758B4A07E7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55" creationId="{461F4FF6-9FF6-3EBA-4038-A6563B06B14A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56" creationId="{AA5D1509-CC3A-568A-3A8D-CFC2107F85E7}"/>
          </ac:spMkLst>
        </pc:spChg>
        <pc:spChg chg="del">
          <ac:chgData name="Franziska Händschel" userId="e2149472-3187-4d00-b16a-a19eff6fc04a" providerId="ADAL" clId="{9AB23137-B85D-455E-B15A-EA3D2B2A0816}" dt="2022-09-27T12:32:05.996" v="51" actId="478"/>
          <ac:spMkLst>
            <pc:docMk/>
            <pc:sldMk cId="1105507897" sldId="275"/>
            <ac:spMk id="57" creationId="{94FC7145-BF03-6E41-B85E-4E4029A210C3}"/>
          </ac:spMkLst>
        </pc:spChg>
        <pc:spChg chg="del mod">
          <ac:chgData name="Franziska Händschel" userId="e2149472-3187-4d00-b16a-a19eff6fc04a" providerId="ADAL" clId="{9AB23137-B85D-455E-B15A-EA3D2B2A0816}" dt="2022-09-27T12:31:07.899" v="42" actId="478"/>
          <ac:spMkLst>
            <pc:docMk/>
            <pc:sldMk cId="1105507897" sldId="275"/>
            <ac:spMk id="58" creationId="{D80F2C82-01F2-2A6E-7804-00C86F1BB2DD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59" creationId="{38200DA1-07A1-4019-873B-D30F987BABA0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60" creationId="{A1E2D7F1-6493-D144-86F5-18B44D581F09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61" creationId="{3BB615CD-0288-F844-8AE1-7C0FE42A4549}"/>
          </ac:spMkLst>
        </pc:spChg>
        <pc:spChg chg="mod">
          <ac:chgData name="Franziska Händschel" userId="e2149472-3187-4d00-b16a-a19eff6fc04a" providerId="ADAL" clId="{9AB23137-B85D-455E-B15A-EA3D2B2A0816}" dt="2022-10-06T15:50:19.260" v="142" actId="255"/>
          <ac:spMkLst>
            <pc:docMk/>
            <pc:sldMk cId="1105507897" sldId="275"/>
            <ac:spMk id="62" creationId="{BC6808EB-7C2B-ACD5-52A0-A87CDE4A3A32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63" creationId="{8DD20AFD-7817-8277-A2F0-9E12BA7B75D8}"/>
          </ac:spMkLst>
        </pc:spChg>
        <pc:spChg chg="add 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65" creationId="{E4BD2897-D8AC-E73F-D2BC-9795CFB69184}"/>
          </ac:spMkLst>
        </pc:spChg>
        <pc:spChg chg="add 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66" creationId="{AF8301C6-F6BB-6F3E-7A0D-E4492A58FCBE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67" creationId="{E339CEBF-DF7D-7898-832E-F57020A9E67A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69" creationId="{30C77F08-BC34-38F6-79F0-AEFA90013741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70" creationId="{F50B83FC-C3F8-11BE-CEBC-7BEE9DA24DC9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72" creationId="{F5AF10EC-F255-D1B5-2ADD-C646F7A49B2B}"/>
          </ac:spMkLst>
        </pc:spChg>
        <pc:spChg chg="add 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75" creationId="{3396F539-C6B7-5236-EE34-07C1A26FF1BA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79" creationId="{59D048D8-ACCA-BC85-7B73-485A50E8272A}"/>
          </ac:spMkLst>
        </pc:spChg>
        <pc:spChg chg="mod or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83" creationId="{68D79772-42D0-C0B9-822B-1A216201FEFF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86" creationId="{C271FDF5-612D-F682-DCDF-699924C394D5}"/>
          </ac:spMkLst>
        </pc:spChg>
        <pc:spChg chg="mod or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87" creationId="{9F88929D-C419-B75C-3C95-D14EE29BA4FA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88" creationId="{1A3DDF2D-77E0-3F31-28DC-DC4C8F068A30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89" creationId="{88A53E2A-C159-1ECF-81C6-075949658228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97" creationId="{F83C8A04-CD59-F052-9632-28FFFABE41AD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98" creationId="{C405895A-0C20-2560-56E4-E43D5A0D0043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99" creationId="{DCAC754B-25BA-17E3-1E6F-E3AF7A84C16A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00" creationId="{CCC4F87E-744F-EDA7-DDD4-6AAAC436493A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02" creationId="{F368053E-A635-C967-CE32-8A700E8FAC58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07" creationId="{8FCB0986-B7DD-3F73-D2F3-A4F76C3126F1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10" creationId="{6B64AFD2-3AB4-25A5-6F2E-44E2299F9AE4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11" creationId="{851CF282-18C8-06A1-2AAE-6A25C82BAECD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14" creationId="{DC481636-A90D-7AF7-2D61-4BC381FD669B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15" creationId="{1F62E0DF-F787-FFF7-C458-36459A05F532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16" creationId="{B9A83787-68C9-DB43-F1CF-8533A0178C56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20" creationId="{79159D98-2482-50B8-9F9D-EF8C2504B6AF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21" creationId="{BC2EAD2C-4973-F2ED-7301-37E04DD6B565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22" creationId="{5F6EE3F1-878C-F318-2EA7-812BB1AD0A9D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23" creationId="{0A66154A-4AE1-4018-93C7-35F6F224F52E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24" creationId="{4FE3DA43-ED75-38AF-8910-D992FEDE7D45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25" creationId="{6359CFE5-4DDF-BB97-08BE-5CFB51570FC0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31" creationId="{DA73E40E-78E3-3019-0ADC-66411C44DFC4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32" creationId="{1724B092-0E74-A765-8CEB-92DC754647D3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45" creationId="{772B9523-5179-DD73-B02A-9F7D6E4E8822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46" creationId="{CB691A3D-CA8B-6613-70B1-D4C28A8041B2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48" creationId="{0404900A-030F-EE2B-1B83-FD7AFBFAE34B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50" creationId="{D467FD12-8035-E063-0C10-B96684E13FEA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51" creationId="{503F3B59-E4E3-185D-C713-AA260E6EB751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52" creationId="{F3A3ACB6-5C69-9EEE-7F2F-014F1C66E743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53" creationId="{B60F16E7-8E8B-EC56-CA4B-0B41E434BA07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54" creationId="{CCFD8875-017C-318E-94C9-E513CAC8D7C7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56" creationId="{7EED4405-9EB4-AE57-6C69-D9D25389FCF4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57" creationId="{DCB65828-CFF3-1A51-17F5-54D947A7B479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58" creationId="{023BB16A-086C-AB4C-25AA-A261F0026F4A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61" creationId="{ADE54531-337C-7225-3E8F-5372DF4CC09F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62" creationId="{20B3AEC2-65FF-37FA-EE69-D31E190EA0DD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63" creationId="{1DA49CC0-CDE0-06E9-FF82-15D7DC384906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64" creationId="{2B1F5DEB-0EE1-8C23-9F63-D21DEDDDDE71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65" creationId="{15E9556D-0D28-9F2F-316B-CDD12B48D1C9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67" creationId="{5774E64A-13F9-B09E-8305-52E786F82DDD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68" creationId="{B7CE380D-C284-9007-9E24-3BD33CE12719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69" creationId="{87407437-0235-EFFF-0316-3BE841CC816A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70" creationId="{2714DE5F-DABA-3A80-303B-EBE21563FD5D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71" creationId="{3637E8C8-C543-750F-CBFA-9646D0955AD4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72" creationId="{9992072D-1D2F-EF4B-F2F1-FBA1C5E64819}"/>
          </ac:spMkLst>
        </pc:spChg>
        <pc:spChg chg="mod or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74" creationId="{7E89F7A7-9755-3955-C4DB-CE5F61FB63A5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75" creationId="{6047C951-1FDE-8F9B-BFBB-51A14809608E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76" creationId="{BF098854-D2B3-25A6-FCA8-3400DDA92DF1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78" creationId="{8B165664-F194-33D9-AD09-BD1F3504C0D1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79" creationId="{184BA878-770A-6A62-B634-EA41B311AD83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80" creationId="{520EFF8C-6046-107C-BFBD-728AAB3A6BD2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81" creationId="{69C00CD5-B099-F40E-09E8-609820B3AE55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82" creationId="{92E0EF88-B1C1-3EE1-1C43-838D37ED9626}"/>
          </ac:spMkLst>
        </pc:spChg>
        <pc:spChg chg="mod">
          <ac:chgData name="Franziska Händschel" userId="e2149472-3187-4d00-b16a-a19eff6fc04a" providerId="ADAL" clId="{9AB23137-B85D-455E-B15A-EA3D2B2A0816}" dt="2022-10-06T15:50:10.908" v="140" actId="2711"/>
          <ac:spMkLst>
            <pc:docMk/>
            <pc:sldMk cId="1105507897" sldId="275"/>
            <ac:spMk id="183" creationId="{E8F02729-9484-B826-6A3F-DDC7939D5555}"/>
          </ac:spMkLst>
        </pc:s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9" creationId="{D3ACA030-5FE6-DE58-6B76-1549158B0DC8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3" creationId="{F5BDBAF7-724D-80BE-55AD-C52E7792CC26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23" creationId="{374B1E6C-5E29-4BEB-3EF3-F462682DF8B4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36" creationId="{49EC6157-BFF9-5FC4-D141-EF6ED868C583}"/>
          </ac:grpSpMkLst>
        </pc:grpChg>
        <pc:grpChg chg="add 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41" creationId="{A155372C-5C0D-15A5-4E13-D2F34D5655F1}"/>
          </ac:grpSpMkLst>
        </pc:grpChg>
        <pc:grpChg chg="mod or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45" creationId="{DA175221-8B15-44E9-7C7C-123048ECB3FE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46" creationId="{B5DA9BE3-95C1-3C82-7D3D-DAB6BBB241FF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54" creationId="{BD68C036-FB88-DD02-CF1F-960E442B5441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71" creationId="{5528A6DE-DEE9-019F-A739-3A5592E27AC2}"/>
          </ac:grpSpMkLst>
        </pc:grpChg>
        <pc:grpChg chg="mod or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77" creationId="{606773B0-97CF-11CC-BDF4-119D317CECA0}"/>
          </ac:grpSpMkLst>
        </pc:grpChg>
        <pc:grpChg chg="mod or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84" creationId="{D4872E9F-85A6-EFDB-DA06-0153C37CA2E3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90" creationId="{1A502239-8C2C-F204-A729-F8AA98055BD4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01" creationId="{A5B7BB5B-45A2-0580-312A-B35506B1A0DB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03" creationId="{B91EE490-DDAF-A06B-67BB-3CBB2C52AC7D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08" creationId="{304AE52D-5633-B4DE-056B-44DA896C1894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12" creationId="{B2AFB017-F0E6-F328-6C6D-79352D77F5DD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13" creationId="{1AB8C44F-843E-EC90-A49A-BD3ACAA655DC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19" creationId="{69A013CF-EF56-BABC-832C-0B8E65CE5473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33" creationId="{D19DDD54-BDB2-2CEF-4538-85816870CCC4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43" creationId="{1749150C-21D7-6F99-D2CC-689CA1348D75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47" creationId="{097FF5B8-E54C-B16B-A2B4-4F7031A067FD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49" creationId="{20133EFE-A024-85DE-2C6F-C8D81CAEE075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55" creationId="{4521F4F8-10E5-B91A-73C6-4152C2419FEE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59" creationId="{0E676E84-7AA1-901D-48A5-B4B06BBF625A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60" creationId="{D9969661-499B-A696-1330-18FB31E513A4}"/>
          </ac:grpSpMkLst>
        </pc:grpChg>
        <pc:grpChg chg="mod">
          <ac:chgData name="Franziska Händschel" userId="e2149472-3187-4d00-b16a-a19eff6fc04a" providerId="ADAL" clId="{9AB23137-B85D-455E-B15A-EA3D2B2A0816}" dt="2022-09-27T12:40:45.708" v="73" actId="34135"/>
          <ac:grpSpMkLst>
            <pc:docMk/>
            <pc:sldMk cId="1105507897" sldId="275"/>
            <ac:grpSpMk id="166" creationId="{A2CA93EF-CFC4-0486-DEAE-E9594CB536A2}"/>
          </ac:grpSpMkLst>
        </pc:grpChg>
        <pc:picChg chg="mod">
          <ac:chgData name="Franziska Händschel" userId="e2149472-3187-4d00-b16a-a19eff6fc04a" providerId="ADAL" clId="{9AB23137-B85D-455E-B15A-EA3D2B2A0816}" dt="2022-09-27T12:40:45.708" v="73" actId="34135"/>
          <ac:picMkLst>
            <pc:docMk/>
            <pc:sldMk cId="1105507897" sldId="275"/>
            <ac:picMk id="11" creationId="{A850B494-2B3A-2726-BE84-9139164E4DB2}"/>
          </ac:picMkLst>
        </pc:picChg>
        <pc:picChg chg="mod">
          <ac:chgData name="Franziska Händschel" userId="e2149472-3187-4d00-b16a-a19eff6fc04a" providerId="ADAL" clId="{9AB23137-B85D-455E-B15A-EA3D2B2A0816}" dt="2022-09-27T12:40:45.708" v="73" actId="34135"/>
          <ac:picMkLst>
            <pc:docMk/>
            <pc:sldMk cId="1105507897" sldId="275"/>
            <ac:picMk id="20" creationId="{D5F8408D-3797-6A9C-D6FE-ECBAB86F2DB2}"/>
          </ac:picMkLst>
        </pc:picChg>
        <pc:picChg chg="mod">
          <ac:chgData name="Franziska Händschel" userId="e2149472-3187-4d00-b16a-a19eff6fc04a" providerId="ADAL" clId="{9AB23137-B85D-455E-B15A-EA3D2B2A0816}" dt="2022-09-27T12:40:45.708" v="73" actId="34135"/>
          <ac:picMkLst>
            <pc:docMk/>
            <pc:sldMk cId="1105507897" sldId="275"/>
            <ac:picMk id="53" creationId="{F779238B-5025-DAC7-4E03-93C08F5D7504}"/>
          </ac:picMkLst>
        </pc:picChg>
        <pc:picChg chg="add del mod">
          <ac:chgData name="Franziska Händschel" userId="e2149472-3187-4d00-b16a-a19eff6fc04a" providerId="ADAL" clId="{9AB23137-B85D-455E-B15A-EA3D2B2A0816}" dt="2022-10-11T15:21:38.879" v="264" actId="478"/>
          <ac:picMkLst>
            <pc:docMk/>
            <pc:sldMk cId="1105507897" sldId="275"/>
            <ac:picMk id="57" creationId="{9C9F4935-ECA5-2F8A-C325-FDE47AE24EE3}"/>
          </ac:picMkLst>
        </pc:picChg>
        <pc:picChg chg="mod">
          <ac:chgData name="Franziska Händschel" userId="e2149472-3187-4d00-b16a-a19eff6fc04a" providerId="ADAL" clId="{9AB23137-B85D-455E-B15A-EA3D2B2A0816}" dt="2022-09-27T12:40:45.708" v="73" actId="34135"/>
          <ac:picMkLst>
            <pc:docMk/>
            <pc:sldMk cId="1105507897" sldId="275"/>
            <ac:picMk id="64" creationId="{F3677E67-9BA8-C3DA-2588-8FE984E2B1D5}"/>
          </ac:picMkLst>
        </pc:picChg>
        <pc:picChg chg="mod">
          <ac:chgData name="Franziska Händschel" userId="e2149472-3187-4d00-b16a-a19eff6fc04a" providerId="ADAL" clId="{9AB23137-B85D-455E-B15A-EA3D2B2A0816}" dt="2022-09-27T12:40:45.708" v="73" actId="34135"/>
          <ac:picMkLst>
            <pc:docMk/>
            <pc:sldMk cId="1105507897" sldId="275"/>
            <ac:picMk id="68" creationId="{DF3177C5-004F-8B7A-511D-E4E46AA7EF15}"/>
          </ac:picMkLst>
        </pc:picChg>
        <pc:picChg chg="mod">
          <ac:chgData name="Franziska Händschel" userId="e2149472-3187-4d00-b16a-a19eff6fc04a" providerId="ADAL" clId="{9AB23137-B85D-455E-B15A-EA3D2B2A0816}" dt="2022-09-27T12:40:45.708" v="73" actId="34135"/>
          <ac:picMkLst>
            <pc:docMk/>
            <pc:sldMk cId="1105507897" sldId="275"/>
            <ac:picMk id="73" creationId="{5E3988C5-D3C7-2D9A-D731-40D5CA1D6473}"/>
          </ac:picMkLst>
        </pc:picChg>
        <pc:picChg chg="mod">
          <ac:chgData name="Franziska Händschel" userId="e2149472-3187-4d00-b16a-a19eff6fc04a" providerId="ADAL" clId="{9AB23137-B85D-455E-B15A-EA3D2B2A0816}" dt="2022-09-27T12:40:45.708" v="73" actId="34135"/>
          <ac:picMkLst>
            <pc:docMk/>
            <pc:sldMk cId="1105507897" sldId="275"/>
            <ac:picMk id="74" creationId="{D8A28658-FD0A-91C4-1D82-AB87B2702C69}"/>
          </ac:picMkLst>
        </pc:picChg>
        <pc:picChg chg="del">
          <ac:chgData name="Franziska Händschel" userId="e2149472-3187-4d00-b16a-a19eff6fc04a" providerId="ADAL" clId="{9AB23137-B85D-455E-B15A-EA3D2B2A0816}" dt="2022-09-27T12:32:21.441" v="60" actId="478"/>
          <ac:picMkLst>
            <pc:docMk/>
            <pc:sldMk cId="1105507897" sldId="275"/>
            <ac:picMk id="76" creationId="{3F51A919-6CF5-2565-4534-9A04B4706E14}"/>
          </ac:picMkLst>
        </pc:picChg>
        <pc:picChg chg="mod">
          <ac:chgData name="Franziska Händschel" userId="e2149472-3187-4d00-b16a-a19eff6fc04a" providerId="ADAL" clId="{9AB23137-B85D-455E-B15A-EA3D2B2A0816}" dt="2022-09-27T12:40:45.708" v="73" actId="34135"/>
          <ac:picMkLst>
            <pc:docMk/>
            <pc:sldMk cId="1105507897" sldId="275"/>
            <ac:picMk id="95" creationId="{A0F6C203-79F1-ACB0-1156-CEF3DEE063FB}"/>
          </ac:picMkLst>
        </pc:picChg>
        <pc:picChg chg="mod">
          <ac:chgData name="Franziska Händschel" userId="e2149472-3187-4d00-b16a-a19eff6fc04a" providerId="ADAL" clId="{9AB23137-B85D-455E-B15A-EA3D2B2A0816}" dt="2022-09-27T12:40:45.708" v="73" actId="34135"/>
          <ac:picMkLst>
            <pc:docMk/>
            <pc:sldMk cId="1105507897" sldId="275"/>
            <ac:picMk id="105" creationId="{FA877DD4-56DB-6D4E-96B0-4AEBA46D855B}"/>
          </ac:picMkLst>
        </pc:picChg>
        <pc:picChg chg="mod">
          <ac:chgData name="Franziska Händschel" userId="e2149472-3187-4d00-b16a-a19eff6fc04a" providerId="ADAL" clId="{9AB23137-B85D-455E-B15A-EA3D2B2A0816}" dt="2022-09-27T12:40:45.708" v="73" actId="34135"/>
          <ac:picMkLst>
            <pc:docMk/>
            <pc:sldMk cId="1105507897" sldId="275"/>
            <ac:picMk id="134" creationId="{CF90C3D1-520F-A66E-57FE-4258DF1326FB}"/>
          </ac:picMkLst>
        </pc:picChg>
        <pc:cxnChg chg="mod">
          <ac:chgData name="Franziska Händschel" userId="e2149472-3187-4d00-b16a-a19eff6fc04a" providerId="ADAL" clId="{9AB23137-B85D-455E-B15A-EA3D2B2A0816}" dt="2022-09-27T12:40:45.708" v="73" actId="34135"/>
          <ac:cxnSpMkLst>
            <pc:docMk/>
            <pc:sldMk cId="1105507897" sldId="275"/>
            <ac:cxnSpMk id="78" creationId="{5193DFBC-BE0A-5D06-2743-82544D7E7577}"/>
          </ac:cxnSpMkLst>
        </pc:cxnChg>
        <pc:cxnChg chg="mod">
          <ac:chgData name="Franziska Händschel" userId="e2149472-3187-4d00-b16a-a19eff6fc04a" providerId="ADAL" clId="{9AB23137-B85D-455E-B15A-EA3D2B2A0816}" dt="2022-09-27T12:40:45.708" v="73" actId="34135"/>
          <ac:cxnSpMkLst>
            <pc:docMk/>
            <pc:sldMk cId="1105507897" sldId="275"/>
            <ac:cxnSpMk id="85" creationId="{A1058BBE-FAD2-6F32-24ED-E887E24DA5E0}"/>
          </ac:cxnSpMkLst>
        </pc:cxnChg>
      </pc:sldChg>
      <pc:sldChg chg="add del modAnim">
        <pc:chgData name="Franziska Händschel" userId="e2149472-3187-4d00-b16a-a19eff6fc04a" providerId="ADAL" clId="{9AB23137-B85D-455E-B15A-EA3D2B2A0816}" dt="2022-09-27T12:41:24.783" v="75" actId="47"/>
        <pc:sldMkLst>
          <pc:docMk/>
          <pc:sldMk cId="2296959950" sldId="276"/>
        </pc:sldMkLst>
      </pc:sldChg>
      <pc:sldChg chg="modSp add del mod">
        <pc:chgData name="Franziska Händschel" userId="e2149472-3187-4d00-b16a-a19eff6fc04a" providerId="ADAL" clId="{9AB23137-B85D-455E-B15A-EA3D2B2A0816}" dt="2022-10-11T15:25:14.417" v="296" actId="47"/>
        <pc:sldMkLst>
          <pc:docMk/>
          <pc:sldMk cId="2636825299" sldId="276"/>
        </pc:sldMkLst>
        <pc:spChg chg="mod">
          <ac:chgData name="Franziska Händschel" userId="e2149472-3187-4d00-b16a-a19eff6fc04a" providerId="ADAL" clId="{9AB23137-B85D-455E-B15A-EA3D2B2A0816}" dt="2022-10-11T15:21:48.246" v="265" actId="207"/>
          <ac:spMkLst>
            <pc:docMk/>
            <pc:sldMk cId="2636825299" sldId="276"/>
            <ac:spMk id="5" creationId="{659FB3CE-DA3D-B67F-1AF8-FB450F90AD3C}"/>
          </ac:spMkLst>
        </pc:spChg>
        <pc:spChg chg="mod">
          <ac:chgData name="Franziska Händschel" userId="e2149472-3187-4d00-b16a-a19eff6fc04a" providerId="ADAL" clId="{9AB23137-B85D-455E-B15A-EA3D2B2A0816}" dt="2022-10-11T15:21:48.246" v="265" actId="207"/>
          <ac:spMkLst>
            <pc:docMk/>
            <pc:sldMk cId="2636825299" sldId="276"/>
            <ac:spMk id="7" creationId="{D19B1A7B-D5D4-7921-437A-B9F3DE7EDB36}"/>
          </ac:spMkLst>
        </pc:spChg>
        <pc:spChg chg="mod">
          <ac:chgData name="Franziska Händschel" userId="e2149472-3187-4d00-b16a-a19eff6fc04a" providerId="ADAL" clId="{9AB23137-B85D-455E-B15A-EA3D2B2A0816}" dt="2022-10-11T15:21:48.246" v="265" actId="207"/>
          <ac:spMkLst>
            <pc:docMk/>
            <pc:sldMk cId="2636825299" sldId="276"/>
            <ac:spMk id="14" creationId="{568C3C7E-EF80-7D47-11AE-AD887A922578}"/>
          </ac:spMkLst>
        </pc:spChg>
        <pc:spChg chg="mod">
          <ac:chgData name="Franziska Händschel" userId="e2149472-3187-4d00-b16a-a19eff6fc04a" providerId="ADAL" clId="{9AB23137-B85D-455E-B15A-EA3D2B2A0816}" dt="2022-10-11T15:21:48.246" v="265" actId="207"/>
          <ac:spMkLst>
            <pc:docMk/>
            <pc:sldMk cId="2636825299" sldId="276"/>
            <ac:spMk id="15" creationId="{17423C86-A861-0D40-F018-01A293DB3097}"/>
          </ac:spMkLst>
        </pc:spChg>
        <pc:spChg chg="mod">
          <ac:chgData name="Franziska Händschel" userId="e2149472-3187-4d00-b16a-a19eff6fc04a" providerId="ADAL" clId="{9AB23137-B85D-455E-B15A-EA3D2B2A0816}" dt="2022-10-11T15:21:48.246" v="265" actId="207"/>
          <ac:spMkLst>
            <pc:docMk/>
            <pc:sldMk cId="2636825299" sldId="276"/>
            <ac:spMk id="16" creationId="{00D8629D-FA15-8406-5DCB-07F4387C0173}"/>
          </ac:spMkLst>
        </pc:spChg>
        <pc:spChg chg="mod">
          <ac:chgData name="Franziska Händschel" userId="e2149472-3187-4d00-b16a-a19eff6fc04a" providerId="ADAL" clId="{9AB23137-B85D-455E-B15A-EA3D2B2A0816}" dt="2022-10-11T15:21:48.246" v="265" actId="207"/>
          <ac:spMkLst>
            <pc:docMk/>
            <pc:sldMk cId="2636825299" sldId="276"/>
            <ac:spMk id="17" creationId="{F72657F9-62A0-2325-3C05-28A6F97101E9}"/>
          </ac:spMkLst>
        </pc:spChg>
        <pc:spChg chg="mod">
          <ac:chgData name="Franziska Händschel" userId="e2149472-3187-4d00-b16a-a19eff6fc04a" providerId="ADAL" clId="{9AB23137-B85D-455E-B15A-EA3D2B2A0816}" dt="2022-10-11T15:25:12.303" v="295" actId="207"/>
          <ac:spMkLst>
            <pc:docMk/>
            <pc:sldMk cId="2636825299" sldId="276"/>
            <ac:spMk id="47" creationId="{5A89512A-2099-3EBC-8DB0-4D3F9D036C01}"/>
          </ac:spMkLst>
        </pc:spChg>
        <pc:spChg chg="mod">
          <ac:chgData name="Franziska Händschel" userId="e2149472-3187-4d00-b16a-a19eff6fc04a" providerId="ADAL" clId="{9AB23137-B85D-455E-B15A-EA3D2B2A0816}" dt="2022-10-11T15:21:48.246" v="265" actId="207"/>
          <ac:spMkLst>
            <pc:docMk/>
            <pc:sldMk cId="2636825299" sldId="276"/>
            <ac:spMk id="107" creationId="{8FCB0986-B7DD-3F73-D2F3-A4F76C3126F1}"/>
          </ac:spMkLst>
        </pc:spChg>
        <pc:spChg chg="mod">
          <ac:chgData name="Franziska Händschel" userId="e2149472-3187-4d00-b16a-a19eff6fc04a" providerId="ADAL" clId="{9AB23137-B85D-455E-B15A-EA3D2B2A0816}" dt="2022-10-11T15:25:11.362" v="294" actId="207"/>
          <ac:spMkLst>
            <pc:docMk/>
            <pc:sldMk cId="2636825299" sldId="276"/>
            <ac:spMk id="110" creationId="{6B64AFD2-3AB4-25A5-6F2E-44E2299F9AE4}"/>
          </ac:spMkLst>
        </pc:spChg>
        <pc:grpChg chg="mod">
          <ac:chgData name="Franziska Händschel" userId="e2149472-3187-4d00-b16a-a19eff6fc04a" providerId="ADAL" clId="{9AB23137-B85D-455E-B15A-EA3D2B2A0816}" dt="2022-10-11T15:21:48.246" v="265" actId="207"/>
          <ac:grpSpMkLst>
            <pc:docMk/>
            <pc:sldMk cId="2636825299" sldId="276"/>
            <ac:grpSpMk id="108" creationId="{304AE52D-5633-B4DE-056B-44DA896C1894}"/>
          </ac:grpSpMkLst>
        </pc:grpChg>
      </pc:sldChg>
      <pc:sldChg chg="add del modAnim">
        <pc:chgData name="Franziska Händschel" userId="e2149472-3187-4d00-b16a-a19eff6fc04a" providerId="ADAL" clId="{9AB23137-B85D-455E-B15A-EA3D2B2A0816}" dt="2022-09-27T08:33:03.253" v="32" actId="47"/>
        <pc:sldMkLst>
          <pc:docMk/>
          <pc:sldMk cId="2845546161" sldId="276"/>
        </pc:sldMkLst>
      </pc:sldChg>
      <pc:sldChg chg="delSp modSp add del mod delAnim modAnim">
        <pc:chgData name="Franziska Händschel" userId="e2149472-3187-4d00-b16a-a19eff6fc04a" providerId="ADAL" clId="{9AB23137-B85D-455E-B15A-EA3D2B2A0816}" dt="2022-09-27T13:02:21.644" v="111" actId="47"/>
        <pc:sldMkLst>
          <pc:docMk/>
          <pc:sldMk cId="3767618217" sldId="276"/>
        </pc:sldMkLst>
        <pc:spChg chg="del">
          <ac:chgData name="Franziska Händschel" userId="e2149472-3187-4d00-b16a-a19eff6fc04a" providerId="ADAL" clId="{9AB23137-B85D-455E-B15A-EA3D2B2A0816}" dt="2022-09-27T13:01:19.946" v="104" actId="478"/>
          <ac:spMkLst>
            <pc:docMk/>
            <pc:sldMk cId="3767618217" sldId="276"/>
            <ac:spMk id="27" creationId="{494FD661-AA78-F90F-1342-9C3DD3E41791}"/>
          </ac:spMkLst>
        </pc:spChg>
        <pc:spChg chg="del">
          <ac:chgData name="Franziska Händschel" userId="e2149472-3187-4d00-b16a-a19eff6fc04a" providerId="ADAL" clId="{9AB23137-B85D-455E-B15A-EA3D2B2A0816}" dt="2022-09-27T13:01:18.301" v="103" actId="478"/>
          <ac:spMkLst>
            <pc:docMk/>
            <pc:sldMk cId="3767618217" sldId="276"/>
            <ac:spMk id="34" creationId="{EFBB3AF0-7A60-482A-D998-656B5F9DD76E}"/>
          </ac:spMkLst>
        </pc:spChg>
        <pc:spChg chg="del mod">
          <ac:chgData name="Franziska Händschel" userId="e2149472-3187-4d00-b16a-a19eff6fc04a" providerId="ADAL" clId="{9AB23137-B85D-455E-B15A-EA3D2B2A0816}" dt="2022-09-27T13:01:16.531" v="102" actId="478"/>
          <ac:spMkLst>
            <pc:docMk/>
            <pc:sldMk cId="3767618217" sldId="276"/>
            <ac:spMk id="43" creationId="{AA6ED23F-E6F8-CF5D-31B0-25F7C9ECDF1C}"/>
          </ac:spMkLst>
        </pc:spChg>
        <pc:spChg chg="del">
          <ac:chgData name="Franziska Händschel" userId="e2149472-3187-4d00-b16a-a19eff6fc04a" providerId="ADAL" clId="{9AB23137-B85D-455E-B15A-EA3D2B2A0816}" dt="2022-09-27T13:01:13.490" v="100" actId="478"/>
          <ac:spMkLst>
            <pc:docMk/>
            <pc:sldMk cId="3767618217" sldId="276"/>
            <ac:spMk id="44" creationId="{CA081DF0-8F6B-D9CB-7B8F-0A45228EB0FC}"/>
          </ac:spMkLst>
        </pc:spChg>
        <pc:spChg chg="del">
          <ac:chgData name="Franziska Händschel" userId="e2149472-3187-4d00-b16a-a19eff6fc04a" providerId="ADAL" clId="{9AB23137-B85D-455E-B15A-EA3D2B2A0816}" dt="2022-09-27T13:01:22.308" v="105" actId="478"/>
          <ac:spMkLst>
            <pc:docMk/>
            <pc:sldMk cId="3767618217" sldId="276"/>
            <ac:spMk id="99" creationId="{AA733EFF-E9A0-904E-B657-62601FD1DC30}"/>
          </ac:spMkLst>
        </pc:spChg>
        <pc:spChg chg="del">
          <ac:chgData name="Franziska Händschel" userId="e2149472-3187-4d00-b16a-a19eff6fc04a" providerId="ADAL" clId="{9AB23137-B85D-455E-B15A-EA3D2B2A0816}" dt="2022-09-27T13:01:27.548" v="108" actId="478"/>
          <ac:spMkLst>
            <pc:docMk/>
            <pc:sldMk cId="3767618217" sldId="276"/>
            <ac:spMk id="148" creationId="{3EE8518F-795A-F303-A8BD-EE76BD94B39B}"/>
          </ac:spMkLst>
        </pc:spChg>
        <pc:spChg chg="del">
          <ac:chgData name="Franziska Händschel" userId="e2149472-3187-4d00-b16a-a19eff6fc04a" providerId="ADAL" clId="{9AB23137-B85D-455E-B15A-EA3D2B2A0816}" dt="2022-09-27T13:01:58.295" v="110" actId="478"/>
          <ac:spMkLst>
            <pc:docMk/>
            <pc:sldMk cId="3767618217" sldId="276"/>
            <ac:spMk id="201" creationId="{D029741F-A9BA-107F-1D35-7F8DB3A5BD98}"/>
          </ac:spMkLst>
        </pc:spChg>
        <pc:spChg chg="del">
          <ac:chgData name="Franziska Händschel" userId="e2149472-3187-4d00-b16a-a19eff6fc04a" providerId="ADAL" clId="{9AB23137-B85D-455E-B15A-EA3D2B2A0816}" dt="2022-09-27T13:01:58.295" v="110" actId="478"/>
          <ac:spMkLst>
            <pc:docMk/>
            <pc:sldMk cId="3767618217" sldId="276"/>
            <ac:spMk id="202" creationId="{4A174E47-A84F-DAC3-2FE2-913A9DFD9A9C}"/>
          </ac:spMkLst>
        </pc:spChg>
        <pc:spChg chg="del">
          <ac:chgData name="Franziska Händschel" userId="e2149472-3187-4d00-b16a-a19eff6fc04a" providerId="ADAL" clId="{9AB23137-B85D-455E-B15A-EA3D2B2A0816}" dt="2022-09-27T13:01:58.295" v="110" actId="478"/>
          <ac:spMkLst>
            <pc:docMk/>
            <pc:sldMk cId="3767618217" sldId="276"/>
            <ac:spMk id="203" creationId="{D79294BD-102F-8643-C476-A56508498FD7}"/>
          </ac:spMkLst>
        </pc:spChg>
        <pc:grpChg chg="del">
          <ac:chgData name="Franziska Händschel" userId="e2149472-3187-4d00-b16a-a19eff6fc04a" providerId="ADAL" clId="{9AB23137-B85D-455E-B15A-EA3D2B2A0816}" dt="2022-09-27T13:01:23.893" v="106" actId="478"/>
          <ac:grpSpMkLst>
            <pc:docMk/>
            <pc:sldMk cId="3767618217" sldId="276"/>
            <ac:grpSpMk id="100" creationId="{BC4132AF-AD2B-8604-D127-AEE6C6333CBA}"/>
          </ac:grpSpMkLst>
        </pc:grpChg>
        <pc:grpChg chg="del">
          <ac:chgData name="Franziska Händschel" userId="e2149472-3187-4d00-b16a-a19eff6fc04a" providerId="ADAL" clId="{9AB23137-B85D-455E-B15A-EA3D2B2A0816}" dt="2022-09-27T13:01:25.686" v="107" actId="478"/>
          <ac:grpSpMkLst>
            <pc:docMk/>
            <pc:sldMk cId="3767618217" sldId="276"/>
            <ac:grpSpMk id="144" creationId="{00271A26-FD70-6A8D-18AD-111B3A633BBB}"/>
          </ac:grpSpMkLst>
        </pc:grpChg>
      </pc:sldChg>
      <pc:sldChg chg="addSp delSp modSp add del mod">
        <pc:chgData name="Franziska Händschel" userId="e2149472-3187-4d00-b16a-a19eff6fc04a" providerId="ADAL" clId="{9AB23137-B85D-455E-B15A-EA3D2B2A0816}" dt="2022-10-11T15:25:10.337" v="292" actId="2890"/>
        <pc:sldMkLst>
          <pc:docMk/>
          <pc:sldMk cId="4260017918" sldId="277"/>
        </pc:sldMkLst>
        <pc:spChg chg="mod">
          <ac:chgData name="Franziska Händschel" userId="e2149472-3187-4d00-b16a-a19eff6fc04a" providerId="ADAL" clId="{9AB23137-B85D-455E-B15A-EA3D2B2A0816}" dt="2022-10-11T15:25:07.818" v="289" actId="207"/>
          <ac:spMkLst>
            <pc:docMk/>
            <pc:sldMk cId="4260017918" sldId="277"/>
            <ac:spMk id="27" creationId="{738AF96D-0829-B277-F454-828810B904C0}"/>
          </ac:spMkLst>
        </pc:spChg>
        <pc:spChg chg="mod">
          <ac:chgData name="Franziska Händschel" userId="e2149472-3187-4d00-b16a-a19eff6fc04a" providerId="ADAL" clId="{9AB23137-B85D-455E-B15A-EA3D2B2A0816}" dt="2022-10-11T15:25:05.304" v="285" actId="207"/>
          <ac:spMkLst>
            <pc:docMk/>
            <pc:sldMk cId="4260017918" sldId="277"/>
            <ac:spMk id="30" creationId="{F3AB56BA-7CC3-C804-9A40-4575B72AAD0E}"/>
          </ac:spMkLst>
        </pc:spChg>
        <pc:spChg chg="mod">
          <ac:chgData name="Franziska Händschel" userId="e2149472-3187-4d00-b16a-a19eff6fc04a" providerId="ADAL" clId="{9AB23137-B85D-455E-B15A-EA3D2B2A0816}" dt="2022-10-11T15:25:04.418" v="283" actId="207"/>
          <ac:spMkLst>
            <pc:docMk/>
            <pc:sldMk cId="4260017918" sldId="277"/>
            <ac:spMk id="35" creationId="{664073EE-1ED5-3267-CDA8-9DDE90FE444D}"/>
          </ac:spMkLst>
        </pc:spChg>
        <pc:spChg chg="mod">
          <ac:chgData name="Franziska Händschel" userId="e2149472-3187-4d00-b16a-a19eff6fc04a" providerId="ADAL" clId="{9AB23137-B85D-455E-B15A-EA3D2B2A0816}" dt="2022-10-11T15:25:07.439" v="288" actId="207"/>
          <ac:spMkLst>
            <pc:docMk/>
            <pc:sldMk cId="4260017918" sldId="277"/>
            <ac:spMk id="158" creationId="{F6F6375F-2957-A281-B572-EBF43848F8D7}"/>
          </ac:spMkLst>
        </pc:spChg>
        <pc:spChg chg="mod">
          <ac:chgData name="Franziska Händschel" userId="e2149472-3187-4d00-b16a-a19eff6fc04a" providerId="ADAL" clId="{9AB23137-B85D-455E-B15A-EA3D2B2A0816}" dt="2022-10-11T15:25:06.722" v="287" actId="207"/>
          <ac:spMkLst>
            <pc:docMk/>
            <pc:sldMk cId="4260017918" sldId="277"/>
            <ac:spMk id="161" creationId="{28F248C6-12BB-5CBE-6DE3-4930E416A57D}"/>
          </ac:spMkLst>
        </pc:spChg>
        <pc:spChg chg="mod">
          <ac:chgData name="Franziska Händschel" userId="e2149472-3187-4d00-b16a-a19eff6fc04a" providerId="ADAL" clId="{9AB23137-B85D-455E-B15A-EA3D2B2A0816}" dt="2022-10-11T15:25:06.414" v="286" actId="207"/>
          <ac:spMkLst>
            <pc:docMk/>
            <pc:sldMk cId="4260017918" sldId="277"/>
            <ac:spMk id="163" creationId="{079E06FA-02DB-225D-D37E-8EFEDEF804CC}"/>
          </ac:spMkLst>
        </pc:spChg>
        <pc:grpChg chg="mod">
          <ac:chgData name="Franziska Händschel" userId="e2149472-3187-4d00-b16a-a19eff6fc04a" providerId="ADAL" clId="{9AB23137-B85D-455E-B15A-EA3D2B2A0816}" dt="2022-10-11T15:25:05.304" v="285" actId="207"/>
          <ac:grpSpMkLst>
            <pc:docMk/>
            <pc:sldMk cId="4260017918" sldId="277"/>
            <ac:grpSpMk id="29" creationId="{0375B5FD-A435-6617-0DAA-1FBF43BAAC81}"/>
          </ac:grpSpMkLst>
        </pc:grpChg>
        <pc:grpChg chg="mod">
          <ac:chgData name="Franziska Händschel" userId="e2149472-3187-4d00-b16a-a19eff6fc04a" providerId="ADAL" clId="{9AB23137-B85D-455E-B15A-EA3D2B2A0816}" dt="2022-10-11T15:25:04.418" v="283" actId="207"/>
          <ac:grpSpMkLst>
            <pc:docMk/>
            <pc:sldMk cId="4260017918" sldId="277"/>
            <ac:grpSpMk id="34" creationId="{3BE53847-2FF0-F6C1-88DC-F7AE7948CCE3}"/>
          </ac:grpSpMkLst>
        </pc:grpChg>
        <pc:picChg chg="add del mod">
          <ac:chgData name="Franziska Händschel" userId="e2149472-3187-4d00-b16a-a19eff6fc04a" providerId="ADAL" clId="{9AB23137-B85D-455E-B15A-EA3D2B2A0816}" dt="2022-10-11T15:25:09.467" v="291"/>
          <ac:picMkLst>
            <pc:docMk/>
            <pc:sldMk cId="4260017918" sldId="277"/>
            <ac:picMk id="58" creationId="{BBCE6157-9564-07E6-229E-20E4CC52D5E0}"/>
          </ac:picMkLst>
        </pc:picChg>
        <pc:cxnChg chg="mod">
          <ac:chgData name="Franziska Händschel" userId="e2149472-3187-4d00-b16a-a19eff6fc04a" providerId="ADAL" clId="{9AB23137-B85D-455E-B15A-EA3D2B2A0816}" dt="2022-10-11T15:25:05.304" v="285" actId="207"/>
          <ac:cxnSpMkLst>
            <pc:docMk/>
            <pc:sldMk cId="4260017918" sldId="277"/>
            <ac:cxnSpMk id="31" creationId="{C7A350EA-FF40-491C-E4BE-C49E694D01BE}"/>
          </ac:cxnSpMkLst>
        </pc:cxnChg>
        <pc:cxnChg chg="mod">
          <ac:chgData name="Franziska Händschel" userId="e2149472-3187-4d00-b16a-a19eff6fc04a" providerId="ADAL" clId="{9AB23137-B85D-455E-B15A-EA3D2B2A0816}" dt="2022-10-11T15:25:05.304" v="285" actId="207"/>
          <ac:cxnSpMkLst>
            <pc:docMk/>
            <pc:sldMk cId="4260017918" sldId="277"/>
            <ac:cxnSpMk id="32" creationId="{E10C7FF7-88DB-744D-95AA-3B2DA8136416}"/>
          </ac:cxnSpMkLst>
        </pc:cxnChg>
        <pc:cxnChg chg="mod">
          <ac:chgData name="Franziska Händschel" userId="e2149472-3187-4d00-b16a-a19eff6fc04a" providerId="ADAL" clId="{9AB23137-B85D-455E-B15A-EA3D2B2A0816}" dt="2022-10-11T15:25:05.304" v="285" actId="207"/>
          <ac:cxnSpMkLst>
            <pc:docMk/>
            <pc:sldMk cId="4260017918" sldId="277"/>
            <ac:cxnSpMk id="33" creationId="{5853D2D0-B6D1-30DD-7A49-3BA9B1149BA0}"/>
          </ac:cxnSpMkLst>
        </pc:cxnChg>
        <pc:cxnChg chg="mod">
          <ac:chgData name="Franziska Händschel" userId="e2149472-3187-4d00-b16a-a19eff6fc04a" providerId="ADAL" clId="{9AB23137-B85D-455E-B15A-EA3D2B2A0816}" dt="2022-10-11T15:25:04.418" v="283" actId="207"/>
          <ac:cxnSpMkLst>
            <pc:docMk/>
            <pc:sldMk cId="4260017918" sldId="277"/>
            <ac:cxnSpMk id="36" creationId="{5A6EF6FF-A15C-E17B-F667-D82D0C5F6BC3}"/>
          </ac:cxnSpMkLst>
        </pc:cxnChg>
        <pc:cxnChg chg="mod">
          <ac:chgData name="Franziska Händschel" userId="e2149472-3187-4d00-b16a-a19eff6fc04a" providerId="ADAL" clId="{9AB23137-B85D-455E-B15A-EA3D2B2A0816}" dt="2022-10-11T15:25:04.418" v="283" actId="207"/>
          <ac:cxnSpMkLst>
            <pc:docMk/>
            <pc:sldMk cId="4260017918" sldId="277"/>
            <ac:cxnSpMk id="37" creationId="{660729D4-8691-757B-F716-92E9CD9D4748}"/>
          </ac:cxnSpMkLst>
        </pc:cxnChg>
        <pc:cxnChg chg="mod">
          <ac:chgData name="Franziska Händschel" userId="e2149472-3187-4d00-b16a-a19eff6fc04a" providerId="ADAL" clId="{9AB23137-B85D-455E-B15A-EA3D2B2A0816}" dt="2022-10-11T15:25:04.418" v="283" actId="207"/>
          <ac:cxnSpMkLst>
            <pc:docMk/>
            <pc:sldMk cId="4260017918" sldId="277"/>
            <ac:cxnSpMk id="38" creationId="{ED7E56F2-79EA-41F2-11F3-43D19E33901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55354-437E-43C2-B304-8F904B41F9AF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FF421-4089-402C-8F09-5A3B4819EE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989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80A10E93-2577-2F89-EB43-71F73B9AF35D}"/>
              </a:ext>
            </a:extLst>
          </p:cNvPr>
          <p:cNvSpPr/>
          <p:nvPr userDrawn="1"/>
        </p:nvSpPr>
        <p:spPr>
          <a:xfrm rot="5400000">
            <a:off x="720116" y="-184555"/>
            <a:ext cx="6322438" cy="7762672"/>
          </a:xfrm>
          <a:custGeom>
            <a:avLst/>
            <a:gdLst>
              <a:gd name="connsiteX0" fmla="*/ 0 w 6322438"/>
              <a:gd name="connsiteY0" fmla="*/ 4503906 h 7762672"/>
              <a:gd name="connsiteX1" fmla="*/ 4503906 w 6322438"/>
              <a:gd name="connsiteY1" fmla="*/ 0 h 7762672"/>
              <a:gd name="connsiteX2" fmla="*/ 6257030 w 6322438"/>
              <a:gd name="connsiteY2" fmla="*/ 353939 h 7762672"/>
              <a:gd name="connsiteX3" fmla="*/ 6322438 w 6322438"/>
              <a:gd name="connsiteY3" fmla="*/ 383509 h 7762672"/>
              <a:gd name="connsiteX4" fmla="*/ 6322438 w 6322438"/>
              <a:gd name="connsiteY4" fmla="*/ 7762672 h 7762672"/>
              <a:gd name="connsiteX5" fmla="*/ 1396804 w 6322438"/>
              <a:gd name="connsiteY5" fmla="*/ 7762672 h 7762672"/>
              <a:gd name="connsiteX6" fmla="*/ 1319163 w 6322438"/>
              <a:gd name="connsiteY6" fmla="*/ 7688649 h 7762672"/>
              <a:gd name="connsiteX7" fmla="*/ 0 w 6322438"/>
              <a:gd name="connsiteY7" fmla="*/ 4503906 h 776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22438" h="7762672">
                <a:moveTo>
                  <a:pt x="0" y="4503906"/>
                </a:moveTo>
                <a:cubicBezTo>
                  <a:pt x="0" y="2016467"/>
                  <a:pt x="2016467" y="0"/>
                  <a:pt x="4503906" y="0"/>
                </a:cubicBezTo>
                <a:cubicBezTo>
                  <a:pt x="5125766" y="0"/>
                  <a:pt x="5718190" y="126029"/>
                  <a:pt x="6257030" y="353939"/>
                </a:cubicBezTo>
                <a:lnTo>
                  <a:pt x="6322438" y="383509"/>
                </a:lnTo>
                <a:lnTo>
                  <a:pt x="6322438" y="7762672"/>
                </a:lnTo>
                <a:lnTo>
                  <a:pt x="1396804" y="7762672"/>
                </a:lnTo>
                <a:lnTo>
                  <a:pt x="1319163" y="7688649"/>
                </a:lnTo>
                <a:cubicBezTo>
                  <a:pt x="504117" y="6873602"/>
                  <a:pt x="0" y="5747625"/>
                  <a:pt x="0" y="4503906"/>
                </a:cubicBezTo>
                <a:close/>
              </a:path>
            </a:pathLst>
          </a:custGeom>
          <a:solidFill>
            <a:srgbClr val="B8ED85"/>
          </a:solidFill>
        </p:spPr>
        <p:txBody>
          <a:bodyPr vert="horz" wrap="square" lIns="180000" tIns="180000" rIns="180000" bIns="180000" rtlCol="0" anchor="t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de-DE" sz="1600" dirty="0" err="1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67AC7D7-5B91-3396-92D9-D638FCCF0EC7}"/>
              </a:ext>
            </a:extLst>
          </p:cNvPr>
          <p:cNvSpPr txBox="1">
            <a:spLocks/>
          </p:cNvSpPr>
          <p:nvPr userDrawn="1"/>
        </p:nvSpPr>
        <p:spPr>
          <a:xfrm>
            <a:off x="439076" y="1207890"/>
            <a:ext cx="11313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0" b="1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Escape Game</a:t>
            </a: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446954CC-CBAF-05A8-06C2-516DC0706577}"/>
              </a:ext>
            </a:extLst>
          </p:cNvPr>
          <p:cNvGrpSpPr>
            <a:grpSpLocks/>
          </p:cNvGrpSpPr>
          <p:nvPr userDrawn="1"/>
        </p:nvGrpSpPr>
        <p:grpSpPr>
          <a:xfrm>
            <a:off x="372686" y="6103006"/>
            <a:ext cx="2543994" cy="369332"/>
            <a:chOff x="7840980" y="3896527"/>
            <a:chExt cx="4223321" cy="613133"/>
          </a:xfrm>
        </p:grpSpPr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0A18AF1B-422C-5CC8-62EA-A2863447EB21}"/>
                </a:ext>
              </a:extLst>
            </p:cNvPr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24266" y="3909738"/>
              <a:ext cx="3640035" cy="532224"/>
            </a:xfrm>
            <a:prstGeom prst="rect">
              <a:avLst/>
            </a:prstGeom>
          </p:spPr>
        </p:pic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FEFD918C-14D0-0F2E-3987-9B856A96B62C}"/>
                </a:ext>
              </a:extLst>
            </p:cNvPr>
            <p:cNvSpPr txBox="1">
              <a:spLocks/>
            </p:cNvSpPr>
            <p:nvPr/>
          </p:nvSpPr>
          <p:spPr>
            <a:xfrm>
              <a:off x="7840980" y="3896527"/>
              <a:ext cx="1988819" cy="613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243039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©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7938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F6F4F2A0-05A0-920B-8E3A-0D5DDEF8A78E}"/>
              </a:ext>
            </a:extLst>
          </p:cNvPr>
          <p:cNvSpPr/>
          <p:nvPr userDrawn="1"/>
        </p:nvSpPr>
        <p:spPr>
          <a:xfrm>
            <a:off x="708146" y="2819400"/>
            <a:ext cx="10775708" cy="4038600"/>
          </a:xfrm>
          <a:custGeom>
            <a:avLst/>
            <a:gdLst>
              <a:gd name="connsiteX0" fmla="*/ 5387854 w 10775708"/>
              <a:gd name="connsiteY0" fmla="*/ 0 h 4038600"/>
              <a:gd name="connsiteX1" fmla="*/ 10748887 w 10775708"/>
              <a:gd name="connsiteY1" fmla="*/ 3944147 h 4038600"/>
              <a:gd name="connsiteX2" fmla="*/ 10775708 w 10775708"/>
              <a:gd name="connsiteY2" fmla="*/ 4038600 h 4038600"/>
              <a:gd name="connsiteX3" fmla="*/ 0 w 10775708"/>
              <a:gd name="connsiteY3" fmla="*/ 4038600 h 4038600"/>
              <a:gd name="connsiteX4" fmla="*/ 26821 w 10775708"/>
              <a:gd name="connsiteY4" fmla="*/ 3944147 h 4038600"/>
              <a:gd name="connsiteX5" fmla="*/ 5387854 w 10775708"/>
              <a:gd name="connsiteY5" fmla="*/ 0 h 403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75708" h="4038600">
                <a:moveTo>
                  <a:pt x="5387854" y="0"/>
                </a:moveTo>
                <a:cubicBezTo>
                  <a:pt x="7906762" y="0"/>
                  <a:pt x="10038166" y="1659108"/>
                  <a:pt x="10748887" y="3944147"/>
                </a:cubicBezTo>
                <a:lnTo>
                  <a:pt x="10775708" y="4038600"/>
                </a:lnTo>
                <a:lnTo>
                  <a:pt x="0" y="4038600"/>
                </a:lnTo>
                <a:lnTo>
                  <a:pt x="26821" y="3944147"/>
                </a:lnTo>
                <a:cubicBezTo>
                  <a:pt x="737542" y="1659108"/>
                  <a:pt x="2868946" y="0"/>
                  <a:pt x="5387854" y="0"/>
                </a:cubicBezTo>
                <a:close/>
              </a:path>
            </a:pathLst>
          </a:custGeom>
          <a:solidFill>
            <a:srgbClr val="05C9D3"/>
          </a:solidFill>
        </p:spPr>
        <p:txBody>
          <a:bodyPr vert="horz" wrap="square" lIns="180000" tIns="180000" rIns="180000" bIns="180000" rtlCol="0" anchor="t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de-DE" sz="1600" dirty="0" err="1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6838EA6-723B-AD35-1B47-A32F8404072C}"/>
              </a:ext>
            </a:extLst>
          </p:cNvPr>
          <p:cNvSpPr txBox="1"/>
          <p:nvPr userDrawn="1"/>
        </p:nvSpPr>
        <p:spPr>
          <a:xfrm>
            <a:off x="1025502" y="1411090"/>
            <a:ext cx="101409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0" b="1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Level 1</a:t>
            </a:r>
          </a:p>
          <a:p>
            <a:pPr algn="ctr"/>
            <a:r>
              <a:rPr lang="de-DE" sz="8000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Bereit?</a:t>
            </a:r>
          </a:p>
        </p:txBody>
      </p:sp>
    </p:spTree>
    <p:extLst>
      <p:ext uri="{BB962C8B-B14F-4D97-AF65-F5344CB8AC3E}">
        <p14:creationId xmlns:p14="http://schemas.microsoft.com/office/powerpoint/2010/main" val="17849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EA99E5C9-3FAF-303E-4C7B-BFDA6726CCB4}"/>
              </a:ext>
            </a:extLst>
          </p:cNvPr>
          <p:cNvSpPr/>
          <p:nvPr userDrawn="1"/>
        </p:nvSpPr>
        <p:spPr>
          <a:xfrm>
            <a:off x="708146" y="2819400"/>
            <a:ext cx="10775708" cy="4038600"/>
          </a:xfrm>
          <a:custGeom>
            <a:avLst/>
            <a:gdLst>
              <a:gd name="connsiteX0" fmla="*/ 5387854 w 10775708"/>
              <a:gd name="connsiteY0" fmla="*/ 0 h 4038600"/>
              <a:gd name="connsiteX1" fmla="*/ 10748887 w 10775708"/>
              <a:gd name="connsiteY1" fmla="*/ 3944147 h 4038600"/>
              <a:gd name="connsiteX2" fmla="*/ 10775708 w 10775708"/>
              <a:gd name="connsiteY2" fmla="*/ 4038600 h 4038600"/>
              <a:gd name="connsiteX3" fmla="*/ 0 w 10775708"/>
              <a:gd name="connsiteY3" fmla="*/ 4038600 h 4038600"/>
              <a:gd name="connsiteX4" fmla="*/ 26821 w 10775708"/>
              <a:gd name="connsiteY4" fmla="*/ 3944147 h 4038600"/>
              <a:gd name="connsiteX5" fmla="*/ 5387854 w 10775708"/>
              <a:gd name="connsiteY5" fmla="*/ 0 h 403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75708" h="4038600">
                <a:moveTo>
                  <a:pt x="5387854" y="0"/>
                </a:moveTo>
                <a:cubicBezTo>
                  <a:pt x="7906762" y="0"/>
                  <a:pt x="10038166" y="1659108"/>
                  <a:pt x="10748887" y="3944147"/>
                </a:cubicBezTo>
                <a:lnTo>
                  <a:pt x="10775708" y="4038600"/>
                </a:lnTo>
                <a:lnTo>
                  <a:pt x="0" y="4038600"/>
                </a:lnTo>
                <a:lnTo>
                  <a:pt x="26821" y="3944147"/>
                </a:lnTo>
                <a:cubicBezTo>
                  <a:pt x="737542" y="1659108"/>
                  <a:pt x="2868946" y="0"/>
                  <a:pt x="5387854" y="0"/>
                </a:cubicBezTo>
                <a:close/>
              </a:path>
            </a:pathLst>
          </a:custGeom>
          <a:solidFill>
            <a:srgbClr val="95C46C"/>
          </a:solidFill>
        </p:spPr>
        <p:txBody>
          <a:bodyPr vert="horz" wrap="square" lIns="180000" tIns="180000" rIns="180000" bIns="180000" rtlCol="0" anchor="t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de-DE" sz="1600" dirty="0" err="1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2D83938-BA18-C96A-1BFE-DA52A18A0DA3}"/>
              </a:ext>
            </a:extLst>
          </p:cNvPr>
          <p:cNvSpPr txBox="1"/>
          <p:nvPr userDrawn="1"/>
        </p:nvSpPr>
        <p:spPr>
          <a:xfrm>
            <a:off x="1025502" y="1411090"/>
            <a:ext cx="101409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600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Gut gemacht! </a:t>
            </a:r>
            <a:br>
              <a:rPr lang="de-DE" sz="9600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de-DE" sz="9600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Auf zu </a:t>
            </a:r>
            <a:r>
              <a:rPr lang="de-DE" sz="12000" b="1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Level 2</a:t>
            </a:r>
          </a:p>
        </p:txBody>
      </p:sp>
    </p:spTree>
    <p:extLst>
      <p:ext uri="{BB962C8B-B14F-4D97-AF65-F5344CB8AC3E}">
        <p14:creationId xmlns:p14="http://schemas.microsoft.com/office/powerpoint/2010/main" val="76060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8A55234C-4A00-37D1-C00D-228E10387C34}"/>
              </a:ext>
            </a:extLst>
          </p:cNvPr>
          <p:cNvSpPr/>
          <p:nvPr userDrawn="1"/>
        </p:nvSpPr>
        <p:spPr>
          <a:xfrm>
            <a:off x="708146" y="2819400"/>
            <a:ext cx="10775708" cy="4038600"/>
          </a:xfrm>
          <a:custGeom>
            <a:avLst/>
            <a:gdLst>
              <a:gd name="connsiteX0" fmla="*/ 5387854 w 10775708"/>
              <a:gd name="connsiteY0" fmla="*/ 0 h 4038600"/>
              <a:gd name="connsiteX1" fmla="*/ 10748887 w 10775708"/>
              <a:gd name="connsiteY1" fmla="*/ 3944147 h 4038600"/>
              <a:gd name="connsiteX2" fmla="*/ 10775708 w 10775708"/>
              <a:gd name="connsiteY2" fmla="*/ 4038600 h 4038600"/>
              <a:gd name="connsiteX3" fmla="*/ 0 w 10775708"/>
              <a:gd name="connsiteY3" fmla="*/ 4038600 h 4038600"/>
              <a:gd name="connsiteX4" fmla="*/ 26821 w 10775708"/>
              <a:gd name="connsiteY4" fmla="*/ 3944147 h 4038600"/>
              <a:gd name="connsiteX5" fmla="*/ 5387854 w 10775708"/>
              <a:gd name="connsiteY5" fmla="*/ 0 h 403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75708" h="4038600">
                <a:moveTo>
                  <a:pt x="5387854" y="0"/>
                </a:moveTo>
                <a:cubicBezTo>
                  <a:pt x="7906762" y="0"/>
                  <a:pt x="10038166" y="1659108"/>
                  <a:pt x="10748887" y="3944147"/>
                </a:cubicBezTo>
                <a:lnTo>
                  <a:pt x="10775708" y="4038600"/>
                </a:lnTo>
                <a:lnTo>
                  <a:pt x="0" y="4038600"/>
                </a:lnTo>
                <a:lnTo>
                  <a:pt x="26821" y="3944147"/>
                </a:lnTo>
                <a:cubicBezTo>
                  <a:pt x="737542" y="1659108"/>
                  <a:pt x="2868946" y="0"/>
                  <a:pt x="5387854" y="0"/>
                </a:cubicBezTo>
                <a:close/>
              </a:path>
            </a:pathLst>
          </a:custGeom>
          <a:solidFill>
            <a:srgbClr val="B66BFF"/>
          </a:solidFill>
        </p:spPr>
        <p:txBody>
          <a:bodyPr vert="horz" wrap="square" lIns="180000" tIns="180000" rIns="180000" bIns="180000" rtlCol="0" anchor="t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de-DE" sz="1600" dirty="0" err="1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4D086B5-460B-F46B-F6F7-8B65EF873BA2}"/>
              </a:ext>
            </a:extLst>
          </p:cNvPr>
          <p:cNvSpPr txBox="1"/>
          <p:nvPr userDrawn="1"/>
        </p:nvSpPr>
        <p:spPr>
          <a:xfrm>
            <a:off x="1025502" y="1411090"/>
            <a:ext cx="101409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600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Spitze! Weiter geht‘s: </a:t>
            </a:r>
            <a:r>
              <a:rPr lang="de-DE" sz="12000" b="1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Level 3</a:t>
            </a:r>
            <a:endParaRPr lang="de-DE" sz="12000" dirty="0">
              <a:solidFill>
                <a:srgbClr val="243039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89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700CDBF8-0EB7-F1A6-68F5-B8693EA1508B}"/>
              </a:ext>
            </a:extLst>
          </p:cNvPr>
          <p:cNvSpPr/>
          <p:nvPr userDrawn="1"/>
        </p:nvSpPr>
        <p:spPr>
          <a:xfrm>
            <a:off x="708146" y="2819400"/>
            <a:ext cx="10775708" cy="4038600"/>
          </a:xfrm>
          <a:custGeom>
            <a:avLst/>
            <a:gdLst>
              <a:gd name="connsiteX0" fmla="*/ 5387854 w 10775708"/>
              <a:gd name="connsiteY0" fmla="*/ 0 h 4038600"/>
              <a:gd name="connsiteX1" fmla="*/ 10748887 w 10775708"/>
              <a:gd name="connsiteY1" fmla="*/ 3944147 h 4038600"/>
              <a:gd name="connsiteX2" fmla="*/ 10775708 w 10775708"/>
              <a:gd name="connsiteY2" fmla="*/ 4038600 h 4038600"/>
              <a:gd name="connsiteX3" fmla="*/ 0 w 10775708"/>
              <a:gd name="connsiteY3" fmla="*/ 4038600 h 4038600"/>
              <a:gd name="connsiteX4" fmla="*/ 26821 w 10775708"/>
              <a:gd name="connsiteY4" fmla="*/ 3944147 h 4038600"/>
              <a:gd name="connsiteX5" fmla="*/ 5387854 w 10775708"/>
              <a:gd name="connsiteY5" fmla="*/ 0 h 403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75708" h="4038600">
                <a:moveTo>
                  <a:pt x="5387854" y="0"/>
                </a:moveTo>
                <a:cubicBezTo>
                  <a:pt x="7906762" y="0"/>
                  <a:pt x="10038166" y="1659108"/>
                  <a:pt x="10748887" y="3944147"/>
                </a:cubicBezTo>
                <a:lnTo>
                  <a:pt x="10775708" y="4038600"/>
                </a:lnTo>
                <a:lnTo>
                  <a:pt x="0" y="4038600"/>
                </a:lnTo>
                <a:lnTo>
                  <a:pt x="26821" y="3944147"/>
                </a:lnTo>
                <a:cubicBezTo>
                  <a:pt x="737542" y="1659108"/>
                  <a:pt x="2868946" y="0"/>
                  <a:pt x="5387854" y="0"/>
                </a:cubicBezTo>
                <a:close/>
              </a:path>
            </a:pathLst>
          </a:custGeom>
          <a:solidFill>
            <a:srgbClr val="09A8F6"/>
          </a:solidFill>
        </p:spPr>
        <p:txBody>
          <a:bodyPr vert="horz" wrap="square" lIns="180000" tIns="180000" rIns="180000" bIns="180000" rtlCol="0" anchor="t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de-DE" sz="1600" dirty="0" err="1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9E3DE4-134E-682E-9001-BF377C953008}"/>
              </a:ext>
            </a:extLst>
          </p:cNvPr>
          <p:cNvSpPr txBox="1"/>
          <p:nvPr userDrawn="1"/>
        </p:nvSpPr>
        <p:spPr>
          <a:xfrm>
            <a:off x="1025502" y="1411090"/>
            <a:ext cx="101409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600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Fast geschafft! </a:t>
            </a:r>
            <a:r>
              <a:rPr lang="de-DE" sz="12000" b="1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Level 4</a:t>
            </a:r>
            <a:endParaRPr lang="de-DE" sz="12000" dirty="0">
              <a:solidFill>
                <a:srgbClr val="243039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9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978A2C3F-1C4B-D57F-E237-1FDFE09E3802}"/>
              </a:ext>
            </a:extLst>
          </p:cNvPr>
          <p:cNvSpPr/>
          <p:nvPr userDrawn="1"/>
        </p:nvSpPr>
        <p:spPr>
          <a:xfrm>
            <a:off x="708146" y="2819400"/>
            <a:ext cx="10775708" cy="4038600"/>
          </a:xfrm>
          <a:custGeom>
            <a:avLst/>
            <a:gdLst>
              <a:gd name="connsiteX0" fmla="*/ 5387854 w 10775708"/>
              <a:gd name="connsiteY0" fmla="*/ 0 h 4038600"/>
              <a:gd name="connsiteX1" fmla="*/ 10748887 w 10775708"/>
              <a:gd name="connsiteY1" fmla="*/ 3944147 h 4038600"/>
              <a:gd name="connsiteX2" fmla="*/ 10775708 w 10775708"/>
              <a:gd name="connsiteY2" fmla="*/ 4038600 h 4038600"/>
              <a:gd name="connsiteX3" fmla="*/ 0 w 10775708"/>
              <a:gd name="connsiteY3" fmla="*/ 4038600 h 4038600"/>
              <a:gd name="connsiteX4" fmla="*/ 26821 w 10775708"/>
              <a:gd name="connsiteY4" fmla="*/ 3944147 h 4038600"/>
              <a:gd name="connsiteX5" fmla="*/ 5387854 w 10775708"/>
              <a:gd name="connsiteY5" fmla="*/ 0 h 403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75708" h="4038600">
                <a:moveTo>
                  <a:pt x="5387854" y="0"/>
                </a:moveTo>
                <a:cubicBezTo>
                  <a:pt x="7906762" y="0"/>
                  <a:pt x="10038166" y="1659108"/>
                  <a:pt x="10748887" y="3944147"/>
                </a:cubicBezTo>
                <a:lnTo>
                  <a:pt x="10775708" y="4038600"/>
                </a:lnTo>
                <a:lnTo>
                  <a:pt x="0" y="4038600"/>
                </a:lnTo>
                <a:lnTo>
                  <a:pt x="26821" y="3944147"/>
                </a:lnTo>
                <a:cubicBezTo>
                  <a:pt x="737542" y="1659108"/>
                  <a:pt x="2868946" y="0"/>
                  <a:pt x="5387854" y="0"/>
                </a:cubicBezTo>
                <a:close/>
              </a:path>
            </a:pathLst>
          </a:custGeom>
          <a:solidFill>
            <a:srgbClr val="8F9797"/>
          </a:solidFill>
        </p:spPr>
        <p:txBody>
          <a:bodyPr vert="horz" wrap="square" lIns="180000" tIns="180000" rIns="180000" bIns="180000" rtlCol="0" anchor="t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de-DE" sz="1600" dirty="0" err="1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ADC8C1-06CA-B4E4-01D9-E24CB57E3EE1}"/>
              </a:ext>
            </a:extLst>
          </p:cNvPr>
          <p:cNvSpPr txBox="1"/>
          <p:nvPr userDrawn="1"/>
        </p:nvSpPr>
        <p:spPr>
          <a:xfrm>
            <a:off x="1025502" y="1411090"/>
            <a:ext cx="101409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600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Respekt! Das Finale: </a:t>
            </a:r>
            <a:r>
              <a:rPr lang="de-DE" sz="12000" b="1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Level 5</a:t>
            </a:r>
            <a:endParaRPr lang="de-DE" sz="12000" dirty="0">
              <a:solidFill>
                <a:srgbClr val="243039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61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122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10607704-BDF4-E4EA-A49A-B3E2233B09CE}"/>
              </a:ext>
            </a:extLst>
          </p:cNvPr>
          <p:cNvSpPr/>
          <p:nvPr userDrawn="1"/>
        </p:nvSpPr>
        <p:spPr>
          <a:xfrm rot="5400000">
            <a:off x="720116" y="-184555"/>
            <a:ext cx="6322438" cy="7762672"/>
          </a:xfrm>
          <a:custGeom>
            <a:avLst/>
            <a:gdLst>
              <a:gd name="connsiteX0" fmla="*/ 0 w 6322438"/>
              <a:gd name="connsiteY0" fmla="*/ 4503906 h 7762672"/>
              <a:gd name="connsiteX1" fmla="*/ 4503906 w 6322438"/>
              <a:gd name="connsiteY1" fmla="*/ 0 h 7762672"/>
              <a:gd name="connsiteX2" fmla="*/ 6257030 w 6322438"/>
              <a:gd name="connsiteY2" fmla="*/ 353939 h 7762672"/>
              <a:gd name="connsiteX3" fmla="*/ 6322438 w 6322438"/>
              <a:gd name="connsiteY3" fmla="*/ 383509 h 7762672"/>
              <a:gd name="connsiteX4" fmla="*/ 6322438 w 6322438"/>
              <a:gd name="connsiteY4" fmla="*/ 7762672 h 7762672"/>
              <a:gd name="connsiteX5" fmla="*/ 1396804 w 6322438"/>
              <a:gd name="connsiteY5" fmla="*/ 7762672 h 7762672"/>
              <a:gd name="connsiteX6" fmla="*/ 1319163 w 6322438"/>
              <a:gd name="connsiteY6" fmla="*/ 7688649 h 7762672"/>
              <a:gd name="connsiteX7" fmla="*/ 0 w 6322438"/>
              <a:gd name="connsiteY7" fmla="*/ 4503906 h 776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22438" h="7762672">
                <a:moveTo>
                  <a:pt x="0" y="4503906"/>
                </a:moveTo>
                <a:cubicBezTo>
                  <a:pt x="0" y="2016467"/>
                  <a:pt x="2016467" y="0"/>
                  <a:pt x="4503906" y="0"/>
                </a:cubicBezTo>
                <a:cubicBezTo>
                  <a:pt x="5125766" y="0"/>
                  <a:pt x="5718190" y="126029"/>
                  <a:pt x="6257030" y="353939"/>
                </a:cubicBezTo>
                <a:lnTo>
                  <a:pt x="6322438" y="383509"/>
                </a:lnTo>
                <a:lnTo>
                  <a:pt x="6322438" y="7762672"/>
                </a:lnTo>
                <a:lnTo>
                  <a:pt x="1396804" y="7762672"/>
                </a:lnTo>
                <a:lnTo>
                  <a:pt x="1319163" y="7688649"/>
                </a:lnTo>
                <a:cubicBezTo>
                  <a:pt x="504117" y="6873602"/>
                  <a:pt x="0" y="5747625"/>
                  <a:pt x="0" y="4503906"/>
                </a:cubicBezTo>
                <a:close/>
              </a:path>
            </a:pathLst>
          </a:custGeom>
          <a:solidFill>
            <a:srgbClr val="B8ED85"/>
          </a:solidFill>
        </p:spPr>
        <p:txBody>
          <a:bodyPr vert="horz" wrap="square" lIns="180000" tIns="180000" rIns="180000" bIns="180000" rtlCol="0" anchor="t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de-DE" sz="1600" dirty="0" err="1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1A1036E-A327-CA9B-B572-6F504F03F0B1}"/>
              </a:ext>
            </a:extLst>
          </p:cNvPr>
          <p:cNvSpPr txBox="1">
            <a:spLocks/>
          </p:cNvSpPr>
          <p:nvPr userDrawn="1"/>
        </p:nvSpPr>
        <p:spPr>
          <a:xfrm>
            <a:off x="660400" y="1017390"/>
            <a:ext cx="10934700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0" b="1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Alle Level gemeistert! </a:t>
            </a:r>
            <a:r>
              <a:rPr lang="de-DE" sz="7500" dirty="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Herzlichen Glückwunsch!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FEFECDFF-5C51-6EE8-8B28-19F037D0F4CB}"/>
              </a:ext>
            </a:extLst>
          </p:cNvPr>
          <p:cNvGrpSpPr>
            <a:grpSpLocks/>
          </p:cNvGrpSpPr>
          <p:nvPr userDrawn="1"/>
        </p:nvGrpSpPr>
        <p:grpSpPr>
          <a:xfrm>
            <a:off x="372686" y="6103006"/>
            <a:ext cx="2543994" cy="369332"/>
            <a:chOff x="7840980" y="3896527"/>
            <a:chExt cx="4223321" cy="613133"/>
          </a:xfrm>
        </p:grpSpPr>
        <p:pic>
          <p:nvPicPr>
            <p:cNvPr id="3" name="Grafik 2">
              <a:extLst>
                <a:ext uri="{FF2B5EF4-FFF2-40B4-BE49-F238E27FC236}">
                  <a16:creationId xmlns:a16="http://schemas.microsoft.com/office/drawing/2014/main" id="{FB386D09-A46D-78B9-4170-C8B6E8A906D6}"/>
                </a:ext>
              </a:extLst>
            </p:cNvPr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24266" y="3909738"/>
              <a:ext cx="3640035" cy="532224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4C82A491-C0B0-4738-F59C-EBEF25B6ED01}"/>
                </a:ext>
              </a:extLst>
            </p:cNvPr>
            <p:cNvSpPr txBox="1">
              <a:spLocks/>
            </p:cNvSpPr>
            <p:nvPr/>
          </p:nvSpPr>
          <p:spPr>
            <a:xfrm>
              <a:off x="7840980" y="3896527"/>
              <a:ext cx="1988819" cy="613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243039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©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021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94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1" r:id="rId3"/>
    <p:sldLayoutId id="2147483653" r:id="rId4"/>
    <p:sldLayoutId id="2147483656" r:id="rId5"/>
    <p:sldLayoutId id="2147483658" r:id="rId6"/>
    <p:sldLayoutId id="2147483650" r:id="rId7"/>
    <p:sldLayoutId id="214748365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svg"/><Relationship Id="rId7" Type="http://schemas.openxmlformats.org/officeDocument/2006/relationships/image" Target="../media/image27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sv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D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: nach rechts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9E304D-C1DA-9FAF-95DA-BCCBA266B1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20101" y="4884653"/>
            <a:ext cx="2982308" cy="1108645"/>
          </a:xfrm>
          <a:prstGeom prst="rightArrow">
            <a:avLst>
              <a:gd name="adj1" fmla="val 74438"/>
              <a:gd name="adj2" fmla="val 50000"/>
            </a:avLst>
          </a:prstGeom>
          <a:solidFill>
            <a:srgbClr val="24303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Helvetica" panose="020B0604020202020204" pitchFamily="34" charset="0"/>
                <a:cs typeface="Helvetica" panose="020B0604020202020204" pitchFamily="34" charset="0"/>
              </a:rPr>
              <a:t>LOS GEHT‘S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6C212526-5972-3C83-EBF8-8FFB2BB0151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812003" y="3170902"/>
            <a:ext cx="9915874" cy="2352579"/>
            <a:chOff x="1812003" y="3170902"/>
            <a:chExt cx="9915874" cy="2352579"/>
          </a:xfrm>
        </p:grpSpPr>
        <p:grpSp>
          <p:nvGrpSpPr>
            <p:cNvPr id="16" name="Gruppieren 15">
              <a:extLst>
                <a:ext uri="{FF2B5EF4-FFF2-40B4-BE49-F238E27FC236}">
                  <a16:creationId xmlns:a16="http://schemas.microsoft.com/office/drawing/2014/main" id="{848FBB98-D4DC-73E7-3C72-9E3C19275B1D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061915" y="3170902"/>
              <a:ext cx="9665962" cy="2268073"/>
              <a:chOff x="-71685" y="6671093"/>
              <a:chExt cx="9665962" cy="2268073"/>
            </a:xfrm>
          </p:grpSpPr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A9CBF7B-23D8-46A9-CD3A-37F1EC70134A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21041047">
                <a:off x="926596" y="6671093"/>
                <a:ext cx="8667681" cy="1015663"/>
              </a:xfrm>
              <a:prstGeom prst="rect">
                <a:avLst/>
              </a:prstGeom>
              <a:solidFill>
                <a:srgbClr val="4650DF"/>
              </a:solidFill>
            </p:spPr>
            <p:txBody>
              <a:bodyPr wrap="square" lIns="432000" rtlCol="0">
                <a:spAutoFit/>
              </a:bodyPr>
              <a:lstStyle/>
              <a:p>
                <a:pPr algn="ctr"/>
                <a:r>
                  <a:rPr lang="de-DE" sz="6000" b="1" dirty="0">
                    <a:solidFill>
                      <a:schemeClr val="bg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Energiespar-Edition</a:t>
                </a:r>
              </a:p>
            </p:txBody>
          </p:sp>
          <p:pic>
            <p:nvPicPr>
              <p:cNvPr id="14" name="Grafik 13" hidden="1">
                <a:extLst>
                  <a:ext uri="{FF2B5EF4-FFF2-40B4-BE49-F238E27FC236}">
                    <a16:creationId xmlns:a16="http://schemas.microsoft.com/office/drawing/2014/main" id="{882B43DC-31CA-1576-5370-5C29549F014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906771">
                <a:off x="-71685" y="6967786"/>
                <a:ext cx="1971380" cy="1971380"/>
              </a:xfrm>
              <a:prstGeom prst="rect">
                <a:avLst/>
              </a:prstGeom>
            </p:spPr>
          </p:pic>
        </p:grpSp>
        <p:pic>
          <p:nvPicPr>
            <p:cNvPr id="4" name="Grafik 3" descr="Ein Bild, das Text, iPod, Vektorgrafiken enthält.&#10;&#10;Automatisch generierte Beschreibung">
              <a:extLst>
                <a:ext uri="{FF2B5EF4-FFF2-40B4-BE49-F238E27FC236}">
                  <a16:creationId xmlns:a16="http://schemas.microsoft.com/office/drawing/2014/main" id="{F6A464B6-1ECA-BA7A-98AF-C7A2F556659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2003" y="3781425"/>
              <a:ext cx="2446292" cy="1742056"/>
            </a:xfrm>
            <a:prstGeom prst="rect">
              <a:avLst/>
            </a:prstGeom>
          </p:spPr>
        </p:pic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73142057-8C49-1E1C-6E0F-4EDBD5D72F28}"/>
              </a:ext>
            </a:extLst>
          </p:cNvPr>
          <p:cNvGrpSpPr/>
          <p:nvPr/>
        </p:nvGrpSpPr>
        <p:grpSpPr>
          <a:xfrm>
            <a:off x="-6351" y="0"/>
            <a:ext cx="12198351" cy="6858000"/>
            <a:chOff x="-6352" y="0"/>
            <a:chExt cx="12198351" cy="6858000"/>
          </a:xfrm>
        </p:grpSpPr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1459F763-6835-586E-DFFB-C84547FCFB1F}"/>
                </a:ext>
              </a:extLst>
            </p:cNvPr>
            <p:cNvSpPr/>
            <p:nvPr/>
          </p:nvSpPr>
          <p:spPr>
            <a:xfrm>
              <a:off x="-6352" y="0"/>
              <a:ext cx="12198351" cy="6858000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Zur Nutzung bitte die Präsentation starten</a:t>
              </a:r>
            </a:p>
            <a:p>
              <a:pPr algn="ctr"/>
              <a:endParaRPr lang="de-DE" dirty="0">
                <a:solidFill>
                  <a:schemeClr val="tx1"/>
                </a:solidFill>
              </a:endParaRPr>
            </a:p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pic>
          <p:nvPicPr>
            <p:cNvPr id="23" name="Grafik 22" descr="Präsentation mit Medien Silhouette">
              <a:extLst>
                <a:ext uri="{FF2B5EF4-FFF2-40B4-BE49-F238E27FC236}">
                  <a16:creationId xmlns:a16="http://schemas.microsoft.com/office/drawing/2014/main" id="{F597CA6F-ECAE-65A9-6232-9F0635C619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638800" y="3781425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46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E6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: nach rechts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9E304D-C1DA-9FAF-95DA-BCCBA266B1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20101" y="4884653"/>
            <a:ext cx="2982308" cy="1108645"/>
          </a:xfrm>
          <a:prstGeom prst="rightArrow">
            <a:avLst>
              <a:gd name="adj1" fmla="val 74438"/>
              <a:gd name="adj2" fmla="val 50000"/>
            </a:avLst>
          </a:prstGeom>
          <a:solidFill>
            <a:srgbClr val="243039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Helvetica" panose="020B0604020202020204" pitchFamily="34" charset="0"/>
                <a:cs typeface="Helvetica" panose="020B0604020202020204" pitchFamily="34" charset="0"/>
              </a:rPr>
              <a:t>WEITER</a:t>
            </a:r>
          </a:p>
        </p:txBody>
      </p:sp>
    </p:spTree>
    <p:extLst>
      <p:ext uri="{BB962C8B-B14F-4D97-AF65-F5344CB8AC3E}">
        <p14:creationId xmlns:p14="http://schemas.microsoft.com/office/powerpoint/2010/main" val="260671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Rechteck 178">
            <a:extLst>
              <a:ext uri="{FF2B5EF4-FFF2-40B4-BE49-F238E27FC236}">
                <a16:creationId xmlns:a16="http://schemas.microsoft.com/office/drawing/2014/main" id="{10FB6E45-2376-CFBD-1FDF-E9C709917F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5932624"/>
          </a:xfrm>
          <a:prstGeom prst="rect">
            <a:avLst/>
          </a:prstGeom>
          <a:solidFill>
            <a:srgbClr val="FCF6F5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90" name="Rechteck 189">
            <a:extLst>
              <a:ext uri="{FF2B5EF4-FFF2-40B4-BE49-F238E27FC236}">
                <a16:creationId xmlns:a16="http://schemas.microsoft.com/office/drawing/2014/main" id="{B667549D-A1CE-2A7F-04CA-CFD4E5A43E6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82608" y="1924251"/>
            <a:ext cx="7470319" cy="2074964"/>
          </a:xfrm>
          <a:prstGeom prst="rect">
            <a:avLst/>
          </a:prstGeom>
          <a:solidFill>
            <a:srgbClr val="F1E6E4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81" name="Gruppieren 80">
            <a:extLst>
              <a:ext uri="{FF2B5EF4-FFF2-40B4-BE49-F238E27FC236}">
                <a16:creationId xmlns:a16="http://schemas.microsoft.com/office/drawing/2014/main" id="{A9EAF929-1ED6-0180-386C-3E12035C68E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68916" y="169077"/>
            <a:ext cx="7706125" cy="3810425"/>
            <a:chOff x="1069616" y="169077"/>
            <a:chExt cx="7910235" cy="3810425"/>
          </a:xfrm>
        </p:grpSpPr>
        <p:sp>
          <p:nvSpPr>
            <p:cNvPr id="78" name="Gleichschenkliges Dreieck 77">
              <a:extLst>
                <a:ext uri="{FF2B5EF4-FFF2-40B4-BE49-F238E27FC236}">
                  <a16:creationId xmlns:a16="http://schemas.microsoft.com/office/drawing/2014/main" id="{6F8A9F9E-9648-5307-406A-98D958502FA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69616" y="169841"/>
              <a:ext cx="1678729" cy="3806119"/>
            </a:xfrm>
            <a:prstGeom prst="triangle">
              <a:avLst/>
            </a:prstGeom>
            <a:solidFill>
              <a:srgbClr val="FFC000">
                <a:alpha val="7059"/>
              </a:srgbClr>
            </a:solidFill>
            <a:ln>
              <a:solidFill>
                <a:srgbClr val="243039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79" name="Gleichschenkliges Dreieck 78">
              <a:extLst>
                <a:ext uri="{FF2B5EF4-FFF2-40B4-BE49-F238E27FC236}">
                  <a16:creationId xmlns:a16="http://schemas.microsoft.com/office/drawing/2014/main" id="{2217CFA5-180D-19BB-A184-DC7A64D2D71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512362" y="169077"/>
              <a:ext cx="1678729" cy="3806119"/>
            </a:xfrm>
            <a:prstGeom prst="triangle">
              <a:avLst/>
            </a:prstGeom>
            <a:solidFill>
              <a:srgbClr val="FFC000">
                <a:alpha val="7059"/>
              </a:srgbClr>
            </a:solidFill>
            <a:ln>
              <a:solidFill>
                <a:srgbClr val="243039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0" name="Gleichschenkliges Dreieck 79">
              <a:extLst>
                <a:ext uri="{FF2B5EF4-FFF2-40B4-BE49-F238E27FC236}">
                  <a16:creationId xmlns:a16="http://schemas.microsoft.com/office/drawing/2014/main" id="{D1816D8D-81B4-EDB5-4EC6-49F86CD5F6C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301122" y="173383"/>
              <a:ext cx="1678729" cy="3806119"/>
            </a:xfrm>
            <a:prstGeom prst="triangle">
              <a:avLst/>
            </a:prstGeom>
            <a:solidFill>
              <a:srgbClr val="FFC000">
                <a:alpha val="7059"/>
              </a:srgbClr>
            </a:solidFill>
            <a:ln>
              <a:solidFill>
                <a:srgbClr val="243039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80" name="Rechteck 179">
            <a:extLst>
              <a:ext uri="{FF2B5EF4-FFF2-40B4-BE49-F238E27FC236}">
                <a16:creationId xmlns:a16="http://schemas.microsoft.com/office/drawing/2014/main" id="{FC93AE0E-5556-5A9A-18DF-292FDD91B14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919926"/>
            <a:ext cx="12192000" cy="938074"/>
          </a:xfrm>
          <a:prstGeom prst="rect">
            <a:avLst/>
          </a:prstGeom>
          <a:solidFill>
            <a:srgbClr val="F1E6E4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93" name="Pfeil: nach rechts 19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32DB2FA-53A3-9AFD-9AC6-E6EB94C4E30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932179" y="172953"/>
            <a:ext cx="2156029" cy="1108645"/>
          </a:xfrm>
          <a:prstGeom prst="rightArrow">
            <a:avLst>
              <a:gd name="adj1" fmla="val 74438"/>
              <a:gd name="adj2" fmla="val 50000"/>
            </a:avLst>
          </a:prstGeom>
          <a:solidFill>
            <a:srgbClr val="FFA00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Helvetica" panose="020B0604020202020204" pitchFamily="34" charset="0"/>
                <a:cs typeface="Helvetica" panose="020B0604020202020204" pitchFamily="34" charset="0"/>
              </a:rPr>
              <a:t>WEITER</a:t>
            </a:r>
          </a:p>
        </p:txBody>
      </p:sp>
      <p:sp>
        <p:nvSpPr>
          <p:cNvPr id="195" name="Rechteck 194">
            <a:extLst>
              <a:ext uri="{FF2B5EF4-FFF2-40B4-BE49-F238E27FC236}">
                <a16:creationId xmlns:a16="http://schemas.microsoft.com/office/drawing/2014/main" id="{C1E9584B-342E-077E-1810-12015715EA6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33638" y="62806"/>
            <a:ext cx="2405557" cy="1354226"/>
          </a:xfrm>
          <a:prstGeom prst="rect">
            <a:avLst/>
          </a:prstGeom>
          <a:solidFill>
            <a:srgbClr val="FCF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5C1BC20B-F867-3CE5-B8A5-E4F59FFD462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00345" y="3064568"/>
            <a:ext cx="399429" cy="399429"/>
            <a:chOff x="500345" y="3064568"/>
            <a:chExt cx="399429" cy="399429"/>
          </a:xfrm>
        </p:grpSpPr>
        <p:sp>
          <p:nvSpPr>
            <p:cNvPr id="196" name="Rechteck 195">
              <a:extLst>
                <a:ext uri="{FF2B5EF4-FFF2-40B4-BE49-F238E27FC236}">
                  <a16:creationId xmlns:a16="http://schemas.microsoft.com/office/drawing/2014/main" id="{C644CF05-9404-89CA-7AFA-770E512C2F7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00345" y="3064568"/>
              <a:ext cx="399429" cy="399429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7" name="Rechteck 196">
              <a:extLst>
                <a:ext uri="{FF2B5EF4-FFF2-40B4-BE49-F238E27FC236}">
                  <a16:creationId xmlns:a16="http://schemas.microsoft.com/office/drawing/2014/main" id="{CEB6D3C1-3318-0279-7F0C-BD2841B6B1C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5552" y="3103689"/>
              <a:ext cx="326289" cy="3262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78" name="Freihandform: Form 177">
            <a:extLst>
              <a:ext uri="{FF2B5EF4-FFF2-40B4-BE49-F238E27FC236}">
                <a16:creationId xmlns:a16="http://schemas.microsoft.com/office/drawing/2014/main" id="{FD9E7C48-FFB2-A178-1147-8ACE7802B97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292985" y="496824"/>
            <a:ext cx="212794" cy="414940"/>
          </a:xfrm>
          <a:custGeom>
            <a:avLst/>
            <a:gdLst>
              <a:gd name="connsiteX0" fmla="*/ 333174 w 351698"/>
              <a:gd name="connsiteY0" fmla="*/ 259861 h 685800"/>
              <a:gd name="connsiteX1" fmla="*/ 324840 w 351698"/>
              <a:gd name="connsiteY1" fmla="*/ 241106 h 685800"/>
              <a:gd name="connsiteX2" fmla="*/ 285387 w 351698"/>
              <a:gd name="connsiteY2" fmla="*/ 201663 h 685800"/>
              <a:gd name="connsiteX3" fmla="*/ 285387 w 351698"/>
              <a:gd name="connsiteY3" fmla="*/ 187862 h 685800"/>
              <a:gd name="connsiteX4" fmla="*/ 292430 w 351698"/>
              <a:gd name="connsiteY4" fmla="*/ 162081 h 685800"/>
              <a:gd name="connsiteX5" fmla="*/ 285387 w 351698"/>
              <a:gd name="connsiteY5" fmla="*/ 155038 h 685800"/>
              <a:gd name="connsiteX6" fmla="*/ 285387 w 351698"/>
              <a:gd name="connsiteY6" fmla="*/ 133350 h 685800"/>
              <a:gd name="connsiteX7" fmla="*/ 284082 w 351698"/>
              <a:gd name="connsiteY7" fmla="*/ 126549 h 685800"/>
              <a:gd name="connsiteX8" fmla="*/ 298960 w 351698"/>
              <a:gd name="connsiteY8" fmla="*/ 111719 h 685800"/>
              <a:gd name="connsiteX9" fmla="*/ 311790 w 351698"/>
              <a:gd name="connsiteY9" fmla="*/ 70999 h 685800"/>
              <a:gd name="connsiteX10" fmla="*/ 175850 w 351698"/>
              <a:gd name="connsiteY10" fmla="*/ 0 h 685800"/>
              <a:gd name="connsiteX11" fmla="*/ 39909 w 351698"/>
              <a:gd name="connsiteY11" fmla="*/ 70999 h 685800"/>
              <a:gd name="connsiteX12" fmla="*/ 52748 w 351698"/>
              <a:gd name="connsiteY12" fmla="*/ 111719 h 685800"/>
              <a:gd name="connsiteX13" fmla="*/ 67617 w 351698"/>
              <a:gd name="connsiteY13" fmla="*/ 126549 h 685800"/>
              <a:gd name="connsiteX14" fmla="*/ 66312 w 351698"/>
              <a:gd name="connsiteY14" fmla="*/ 133350 h 685800"/>
              <a:gd name="connsiteX15" fmla="*/ 66312 w 351698"/>
              <a:gd name="connsiteY15" fmla="*/ 155038 h 685800"/>
              <a:gd name="connsiteX16" fmla="*/ 59269 w 351698"/>
              <a:gd name="connsiteY16" fmla="*/ 180819 h 685800"/>
              <a:gd name="connsiteX17" fmla="*/ 66312 w 351698"/>
              <a:gd name="connsiteY17" fmla="*/ 187862 h 685800"/>
              <a:gd name="connsiteX18" fmla="*/ 66312 w 351698"/>
              <a:gd name="connsiteY18" fmla="*/ 201663 h 685800"/>
              <a:gd name="connsiteX19" fmla="*/ 26860 w 351698"/>
              <a:gd name="connsiteY19" fmla="*/ 241106 h 685800"/>
              <a:gd name="connsiteX20" fmla="*/ 18525 w 351698"/>
              <a:gd name="connsiteY20" fmla="*/ 259890 h 685800"/>
              <a:gd name="connsiteX21" fmla="*/ 37 w 351698"/>
              <a:gd name="connsiteY21" fmla="*/ 629755 h 685800"/>
              <a:gd name="connsiteX22" fmla="*/ 20373 w 351698"/>
              <a:gd name="connsiteY22" fmla="*/ 658578 h 685800"/>
              <a:gd name="connsiteX23" fmla="*/ 103088 w 351698"/>
              <a:gd name="connsiteY23" fmla="*/ 683343 h 685800"/>
              <a:gd name="connsiteX24" fmla="*/ 119528 w 351698"/>
              <a:gd name="connsiteY24" fmla="*/ 685800 h 685800"/>
              <a:gd name="connsiteX25" fmla="*/ 232171 w 351698"/>
              <a:gd name="connsiteY25" fmla="*/ 685800 h 685800"/>
              <a:gd name="connsiteX26" fmla="*/ 248592 w 351698"/>
              <a:gd name="connsiteY26" fmla="*/ 683390 h 685800"/>
              <a:gd name="connsiteX27" fmla="*/ 331345 w 351698"/>
              <a:gd name="connsiteY27" fmla="*/ 658568 h 685800"/>
              <a:gd name="connsiteX28" fmla="*/ 351662 w 351698"/>
              <a:gd name="connsiteY28" fmla="*/ 629774 h 685800"/>
              <a:gd name="connsiteX29" fmla="*/ 104412 w 351698"/>
              <a:gd name="connsiteY29" fmla="*/ 133350 h 685800"/>
              <a:gd name="connsiteX30" fmla="*/ 247287 w 351698"/>
              <a:gd name="connsiteY30" fmla="*/ 133350 h 685800"/>
              <a:gd name="connsiteX31" fmla="*/ 247287 w 351698"/>
              <a:gd name="connsiteY31" fmla="*/ 152400 h 685800"/>
              <a:gd name="connsiteX32" fmla="*/ 104412 w 351698"/>
              <a:gd name="connsiteY32" fmla="*/ 152400 h 685800"/>
              <a:gd name="connsiteX33" fmla="*/ 128225 w 351698"/>
              <a:gd name="connsiteY33" fmla="*/ 610391 h 685800"/>
              <a:gd name="connsiteX34" fmla="*/ 99650 w 351698"/>
              <a:gd name="connsiteY34" fmla="*/ 608809 h 685800"/>
              <a:gd name="connsiteX35" fmla="*/ 118700 w 351698"/>
              <a:gd name="connsiteY35" fmla="*/ 265909 h 685800"/>
              <a:gd name="connsiteX36" fmla="*/ 147275 w 351698"/>
              <a:gd name="connsiteY36" fmla="*/ 267491 h 685800"/>
              <a:gd name="connsiteX37" fmla="*/ 223475 w 351698"/>
              <a:gd name="connsiteY37" fmla="*/ 610391 h 685800"/>
              <a:gd name="connsiteX38" fmla="*/ 204425 w 351698"/>
              <a:gd name="connsiteY38" fmla="*/ 267491 h 685800"/>
              <a:gd name="connsiteX39" fmla="*/ 233000 w 351698"/>
              <a:gd name="connsiteY39" fmla="*/ 265909 h 685800"/>
              <a:gd name="connsiteX40" fmla="*/ 252050 w 351698"/>
              <a:gd name="connsiteY40" fmla="*/ 608809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51698" h="685800">
                <a:moveTo>
                  <a:pt x="333174" y="259861"/>
                </a:moveTo>
                <a:cubicBezTo>
                  <a:pt x="332814" y="252794"/>
                  <a:pt x="329844" y="246110"/>
                  <a:pt x="324840" y="241106"/>
                </a:cubicBezTo>
                <a:lnTo>
                  <a:pt x="285387" y="201663"/>
                </a:lnTo>
                <a:lnTo>
                  <a:pt x="285387" y="187862"/>
                </a:lnTo>
                <a:cubicBezTo>
                  <a:pt x="294451" y="182688"/>
                  <a:pt x="297604" y="171145"/>
                  <a:pt x="292430" y="162081"/>
                </a:cubicBezTo>
                <a:cubicBezTo>
                  <a:pt x="290754" y="159146"/>
                  <a:pt x="288322" y="156714"/>
                  <a:pt x="285387" y="155038"/>
                </a:cubicBezTo>
                <a:lnTo>
                  <a:pt x="285387" y="133350"/>
                </a:lnTo>
                <a:cubicBezTo>
                  <a:pt x="285373" y="131022"/>
                  <a:pt x="284931" y="128717"/>
                  <a:pt x="284082" y="126549"/>
                </a:cubicBezTo>
                <a:cubicBezTo>
                  <a:pt x="290154" y="122865"/>
                  <a:pt x="295256" y="117779"/>
                  <a:pt x="298960" y="111719"/>
                </a:cubicBezTo>
                <a:cubicBezTo>
                  <a:pt x="306561" y="99426"/>
                  <a:pt x="310971" y="85429"/>
                  <a:pt x="311790" y="70999"/>
                </a:cubicBezTo>
                <a:cubicBezTo>
                  <a:pt x="311790" y="49654"/>
                  <a:pt x="298551" y="0"/>
                  <a:pt x="175850" y="0"/>
                </a:cubicBezTo>
                <a:cubicBezTo>
                  <a:pt x="53149" y="0"/>
                  <a:pt x="39909" y="49654"/>
                  <a:pt x="39909" y="70999"/>
                </a:cubicBezTo>
                <a:cubicBezTo>
                  <a:pt x="40727" y="85431"/>
                  <a:pt x="45140" y="99429"/>
                  <a:pt x="52748" y="111719"/>
                </a:cubicBezTo>
                <a:cubicBezTo>
                  <a:pt x="56449" y="117779"/>
                  <a:pt x="61548" y="122864"/>
                  <a:pt x="67617" y="126549"/>
                </a:cubicBezTo>
                <a:cubicBezTo>
                  <a:pt x="66768" y="128717"/>
                  <a:pt x="66326" y="131022"/>
                  <a:pt x="66312" y="133350"/>
                </a:cubicBezTo>
                <a:lnTo>
                  <a:pt x="66312" y="155038"/>
                </a:lnTo>
                <a:cubicBezTo>
                  <a:pt x="57248" y="160212"/>
                  <a:pt x="54095" y="171755"/>
                  <a:pt x="59269" y="180819"/>
                </a:cubicBezTo>
                <a:cubicBezTo>
                  <a:pt x="60945" y="183754"/>
                  <a:pt x="63377" y="186186"/>
                  <a:pt x="66312" y="187862"/>
                </a:cubicBezTo>
                <a:lnTo>
                  <a:pt x="66312" y="201663"/>
                </a:lnTo>
                <a:lnTo>
                  <a:pt x="26860" y="241106"/>
                </a:lnTo>
                <a:cubicBezTo>
                  <a:pt x="21848" y="246117"/>
                  <a:pt x="18878" y="252812"/>
                  <a:pt x="18525" y="259890"/>
                </a:cubicBezTo>
                <a:lnTo>
                  <a:pt x="37" y="629755"/>
                </a:lnTo>
                <a:cubicBezTo>
                  <a:pt x="-631" y="642899"/>
                  <a:pt x="7766" y="654800"/>
                  <a:pt x="20373" y="658578"/>
                </a:cubicBezTo>
                <a:lnTo>
                  <a:pt x="103088" y="683343"/>
                </a:lnTo>
                <a:cubicBezTo>
                  <a:pt x="108418" y="684963"/>
                  <a:pt x="113957" y="685791"/>
                  <a:pt x="119528" y="685800"/>
                </a:cubicBezTo>
                <a:lnTo>
                  <a:pt x="232171" y="685800"/>
                </a:lnTo>
                <a:cubicBezTo>
                  <a:pt x="237733" y="685804"/>
                  <a:pt x="243266" y="684991"/>
                  <a:pt x="248592" y="683390"/>
                </a:cubicBezTo>
                <a:lnTo>
                  <a:pt x="331345" y="658568"/>
                </a:lnTo>
                <a:cubicBezTo>
                  <a:pt x="343934" y="654786"/>
                  <a:pt x="352318" y="642902"/>
                  <a:pt x="351662" y="629774"/>
                </a:cubicBezTo>
                <a:close/>
                <a:moveTo>
                  <a:pt x="104412" y="133350"/>
                </a:moveTo>
                <a:lnTo>
                  <a:pt x="247287" y="133350"/>
                </a:lnTo>
                <a:lnTo>
                  <a:pt x="247287" y="152400"/>
                </a:lnTo>
                <a:lnTo>
                  <a:pt x="104412" y="152400"/>
                </a:lnTo>
                <a:close/>
                <a:moveTo>
                  <a:pt x="128225" y="610391"/>
                </a:moveTo>
                <a:lnTo>
                  <a:pt x="99650" y="608809"/>
                </a:lnTo>
                <a:lnTo>
                  <a:pt x="118700" y="265909"/>
                </a:lnTo>
                <a:lnTo>
                  <a:pt x="147275" y="267491"/>
                </a:lnTo>
                <a:close/>
                <a:moveTo>
                  <a:pt x="223475" y="610391"/>
                </a:moveTo>
                <a:lnTo>
                  <a:pt x="204425" y="267491"/>
                </a:lnTo>
                <a:lnTo>
                  <a:pt x="233000" y="265909"/>
                </a:lnTo>
                <a:lnTo>
                  <a:pt x="252050" y="608809"/>
                </a:lnTo>
                <a:close/>
              </a:path>
            </a:pathLst>
          </a:custGeom>
          <a:solidFill>
            <a:srgbClr val="505961"/>
          </a:solidFill>
          <a:ln w="6350" cap="flat">
            <a:solidFill>
              <a:srgbClr val="243039"/>
            </a:solidFill>
            <a:prstDash val="solid"/>
            <a:miter/>
          </a:ln>
        </p:spPr>
        <p:txBody>
          <a:bodyPr rtlCol="0" anchor="ctr"/>
          <a:lstStyle/>
          <a:p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77" name="Freihandform: Form 176">
            <a:extLst>
              <a:ext uri="{FF2B5EF4-FFF2-40B4-BE49-F238E27FC236}">
                <a16:creationId xmlns:a16="http://schemas.microsoft.com/office/drawing/2014/main" id="{2ECC13A9-5EC0-3AC7-CEFD-379AD6C73C4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51192" y="488972"/>
            <a:ext cx="212794" cy="414940"/>
          </a:xfrm>
          <a:custGeom>
            <a:avLst/>
            <a:gdLst>
              <a:gd name="connsiteX0" fmla="*/ 333174 w 351698"/>
              <a:gd name="connsiteY0" fmla="*/ 259861 h 685800"/>
              <a:gd name="connsiteX1" fmla="*/ 324840 w 351698"/>
              <a:gd name="connsiteY1" fmla="*/ 241106 h 685800"/>
              <a:gd name="connsiteX2" fmla="*/ 285387 w 351698"/>
              <a:gd name="connsiteY2" fmla="*/ 201663 h 685800"/>
              <a:gd name="connsiteX3" fmla="*/ 285387 w 351698"/>
              <a:gd name="connsiteY3" fmla="*/ 187862 h 685800"/>
              <a:gd name="connsiteX4" fmla="*/ 292430 w 351698"/>
              <a:gd name="connsiteY4" fmla="*/ 162081 h 685800"/>
              <a:gd name="connsiteX5" fmla="*/ 285387 w 351698"/>
              <a:gd name="connsiteY5" fmla="*/ 155038 h 685800"/>
              <a:gd name="connsiteX6" fmla="*/ 285387 w 351698"/>
              <a:gd name="connsiteY6" fmla="*/ 133350 h 685800"/>
              <a:gd name="connsiteX7" fmla="*/ 284082 w 351698"/>
              <a:gd name="connsiteY7" fmla="*/ 126549 h 685800"/>
              <a:gd name="connsiteX8" fmla="*/ 298960 w 351698"/>
              <a:gd name="connsiteY8" fmla="*/ 111719 h 685800"/>
              <a:gd name="connsiteX9" fmla="*/ 311790 w 351698"/>
              <a:gd name="connsiteY9" fmla="*/ 70999 h 685800"/>
              <a:gd name="connsiteX10" fmla="*/ 175850 w 351698"/>
              <a:gd name="connsiteY10" fmla="*/ 0 h 685800"/>
              <a:gd name="connsiteX11" fmla="*/ 39909 w 351698"/>
              <a:gd name="connsiteY11" fmla="*/ 70999 h 685800"/>
              <a:gd name="connsiteX12" fmla="*/ 52748 w 351698"/>
              <a:gd name="connsiteY12" fmla="*/ 111719 h 685800"/>
              <a:gd name="connsiteX13" fmla="*/ 67617 w 351698"/>
              <a:gd name="connsiteY13" fmla="*/ 126549 h 685800"/>
              <a:gd name="connsiteX14" fmla="*/ 66312 w 351698"/>
              <a:gd name="connsiteY14" fmla="*/ 133350 h 685800"/>
              <a:gd name="connsiteX15" fmla="*/ 66312 w 351698"/>
              <a:gd name="connsiteY15" fmla="*/ 155038 h 685800"/>
              <a:gd name="connsiteX16" fmla="*/ 59269 w 351698"/>
              <a:gd name="connsiteY16" fmla="*/ 180819 h 685800"/>
              <a:gd name="connsiteX17" fmla="*/ 66312 w 351698"/>
              <a:gd name="connsiteY17" fmla="*/ 187862 h 685800"/>
              <a:gd name="connsiteX18" fmla="*/ 66312 w 351698"/>
              <a:gd name="connsiteY18" fmla="*/ 201663 h 685800"/>
              <a:gd name="connsiteX19" fmla="*/ 26860 w 351698"/>
              <a:gd name="connsiteY19" fmla="*/ 241106 h 685800"/>
              <a:gd name="connsiteX20" fmla="*/ 18525 w 351698"/>
              <a:gd name="connsiteY20" fmla="*/ 259890 h 685800"/>
              <a:gd name="connsiteX21" fmla="*/ 37 w 351698"/>
              <a:gd name="connsiteY21" fmla="*/ 629755 h 685800"/>
              <a:gd name="connsiteX22" fmla="*/ 20373 w 351698"/>
              <a:gd name="connsiteY22" fmla="*/ 658578 h 685800"/>
              <a:gd name="connsiteX23" fmla="*/ 103088 w 351698"/>
              <a:gd name="connsiteY23" fmla="*/ 683343 h 685800"/>
              <a:gd name="connsiteX24" fmla="*/ 119528 w 351698"/>
              <a:gd name="connsiteY24" fmla="*/ 685800 h 685800"/>
              <a:gd name="connsiteX25" fmla="*/ 232171 w 351698"/>
              <a:gd name="connsiteY25" fmla="*/ 685800 h 685800"/>
              <a:gd name="connsiteX26" fmla="*/ 248592 w 351698"/>
              <a:gd name="connsiteY26" fmla="*/ 683390 h 685800"/>
              <a:gd name="connsiteX27" fmla="*/ 331345 w 351698"/>
              <a:gd name="connsiteY27" fmla="*/ 658568 h 685800"/>
              <a:gd name="connsiteX28" fmla="*/ 351662 w 351698"/>
              <a:gd name="connsiteY28" fmla="*/ 629774 h 685800"/>
              <a:gd name="connsiteX29" fmla="*/ 104412 w 351698"/>
              <a:gd name="connsiteY29" fmla="*/ 133350 h 685800"/>
              <a:gd name="connsiteX30" fmla="*/ 247287 w 351698"/>
              <a:gd name="connsiteY30" fmla="*/ 133350 h 685800"/>
              <a:gd name="connsiteX31" fmla="*/ 247287 w 351698"/>
              <a:gd name="connsiteY31" fmla="*/ 152400 h 685800"/>
              <a:gd name="connsiteX32" fmla="*/ 104412 w 351698"/>
              <a:gd name="connsiteY32" fmla="*/ 152400 h 685800"/>
              <a:gd name="connsiteX33" fmla="*/ 128225 w 351698"/>
              <a:gd name="connsiteY33" fmla="*/ 610391 h 685800"/>
              <a:gd name="connsiteX34" fmla="*/ 99650 w 351698"/>
              <a:gd name="connsiteY34" fmla="*/ 608809 h 685800"/>
              <a:gd name="connsiteX35" fmla="*/ 118700 w 351698"/>
              <a:gd name="connsiteY35" fmla="*/ 265909 h 685800"/>
              <a:gd name="connsiteX36" fmla="*/ 147275 w 351698"/>
              <a:gd name="connsiteY36" fmla="*/ 267491 h 685800"/>
              <a:gd name="connsiteX37" fmla="*/ 223475 w 351698"/>
              <a:gd name="connsiteY37" fmla="*/ 610391 h 685800"/>
              <a:gd name="connsiteX38" fmla="*/ 204425 w 351698"/>
              <a:gd name="connsiteY38" fmla="*/ 267491 h 685800"/>
              <a:gd name="connsiteX39" fmla="*/ 233000 w 351698"/>
              <a:gd name="connsiteY39" fmla="*/ 265909 h 685800"/>
              <a:gd name="connsiteX40" fmla="*/ 252050 w 351698"/>
              <a:gd name="connsiteY40" fmla="*/ 608809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51698" h="685800">
                <a:moveTo>
                  <a:pt x="333174" y="259861"/>
                </a:moveTo>
                <a:cubicBezTo>
                  <a:pt x="332814" y="252794"/>
                  <a:pt x="329844" y="246110"/>
                  <a:pt x="324840" y="241106"/>
                </a:cubicBezTo>
                <a:lnTo>
                  <a:pt x="285387" y="201663"/>
                </a:lnTo>
                <a:lnTo>
                  <a:pt x="285387" y="187862"/>
                </a:lnTo>
                <a:cubicBezTo>
                  <a:pt x="294451" y="182688"/>
                  <a:pt x="297604" y="171145"/>
                  <a:pt x="292430" y="162081"/>
                </a:cubicBezTo>
                <a:cubicBezTo>
                  <a:pt x="290754" y="159146"/>
                  <a:pt x="288322" y="156714"/>
                  <a:pt x="285387" y="155038"/>
                </a:cubicBezTo>
                <a:lnTo>
                  <a:pt x="285387" y="133350"/>
                </a:lnTo>
                <a:cubicBezTo>
                  <a:pt x="285373" y="131022"/>
                  <a:pt x="284931" y="128717"/>
                  <a:pt x="284082" y="126549"/>
                </a:cubicBezTo>
                <a:cubicBezTo>
                  <a:pt x="290154" y="122865"/>
                  <a:pt x="295256" y="117779"/>
                  <a:pt x="298960" y="111719"/>
                </a:cubicBezTo>
                <a:cubicBezTo>
                  <a:pt x="306561" y="99426"/>
                  <a:pt x="310971" y="85429"/>
                  <a:pt x="311790" y="70999"/>
                </a:cubicBezTo>
                <a:cubicBezTo>
                  <a:pt x="311790" y="49654"/>
                  <a:pt x="298551" y="0"/>
                  <a:pt x="175850" y="0"/>
                </a:cubicBezTo>
                <a:cubicBezTo>
                  <a:pt x="53149" y="0"/>
                  <a:pt x="39909" y="49654"/>
                  <a:pt x="39909" y="70999"/>
                </a:cubicBezTo>
                <a:cubicBezTo>
                  <a:pt x="40727" y="85431"/>
                  <a:pt x="45140" y="99429"/>
                  <a:pt x="52748" y="111719"/>
                </a:cubicBezTo>
                <a:cubicBezTo>
                  <a:pt x="56449" y="117779"/>
                  <a:pt x="61548" y="122864"/>
                  <a:pt x="67617" y="126549"/>
                </a:cubicBezTo>
                <a:cubicBezTo>
                  <a:pt x="66768" y="128717"/>
                  <a:pt x="66326" y="131022"/>
                  <a:pt x="66312" y="133350"/>
                </a:cubicBezTo>
                <a:lnTo>
                  <a:pt x="66312" y="155038"/>
                </a:lnTo>
                <a:cubicBezTo>
                  <a:pt x="57248" y="160212"/>
                  <a:pt x="54095" y="171755"/>
                  <a:pt x="59269" y="180819"/>
                </a:cubicBezTo>
                <a:cubicBezTo>
                  <a:pt x="60945" y="183754"/>
                  <a:pt x="63377" y="186186"/>
                  <a:pt x="66312" y="187862"/>
                </a:cubicBezTo>
                <a:lnTo>
                  <a:pt x="66312" y="201663"/>
                </a:lnTo>
                <a:lnTo>
                  <a:pt x="26860" y="241106"/>
                </a:lnTo>
                <a:cubicBezTo>
                  <a:pt x="21848" y="246117"/>
                  <a:pt x="18878" y="252812"/>
                  <a:pt x="18525" y="259890"/>
                </a:cubicBezTo>
                <a:lnTo>
                  <a:pt x="37" y="629755"/>
                </a:lnTo>
                <a:cubicBezTo>
                  <a:pt x="-631" y="642899"/>
                  <a:pt x="7766" y="654800"/>
                  <a:pt x="20373" y="658578"/>
                </a:cubicBezTo>
                <a:lnTo>
                  <a:pt x="103088" y="683343"/>
                </a:lnTo>
                <a:cubicBezTo>
                  <a:pt x="108418" y="684963"/>
                  <a:pt x="113957" y="685791"/>
                  <a:pt x="119528" y="685800"/>
                </a:cubicBezTo>
                <a:lnTo>
                  <a:pt x="232171" y="685800"/>
                </a:lnTo>
                <a:cubicBezTo>
                  <a:pt x="237733" y="685804"/>
                  <a:pt x="243266" y="684991"/>
                  <a:pt x="248592" y="683390"/>
                </a:cubicBezTo>
                <a:lnTo>
                  <a:pt x="331345" y="658568"/>
                </a:lnTo>
                <a:cubicBezTo>
                  <a:pt x="343934" y="654786"/>
                  <a:pt x="352318" y="642902"/>
                  <a:pt x="351662" y="629774"/>
                </a:cubicBezTo>
                <a:close/>
                <a:moveTo>
                  <a:pt x="104412" y="133350"/>
                </a:moveTo>
                <a:lnTo>
                  <a:pt x="247287" y="133350"/>
                </a:lnTo>
                <a:lnTo>
                  <a:pt x="247287" y="152400"/>
                </a:lnTo>
                <a:lnTo>
                  <a:pt x="104412" y="152400"/>
                </a:lnTo>
                <a:close/>
                <a:moveTo>
                  <a:pt x="128225" y="610391"/>
                </a:moveTo>
                <a:lnTo>
                  <a:pt x="99650" y="608809"/>
                </a:lnTo>
                <a:lnTo>
                  <a:pt x="118700" y="265909"/>
                </a:lnTo>
                <a:lnTo>
                  <a:pt x="147275" y="267491"/>
                </a:lnTo>
                <a:close/>
                <a:moveTo>
                  <a:pt x="223475" y="610391"/>
                </a:moveTo>
                <a:lnTo>
                  <a:pt x="204425" y="267491"/>
                </a:lnTo>
                <a:lnTo>
                  <a:pt x="233000" y="265909"/>
                </a:lnTo>
                <a:lnTo>
                  <a:pt x="252050" y="608809"/>
                </a:lnTo>
                <a:close/>
              </a:path>
            </a:pathLst>
          </a:custGeom>
          <a:solidFill>
            <a:schemeClr val="bg2"/>
          </a:solidFill>
          <a:ln w="6350" cap="flat">
            <a:solidFill>
              <a:srgbClr val="243039"/>
            </a:solidFill>
            <a:prstDash val="solid"/>
            <a:miter/>
          </a:ln>
        </p:spPr>
        <p:txBody>
          <a:bodyPr rtlCol="0" anchor="ctr"/>
          <a:lstStyle/>
          <a:p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1" name="Freihandform: Form 180">
            <a:extLst>
              <a:ext uri="{FF2B5EF4-FFF2-40B4-BE49-F238E27FC236}">
                <a16:creationId xmlns:a16="http://schemas.microsoft.com/office/drawing/2014/main" id="{40941114-96F6-8FC0-A680-DAB9268AA5F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4137" y="3235645"/>
            <a:ext cx="96652" cy="687296"/>
          </a:xfrm>
          <a:custGeom>
            <a:avLst/>
            <a:gdLst>
              <a:gd name="connsiteX0" fmla="*/ 42863 w 85726"/>
              <a:gd name="connsiteY0" fmla="*/ 0 h 609600"/>
              <a:gd name="connsiteX1" fmla="*/ 85726 w 85726"/>
              <a:gd name="connsiteY1" fmla="*/ 42863 h 609600"/>
              <a:gd name="connsiteX2" fmla="*/ 85725 w 85726"/>
              <a:gd name="connsiteY2" fmla="*/ 475300 h 609600"/>
              <a:gd name="connsiteX3" fmla="*/ 85725 w 85726"/>
              <a:gd name="connsiteY3" fmla="*/ 609600 h 609600"/>
              <a:gd name="connsiteX4" fmla="*/ 0 w 85726"/>
              <a:gd name="connsiteY4" fmla="*/ 609600 h 609600"/>
              <a:gd name="connsiteX5" fmla="*/ 0 w 85726"/>
              <a:gd name="connsiteY5" fmla="*/ 475299 h 609600"/>
              <a:gd name="connsiteX6" fmla="*/ 0 w 85726"/>
              <a:gd name="connsiteY6" fmla="*/ 231775 h 609600"/>
              <a:gd name="connsiteX7" fmla="*/ 0 w 85726"/>
              <a:gd name="connsiteY7" fmla="*/ 42863 h 609600"/>
              <a:gd name="connsiteX8" fmla="*/ 42863 w 85726"/>
              <a:gd name="connsiteY8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26" h="609600">
                <a:moveTo>
                  <a:pt x="42863" y="0"/>
                </a:moveTo>
                <a:cubicBezTo>
                  <a:pt x="66536" y="0"/>
                  <a:pt x="85726" y="19190"/>
                  <a:pt x="85726" y="42863"/>
                </a:cubicBezTo>
                <a:cubicBezTo>
                  <a:pt x="85726" y="187009"/>
                  <a:pt x="85725" y="331154"/>
                  <a:pt x="85725" y="475300"/>
                </a:cubicBezTo>
                <a:lnTo>
                  <a:pt x="85725" y="609600"/>
                </a:lnTo>
                <a:lnTo>
                  <a:pt x="0" y="609600"/>
                </a:lnTo>
                <a:lnTo>
                  <a:pt x="0" y="475299"/>
                </a:lnTo>
                <a:lnTo>
                  <a:pt x="0" y="231775"/>
                </a:lnTo>
                <a:lnTo>
                  <a:pt x="0" y="42863"/>
                </a:lnTo>
                <a:cubicBezTo>
                  <a:pt x="0" y="19190"/>
                  <a:pt x="19190" y="0"/>
                  <a:pt x="4286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3" name="Rechteck: abgerundete Ecken 142">
            <a:extLst>
              <a:ext uri="{FF2B5EF4-FFF2-40B4-BE49-F238E27FC236}">
                <a16:creationId xmlns:a16="http://schemas.microsoft.com/office/drawing/2014/main" id="{970A6D37-8BFD-21EF-BA76-A73636547B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44134" y="1943313"/>
            <a:ext cx="2214621" cy="4343332"/>
          </a:xfrm>
          <a:prstGeom prst="roundRect">
            <a:avLst>
              <a:gd name="adj" fmla="val 2443"/>
            </a:avLst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DD1A3F43-EE44-D78C-D0BD-9B9850C6F8A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94664" y="6211576"/>
            <a:ext cx="7237984" cy="209260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109BCCF4-C3C3-F7BD-4FCB-0645179A98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01156" y="4187837"/>
            <a:ext cx="1916920" cy="2072628"/>
          </a:xfrm>
          <a:prstGeom prst="rect">
            <a:avLst/>
          </a:prstGeom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71B239D-62FE-01D0-D694-1B017CB10C1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57938" y="4116690"/>
            <a:ext cx="7545166" cy="2169955"/>
          </a:xfrm>
          <a:prstGeom prst="rect">
            <a:avLst/>
          </a:prstGeom>
          <a:solidFill>
            <a:srgbClr val="50596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F456368-2CE3-5DA1-48BE-586158948C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82608" y="4188885"/>
            <a:ext cx="1582379" cy="2071861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C89456D-BB08-9F9C-265E-8A51A90630A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770387" y="4188591"/>
            <a:ext cx="1207417" cy="2071861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1F31CE5-8EF4-07C7-2954-F97D6A01CED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87074" y="4188885"/>
            <a:ext cx="1201871" cy="2071861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36446A2-36CA-E8AB-D652-036C8B506C2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118681" y="4200045"/>
            <a:ext cx="1557156" cy="315174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8A040406-33CD-4851-75D7-B86B797D7D9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118076" y="4517846"/>
            <a:ext cx="1558776" cy="763553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DBF83AA-7D74-2872-64D8-6C91600B5B8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118681" y="5281399"/>
            <a:ext cx="1557156" cy="979066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EEF6FDE9-8DFD-FC11-CE0A-46BC8CB8F6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515960" y="4272474"/>
            <a:ext cx="338879" cy="21007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de-DE" sz="60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97C5C443-AE93-84BA-B1BD-EA1CB42F764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41706" y="4267114"/>
            <a:ext cx="209260" cy="209260"/>
          </a:xfrm>
          <a:prstGeom prst="ellipse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CA862D96-D088-DFFF-39F6-4DB35F9FB86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594695" y="4266356"/>
            <a:ext cx="209260" cy="209260"/>
          </a:xfrm>
          <a:prstGeom prst="ellipse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0C023243-06F0-38B9-0439-9D624E5D34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356448" y="3922941"/>
            <a:ext cx="1206348" cy="51546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B4F008F0-C0A2-E466-3428-3521F8A9A97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63567" y="3445415"/>
            <a:ext cx="175404" cy="51546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3" name="Freihandform: Form 182">
            <a:extLst>
              <a:ext uri="{FF2B5EF4-FFF2-40B4-BE49-F238E27FC236}">
                <a16:creationId xmlns:a16="http://schemas.microsoft.com/office/drawing/2014/main" id="{E89C2B9F-A8CB-C198-5E5A-4C1AEB8CB1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42591" y="3768301"/>
            <a:ext cx="225519" cy="154641"/>
          </a:xfrm>
          <a:custGeom>
            <a:avLst/>
            <a:gdLst>
              <a:gd name="connsiteX0" fmla="*/ 0 w 200025"/>
              <a:gd name="connsiteY0" fmla="*/ 0 h 137159"/>
              <a:gd name="connsiteX1" fmla="*/ 142875 w 200025"/>
              <a:gd name="connsiteY1" fmla="*/ 0 h 137159"/>
              <a:gd name="connsiteX2" fmla="*/ 142875 w 200025"/>
              <a:gd name="connsiteY2" fmla="*/ 2 h 137159"/>
              <a:gd name="connsiteX3" fmla="*/ 200025 w 200025"/>
              <a:gd name="connsiteY3" fmla="*/ 2 h 137159"/>
              <a:gd name="connsiteX4" fmla="*/ 200025 w 200025"/>
              <a:gd name="connsiteY4" fmla="*/ 137159 h 137159"/>
              <a:gd name="connsiteX5" fmla="*/ 114300 w 200025"/>
              <a:gd name="connsiteY5" fmla="*/ 137159 h 137159"/>
              <a:gd name="connsiteX6" fmla="*/ 114300 w 200025"/>
              <a:gd name="connsiteY6" fmla="*/ 45719 h 137159"/>
              <a:gd name="connsiteX7" fmla="*/ 0 w 200025"/>
              <a:gd name="connsiteY7" fmla="*/ 45719 h 13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025" h="137159">
                <a:moveTo>
                  <a:pt x="0" y="0"/>
                </a:moveTo>
                <a:lnTo>
                  <a:pt x="142875" y="0"/>
                </a:lnTo>
                <a:lnTo>
                  <a:pt x="142875" y="2"/>
                </a:lnTo>
                <a:lnTo>
                  <a:pt x="200025" y="2"/>
                </a:lnTo>
                <a:lnTo>
                  <a:pt x="200025" y="137159"/>
                </a:lnTo>
                <a:lnTo>
                  <a:pt x="114300" y="137159"/>
                </a:lnTo>
                <a:lnTo>
                  <a:pt x="114300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2" name="Freihandform: Form 181">
            <a:extLst>
              <a:ext uri="{FF2B5EF4-FFF2-40B4-BE49-F238E27FC236}">
                <a16:creationId xmlns:a16="http://schemas.microsoft.com/office/drawing/2014/main" id="{54564450-E9BA-568E-8609-34785BEF2B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136816" y="3768300"/>
            <a:ext cx="225519" cy="154639"/>
          </a:xfrm>
          <a:custGeom>
            <a:avLst/>
            <a:gdLst>
              <a:gd name="connsiteX0" fmla="*/ 57150 w 200025"/>
              <a:gd name="connsiteY0" fmla="*/ 0 h 137158"/>
              <a:gd name="connsiteX1" fmla="*/ 200025 w 200025"/>
              <a:gd name="connsiteY1" fmla="*/ 0 h 137158"/>
              <a:gd name="connsiteX2" fmla="*/ 200025 w 200025"/>
              <a:gd name="connsiteY2" fmla="*/ 45719 h 137158"/>
              <a:gd name="connsiteX3" fmla="*/ 85725 w 200025"/>
              <a:gd name="connsiteY3" fmla="*/ 45719 h 137158"/>
              <a:gd name="connsiteX4" fmla="*/ 85725 w 200025"/>
              <a:gd name="connsiteY4" fmla="*/ 137158 h 137158"/>
              <a:gd name="connsiteX5" fmla="*/ 0 w 200025"/>
              <a:gd name="connsiteY5" fmla="*/ 137158 h 137158"/>
              <a:gd name="connsiteX6" fmla="*/ 0 w 200025"/>
              <a:gd name="connsiteY6" fmla="*/ 1 h 137158"/>
              <a:gd name="connsiteX7" fmla="*/ 57150 w 200025"/>
              <a:gd name="connsiteY7" fmla="*/ 1 h 137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025" h="137158">
                <a:moveTo>
                  <a:pt x="57150" y="0"/>
                </a:moveTo>
                <a:lnTo>
                  <a:pt x="200025" y="0"/>
                </a:lnTo>
                <a:lnTo>
                  <a:pt x="200025" y="45719"/>
                </a:lnTo>
                <a:lnTo>
                  <a:pt x="85725" y="45719"/>
                </a:lnTo>
                <a:lnTo>
                  <a:pt x="85725" y="137158"/>
                </a:lnTo>
                <a:lnTo>
                  <a:pt x="0" y="137158"/>
                </a:lnTo>
                <a:lnTo>
                  <a:pt x="0" y="1"/>
                </a:lnTo>
                <a:lnTo>
                  <a:pt x="57150" y="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B74676A-FC10-9C49-0709-C3DE815F651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855350" y="4323348"/>
            <a:ext cx="653580" cy="6264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10D2A8BB-9AC2-A685-1B5B-F93A60A389D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66048" y="107728"/>
            <a:ext cx="1557156" cy="1821539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04FC00AA-B3D0-B952-006C-B6A05860916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723203" y="107729"/>
            <a:ext cx="1197874" cy="1821539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07463763-2E9D-F586-39D8-B50FA41D82A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21078" y="1774394"/>
            <a:ext cx="726809" cy="154639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566892DB-290A-41B5-8154-03D13454DE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068623" y="3445415"/>
            <a:ext cx="114549" cy="51546"/>
          </a:xfrm>
          <a:prstGeom prst="rect">
            <a:avLst/>
          </a:prstGeom>
          <a:solidFill>
            <a:srgbClr val="6FEECE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1772910D-322C-33B9-7DC9-C1AC56A9367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897721" y="3445415"/>
            <a:ext cx="114549" cy="51546"/>
          </a:xfrm>
          <a:prstGeom prst="rect">
            <a:avLst/>
          </a:prstGeom>
          <a:solidFill>
            <a:srgbClr val="6FEECE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7" name="Freihandform: Form 66">
            <a:extLst>
              <a:ext uri="{FF2B5EF4-FFF2-40B4-BE49-F238E27FC236}">
                <a16:creationId xmlns:a16="http://schemas.microsoft.com/office/drawing/2014/main" id="{DAB568CB-097C-93A8-6ACB-B555280F999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960127" y="4279323"/>
            <a:ext cx="746361" cy="748151"/>
          </a:xfrm>
          <a:custGeom>
            <a:avLst/>
            <a:gdLst>
              <a:gd name="connsiteX0" fmla="*/ 43393 w 661988"/>
              <a:gd name="connsiteY0" fmla="*/ 0 h 663575"/>
              <a:gd name="connsiteX1" fmla="*/ 618595 w 661988"/>
              <a:gd name="connsiteY1" fmla="*/ 0 h 663575"/>
              <a:gd name="connsiteX2" fmla="*/ 661988 w 661988"/>
              <a:gd name="connsiteY2" fmla="*/ 43393 h 663575"/>
              <a:gd name="connsiteX3" fmla="*/ 661988 w 661988"/>
              <a:gd name="connsiteY3" fmla="*/ 216957 h 663575"/>
              <a:gd name="connsiteX4" fmla="*/ 618595 w 661988"/>
              <a:gd name="connsiteY4" fmla="*/ 260350 h 663575"/>
              <a:gd name="connsiteX5" fmla="*/ 595313 w 661988"/>
              <a:gd name="connsiteY5" fmla="*/ 260350 h 663575"/>
              <a:gd name="connsiteX6" fmla="*/ 595313 w 661988"/>
              <a:gd name="connsiteY6" fmla="*/ 663575 h 663575"/>
              <a:gd name="connsiteX7" fmla="*/ 0 w 661988"/>
              <a:gd name="connsiteY7" fmla="*/ 663575 h 663575"/>
              <a:gd name="connsiteX8" fmla="*/ 0 w 661988"/>
              <a:gd name="connsiteY8" fmla="*/ 216957 h 663575"/>
              <a:gd name="connsiteX9" fmla="*/ 0 w 661988"/>
              <a:gd name="connsiteY9" fmla="*/ 77288 h 663575"/>
              <a:gd name="connsiteX10" fmla="*/ 0 w 661988"/>
              <a:gd name="connsiteY10" fmla="*/ 43393 h 663575"/>
              <a:gd name="connsiteX11" fmla="*/ 43393 w 661988"/>
              <a:gd name="connsiteY11" fmla="*/ 0 h 663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61988" h="663575">
                <a:moveTo>
                  <a:pt x="43393" y="0"/>
                </a:moveTo>
                <a:lnTo>
                  <a:pt x="618595" y="0"/>
                </a:lnTo>
                <a:cubicBezTo>
                  <a:pt x="642560" y="0"/>
                  <a:pt x="661988" y="19428"/>
                  <a:pt x="661988" y="43393"/>
                </a:cubicBezTo>
                <a:lnTo>
                  <a:pt x="661988" y="216957"/>
                </a:lnTo>
                <a:cubicBezTo>
                  <a:pt x="661988" y="240922"/>
                  <a:pt x="642560" y="260350"/>
                  <a:pt x="618595" y="260350"/>
                </a:cubicBezTo>
                <a:lnTo>
                  <a:pt x="595313" y="260350"/>
                </a:lnTo>
                <a:lnTo>
                  <a:pt x="595313" y="663575"/>
                </a:lnTo>
                <a:lnTo>
                  <a:pt x="0" y="663575"/>
                </a:lnTo>
                <a:lnTo>
                  <a:pt x="0" y="216957"/>
                </a:lnTo>
                <a:lnTo>
                  <a:pt x="0" y="77288"/>
                </a:lnTo>
                <a:lnTo>
                  <a:pt x="0" y="43393"/>
                </a:lnTo>
                <a:cubicBezTo>
                  <a:pt x="0" y="19428"/>
                  <a:pt x="19428" y="0"/>
                  <a:pt x="43393" y="0"/>
                </a:cubicBezTo>
                <a:close/>
              </a:path>
            </a:pathLst>
          </a:custGeom>
          <a:solidFill>
            <a:srgbClr val="95C46C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6" name="Freihandform: Form 65">
            <a:extLst>
              <a:ext uri="{FF2B5EF4-FFF2-40B4-BE49-F238E27FC236}">
                <a16:creationId xmlns:a16="http://schemas.microsoft.com/office/drawing/2014/main" id="{0B348184-3348-210D-8C98-48B5B07AD3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29706" y="4291852"/>
            <a:ext cx="101471" cy="369500"/>
          </a:xfrm>
          <a:custGeom>
            <a:avLst/>
            <a:gdLst>
              <a:gd name="connsiteX0" fmla="*/ 41009 w 82018"/>
              <a:gd name="connsiteY0" fmla="*/ 0 h 327729"/>
              <a:gd name="connsiteX1" fmla="*/ 82018 w 82018"/>
              <a:gd name="connsiteY1" fmla="*/ 141361 h 327729"/>
              <a:gd name="connsiteX2" fmla="*/ 81859 w 82018"/>
              <a:gd name="connsiteY2" fmla="*/ 142688 h 327729"/>
              <a:gd name="connsiteX3" fmla="*/ 82017 w 82018"/>
              <a:gd name="connsiteY3" fmla="*/ 142688 h 327729"/>
              <a:gd name="connsiteX4" fmla="*/ 82017 w 82018"/>
              <a:gd name="connsiteY4" fmla="*/ 327729 h 327729"/>
              <a:gd name="connsiteX5" fmla="*/ 0 w 82018"/>
              <a:gd name="connsiteY5" fmla="*/ 327729 h 327729"/>
              <a:gd name="connsiteX6" fmla="*/ 0 w 82018"/>
              <a:gd name="connsiteY6" fmla="*/ 142688 h 327729"/>
              <a:gd name="connsiteX7" fmla="*/ 160 w 82018"/>
              <a:gd name="connsiteY7" fmla="*/ 142688 h 327729"/>
              <a:gd name="connsiteX8" fmla="*/ 0 w 82018"/>
              <a:gd name="connsiteY8" fmla="*/ 141361 h 327729"/>
              <a:gd name="connsiteX9" fmla="*/ 41009 w 82018"/>
              <a:gd name="connsiteY9" fmla="*/ 0 h 327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018" h="327729">
                <a:moveTo>
                  <a:pt x="41009" y="0"/>
                </a:moveTo>
                <a:cubicBezTo>
                  <a:pt x="63658" y="0"/>
                  <a:pt x="82018" y="63289"/>
                  <a:pt x="82018" y="141361"/>
                </a:cubicBezTo>
                <a:lnTo>
                  <a:pt x="81859" y="142688"/>
                </a:lnTo>
                <a:lnTo>
                  <a:pt x="82017" y="142688"/>
                </a:lnTo>
                <a:lnTo>
                  <a:pt x="82017" y="327729"/>
                </a:lnTo>
                <a:lnTo>
                  <a:pt x="0" y="327729"/>
                </a:lnTo>
                <a:lnTo>
                  <a:pt x="0" y="142688"/>
                </a:lnTo>
                <a:lnTo>
                  <a:pt x="160" y="142688"/>
                </a:lnTo>
                <a:lnTo>
                  <a:pt x="0" y="141361"/>
                </a:lnTo>
                <a:cubicBezTo>
                  <a:pt x="0" y="63289"/>
                  <a:pt x="18360" y="0"/>
                  <a:pt x="41009" y="0"/>
                </a:cubicBezTo>
                <a:close/>
              </a:path>
            </a:pathLst>
          </a:custGeom>
          <a:solidFill>
            <a:srgbClr val="B8ED85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215" name="Gruppieren 214">
            <a:extLst>
              <a:ext uri="{FF2B5EF4-FFF2-40B4-BE49-F238E27FC236}">
                <a16:creationId xmlns:a16="http://schemas.microsoft.com/office/drawing/2014/main" id="{1351C383-D538-4381-8F95-E43AE9CDF8C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357146" y="4530394"/>
            <a:ext cx="1620400" cy="1229019"/>
            <a:chOff x="5356483" y="4529957"/>
            <a:chExt cx="1620400" cy="1229019"/>
          </a:xfrm>
        </p:grpSpPr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7C535F21-3356-77C9-8484-F50EBB0CB4C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56483" y="4529957"/>
              <a:ext cx="1620400" cy="1229019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5059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68" name="Rechteck 67">
              <a:extLst>
                <a:ext uri="{FF2B5EF4-FFF2-40B4-BE49-F238E27FC236}">
                  <a16:creationId xmlns:a16="http://schemas.microsoft.com/office/drawing/2014/main" id="{212D3706-AF0A-3D20-8450-B410E2EAC82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588143" y="4625512"/>
              <a:ext cx="1163392" cy="51546"/>
            </a:xfrm>
            <a:prstGeom prst="rect">
              <a:avLst/>
            </a:prstGeom>
            <a:solidFill>
              <a:srgbClr val="8F9797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69" name="Rechteck 68">
            <a:extLst>
              <a:ext uri="{FF2B5EF4-FFF2-40B4-BE49-F238E27FC236}">
                <a16:creationId xmlns:a16="http://schemas.microsoft.com/office/drawing/2014/main" id="{7D5221DF-B0E2-99CF-9773-E57DE041808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9354" y="2284646"/>
            <a:ext cx="1155040" cy="79947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3" name="Freihandform: Form 102">
            <a:extLst>
              <a:ext uri="{FF2B5EF4-FFF2-40B4-BE49-F238E27FC236}">
                <a16:creationId xmlns:a16="http://schemas.microsoft.com/office/drawing/2014/main" id="{538D4EDC-E1E7-8CC4-0859-747475801B1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049301" y="2599349"/>
            <a:ext cx="241627" cy="474308"/>
          </a:xfrm>
          <a:custGeom>
            <a:avLst/>
            <a:gdLst>
              <a:gd name="connsiteX0" fmla="*/ 159386 w 214312"/>
              <a:gd name="connsiteY0" fmla="*/ 238761 h 420689"/>
              <a:gd name="connsiteX1" fmla="*/ 139066 w 214312"/>
              <a:gd name="connsiteY1" fmla="*/ 259081 h 420689"/>
              <a:gd name="connsiteX2" fmla="*/ 139066 w 214312"/>
              <a:gd name="connsiteY2" fmla="*/ 354966 h 420689"/>
              <a:gd name="connsiteX3" fmla="*/ 159386 w 214312"/>
              <a:gd name="connsiteY3" fmla="*/ 375286 h 420689"/>
              <a:gd name="connsiteX4" fmla="*/ 164465 w 214312"/>
              <a:gd name="connsiteY4" fmla="*/ 375286 h 420689"/>
              <a:gd name="connsiteX5" fmla="*/ 184785 w 214312"/>
              <a:gd name="connsiteY5" fmla="*/ 354966 h 420689"/>
              <a:gd name="connsiteX6" fmla="*/ 184785 w 214312"/>
              <a:gd name="connsiteY6" fmla="*/ 259081 h 420689"/>
              <a:gd name="connsiteX7" fmla="*/ 164465 w 214312"/>
              <a:gd name="connsiteY7" fmla="*/ 238761 h 420689"/>
              <a:gd name="connsiteX8" fmla="*/ 102868 w 214312"/>
              <a:gd name="connsiteY8" fmla="*/ 238761 h 420689"/>
              <a:gd name="connsiteX9" fmla="*/ 82548 w 214312"/>
              <a:gd name="connsiteY9" fmla="*/ 259081 h 420689"/>
              <a:gd name="connsiteX10" fmla="*/ 82548 w 214312"/>
              <a:gd name="connsiteY10" fmla="*/ 354966 h 420689"/>
              <a:gd name="connsiteX11" fmla="*/ 102868 w 214312"/>
              <a:gd name="connsiteY11" fmla="*/ 375286 h 420689"/>
              <a:gd name="connsiteX12" fmla="*/ 107947 w 214312"/>
              <a:gd name="connsiteY12" fmla="*/ 375286 h 420689"/>
              <a:gd name="connsiteX13" fmla="*/ 128267 w 214312"/>
              <a:gd name="connsiteY13" fmla="*/ 354966 h 420689"/>
              <a:gd name="connsiteX14" fmla="*/ 128267 w 214312"/>
              <a:gd name="connsiteY14" fmla="*/ 259081 h 420689"/>
              <a:gd name="connsiteX15" fmla="*/ 107947 w 214312"/>
              <a:gd name="connsiteY15" fmla="*/ 238761 h 420689"/>
              <a:gd name="connsiteX16" fmla="*/ 46674 w 214312"/>
              <a:gd name="connsiteY16" fmla="*/ 238761 h 420689"/>
              <a:gd name="connsiteX17" fmla="*/ 26354 w 214312"/>
              <a:gd name="connsiteY17" fmla="*/ 259081 h 420689"/>
              <a:gd name="connsiteX18" fmla="*/ 26354 w 214312"/>
              <a:gd name="connsiteY18" fmla="*/ 354966 h 420689"/>
              <a:gd name="connsiteX19" fmla="*/ 46674 w 214312"/>
              <a:gd name="connsiteY19" fmla="*/ 375286 h 420689"/>
              <a:gd name="connsiteX20" fmla="*/ 51753 w 214312"/>
              <a:gd name="connsiteY20" fmla="*/ 375286 h 420689"/>
              <a:gd name="connsiteX21" fmla="*/ 72073 w 214312"/>
              <a:gd name="connsiteY21" fmla="*/ 354966 h 420689"/>
              <a:gd name="connsiteX22" fmla="*/ 72073 w 214312"/>
              <a:gd name="connsiteY22" fmla="*/ 259081 h 420689"/>
              <a:gd name="connsiteX23" fmla="*/ 51753 w 214312"/>
              <a:gd name="connsiteY23" fmla="*/ 238761 h 420689"/>
              <a:gd name="connsiteX24" fmla="*/ 85725 w 214312"/>
              <a:gd name="connsiteY24" fmla="*/ 0 h 420689"/>
              <a:gd name="connsiteX25" fmla="*/ 131444 w 214312"/>
              <a:gd name="connsiteY25" fmla="*/ 0 h 420689"/>
              <a:gd name="connsiteX26" fmla="*/ 131444 w 214312"/>
              <a:gd name="connsiteY26" fmla="*/ 188914 h 420689"/>
              <a:gd name="connsiteX27" fmla="*/ 178593 w 214312"/>
              <a:gd name="connsiteY27" fmla="*/ 188914 h 420689"/>
              <a:gd name="connsiteX28" fmla="*/ 214312 w 214312"/>
              <a:gd name="connsiteY28" fmla="*/ 224633 h 420689"/>
              <a:gd name="connsiteX29" fmla="*/ 214312 w 214312"/>
              <a:gd name="connsiteY29" fmla="*/ 384970 h 420689"/>
              <a:gd name="connsiteX30" fmla="*/ 178593 w 214312"/>
              <a:gd name="connsiteY30" fmla="*/ 420689 h 420689"/>
              <a:gd name="connsiteX31" fmla="*/ 35719 w 214312"/>
              <a:gd name="connsiteY31" fmla="*/ 420689 h 420689"/>
              <a:gd name="connsiteX32" fmla="*/ 0 w 214312"/>
              <a:gd name="connsiteY32" fmla="*/ 384970 h 420689"/>
              <a:gd name="connsiteX33" fmla="*/ 0 w 214312"/>
              <a:gd name="connsiteY33" fmla="*/ 224633 h 420689"/>
              <a:gd name="connsiteX34" fmla="*/ 35719 w 214312"/>
              <a:gd name="connsiteY34" fmla="*/ 188914 h 420689"/>
              <a:gd name="connsiteX35" fmla="*/ 85725 w 214312"/>
              <a:gd name="connsiteY35" fmla="*/ 188914 h 42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14312" h="420689">
                <a:moveTo>
                  <a:pt x="159386" y="238761"/>
                </a:moveTo>
                <a:cubicBezTo>
                  <a:pt x="148164" y="238761"/>
                  <a:pt x="139066" y="247859"/>
                  <a:pt x="139066" y="259081"/>
                </a:cubicBezTo>
                <a:lnTo>
                  <a:pt x="139066" y="354966"/>
                </a:lnTo>
                <a:cubicBezTo>
                  <a:pt x="139066" y="366188"/>
                  <a:pt x="148164" y="375286"/>
                  <a:pt x="159386" y="375286"/>
                </a:cubicBezTo>
                <a:lnTo>
                  <a:pt x="164465" y="375286"/>
                </a:lnTo>
                <a:cubicBezTo>
                  <a:pt x="175687" y="375286"/>
                  <a:pt x="184785" y="366188"/>
                  <a:pt x="184785" y="354966"/>
                </a:cubicBezTo>
                <a:lnTo>
                  <a:pt x="184785" y="259081"/>
                </a:lnTo>
                <a:cubicBezTo>
                  <a:pt x="184785" y="247859"/>
                  <a:pt x="175687" y="238761"/>
                  <a:pt x="164465" y="238761"/>
                </a:cubicBezTo>
                <a:close/>
                <a:moveTo>
                  <a:pt x="102868" y="238761"/>
                </a:moveTo>
                <a:cubicBezTo>
                  <a:pt x="91646" y="238761"/>
                  <a:pt x="82548" y="247859"/>
                  <a:pt x="82548" y="259081"/>
                </a:cubicBezTo>
                <a:lnTo>
                  <a:pt x="82548" y="354966"/>
                </a:lnTo>
                <a:cubicBezTo>
                  <a:pt x="82548" y="366188"/>
                  <a:pt x="91646" y="375286"/>
                  <a:pt x="102868" y="375286"/>
                </a:cubicBezTo>
                <a:lnTo>
                  <a:pt x="107947" y="375286"/>
                </a:lnTo>
                <a:cubicBezTo>
                  <a:pt x="119169" y="375286"/>
                  <a:pt x="128267" y="366188"/>
                  <a:pt x="128267" y="354966"/>
                </a:cubicBezTo>
                <a:lnTo>
                  <a:pt x="128267" y="259081"/>
                </a:lnTo>
                <a:cubicBezTo>
                  <a:pt x="128267" y="247859"/>
                  <a:pt x="119169" y="238761"/>
                  <a:pt x="107947" y="238761"/>
                </a:cubicBezTo>
                <a:close/>
                <a:moveTo>
                  <a:pt x="46674" y="238761"/>
                </a:moveTo>
                <a:cubicBezTo>
                  <a:pt x="35452" y="238761"/>
                  <a:pt x="26354" y="247859"/>
                  <a:pt x="26354" y="259081"/>
                </a:cubicBezTo>
                <a:lnTo>
                  <a:pt x="26354" y="354966"/>
                </a:lnTo>
                <a:cubicBezTo>
                  <a:pt x="26354" y="366188"/>
                  <a:pt x="35452" y="375286"/>
                  <a:pt x="46674" y="375286"/>
                </a:cubicBezTo>
                <a:lnTo>
                  <a:pt x="51753" y="375286"/>
                </a:lnTo>
                <a:cubicBezTo>
                  <a:pt x="62975" y="375286"/>
                  <a:pt x="72073" y="366188"/>
                  <a:pt x="72073" y="354966"/>
                </a:cubicBezTo>
                <a:lnTo>
                  <a:pt x="72073" y="259081"/>
                </a:lnTo>
                <a:cubicBezTo>
                  <a:pt x="72073" y="247859"/>
                  <a:pt x="62975" y="238761"/>
                  <a:pt x="51753" y="238761"/>
                </a:cubicBezTo>
                <a:close/>
                <a:moveTo>
                  <a:pt x="85725" y="0"/>
                </a:moveTo>
                <a:lnTo>
                  <a:pt x="131444" y="0"/>
                </a:lnTo>
                <a:lnTo>
                  <a:pt x="131444" y="188914"/>
                </a:lnTo>
                <a:lnTo>
                  <a:pt x="178593" y="188914"/>
                </a:lnTo>
                <a:cubicBezTo>
                  <a:pt x="198320" y="188914"/>
                  <a:pt x="214312" y="204906"/>
                  <a:pt x="214312" y="224633"/>
                </a:cubicBezTo>
                <a:lnTo>
                  <a:pt x="214312" y="384970"/>
                </a:lnTo>
                <a:cubicBezTo>
                  <a:pt x="214312" y="404697"/>
                  <a:pt x="198320" y="420689"/>
                  <a:pt x="178593" y="420689"/>
                </a:cubicBezTo>
                <a:lnTo>
                  <a:pt x="35719" y="420689"/>
                </a:lnTo>
                <a:cubicBezTo>
                  <a:pt x="15992" y="420689"/>
                  <a:pt x="0" y="404697"/>
                  <a:pt x="0" y="384970"/>
                </a:cubicBezTo>
                <a:lnTo>
                  <a:pt x="0" y="224633"/>
                </a:lnTo>
                <a:cubicBezTo>
                  <a:pt x="0" y="204906"/>
                  <a:pt x="15992" y="188914"/>
                  <a:pt x="35719" y="188914"/>
                </a:cubicBezTo>
                <a:lnTo>
                  <a:pt x="85725" y="18891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2" name="Freihandform: Form 101">
            <a:extLst>
              <a:ext uri="{FF2B5EF4-FFF2-40B4-BE49-F238E27FC236}">
                <a16:creationId xmlns:a16="http://schemas.microsoft.com/office/drawing/2014/main" id="{AE65C198-1ADC-AC51-4D74-91ED62F1AF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8819130">
            <a:off x="5669021" y="2660289"/>
            <a:ext cx="372633" cy="363520"/>
          </a:xfrm>
          <a:custGeom>
            <a:avLst/>
            <a:gdLst>
              <a:gd name="connsiteX0" fmla="*/ 298950 w 330508"/>
              <a:gd name="connsiteY0" fmla="*/ 0 h 322425"/>
              <a:gd name="connsiteX1" fmla="*/ 330508 w 330508"/>
              <a:gd name="connsiteY1" fmla="*/ 33080 h 322425"/>
              <a:gd name="connsiteX2" fmla="*/ 175939 w 330508"/>
              <a:gd name="connsiteY2" fmla="*/ 180543 h 322425"/>
              <a:gd name="connsiteX3" fmla="*/ 164890 w 330508"/>
              <a:gd name="connsiteY3" fmla="*/ 240957 h 322425"/>
              <a:gd name="connsiteX4" fmla="*/ 82445 w 330508"/>
              <a:gd name="connsiteY4" fmla="*/ 322425 h 322425"/>
              <a:gd name="connsiteX5" fmla="*/ 0 w 330508"/>
              <a:gd name="connsiteY5" fmla="*/ 240957 h 322425"/>
              <a:gd name="connsiteX6" fmla="*/ 82445 w 330508"/>
              <a:gd name="connsiteY6" fmla="*/ 159489 h 322425"/>
              <a:gd name="connsiteX7" fmla="*/ 143136 w 330508"/>
              <a:gd name="connsiteY7" fmla="*/ 148650 h 32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508" h="322425">
                <a:moveTo>
                  <a:pt x="298950" y="0"/>
                </a:moveTo>
                <a:lnTo>
                  <a:pt x="330508" y="33080"/>
                </a:lnTo>
                <a:lnTo>
                  <a:pt x="175939" y="180543"/>
                </a:lnTo>
                <a:lnTo>
                  <a:pt x="164890" y="240957"/>
                </a:lnTo>
                <a:cubicBezTo>
                  <a:pt x="164890" y="285951"/>
                  <a:pt x="127978" y="322425"/>
                  <a:pt x="82445" y="322425"/>
                </a:cubicBezTo>
                <a:cubicBezTo>
                  <a:pt x="36912" y="322425"/>
                  <a:pt x="0" y="285951"/>
                  <a:pt x="0" y="240957"/>
                </a:cubicBezTo>
                <a:cubicBezTo>
                  <a:pt x="0" y="195963"/>
                  <a:pt x="36912" y="159489"/>
                  <a:pt x="82445" y="159489"/>
                </a:cubicBezTo>
                <a:lnTo>
                  <a:pt x="143136" y="1486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205B1065-A2BE-445C-69A1-ADD6ED9A37C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793493" y="2906660"/>
            <a:ext cx="125492" cy="12549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2" name="Freihandform: Form 111">
            <a:extLst>
              <a:ext uri="{FF2B5EF4-FFF2-40B4-BE49-F238E27FC236}">
                <a16:creationId xmlns:a16="http://schemas.microsoft.com/office/drawing/2014/main" id="{11783817-61E3-A0CB-E7FE-16A103C1CF4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5239354" y="2601717"/>
            <a:ext cx="291145" cy="458308"/>
          </a:xfrm>
          <a:custGeom>
            <a:avLst/>
            <a:gdLst>
              <a:gd name="connsiteX0" fmla="*/ 0 w 258232"/>
              <a:gd name="connsiteY0" fmla="*/ 0 h 406498"/>
              <a:gd name="connsiteX1" fmla="*/ 45719 w 258232"/>
              <a:gd name="connsiteY1" fmla="*/ 0 h 406498"/>
              <a:gd name="connsiteX2" fmla="*/ 45719 w 258232"/>
              <a:gd name="connsiteY2" fmla="*/ 276666 h 406498"/>
              <a:gd name="connsiteX3" fmla="*/ 258088 w 258232"/>
              <a:gd name="connsiteY3" fmla="*/ 276666 h 406498"/>
              <a:gd name="connsiteX4" fmla="*/ 258232 w 258232"/>
              <a:gd name="connsiteY4" fmla="*/ 277382 h 406498"/>
              <a:gd name="connsiteX5" fmla="*/ 129116 w 258232"/>
              <a:gd name="connsiteY5" fmla="*/ 406498 h 406498"/>
              <a:gd name="connsiteX6" fmla="*/ 0 w 258232"/>
              <a:gd name="connsiteY6" fmla="*/ 277382 h 406498"/>
              <a:gd name="connsiteX7" fmla="*/ 145 w 258232"/>
              <a:gd name="connsiteY7" fmla="*/ 276666 h 406498"/>
              <a:gd name="connsiteX8" fmla="*/ 0 w 258232"/>
              <a:gd name="connsiteY8" fmla="*/ 276666 h 40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232" h="406498">
                <a:moveTo>
                  <a:pt x="0" y="0"/>
                </a:moveTo>
                <a:lnTo>
                  <a:pt x="45719" y="0"/>
                </a:lnTo>
                <a:lnTo>
                  <a:pt x="45719" y="276666"/>
                </a:lnTo>
                <a:lnTo>
                  <a:pt x="258088" y="276666"/>
                </a:lnTo>
                <a:lnTo>
                  <a:pt x="258232" y="277382"/>
                </a:lnTo>
                <a:cubicBezTo>
                  <a:pt x="258232" y="348691"/>
                  <a:pt x="200425" y="406498"/>
                  <a:pt x="129116" y="406498"/>
                </a:cubicBezTo>
                <a:cubicBezTo>
                  <a:pt x="57807" y="406498"/>
                  <a:pt x="0" y="348691"/>
                  <a:pt x="0" y="277382"/>
                </a:cubicBezTo>
                <a:lnTo>
                  <a:pt x="145" y="276666"/>
                </a:lnTo>
                <a:lnTo>
                  <a:pt x="0" y="27666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7BDA9444-D473-3325-1583-21CFAE11D9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681801" y="107729"/>
            <a:ext cx="791107" cy="1545703"/>
          </a:xfrm>
          <a:prstGeom prst="rect">
            <a:avLst/>
          </a:prstGeom>
          <a:solidFill>
            <a:schemeClr val="tx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4F5996C0-EBCB-7024-A5D2-CE5087E9197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178246" y="1719433"/>
            <a:ext cx="1811924" cy="262971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5BB9311A-3AE2-6EFF-0B7D-74F21E72C74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79947" y="1653432"/>
            <a:ext cx="2205315" cy="76202"/>
          </a:xfrm>
          <a:prstGeom prst="rect">
            <a:avLst/>
          </a:pr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86285B6-D8A5-715F-4E4B-87AF20E4BA4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56649" y="1786756"/>
            <a:ext cx="139159" cy="139159"/>
          </a:xfrm>
          <a:prstGeom prst="ellipse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1" name="Rechteck 120">
            <a:extLst>
              <a:ext uri="{FF2B5EF4-FFF2-40B4-BE49-F238E27FC236}">
                <a16:creationId xmlns:a16="http://schemas.microsoft.com/office/drawing/2014/main" id="{3B18B75E-367B-1277-952A-53DB6A9E3E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460895" y="107728"/>
            <a:ext cx="1192032" cy="1821539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2" name="Rechteck: abgerundete Ecken 121">
            <a:extLst>
              <a:ext uri="{FF2B5EF4-FFF2-40B4-BE49-F238E27FC236}">
                <a16:creationId xmlns:a16="http://schemas.microsoft.com/office/drawing/2014/main" id="{F7FF1E4F-9DCA-ABD3-8368-6FF1DEBCD2A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178739" y="2710891"/>
            <a:ext cx="513682" cy="1263593"/>
          </a:xfrm>
          <a:prstGeom prst="roundRect">
            <a:avLst/>
          </a:prstGeom>
          <a:solidFill>
            <a:srgbClr val="CDE9FF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3" name="Rechteck: abgerundete Ecken 122">
            <a:extLst>
              <a:ext uri="{FF2B5EF4-FFF2-40B4-BE49-F238E27FC236}">
                <a16:creationId xmlns:a16="http://schemas.microsoft.com/office/drawing/2014/main" id="{4B375240-8658-08E5-85EF-8443A4CF2E5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206482" y="2735947"/>
            <a:ext cx="458195" cy="121318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4" name="Rechteck: abgerundete Ecken 123">
            <a:extLst>
              <a:ext uri="{FF2B5EF4-FFF2-40B4-BE49-F238E27FC236}">
                <a16:creationId xmlns:a16="http://schemas.microsoft.com/office/drawing/2014/main" id="{6ECA411F-4E61-C3EF-8DE3-210870BF645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178739" y="2694783"/>
            <a:ext cx="513682" cy="116339"/>
          </a:xfrm>
          <a:prstGeom prst="roundRect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5" name="Rechteck: abgerundete Ecken 124">
            <a:extLst>
              <a:ext uri="{FF2B5EF4-FFF2-40B4-BE49-F238E27FC236}">
                <a16:creationId xmlns:a16="http://schemas.microsoft.com/office/drawing/2014/main" id="{125880E1-0DB7-27A4-0353-CFE94A5247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572880" y="3016328"/>
            <a:ext cx="513682" cy="953982"/>
          </a:xfrm>
          <a:prstGeom prst="roundRect">
            <a:avLst/>
          </a:prstGeom>
          <a:solidFill>
            <a:srgbClr val="CDE9FF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6" name="Rechteck: abgerundete Ecken 125">
            <a:extLst>
              <a:ext uri="{FF2B5EF4-FFF2-40B4-BE49-F238E27FC236}">
                <a16:creationId xmlns:a16="http://schemas.microsoft.com/office/drawing/2014/main" id="{7372F29D-764A-18B5-4391-7F34993B73C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600623" y="3041384"/>
            <a:ext cx="458195" cy="90207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7" name="Rechteck: abgerundete Ecken 126">
            <a:extLst>
              <a:ext uri="{FF2B5EF4-FFF2-40B4-BE49-F238E27FC236}">
                <a16:creationId xmlns:a16="http://schemas.microsoft.com/office/drawing/2014/main" id="{E8DC52F5-7838-8D63-02E2-2C24814575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572880" y="3000219"/>
            <a:ext cx="513682" cy="116339"/>
          </a:xfrm>
          <a:prstGeom prst="roundRect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89545610-3BDD-586B-B280-C6C6DC74072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118477" y="1102608"/>
            <a:ext cx="334701" cy="671191"/>
            <a:chOff x="841375" y="3464966"/>
            <a:chExt cx="296864" cy="595315"/>
          </a:xfrm>
        </p:grpSpPr>
        <p:sp>
          <p:nvSpPr>
            <p:cNvPr id="128" name="Freihandform: Form 127">
              <a:extLst>
                <a:ext uri="{FF2B5EF4-FFF2-40B4-BE49-F238E27FC236}">
                  <a16:creationId xmlns:a16="http://schemas.microsoft.com/office/drawing/2014/main" id="{C054D466-6CAD-7913-71E1-DA22DAA4B87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925514" y="3464966"/>
              <a:ext cx="58737" cy="419100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29" name="Freihandform: Form 128">
              <a:extLst>
                <a:ext uri="{FF2B5EF4-FFF2-40B4-BE49-F238E27FC236}">
                  <a16:creationId xmlns:a16="http://schemas.microsoft.com/office/drawing/2014/main" id="{23B3C529-611E-E8B7-7155-0FF7E4F7873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1035052" y="3674515"/>
              <a:ext cx="45719" cy="209552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30" name="Freihandform: Form 129">
              <a:extLst>
                <a:ext uri="{FF2B5EF4-FFF2-40B4-BE49-F238E27FC236}">
                  <a16:creationId xmlns:a16="http://schemas.microsoft.com/office/drawing/2014/main" id="{D0AAF9C9-16BD-5A37-2788-4CBA76E9FC4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996156" y="3588790"/>
              <a:ext cx="77789" cy="295277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31" name="Freihandform: Form 130">
              <a:extLst>
                <a:ext uri="{FF2B5EF4-FFF2-40B4-BE49-F238E27FC236}">
                  <a16:creationId xmlns:a16="http://schemas.microsoft.com/office/drawing/2014/main" id="{E996EF75-4435-7C99-3514-A846F03635C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902653" y="3544340"/>
              <a:ext cx="45719" cy="339727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32" name="Freihandform: Form 131">
              <a:extLst>
                <a:ext uri="{FF2B5EF4-FFF2-40B4-BE49-F238E27FC236}">
                  <a16:creationId xmlns:a16="http://schemas.microsoft.com/office/drawing/2014/main" id="{4C25B92D-7A2D-C6B5-1AFA-BE7C1E85F04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969883" y="3588789"/>
              <a:ext cx="45720" cy="295278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33" name="Freihandform: Form 132">
              <a:extLst>
                <a:ext uri="{FF2B5EF4-FFF2-40B4-BE49-F238E27FC236}">
                  <a16:creationId xmlns:a16="http://schemas.microsoft.com/office/drawing/2014/main" id="{27B89B55-D09C-70FC-9427-BB4459AE006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879793" y="3765003"/>
              <a:ext cx="45719" cy="119064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34" name="Freihandform: Form 133">
              <a:extLst>
                <a:ext uri="{FF2B5EF4-FFF2-40B4-BE49-F238E27FC236}">
                  <a16:creationId xmlns:a16="http://schemas.microsoft.com/office/drawing/2014/main" id="{A31A6F93-5F73-C853-8845-591C948F991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1057911" y="3765003"/>
              <a:ext cx="45719" cy="119064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35" name="Freihandform: Form 134">
              <a:extLst>
                <a:ext uri="{FF2B5EF4-FFF2-40B4-BE49-F238E27FC236}">
                  <a16:creationId xmlns:a16="http://schemas.microsoft.com/office/drawing/2014/main" id="{9C3E5620-AE20-21CD-72E1-0DF11D6458B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841375" y="3884067"/>
              <a:ext cx="296864" cy="176214"/>
            </a:xfrm>
            <a:custGeom>
              <a:avLst/>
              <a:gdLst>
                <a:gd name="connsiteX0" fmla="*/ 61120 w 352425"/>
                <a:gd name="connsiteY0" fmla="*/ 0 h 176214"/>
                <a:gd name="connsiteX1" fmla="*/ 291306 w 352425"/>
                <a:gd name="connsiteY1" fmla="*/ 0 h 176214"/>
                <a:gd name="connsiteX2" fmla="*/ 315913 w 352425"/>
                <a:gd name="connsiteY2" fmla="*/ 24607 h 176214"/>
                <a:gd name="connsiteX3" fmla="*/ 315913 w 352425"/>
                <a:gd name="connsiteY3" fmla="*/ 30167 h 176214"/>
                <a:gd name="connsiteX4" fmla="*/ 352425 w 352425"/>
                <a:gd name="connsiteY4" fmla="*/ 176214 h 176214"/>
                <a:gd name="connsiteX5" fmla="*/ 0 w 352425"/>
                <a:gd name="connsiteY5" fmla="*/ 176214 h 176214"/>
                <a:gd name="connsiteX6" fmla="*/ 36513 w 352425"/>
                <a:gd name="connsiteY6" fmla="*/ 30163 h 176214"/>
                <a:gd name="connsiteX7" fmla="*/ 36513 w 352425"/>
                <a:gd name="connsiteY7" fmla="*/ 24607 h 176214"/>
                <a:gd name="connsiteX8" fmla="*/ 61120 w 352425"/>
                <a:gd name="connsiteY8" fmla="*/ 0 h 176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2425" h="176214">
                  <a:moveTo>
                    <a:pt x="61120" y="0"/>
                  </a:moveTo>
                  <a:lnTo>
                    <a:pt x="291306" y="0"/>
                  </a:lnTo>
                  <a:cubicBezTo>
                    <a:pt x="304896" y="0"/>
                    <a:pt x="315913" y="11017"/>
                    <a:pt x="315913" y="24607"/>
                  </a:cubicBezTo>
                  <a:lnTo>
                    <a:pt x="315913" y="30167"/>
                  </a:lnTo>
                  <a:lnTo>
                    <a:pt x="352425" y="176214"/>
                  </a:lnTo>
                  <a:lnTo>
                    <a:pt x="0" y="176214"/>
                  </a:lnTo>
                  <a:lnTo>
                    <a:pt x="36513" y="30163"/>
                  </a:lnTo>
                  <a:lnTo>
                    <a:pt x="36513" y="24607"/>
                  </a:lnTo>
                  <a:cubicBezTo>
                    <a:pt x="36513" y="11017"/>
                    <a:pt x="47530" y="0"/>
                    <a:pt x="61120" y="0"/>
                  </a:cubicBezTo>
                  <a:close/>
                </a:path>
              </a:pathLst>
            </a:custGeom>
            <a:solidFill>
              <a:srgbClr val="D09E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36" name="Rechteck 135">
            <a:extLst>
              <a:ext uri="{FF2B5EF4-FFF2-40B4-BE49-F238E27FC236}">
                <a16:creationId xmlns:a16="http://schemas.microsoft.com/office/drawing/2014/main" id="{F1249AC0-5996-AC50-87A2-CF122F3BDB1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78006" y="5788354"/>
            <a:ext cx="236258" cy="622862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7" name="Rechteck 136">
            <a:extLst>
              <a:ext uri="{FF2B5EF4-FFF2-40B4-BE49-F238E27FC236}">
                <a16:creationId xmlns:a16="http://schemas.microsoft.com/office/drawing/2014/main" id="{EEE88F55-21A5-83E2-AE52-21BC142D099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681466" y="5788354"/>
            <a:ext cx="236258" cy="622862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8" name="Freihandform: Form 137">
            <a:extLst>
              <a:ext uri="{FF2B5EF4-FFF2-40B4-BE49-F238E27FC236}">
                <a16:creationId xmlns:a16="http://schemas.microsoft.com/office/drawing/2014/main" id="{368BDBCF-BE2B-67D1-2650-54545652F7E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44134" y="1982403"/>
            <a:ext cx="2214621" cy="1042925"/>
          </a:xfrm>
          <a:custGeom>
            <a:avLst/>
            <a:gdLst>
              <a:gd name="connsiteX0" fmla="*/ 81851 w 1964266"/>
              <a:gd name="connsiteY0" fmla="*/ 0 h 959698"/>
              <a:gd name="connsiteX1" fmla="*/ 1882415 w 1964266"/>
              <a:gd name="connsiteY1" fmla="*/ 0 h 959698"/>
              <a:gd name="connsiteX2" fmla="*/ 1964266 w 1964266"/>
              <a:gd name="connsiteY2" fmla="*/ 81851 h 959698"/>
              <a:gd name="connsiteX3" fmla="*/ 1964266 w 1964266"/>
              <a:gd name="connsiteY3" fmla="*/ 959698 h 959698"/>
              <a:gd name="connsiteX4" fmla="*/ 0 w 1964266"/>
              <a:gd name="connsiteY4" fmla="*/ 959698 h 959698"/>
              <a:gd name="connsiteX5" fmla="*/ 0 w 1964266"/>
              <a:gd name="connsiteY5" fmla="*/ 81851 h 959698"/>
              <a:gd name="connsiteX6" fmla="*/ 81851 w 1964266"/>
              <a:gd name="connsiteY6" fmla="*/ 0 h 959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64266" h="959698">
                <a:moveTo>
                  <a:pt x="81851" y="0"/>
                </a:moveTo>
                <a:lnTo>
                  <a:pt x="1882415" y="0"/>
                </a:lnTo>
                <a:cubicBezTo>
                  <a:pt x="1927620" y="0"/>
                  <a:pt x="1964266" y="36646"/>
                  <a:pt x="1964266" y="81851"/>
                </a:cubicBezTo>
                <a:lnTo>
                  <a:pt x="1964266" y="959698"/>
                </a:lnTo>
                <a:lnTo>
                  <a:pt x="0" y="959698"/>
                </a:lnTo>
                <a:lnTo>
                  <a:pt x="0" y="81851"/>
                </a:lnTo>
                <a:cubicBezTo>
                  <a:pt x="0" y="36646"/>
                  <a:pt x="36646" y="0"/>
                  <a:pt x="81851" y="0"/>
                </a:cubicBezTo>
                <a:close/>
              </a:path>
            </a:pathLst>
          </a:cu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9" name="Freihandform: Form 138">
            <a:extLst>
              <a:ext uri="{FF2B5EF4-FFF2-40B4-BE49-F238E27FC236}">
                <a16:creationId xmlns:a16="http://schemas.microsoft.com/office/drawing/2014/main" id="{D42540AD-5A46-8B28-EDFF-BB501A4F89F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44134" y="3076877"/>
            <a:ext cx="2214621" cy="3181673"/>
          </a:xfrm>
          <a:custGeom>
            <a:avLst/>
            <a:gdLst>
              <a:gd name="connsiteX0" fmla="*/ 0 w 1964266"/>
              <a:gd name="connsiteY0" fmla="*/ 0 h 2846917"/>
              <a:gd name="connsiteX1" fmla="*/ 1964266 w 1964266"/>
              <a:gd name="connsiteY1" fmla="*/ 0 h 2846917"/>
              <a:gd name="connsiteX2" fmla="*/ 1964266 w 1964266"/>
              <a:gd name="connsiteY2" fmla="*/ 2765066 h 2846917"/>
              <a:gd name="connsiteX3" fmla="*/ 1882415 w 1964266"/>
              <a:gd name="connsiteY3" fmla="*/ 2846917 h 2846917"/>
              <a:gd name="connsiteX4" fmla="*/ 81851 w 1964266"/>
              <a:gd name="connsiteY4" fmla="*/ 2846917 h 2846917"/>
              <a:gd name="connsiteX5" fmla="*/ 0 w 1964266"/>
              <a:gd name="connsiteY5" fmla="*/ 2765066 h 2846917"/>
              <a:gd name="connsiteX6" fmla="*/ 0 w 1964266"/>
              <a:gd name="connsiteY6" fmla="*/ 0 h 284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64266" h="2846917">
                <a:moveTo>
                  <a:pt x="0" y="0"/>
                </a:moveTo>
                <a:lnTo>
                  <a:pt x="1964266" y="0"/>
                </a:lnTo>
                <a:lnTo>
                  <a:pt x="1964266" y="2765066"/>
                </a:lnTo>
                <a:cubicBezTo>
                  <a:pt x="1964266" y="2810271"/>
                  <a:pt x="1927620" y="2846917"/>
                  <a:pt x="1882415" y="2846917"/>
                </a:cubicBezTo>
                <a:lnTo>
                  <a:pt x="81851" y="2846917"/>
                </a:lnTo>
                <a:cubicBezTo>
                  <a:pt x="36646" y="2846917"/>
                  <a:pt x="0" y="2810271"/>
                  <a:pt x="0" y="2765066"/>
                </a:cubicBezTo>
                <a:lnTo>
                  <a:pt x="0" y="0"/>
                </a:lnTo>
                <a:close/>
              </a:path>
            </a:pathLst>
          </a:cu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0" name="Rechteck 139">
            <a:extLst>
              <a:ext uri="{FF2B5EF4-FFF2-40B4-BE49-F238E27FC236}">
                <a16:creationId xmlns:a16="http://schemas.microsoft.com/office/drawing/2014/main" id="{6A96AD89-882A-4A89-2D4E-A3B08B0F270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06643" y="3552446"/>
            <a:ext cx="128868" cy="1424708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13C2E055-03DF-D8D7-E5F3-AA034F32D5D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06643" y="2172890"/>
            <a:ext cx="128868" cy="622862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42" name="Grafik 141">
            <a:extLst>
              <a:ext uri="{FF2B5EF4-FFF2-40B4-BE49-F238E27FC236}">
                <a16:creationId xmlns:a16="http://schemas.microsoft.com/office/drawing/2014/main" id="{D64B14DA-35A9-3A23-F232-26B247C7A55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43584">
            <a:off x="9859886" y="3511784"/>
            <a:ext cx="708930" cy="708930"/>
          </a:xfrm>
          <a:prstGeom prst="rect">
            <a:avLst/>
          </a:prstGeom>
          <a:ln w="38100">
            <a:solidFill>
              <a:schemeClr val="bg1"/>
            </a:solidFill>
            <a:miter lim="800000"/>
          </a:ln>
        </p:spPr>
      </p:pic>
      <p:sp>
        <p:nvSpPr>
          <p:cNvPr id="158" name="Rechteck 157">
            <a:extLst>
              <a:ext uri="{FF2B5EF4-FFF2-40B4-BE49-F238E27FC236}">
                <a16:creationId xmlns:a16="http://schemas.microsoft.com/office/drawing/2014/main" id="{0A1BB908-EB1A-CEB2-3598-E49D91745D3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444907" y="4323348"/>
            <a:ext cx="991637" cy="6264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9" name="Rechteck 158">
            <a:extLst>
              <a:ext uri="{FF2B5EF4-FFF2-40B4-BE49-F238E27FC236}">
                <a16:creationId xmlns:a16="http://schemas.microsoft.com/office/drawing/2014/main" id="{847B6565-7D4B-3EBA-E80A-3E03A2FC69D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92029" y="4329309"/>
            <a:ext cx="991637" cy="6264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A99B8D48-27DD-7708-05DD-47937F3DD95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38051" y="4320455"/>
            <a:ext cx="238236" cy="57104"/>
          </a:xfrm>
          <a:custGeom>
            <a:avLst/>
            <a:gdLst>
              <a:gd name="connsiteX0" fmla="*/ 0 w 204954"/>
              <a:gd name="connsiteY0" fmla="*/ 0 h 50649"/>
              <a:gd name="connsiteX1" fmla="*/ 204954 w 204954"/>
              <a:gd name="connsiteY1" fmla="*/ 0 h 50649"/>
              <a:gd name="connsiteX2" fmla="*/ 204954 w 204954"/>
              <a:gd name="connsiteY2" fmla="*/ 50649 h 50649"/>
              <a:gd name="connsiteX3" fmla="*/ 0 w 204954"/>
              <a:gd name="connsiteY3" fmla="*/ 50649 h 50649"/>
              <a:gd name="connsiteX4" fmla="*/ 0 w 204954"/>
              <a:gd name="connsiteY4" fmla="*/ 0 h 50649"/>
              <a:gd name="connsiteX0" fmla="*/ 6350 w 211304"/>
              <a:gd name="connsiteY0" fmla="*/ 0 h 50649"/>
              <a:gd name="connsiteX1" fmla="*/ 211304 w 211304"/>
              <a:gd name="connsiteY1" fmla="*/ 0 h 50649"/>
              <a:gd name="connsiteX2" fmla="*/ 211304 w 211304"/>
              <a:gd name="connsiteY2" fmla="*/ 50649 h 50649"/>
              <a:gd name="connsiteX3" fmla="*/ 0 w 211304"/>
              <a:gd name="connsiteY3" fmla="*/ 50649 h 50649"/>
              <a:gd name="connsiteX4" fmla="*/ 6350 w 211304"/>
              <a:gd name="connsiteY4" fmla="*/ 0 h 50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04" h="50649">
                <a:moveTo>
                  <a:pt x="6350" y="0"/>
                </a:moveTo>
                <a:lnTo>
                  <a:pt x="211304" y="0"/>
                </a:lnTo>
                <a:lnTo>
                  <a:pt x="211304" y="50649"/>
                </a:lnTo>
                <a:lnTo>
                  <a:pt x="0" y="50649"/>
                </a:lnTo>
                <a:lnTo>
                  <a:pt x="6350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1" name="Rechteck 160">
            <a:extLst>
              <a:ext uri="{FF2B5EF4-FFF2-40B4-BE49-F238E27FC236}">
                <a16:creationId xmlns:a16="http://schemas.microsoft.com/office/drawing/2014/main" id="{0B0F4F4F-D33E-E8FD-B0DB-9F3B01F5DD3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962174" y="4869027"/>
            <a:ext cx="666421" cy="85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2" name="Rechteck 161">
            <a:extLst>
              <a:ext uri="{FF2B5EF4-FFF2-40B4-BE49-F238E27FC236}">
                <a16:creationId xmlns:a16="http://schemas.microsoft.com/office/drawing/2014/main" id="{CAB5064C-D91D-63D3-C9E0-E33D20AA221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414795" y="4311603"/>
            <a:ext cx="991637" cy="6264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3" name="Rechteck 162">
            <a:extLst>
              <a:ext uri="{FF2B5EF4-FFF2-40B4-BE49-F238E27FC236}">
                <a16:creationId xmlns:a16="http://schemas.microsoft.com/office/drawing/2014/main" id="{46C52026-71C9-2240-F2A8-301E975FF3F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414795" y="4671846"/>
            <a:ext cx="991637" cy="6264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4" name="Rechteck 163">
            <a:extLst>
              <a:ext uri="{FF2B5EF4-FFF2-40B4-BE49-F238E27FC236}">
                <a16:creationId xmlns:a16="http://schemas.microsoft.com/office/drawing/2014/main" id="{79A17CF5-210A-458C-1FC1-7233AD0A66B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414795" y="5456360"/>
            <a:ext cx="991637" cy="6264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5" name="Rechteck 164">
            <a:extLst>
              <a:ext uri="{FF2B5EF4-FFF2-40B4-BE49-F238E27FC236}">
                <a16:creationId xmlns:a16="http://schemas.microsoft.com/office/drawing/2014/main" id="{D1FC54B1-7A02-C56B-7278-48D313AEE0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188945" y="5929320"/>
            <a:ext cx="1928721" cy="329230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76" name="Gruppieren 175">
            <a:extLst>
              <a:ext uri="{FF2B5EF4-FFF2-40B4-BE49-F238E27FC236}">
                <a16:creationId xmlns:a16="http://schemas.microsoft.com/office/drawing/2014/main" id="{4F4D2EC5-2445-EC62-28B6-BBA66A48EB7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573392" y="4266079"/>
            <a:ext cx="1181551" cy="1335376"/>
            <a:chOff x="5573392" y="4266079"/>
            <a:chExt cx="1181551" cy="1335376"/>
          </a:xfrm>
        </p:grpSpPr>
        <p:sp>
          <p:nvSpPr>
            <p:cNvPr id="113" name="Rechteck 112">
              <a:extLst>
                <a:ext uri="{FF2B5EF4-FFF2-40B4-BE49-F238E27FC236}">
                  <a16:creationId xmlns:a16="http://schemas.microsoft.com/office/drawing/2014/main" id="{0D8B5ABB-BDB6-F9E1-2CD6-9AD0671F554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591551" y="4748851"/>
              <a:ext cx="1163392" cy="824551"/>
            </a:xfrm>
            <a:prstGeom prst="rect">
              <a:avLst/>
            </a:prstGeom>
            <a:solidFill>
              <a:srgbClr val="50596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14" name="Gleichschenkliges Dreieck 113">
              <a:extLst>
                <a:ext uri="{FF2B5EF4-FFF2-40B4-BE49-F238E27FC236}">
                  <a16:creationId xmlns:a16="http://schemas.microsoft.com/office/drawing/2014/main" id="{F181BEC1-D978-463B-BC66-D8EC7F08FDE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8885908">
              <a:off x="5322277" y="4517194"/>
              <a:ext cx="1335376" cy="833146"/>
            </a:xfrm>
            <a:custGeom>
              <a:avLst/>
              <a:gdLst>
                <a:gd name="connsiteX0" fmla="*/ 0 w 908344"/>
                <a:gd name="connsiteY0" fmla="*/ 447092 h 447092"/>
                <a:gd name="connsiteX1" fmla="*/ 454172 w 908344"/>
                <a:gd name="connsiteY1" fmla="*/ 0 h 447092"/>
                <a:gd name="connsiteX2" fmla="*/ 908344 w 908344"/>
                <a:gd name="connsiteY2" fmla="*/ 447092 h 447092"/>
                <a:gd name="connsiteX3" fmla="*/ 0 w 908344"/>
                <a:gd name="connsiteY3" fmla="*/ 447092 h 447092"/>
                <a:gd name="connsiteX0" fmla="*/ 0 w 1184417"/>
                <a:gd name="connsiteY0" fmla="*/ 447092 h 738962"/>
                <a:gd name="connsiteX1" fmla="*/ 454172 w 1184417"/>
                <a:gd name="connsiteY1" fmla="*/ 0 h 738962"/>
                <a:gd name="connsiteX2" fmla="*/ 1184417 w 1184417"/>
                <a:gd name="connsiteY2" fmla="*/ 738962 h 738962"/>
                <a:gd name="connsiteX3" fmla="*/ 0 w 1184417"/>
                <a:gd name="connsiteY3" fmla="*/ 447092 h 738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4417" h="738962">
                  <a:moveTo>
                    <a:pt x="0" y="447092"/>
                  </a:moveTo>
                  <a:lnTo>
                    <a:pt x="454172" y="0"/>
                  </a:lnTo>
                  <a:lnTo>
                    <a:pt x="1184417" y="738962"/>
                  </a:lnTo>
                  <a:lnTo>
                    <a:pt x="0" y="447092"/>
                  </a:lnTo>
                  <a:close/>
                </a:path>
              </a:pathLst>
            </a:cu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66" name="Rechteck 165">
            <a:extLst>
              <a:ext uri="{FF2B5EF4-FFF2-40B4-BE49-F238E27FC236}">
                <a16:creationId xmlns:a16="http://schemas.microsoft.com/office/drawing/2014/main" id="{20143E36-748D-45C0-4513-7D989A12488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549614" y="1696022"/>
            <a:ext cx="991637" cy="6264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7" name="Rechteck 166">
            <a:extLst>
              <a:ext uri="{FF2B5EF4-FFF2-40B4-BE49-F238E27FC236}">
                <a16:creationId xmlns:a16="http://schemas.microsoft.com/office/drawing/2014/main" id="{FA089C8B-E3CD-53DB-77B6-59E70852F15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388249" y="1673011"/>
            <a:ext cx="991637" cy="6264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8" name="Rechteck 167">
            <a:extLst>
              <a:ext uri="{FF2B5EF4-FFF2-40B4-BE49-F238E27FC236}">
                <a16:creationId xmlns:a16="http://schemas.microsoft.com/office/drawing/2014/main" id="{1B28AD30-6609-2D19-A220-6BAD1C1A282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829587" y="1660210"/>
            <a:ext cx="991637" cy="6264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9" name="Rechteck 168">
            <a:extLst>
              <a:ext uri="{FF2B5EF4-FFF2-40B4-BE49-F238E27FC236}">
                <a16:creationId xmlns:a16="http://schemas.microsoft.com/office/drawing/2014/main" id="{BCF2DAEB-A581-96D4-9B34-D98EE430D2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21078" y="865639"/>
            <a:ext cx="732035" cy="170252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3" name="Rechteck: abgerundete Ecken 52">
            <a:extLst>
              <a:ext uri="{FF2B5EF4-FFF2-40B4-BE49-F238E27FC236}">
                <a16:creationId xmlns:a16="http://schemas.microsoft.com/office/drawing/2014/main" id="{00F9CEEF-E3D4-C317-3A0D-F93DF3DA872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80807" y="3369884"/>
            <a:ext cx="717724" cy="604602"/>
          </a:xfrm>
          <a:prstGeom prst="roundRect">
            <a:avLst>
              <a:gd name="adj" fmla="val 6766"/>
            </a:avLst>
          </a:prstGeom>
          <a:solidFill>
            <a:srgbClr val="B7F5E4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83" name="Gruppieren 82">
            <a:extLst>
              <a:ext uri="{FF2B5EF4-FFF2-40B4-BE49-F238E27FC236}">
                <a16:creationId xmlns:a16="http://schemas.microsoft.com/office/drawing/2014/main" id="{2DE08F79-999C-6609-F972-1A549B243A3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179997" y="3180848"/>
            <a:ext cx="717724" cy="210487"/>
            <a:chOff x="6180807" y="3180875"/>
            <a:chExt cx="717724" cy="210487"/>
          </a:xfrm>
        </p:grpSpPr>
        <p:sp>
          <p:nvSpPr>
            <p:cNvPr id="59" name="Freihandform: Form 58">
              <a:extLst>
                <a:ext uri="{FF2B5EF4-FFF2-40B4-BE49-F238E27FC236}">
                  <a16:creationId xmlns:a16="http://schemas.microsoft.com/office/drawing/2014/main" id="{EFEE09CD-22B8-A91B-65F9-D599B0768B8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423414" y="3180875"/>
              <a:ext cx="230889" cy="189009"/>
            </a:xfrm>
            <a:custGeom>
              <a:avLst/>
              <a:gdLst>
                <a:gd name="connsiteX0" fmla="*/ 67187 w 204788"/>
                <a:gd name="connsiteY0" fmla="*/ 28590 h 167642"/>
                <a:gd name="connsiteX1" fmla="*/ 34132 w 204788"/>
                <a:gd name="connsiteY1" fmla="*/ 61645 h 167642"/>
                <a:gd name="connsiteX2" fmla="*/ 34132 w 204788"/>
                <a:gd name="connsiteY2" fmla="*/ 105997 h 167642"/>
                <a:gd name="connsiteX3" fmla="*/ 67187 w 204788"/>
                <a:gd name="connsiteY3" fmla="*/ 139052 h 167642"/>
                <a:gd name="connsiteX4" fmla="*/ 136015 w 204788"/>
                <a:gd name="connsiteY4" fmla="*/ 139052 h 167642"/>
                <a:gd name="connsiteX5" fmla="*/ 169070 w 204788"/>
                <a:gd name="connsiteY5" fmla="*/ 105997 h 167642"/>
                <a:gd name="connsiteX6" fmla="*/ 169070 w 204788"/>
                <a:gd name="connsiteY6" fmla="*/ 61645 h 167642"/>
                <a:gd name="connsiteX7" fmla="*/ 136015 w 204788"/>
                <a:gd name="connsiteY7" fmla="*/ 28590 h 167642"/>
                <a:gd name="connsiteX8" fmla="*/ 50165 w 204788"/>
                <a:gd name="connsiteY8" fmla="*/ 0 h 167642"/>
                <a:gd name="connsiteX9" fmla="*/ 154623 w 204788"/>
                <a:gd name="connsiteY9" fmla="*/ 0 h 167642"/>
                <a:gd name="connsiteX10" fmla="*/ 204788 w 204788"/>
                <a:gd name="connsiteY10" fmla="*/ 50165 h 167642"/>
                <a:gd name="connsiteX11" fmla="*/ 204788 w 204788"/>
                <a:gd name="connsiteY11" fmla="*/ 117477 h 167642"/>
                <a:gd name="connsiteX12" fmla="*/ 154623 w 204788"/>
                <a:gd name="connsiteY12" fmla="*/ 167642 h 167642"/>
                <a:gd name="connsiteX13" fmla="*/ 50165 w 204788"/>
                <a:gd name="connsiteY13" fmla="*/ 167642 h 167642"/>
                <a:gd name="connsiteX14" fmla="*/ 0 w 204788"/>
                <a:gd name="connsiteY14" fmla="*/ 117477 h 167642"/>
                <a:gd name="connsiteX15" fmla="*/ 0 w 204788"/>
                <a:gd name="connsiteY15" fmla="*/ 50165 h 167642"/>
                <a:gd name="connsiteX16" fmla="*/ 50165 w 204788"/>
                <a:gd name="connsiteY16" fmla="*/ 0 h 167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4788" h="167642">
                  <a:moveTo>
                    <a:pt x="67187" y="28590"/>
                  </a:moveTo>
                  <a:cubicBezTo>
                    <a:pt x="48931" y="28590"/>
                    <a:pt x="34132" y="43389"/>
                    <a:pt x="34132" y="61645"/>
                  </a:cubicBezTo>
                  <a:lnTo>
                    <a:pt x="34132" y="105997"/>
                  </a:lnTo>
                  <a:cubicBezTo>
                    <a:pt x="34132" y="124253"/>
                    <a:pt x="48931" y="139052"/>
                    <a:pt x="67187" y="139052"/>
                  </a:cubicBezTo>
                  <a:lnTo>
                    <a:pt x="136015" y="139052"/>
                  </a:lnTo>
                  <a:cubicBezTo>
                    <a:pt x="154271" y="139052"/>
                    <a:pt x="169070" y="124253"/>
                    <a:pt x="169070" y="105997"/>
                  </a:cubicBezTo>
                  <a:lnTo>
                    <a:pt x="169070" y="61645"/>
                  </a:lnTo>
                  <a:cubicBezTo>
                    <a:pt x="169070" y="43389"/>
                    <a:pt x="154271" y="28590"/>
                    <a:pt x="136015" y="28590"/>
                  </a:cubicBezTo>
                  <a:close/>
                  <a:moveTo>
                    <a:pt x="50165" y="0"/>
                  </a:moveTo>
                  <a:lnTo>
                    <a:pt x="154623" y="0"/>
                  </a:lnTo>
                  <a:cubicBezTo>
                    <a:pt x="182328" y="0"/>
                    <a:pt x="204788" y="22460"/>
                    <a:pt x="204788" y="50165"/>
                  </a:cubicBezTo>
                  <a:lnTo>
                    <a:pt x="204788" y="117477"/>
                  </a:lnTo>
                  <a:cubicBezTo>
                    <a:pt x="204788" y="145182"/>
                    <a:pt x="182328" y="167642"/>
                    <a:pt x="154623" y="167642"/>
                  </a:cubicBezTo>
                  <a:lnTo>
                    <a:pt x="50165" y="167642"/>
                  </a:lnTo>
                  <a:cubicBezTo>
                    <a:pt x="22460" y="167642"/>
                    <a:pt x="0" y="145182"/>
                    <a:pt x="0" y="117477"/>
                  </a:cubicBezTo>
                  <a:lnTo>
                    <a:pt x="0" y="50165"/>
                  </a:lnTo>
                  <a:cubicBezTo>
                    <a:pt x="0" y="22460"/>
                    <a:pt x="22460" y="0"/>
                    <a:pt x="50165" y="0"/>
                  </a:cubicBezTo>
                  <a:close/>
                </a:path>
              </a:pathLst>
            </a:custGeom>
            <a:solidFill>
              <a:srgbClr val="6FEECE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60" name="Rechteck: abgerundete Ecken 59">
              <a:extLst>
                <a:ext uri="{FF2B5EF4-FFF2-40B4-BE49-F238E27FC236}">
                  <a16:creationId xmlns:a16="http://schemas.microsoft.com/office/drawing/2014/main" id="{C5F9C2A6-7B9C-9992-DDA6-2676CF59D5E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180807" y="3283335"/>
              <a:ext cx="717724" cy="108027"/>
            </a:xfrm>
            <a:prstGeom prst="roundRect">
              <a:avLst>
                <a:gd name="adj" fmla="val 31618"/>
              </a:avLst>
            </a:prstGeom>
            <a:solidFill>
              <a:srgbClr val="B7F5E4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54" name="Rechteck 53">
            <a:extLst>
              <a:ext uri="{FF2B5EF4-FFF2-40B4-BE49-F238E27FC236}">
                <a16:creationId xmlns:a16="http://schemas.microsoft.com/office/drawing/2014/main" id="{3DD3ECD5-9655-3217-7962-40AD060E308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37851" y="3355655"/>
            <a:ext cx="791107" cy="51546"/>
          </a:xfrm>
          <a:prstGeom prst="rect">
            <a:avLst/>
          </a:prstGeom>
          <a:solidFill>
            <a:srgbClr val="6FEECE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6" name="Freihandform: Form 75">
            <a:extLst>
              <a:ext uri="{FF2B5EF4-FFF2-40B4-BE49-F238E27FC236}">
                <a16:creationId xmlns:a16="http://schemas.microsoft.com/office/drawing/2014/main" id="{2B26AD94-C796-ABA4-BC26-49C77326A5C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818156" y="2235544"/>
            <a:ext cx="69208" cy="383024"/>
          </a:xfrm>
          <a:custGeom>
            <a:avLst/>
            <a:gdLst>
              <a:gd name="connsiteX0" fmla="*/ 30692 w 61384"/>
              <a:gd name="connsiteY0" fmla="*/ 0 h 339725"/>
              <a:gd name="connsiteX1" fmla="*/ 61384 w 61384"/>
              <a:gd name="connsiteY1" fmla="*/ 30692 h 339725"/>
              <a:gd name="connsiteX2" fmla="*/ 61383 w 61384"/>
              <a:gd name="connsiteY2" fmla="*/ 107951 h 339725"/>
              <a:gd name="connsiteX3" fmla="*/ 59521 w 61384"/>
              <a:gd name="connsiteY3" fmla="*/ 112447 h 339725"/>
              <a:gd name="connsiteX4" fmla="*/ 61383 w 61384"/>
              <a:gd name="connsiteY4" fmla="*/ 112447 h 339725"/>
              <a:gd name="connsiteX5" fmla="*/ 61383 w 61384"/>
              <a:gd name="connsiteY5" fmla="*/ 339725 h 339725"/>
              <a:gd name="connsiteX6" fmla="*/ 0 w 61384"/>
              <a:gd name="connsiteY6" fmla="*/ 339725 h 339725"/>
              <a:gd name="connsiteX7" fmla="*/ 0 w 61384"/>
              <a:gd name="connsiteY7" fmla="*/ 112447 h 339725"/>
              <a:gd name="connsiteX8" fmla="*/ 1863 w 61384"/>
              <a:gd name="connsiteY8" fmla="*/ 112447 h 339725"/>
              <a:gd name="connsiteX9" fmla="*/ 0 w 61384"/>
              <a:gd name="connsiteY9" fmla="*/ 107950 h 339725"/>
              <a:gd name="connsiteX10" fmla="*/ 0 w 61384"/>
              <a:gd name="connsiteY10" fmla="*/ 30692 h 339725"/>
              <a:gd name="connsiteX11" fmla="*/ 30692 w 61384"/>
              <a:gd name="connsiteY11" fmla="*/ 0 h 33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1384" h="339725">
                <a:moveTo>
                  <a:pt x="30692" y="0"/>
                </a:moveTo>
                <a:cubicBezTo>
                  <a:pt x="47643" y="0"/>
                  <a:pt x="61384" y="13741"/>
                  <a:pt x="61384" y="30692"/>
                </a:cubicBezTo>
                <a:cubicBezTo>
                  <a:pt x="61384" y="56445"/>
                  <a:pt x="61383" y="82198"/>
                  <a:pt x="61383" y="107951"/>
                </a:cubicBezTo>
                <a:lnTo>
                  <a:pt x="59521" y="112447"/>
                </a:lnTo>
                <a:lnTo>
                  <a:pt x="61383" y="112447"/>
                </a:lnTo>
                <a:lnTo>
                  <a:pt x="61383" y="339725"/>
                </a:lnTo>
                <a:lnTo>
                  <a:pt x="0" y="339725"/>
                </a:lnTo>
                <a:lnTo>
                  <a:pt x="0" y="112447"/>
                </a:lnTo>
                <a:lnTo>
                  <a:pt x="1863" y="112447"/>
                </a:lnTo>
                <a:lnTo>
                  <a:pt x="0" y="107950"/>
                </a:lnTo>
                <a:lnTo>
                  <a:pt x="0" y="30692"/>
                </a:lnTo>
                <a:cubicBezTo>
                  <a:pt x="0" y="13741"/>
                  <a:pt x="13741" y="0"/>
                  <a:pt x="30692" y="0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7" name="Freihandform: Form 76">
            <a:extLst>
              <a:ext uri="{FF2B5EF4-FFF2-40B4-BE49-F238E27FC236}">
                <a16:creationId xmlns:a16="http://schemas.microsoft.com/office/drawing/2014/main" id="{3BD36AC5-F4F8-1043-C029-2D600C1A9E0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471136" y="2235544"/>
            <a:ext cx="69208" cy="383024"/>
          </a:xfrm>
          <a:custGeom>
            <a:avLst/>
            <a:gdLst>
              <a:gd name="connsiteX0" fmla="*/ 30692 w 61384"/>
              <a:gd name="connsiteY0" fmla="*/ 0 h 339725"/>
              <a:gd name="connsiteX1" fmla="*/ 61384 w 61384"/>
              <a:gd name="connsiteY1" fmla="*/ 30692 h 339725"/>
              <a:gd name="connsiteX2" fmla="*/ 61383 w 61384"/>
              <a:gd name="connsiteY2" fmla="*/ 107951 h 339725"/>
              <a:gd name="connsiteX3" fmla="*/ 59521 w 61384"/>
              <a:gd name="connsiteY3" fmla="*/ 112447 h 339725"/>
              <a:gd name="connsiteX4" fmla="*/ 61383 w 61384"/>
              <a:gd name="connsiteY4" fmla="*/ 112447 h 339725"/>
              <a:gd name="connsiteX5" fmla="*/ 61383 w 61384"/>
              <a:gd name="connsiteY5" fmla="*/ 339725 h 339725"/>
              <a:gd name="connsiteX6" fmla="*/ 0 w 61384"/>
              <a:gd name="connsiteY6" fmla="*/ 339725 h 339725"/>
              <a:gd name="connsiteX7" fmla="*/ 0 w 61384"/>
              <a:gd name="connsiteY7" fmla="*/ 112447 h 339725"/>
              <a:gd name="connsiteX8" fmla="*/ 1863 w 61384"/>
              <a:gd name="connsiteY8" fmla="*/ 112447 h 339725"/>
              <a:gd name="connsiteX9" fmla="*/ 0 w 61384"/>
              <a:gd name="connsiteY9" fmla="*/ 107950 h 339725"/>
              <a:gd name="connsiteX10" fmla="*/ 0 w 61384"/>
              <a:gd name="connsiteY10" fmla="*/ 30692 h 339725"/>
              <a:gd name="connsiteX11" fmla="*/ 30692 w 61384"/>
              <a:gd name="connsiteY11" fmla="*/ 0 h 33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1384" h="339725">
                <a:moveTo>
                  <a:pt x="30692" y="0"/>
                </a:moveTo>
                <a:cubicBezTo>
                  <a:pt x="47643" y="0"/>
                  <a:pt x="61384" y="13741"/>
                  <a:pt x="61384" y="30692"/>
                </a:cubicBezTo>
                <a:cubicBezTo>
                  <a:pt x="61384" y="56445"/>
                  <a:pt x="61383" y="82198"/>
                  <a:pt x="61383" y="107951"/>
                </a:cubicBezTo>
                <a:lnTo>
                  <a:pt x="59521" y="112447"/>
                </a:lnTo>
                <a:lnTo>
                  <a:pt x="61383" y="112447"/>
                </a:lnTo>
                <a:lnTo>
                  <a:pt x="61383" y="339725"/>
                </a:lnTo>
                <a:lnTo>
                  <a:pt x="0" y="339725"/>
                </a:lnTo>
                <a:lnTo>
                  <a:pt x="0" y="112447"/>
                </a:lnTo>
                <a:lnTo>
                  <a:pt x="1863" y="112447"/>
                </a:lnTo>
                <a:lnTo>
                  <a:pt x="0" y="107950"/>
                </a:lnTo>
                <a:lnTo>
                  <a:pt x="0" y="30692"/>
                </a:lnTo>
                <a:cubicBezTo>
                  <a:pt x="0" y="13741"/>
                  <a:pt x="13741" y="0"/>
                  <a:pt x="30692" y="0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5" name="Freihandform: Form 104">
            <a:extLst>
              <a:ext uri="{FF2B5EF4-FFF2-40B4-BE49-F238E27FC236}">
                <a16:creationId xmlns:a16="http://schemas.microsoft.com/office/drawing/2014/main" id="{B3507C44-5473-7311-9DA4-B9B9E69ED7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37897" y="2233065"/>
            <a:ext cx="69208" cy="383024"/>
          </a:xfrm>
          <a:custGeom>
            <a:avLst/>
            <a:gdLst>
              <a:gd name="connsiteX0" fmla="*/ 30692 w 61384"/>
              <a:gd name="connsiteY0" fmla="*/ 0 h 339725"/>
              <a:gd name="connsiteX1" fmla="*/ 61384 w 61384"/>
              <a:gd name="connsiteY1" fmla="*/ 30692 h 339725"/>
              <a:gd name="connsiteX2" fmla="*/ 61383 w 61384"/>
              <a:gd name="connsiteY2" fmla="*/ 107951 h 339725"/>
              <a:gd name="connsiteX3" fmla="*/ 59521 w 61384"/>
              <a:gd name="connsiteY3" fmla="*/ 112447 h 339725"/>
              <a:gd name="connsiteX4" fmla="*/ 61383 w 61384"/>
              <a:gd name="connsiteY4" fmla="*/ 112447 h 339725"/>
              <a:gd name="connsiteX5" fmla="*/ 61383 w 61384"/>
              <a:gd name="connsiteY5" fmla="*/ 339725 h 339725"/>
              <a:gd name="connsiteX6" fmla="*/ 0 w 61384"/>
              <a:gd name="connsiteY6" fmla="*/ 339725 h 339725"/>
              <a:gd name="connsiteX7" fmla="*/ 0 w 61384"/>
              <a:gd name="connsiteY7" fmla="*/ 112447 h 339725"/>
              <a:gd name="connsiteX8" fmla="*/ 1863 w 61384"/>
              <a:gd name="connsiteY8" fmla="*/ 112447 h 339725"/>
              <a:gd name="connsiteX9" fmla="*/ 0 w 61384"/>
              <a:gd name="connsiteY9" fmla="*/ 107950 h 339725"/>
              <a:gd name="connsiteX10" fmla="*/ 0 w 61384"/>
              <a:gd name="connsiteY10" fmla="*/ 30692 h 339725"/>
              <a:gd name="connsiteX11" fmla="*/ 30692 w 61384"/>
              <a:gd name="connsiteY11" fmla="*/ 0 h 33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1384" h="339725">
                <a:moveTo>
                  <a:pt x="30692" y="0"/>
                </a:moveTo>
                <a:cubicBezTo>
                  <a:pt x="47643" y="0"/>
                  <a:pt x="61384" y="13741"/>
                  <a:pt x="61384" y="30692"/>
                </a:cubicBezTo>
                <a:cubicBezTo>
                  <a:pt x="61384" y="56445"/>
                  <a:pt x="61383" y="82198"/>
                  <a:pt x="61383" y="107951"/>
                </a:cubicBezTo>
                <a:lnTo>
                  <a:pt x="59521" y="112447"/>
                </a:lnTo>
                <a:lnTo>
                  <a:pt x="61383" y="112447"/>
                </a:lnTo>
                <a:lnTo>
                  <a:pt x="61383" y="339725"/>
                </a:lnTo>
                <a:lnTo>
                  <a:pt x="0" y="339725"/>
                </a:lnTo>
                <a:lnTo>
                  <a:pt x="0" y="112447"/>
                </a:lnTo>
                <a:lnTo>
                  <a:pt x="1863" y="112447"/>
                </a:lnTo>
                <a:lnTo>
                  <a:pt x="0" y="107950"/>
                </a:lnTo>
                <a:lnTo>
                  <a:pt x="0" y="30692"/>
                </a:lnTo>
                <a:cubicBezTo>
                  <a:pt x="0" y="13741"/>
                  <a:pt x="13741" y="0"/>
                  <a:pt x="30692" y="0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7" name="Grafik 36" descr="Ein Bild, das Text, Vektorgrafiken enthält.&#10;&#10;Automatisch generierte Beschreibung">
            <a:extLst>
              <a:ext uri="{FF2B5EF4-FFF2-40B4-BE49-F238E27FC236}">
                <a16:creationId xmlns:a16="http://schemas.microsoft.com/office/drawing/2014/main" id="{8CC256D8-9498-7003-C021-3CB7598EB40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71" t="-1" r="1" b="29921"/>
          <a:stretch/>
        </p:blipFill>
        <p:spPr>
          <a:xfrm rot="6571755">
            <a:off x="465430" y="4929437"/>
            <a:ext cx="824258" cy="1895876"/>
          </a:xfrm>
          <a:prstGeom prst="rect">
            <a:avLst/>
          </a:prstGeom>
          <a:ln>
            <a:noFill/>
          </a:ln>
        </p:spPr>
      </p:pic>
      <p:sp>
        <p:nvSpPr>
          <p:cNvPr id="38" name="Ellipse 37">
            <a:extLst>
              <a:ext uri="{FF2B5EF4-FFF2-40B4-BE49-F238E27FC236}">
                <a16:creationId xmlns:a16="http://schemas.microsoft.com/office/drawing/2014/main" id="{DFAE2EE8-9DB3-FDFA-7ED0-F5F5B94258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847382" y="4260551"/>
            <a:ext cx="209260" cy="209260"/>
          </a:xfrm>
          <a:prstGeom prst="ellipse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BB80E9A3-D8D8-296F-74CD-8C689837D9B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00069" y="4264515"/>
            <a:ext cx="209260" cy="209260"/>
          </a:xfrm>
          <a:prstGeom prst="ellipse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459DA30B-8678-F038-9E1C-A7218FB50A4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762395" y="3000219"/>
            <a:ext cx="2400386" cy="3339621"/>
            <a:chOff x="8762395" y="2990787"/>
            <a:chExt cx="2400386" cy="3339621"/>
          </a:xfrm>
        </p:grpSpPr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7ED6EA1C-2A51-2451-82B6-B79A2E7A1D3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070794" y="3180876"/>
              <a:ext cx="427183" cy="298132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grpSp>
          <p:nvGrpSpPr>
            <p:cNvPr id="73" name="Gruppieren 72">
              <a:extLst>
                <a:ext uri="{FF2B5EF4-FFF2-40B4-BE49-F238E27FC236}">
                  <a16:creationId xmlns:a16="http://schemas.microsoft.com/office/drawing/2014/main" id="{7D61BAE3-46E0-A56A-D918-FAB48B9930D8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8762395" y="2990787"/>
              <a:ext cx="2400386" cy="3339621"/>
              <a:chOff x="8114395" y="3073114"/>
              <a:chExt cx="2400386" cy="3339621"/>
            </a:xfrm>
          </p:grpSpPr>
          <p:sp>
            <p:nvSpPr>
              <p:cNvPr id="63" name="Trapezoid 62">
                <a:extLst>
                  <a:ext uri="{FF2B5EF4-FFF2-40B4-BE49-F238E27FC236}">
                    <a16:creationId xmlns:a16="http://schemas.microsoft.com/office/drawing/2014/main" id="{10020EC5-DCDB-D96D-1C2E-418125AD38B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5400000">
                <a:off x="6773200" y="4418888"/>
                <a:ext cx="3286424" cy="604033"/>
              </a:xfrm>
              <a:prstGeom prst="trapezoid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64" name="Gruppieren 63">
                <a:extLst>
                  <a:ext uri="{FF2B5EF4-FFF2-40B4-BE49-F238E27FC236}">
                    <a16:creationId xmlns:a16="http://schemas.microsoft.com/office/drawing/2014/main" id="{393654DF-B2AC-AAE2-31FB-5F45673D53C6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8541921" y="3073114"/>
                <a:ext cx="1972860" cy="3339621"/>
                <a:chOff x="8541920" y="3073114"/>
                <a:chExt cx="1972860" cy="3339621"/>
              </a:xfrm>
            </p:grpSpPr>
            <p:grpSp>
              <p:nvGrpSpPr>
                <p:cNvPr id="65" name="Gruppieren 64">
                  <a:extLst>
                    <a:ext uri="{FF2B5EF4-FFF2-40B4-BE49-F238E27FC236}">
                      <a16:creationId xmlns:a16="http://schemas.microsoft.com/office/drawing/2014/main" id="{5F9AAB30-DCF3-778D-A1D9-D6C5F8AAAD31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>
                  <a:off x="8541920" y="3073114"/>
                  <a:ext cx="1972860" cy="3339621"/>
                  <a:chOff x="8547980" y="3068891"/>
                  <a:chExt cx="1972860" cy="3339621"/>
                </a:xfrm>
              </p:grpSpPr>
              <p:sp>
                <p:nvSpPr>
                  <p:cNvPr id="71" name="Trapezoid 70">
                    <a:extLst>
                      <a:ext uri="{FF2B5EF4-FFF2-40B4-BE49-F238E27FC236}">
                        <a16:creationId xmlns:a16="http://schemas.microsoft.com/office/drawing/2014/main" id="{9D3DEFEA-7D1B-649E-79E6-C6F734FD0646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rot="5400000">
                    <a:off x="7864599" y="3752272"/>
                    <a:ext cx="3339621" cy="1972860"/>
                  </a:xfrm>
                  <a:prstGeom prst="trapezoid">
                    <a:avLst>
                      <a:gd name="adj" fmla="val 4419"/>
                    </a:avLst>
                  </a:prstGeom>
                  <a:solidFill>
                    <a:srgbClr val="49535B"/>
                  </a:solidFill>
                  <a:ln w="6350">
                    <a:solidFill>
                      <a:srgbClr val="24303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>
                      <a:latin typeface="Helvetica" panose="020B0604020202020204" pitchFamily="34" charset="0"/>
                      <a:cs typeface="Helvetica" panose="020B0604020202020204" pitchFamily="34" charset="0"/>
                    </a:endParaRPr>
                  </a:p>
                </p:txBody>
              </p:sp>
              <p:sp>
                <p:nvSpPr>
                  <p:cNvPr id="72" name="Rechteck 71">
                    <a:extLst>
                      <a:ext uri="{FF2B5EF4-FFF2-40B4-BE49-F238E27FC236}">
                        <a16:creationId xmlns:a16="http://schemas.microsoft.com/office/drawing/2014/main" id="{80EECAF2-7ADE-A6EA-F46C-6E621D34C38A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8849624" y="3622453"/>
                    <a:ext cx="128868" cy="1416805"/>
                  </a:xfrm>
                  <a:prstGeom prst="rect">
                    <a:avLst/>
                  </a:prstGeom>
                  <a:solidFill>
                    <a:srgbClr val="8F9797"/>
                  </a:solidFill>
                  <a:ln w="6350">
                    <a:solidFill>
                      <a:srgbClr val="24303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>
                      <a:latin typeface="Helvetica" panose="020B0604020202020204" pitchFamily="34" charset="0"/>
                      <a:cs typeface="Helvetica" panose="020B0604020202020204" pitchFamily="34" charset="0"/>
                    </a:endParaRPr>
                  </a:p>
                </p:txBody>
              </p:sp>
            </p:grpSp>
            <p:pic>
              <p:nvPicPr>
                <p:cNvPr id="70" name="Grafik 69">
                  <a:extLst>
                    <a:ext uri="{FF2B5EF4-FFF2-40B4-BE49-F238E27FC236}">
                      <a16:creationId xmlns:a16="http://schemas.microsoft.com/office/drawing/2014/main" id="{BAC67DF3-4041-6198-1E99-84844C01F907}"/>
                    </a:ext>
                  </a:extLst>
                </p:cNvPr>
                <p:cNvPicPr>
                  <a:picLocks noGrp="1" noRot="1" noChangeAspect="1" noMove="1" noResize="1" noEditPoints="1" noAdjustHandles="1" noChangeArrowheads="1" noChangeShapeType="1" noCrop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43584">
                  <a:off x="9487765" y="3755512"/>
                  <a:ext cx="586193" cy="704997"/>
                </a:xfrm>
                <a:prstGeom prst="rect">
                  <a:avLst/>
                </a:prstGeom>
                <a:ln w="38100">
                  <a:solidFill>
                    <a:schemeClr val="bg1"/>
                  </a:solidFill>
                  <a:miter lim="800000"/>
                </a:ln>
              </p:spPr>
            </p:pic>
          </p:grpSp>
        </p:grpSp>
      </p:grp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0D6F1496-144D-C21B-A29E-E2D056541C9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961001" y="754115"/>
            <a:ext cx="661325" cy="1180963"/>
            <a:chOff x="3912735" y="-448012"/>
            <a:chExt cx="3119721" cy="5571050"/>
          </a:xfrm>
        </p:grpSpPr>
        <p:grpSp>
          <p:nvGrpSpPr>
            <p:cNvPr id="3" name="Gruppieren 2">
              <a:extLst>
                <a:ext uri="{FF2B5EF4-FFF2-40B4-BE49-F238E27FC236}">
                  <a16:creationId xmlns:a16="http://schemas.microsoft.com/office/drawing/2014/main" id="{3E563EA2-90BE-B6B3-DB8F-7324A4177A70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3912735" y="-448012"/>
              <a:ext cx="3119721" cy="4273787"/>
              <a:chOff x="2957335" y="1713666"/>
              <a:chExt cx="1119794" cy="1621907"/>
            </a:xfrm>
          </p:grpSpPr>
          <p:sp>
            <p:nvSpPr>
              <p:cNvPr id="5" name="Freihandform: Form 4">
                <a:extLst>
                  <a:ext uri="{FF2B5EF4-FFF2-40B4-BE49-F238E27FC236}">
                    <a16:creationId xmlns:a16="http://schemas.microsoft.com/office/drawing/2014/main" id="{C29EBD2F-85A2-BB0F-8FCC-2DED9876265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80749" y="2593830"/>
                <a:ext cx="241306" cy="734483"/>
              </a:xfrm>
              <a:custGeom>
                <a:avLst/>
                <a:gdLst>
                  <a:gd name="connsiteX0" fmla="*/ 0 w 241306"/>
                  <a:gd name="connsiteY0" fmla="*/ 0 h 734484"/>
                  <a:gd name="connsiteX1" fmla="*/ 55034 w 241306"/>
                  <a:gd name="connsiteY1" fmla="*/ 61384 h 734484"/>
                  <a:gd name="connsiteX2" fmla="*/ 78317 w 241306"/>
                  <a:gd name="connsiteY2" fmla="*/ 112184 h 734484"/>
                  <a:gd name="connsiteX3" fmla="*/ 127000 w 241306"/>
                  <a:gd name="connsiteY3" fmla="*/ 196850 h 734484"/>
                  <a:gd name="connsiteX4" fmla="*/ 190500 w 241306"/>
                  <a:gd name="connsiteY4" fmla="*/ 349250 h 734484"/>
                  <a:gd name="connsiteX5" fmla="*/ 226484 w 241306"/>
                  <a:gd name="connsiteY5" fmla="*/ 541867 h 734484"/>
                  <a:gd name="connsiteX6" fmla="*/ 234950 w 241306"/>
                  <a:gd name="connsiteY6" fmla="*/ 647700 h 734484"/>
                  <a:gd name="connsiteX7" fmla="*/ 237067 w 241306"/>
                  <a:gd name="connsiteY7" fmla="*/ 694267 h 734484"/>
                  <a:gd name="connsiteX8" fmla="*/ 239184 w 241306"/>
                  <a:gd name="connsiteY8" fmla="*/ 717550 h 734484"/>
                  <a:gd name="connsiteX9" fmla="*/ 241300 w 241306"/>
                  <a:gd name="connsiteY9" fmla="*/ 734484 h 734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1306" h="734484">
                    <a:moveTo>
                      <a:pt x="0" y="0"/>
                    </a:moveTo>
                    <a:cubicBezTo>
                      <a:pt x="27696" y="20771"/>
                      <a:pt x="29303" y="19681"/>
                      <a:pt x="55034" y="61384"/>
                    </a:cubicBezTo>
                    <a:cubicBezTo>
                      <a:pt x="64815" y="77236"/>
                      <a:pt x="69578" y="95734"/>
                      <a:pt x="78317" y="112184"/>
                    </a:cubicBezTo>
                    <a:cubicBezTo>
                      <a:pt x="93590" y="140934"/>
                      <a:pt x="113099" y="167412"/>
                      <a:pt x="127000" y="196850"/>
                    </a:cubicBezTo>
                    <a:cubicBezTo>
                      <a:pt x="150901" y="247463"/>
                      <a:pt x="176146" y="294706"/>
                      <a:pt x="190500" y="349250"/>
                    </a:cubicBezTo>
                    <a:cubicBezTo>
                      <a:pt x="201206" y="389934"/>
                      <a:pt x="219696" y="489503"/>
                      <a:pt x="226484" y="541867"/>
                    </a:cubicBezTo>
                    <a:cubicBezTo>
                      <a:pt x="229045" y="561627"/>
                      <a:pt x="234009" y="632015"/>
                      <a:pt x="234950" y="647700"/>
                    </a:cubicBezTo>
                    <a:cubicBezTo>
                      <a:pt x="235881" y="663210"/>
                      <a:pt x="236127" y="678757"/>
                      <a:pt x="237067" y="694267"/>
                    </a:cubicBezTo>
                    <a:cubicBezTo>
                      <a:pt x="237539" y="702046"/>
                      <a:pt x="238274" y="709810"/>
                      <a:pt x="239184" y="717550"/>
                    </a:cubicBezTo>
                    <a:cubicBezTo>
                      <a:pt x="241532" y="737509"/>
                      <a:pt x="241300" y="724029"/>
                      <a:pt x="241300" y="734484"/>
                    </a:cubicBezTo>
                  </a:path>
                </a:pathLst>
              </a:custGeom>
              <a:noFill/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8" name="Freihandform: Form 7">
                <a:extLst>
                  <a:ext uri="{FF2B5EF4-FFF2-40B4-BE49-F238E27FC236}">
                    <a16:creationId xmlns:a16="http://schemas.microsoft.com/office/drawing/2014/main" id="{5FB8CDC7-AA28-117A-FCB5-ED14667ED40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422059" y="2304906"/>
                <a:ext cx="384700" cy="1030667"/>
              </a:xfrm>
              <a:custGeom>
                <a:avLst/>
                <a:gdLst>
                  <a:gd name="connsiteX0" fmla="*/ 355673 w 355673"/>
                  <a:gd name="connsiteY0" fmla="*/ 0 h 1036320"/>
                  <a:gd name="connsiteX1" fmla="*/ 228673 w 355673"/>
                  <a:gd name="connsiteY1" fmla="*/ 187960 h 1036320"/>
                  <a:gd name="connsiteX2" fmla="*/ 127073 w 355673"/>
                  <a:gd name="connsiteY2" fmla="*/ 401320 h 1036320"/>
                  <a:gd name="connsiteX3" fmla="*/ 50873 w 355673"/>
                  <a:gd name="connsiteY3" fmla="*/ 629920 h 1036320"/>
                  <a:gd name="connsiteX4" fmla="*/ 5153 w 355673"/>
                  <a:gd name="connsiteY4" fmla="*/ 812800 h 1036320"/>
                  <a:gd name="connsiteX5" fmla="*/ 73 w 355673"/>
                  <a:gd name="connsiteY5" fmla="*/ 889000 h 1036320"/>
                  <a:gd name="connsiteX6" fmla="*/ 10233 w 355673"/>
                  <a:gd name="connsiteY6" fmla="*/ 1005840 h 1036320"/>
                  <a:gd name="connsiteX7" fmla="*/ 10233 w 355673"/>
                  <a:gd name="connsiteY7" fmla="*/ 1036320 h 1036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55673" h="1036320">
                    <a:moveTo>
                      <a:pt x="355673" y="0"/>
                    </a:moveTo>
                    <a:cubicBezTo>
                      <a:pt x="301609" y="67579"/>
                      <a:pt x="300985" y="66731"/>
                      <a:pt x="228673" y="187960"/>
                    </a:cubicBezTo>
                    <a:cubicBezTo>
                      <a:pt x="198804" y="238034"/>
                      <a:pt x="147829" y="339051"/>
                      <a:pt x="127073" y="401320"/>
                    </a:cubicBezTo>
                    <a:cubicBezTo>
                      <a:pt x="101673" y="477520"/>
                      <a:pt x="70354" y="551996"/>
                      <a:pt x="50873" y="629920"/>
                    </a:cubicBezTo>
                    <a:lnTo>
                      <a:pt x="5153" y="812800"/>
                    </a:lnTo>
                    <a:cubicBezTo>
                      <a:pt x="3460" y="838200"/>
                      <a:pt x="-597" y="863552"/>
                      <a:pt x="73" y="889000"/>
                    </a:cubicBezTo>
                    <a:cubicBezTo>
                      <a:pt x="1101" y="928080"/>
                      <a:pt x="7543" y="966839"/>
                      <a:pt x="10233" y="1005840"/>
                    </a:cubicBezTo>
                    <a:cubicBezTo>
                      <a:pt x="10932" y="1015976"/>
                      <a:pt x="10233" y="1026160"/>
                      <a:pt x="10233" y="1036320"/>
                    </a:cubicBezTo>
                  </a:path>
                </a:pathLst>
              </a:custGeom>
              <a:noFill/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Herz 8">
                <a:extLst>
                  <a:ext uri="{FF2B5EF4-FFF2-40B4-BE49-F238E27FC236}">
                    <a16:creationId xmlns:a16="http://schemas.microsoft.com/office/drawing/2014/main" id="{175D2349-681A-4AEA-C3DC-0B2B6ECC64D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9069803">
                <a:off x="2957335" y="2032947"/>
                <a:ext cx="392291" cy="948199"/>
              </a:xfrm>
              <a:prstGeom prst="heart">
                <a:avLst/>
              </a:prstGeom>
              <a:solidFill>
                <a:srgbClr val="B8ED85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0" name="Herz 9">
                <a:extLst>
                  <a:ext uri="{FF2B5EF4-FFF2-40B4-BE49-F238E27FC236}">
                    <a16:creationId xmlns:a16="http://schemas.microsoft.com/office/drawing/2014/main" id="{D8590C53-0D8A-4EF7-11F6-D82DDB39E09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13147976">
                <a:off x="3684838" y="1713666"/>
                <a:ext cx="392291" cy="948199"/>
              </a:xfrm>
              <a:prstGeom prst="heart">
                <a:avLst/>
              </a:prstGeom>
              <a:solidFill>
                <a:srgbClr val="93C369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sp>
          <p:nvSpPr>
            <p:cNvPr id="4" name="Freihandform: Form 3">
              <a:extLst>
                <a:ext uri="{FF2B5EF4-FFF2-40B4-BE49-F238E27FC236}">
                  <a16:creationId xmlns:a16="http://schemas.microsoft.com/office/drawing/2014/main" id="{8923FBCF-F3AF-79CD-B5C9-B3B1F171CFC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384549" y="3194541"/>
              <a:ext cx="1546563" cy="1928497"/>
            </a:xfrm>
            <a:custGeom>
              <a:avLst/>
              <a:gdLst>
                <a:gd name="connsiteX0" fmla="*/ 258529 w 1546563"/>
                <a:gd name="connsiteY0" fmla="*/ 0 h 1928497"/>
                <a:gd name="connsiteX1" fmla="*/ 1303805 w 1546563"/>
                <a:gd name="connsiteY1" fmla="*/ 0 h 1928497"/>
                <a:gd name="connsiteX2" fmla="*/ 1385765 w 1546563"/>
                <a:gd name="connsiteY2" fmla="*/ 81960 h 1928497"/>
                <a:gd name="connsiteX3" fmla="*/ 1385764 w 1546563"/>
                <a:gd name="connsiteY3" fmla="*/ 81960 h 1928497"/>
                <a:gd name="connsiteX4" fmla="*/ 1303804 w 1546563"/>
                <a:gd name="connsiteY4" fmla="*/ 163920 h 1928497"/>
                <a:gd name="connsiteX5" fmla="*/ 1263427 w 1546563"/>
                <a:gd name="connsiteY5" fmla="*/ 163920 h 1928497"/>
                <a:gd name="connsiteX6" fmla="*/ 1528214 w 1546563"/>
                <a:gd name="connsiteY6" fmla="*/ 1223066 h 1928497"/>
                <a:gd name="connsiteX7" fmla="*/ 1530853 w 1546563"/>
                <a:gd name="connsiteY7" fmla="*/ 1229461 h 1928497"/>
                <a:gd name="connsiteX8" fmla="*/ 1532053 w 1546563"/>
                <a:gd name="connsiteY8" fmla="*/ 1238423 h 1928497"/>
                <a:gd name="connsiteX9" fmla="*/ 1541909 w 1546563"/>
                <a:gd name="connsiteY9" fmla="*/ 1277843 h 1928497"/>
                <a:gd name="connsiteX10" fmla="*/ 1537335 w 1546563"/>
                <a:gd name="connsiteY10" fmla="*/ 1277843 h 1928497"/>
                <a:gd name="connsiteX11" fmla="*/ 1546563 w 1546563"/>
                <a:gd name="connsiteY11" fmla="*/ 1346711 h 1928497"/>
                <a:gd name="connsiteX12" fmla="*/ 1414499 w 1546563"/>
                <a:gd name="connsiteY12" fmla="*/ 1671993 h 1928497"/>
                <a:gd name="connsiteX13" fmla="*/ 1380915 w 1546563"/>
                <a:gd name="connsiteY13" fmla="*/ 1702617 h 1928497"/>
                <a:gd name="connsiteX14" fmla="*/ 1390934 w 1546563"/>
                <a:gd name="connsiteY14" fmla="*/ 1702617 h 1928497"/>
                <a:gd name="connsiteX15" fmla="*/ 1503874 w 1546563"/>
                <a:gd name="connsiteY15" fmla="*/ 1815557 h 1928497"/>
                <a:gd name="connsiteX16" fmla="*/ 1390934 w 1546563"/>
                <a:gd name="connsiteY16" fmla="*/ 1928497 h 1928497"/>
                <a:gd name="connsiteX17" fmla="*/ 773282 w 1546563"/>
                <a:gd name="connsiteY17" fmla="*/ 1928497 h 1928497"/>
                <a:gd name="connsiteX18" fmla="*/ 171398 w 1546563"/>
                <a:gd name="connsiteY18" fmla="*/ 1928497 h 1928497"/>
                <a:gd name="connsiteX19" fmla="*/ 58458 w 1546563"/>
                <a:gd name="connsiteY19" fmla="*/ 1815557 h 1928497"/>
                <a:gd name="connsiteX20" fmla="*/ 127436 w 1546563"/>
                <a:gd name="connsiteY20" fmla="*/ 1711493 h 1928497"/>
                <a:gd name="connsiteX21" fmla="*/ 166690 w 1546563"/>
                <a:gd name="connsiteY21" fmla="*/ 1703568 h 1928497"/>
                <a:gd name="connsiteX22" fmla="*/ 132064 w 1546563"/>
                <a:gd name="connsiteY22" fmla="*/ 1671993 h 1928497"/>
                <a:gd name="connsiteX23" fmla="*/ 0 w 1546563"/>
                <a:gd name="connsiteY23" fmla="*/ 1346711 h 1928497"/>
                <a:gd name="connsiteX24" fmla="*/ 9228 w 1546563"/>
                <a:gd name="connsiteY24" fmla="*/ 1277843 h 1928497"/>
                <a:gd name="connsiteX25" fmla="*/ 7520 w 1546563"/>
                <a:gd name="connsiteY25" fmla="*/ 1277843 h 1928497"/>
                <a:gd name="connsiteX26" fmla="*/ 11199 w 1546563"/>
                <a:gd name="connsiteY26" fmla="*/ 1263127 h 1928497"/>
                <a:gd name="connsiteX27" fmla="*/ 15710 w 1546563"/>
                <a:gd name="connsiteY27" fmla="*/ 1229461 h 1928497"/>
                <a:gd name="connsiteX28" fmla="*/ 25621 w 1546563"/>
                <a:gd name="connsiteY28" fmla="*/ 1205440 h 1928497"/>
                <a:gd name="connsiteX29" fmla="*/ 286002 w 1546563"/>
                <a:gd name="connsiteY29" fmla="*/ 163919 h 1928497"/>
                <a:gd name="connsiteX30" fmla="*/ 258529 w 1546563"/>
                <a:gd name="connsiteY30" fmla="*/ 163919 h 1928497"/>
                <a:gd name="connsiteX31" fmla="*/ 183010 w 1546563"/>
                <a:gd name="connsiteY31" fmla="*/ 113862 h 1928497"/>
                <a:gd name="connsiteX32" fmla="*/ 176569 w 1546563"/>
                <a:gd name="connsiteY32" fmla="*/ 81960 h 1928497"/>
                <a:gd name="connsiteX33" fmla="*/ 183010 w 1546563"/>
                <a:gd name="connsiteY33" fmla="*/ 50058 h 1928497"/>
                <a:gd name="connsiteX34" fmla="*/ 258529 w 1546563"/>
                <a:gd name="connsiteY34" fmla="*/ 0 h 1928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546563" h="1928497">
                  <a:moveTo>
                    <a:pt x="258529" y="0"/>
                  </a:moveTo>
                  <a:lnTo>
                    <a:pt x="1303805" y="0"/>
                  </a:lnTo>
                  <a:cubicBezTo>
                    <a:pt x="1349070" y="0"/>
                    <a:pt x="1385765" y="36695"/>
                    <a:pt x="1385765" y="81960"/>
                  </a:cubicBezTo>
                  <a:lnTo>
                    <a:pt x="1385764" y="81960"/>
                  </a:lnTo>
                  <a:cubicBezTo>
                    <a:pt x="1385764" y="127225"/>
                    <a:pt x="1349069" y="163920"/>
                    <a:pt x="1303804" y="163920"/>
                  </a:cubicBezTo>
                  <a:lnTo>
                    <a:pt x="1263427" y="163920"/>
                  </a:lnTo>
                  <a:lnTo>
                    <a:pt x="1528214" y="1223066"/>
                  </a:lnTo>
                  <a:lnTo>
                    <a:pt x="1530853" y="1229461"/>
                  </a:lnTo>
                  <a:lnTo>
                    <a:pt x="1532053" y="1238423"/>
                  </a:lnTo>
                  <a:lnTo>
                    <a:pt x="1541909" y="1277843"/>
                  </a:lnTo>
                  <a:lnTo>
                    <a:pt x="1537335" y="1277843"/>
                  </a:lnTo>
                  <a:lnTo>
                    <a:pt x="1546563" y="1346711"/>
                  </a:lnTo>
                  <a:cubicBezTo>
                    <a:pt x="1546563" y="1467203"/>
                    <a:pt x="1497877" y="1579139"/>
                    <a:pt x="1414499" y="1671993"/>
                  </a:cubicBezTo>
                  <a:lnTo>
                    <a:pt x="1380915" y="1702617"/>
                  </a:lnTo>
                  <a:lnTo>
                    <a:pt x="1390934" y="1702617"/>
                  </a:lnTo>
                  <a:cubicBezTo>
                    <a:pt x="1453309" y="1702617"/>
                    <a:pt x="1503874" y="1753182"/>
                    <a:pt x="1503874" y="1815557"/>
                  </a:cubicBezTo>
                  <a:cubicBezTo>
                    <a:pt x="1503874" y="1877932"/>
                    <a:pt x="1453309" y="1928497"/>
                    <a:pt x="1390934" y="1928497"/>
                  </a:cubicBezTo>
                  <a:lnTo>
                    <a:pt x="773282" y="1928497"/>
                  </a:lnTo>
                  <a:lnTo>
                    <a:pt x="171398" y="1928497"/>
                  </a:lnTo>
                  <a:cubicBezTo>
                    <a:pt x="109023" y="1928497"/>
                    <a:pt x="58458" y="1877932"/>
                    <a:pt x="58458" y="1815557"/>
                  </a:cubicBezTo>
                  <a:cubicBezTo>
                    <a:pt x="58458" y="1768776"/>
                    <a:pt x="86901" y="1728638"/>
                    <a:pt x="127436" y="1711493"/>
                  </a:cubicBezTo>
                  <a:lnTo>
                    <a:pt x="166690" y="1703568"/>
                  </a:lnTo>
                  <a:lnTo>
                    <a:pt x="132064" y="1671993"/>
                  </a:lnTo>
                  <a:cubicBezTo>
                    <a:pt x="48685" y="1579139"/>
                    <a:pt x="0" y="1467203"/>
                    <a:pt x="0" y="1346711"/>
                  </a:cubicBezTo>
                  <a:lnTo>
                    <a:pt x="9228" y="1277843"/>
                  </a:lnTo>
                  <a:lnTo>
                    <a:pt x="7520" y="1277843"/>
                  </a:lnTo>
                  <a:lnTo>
                    <a:pt x="11199" y="1263127"/>
                  </a:lnTo>
                  <a:lnTo>
                    <a:pt x="15710" y="1229461"/>
                  </a:lnTo>
                  <a:lnTo>
                    <a:pt x="25621" y="1205440"/>
                  </a:lnTo>
                  <a:lnTo>
                    <a:pt x="286002" y="163919"/>
                  </a:lnTo>
                  <a:lnTo>
                    <a:pt x="258529" y="163919"/>
                  </a:lnTo>
                  <a:cubicBezTo>
                    <a:pt x="224581" y="163919"/>
                    <a:pt x="195452" y="143278"/>
                    <a:pt x="183010" y="113862"/>
                  </a:cubicBezTo>
                  <a:lnTo>
                    <a:pt x="176569" y="81960"/>
                  </a:lnTo>
                  <a:lnTo>
                    <a:pt x="183010" y="50058"/>
                  </a:lnTo>
                  <a:cubicBezTo>
                    <a:pt x="195452" y="20641"/>
                    <a:pt x="224581" y="0"/>
                    <a:pt x="258529" y="0"/>
                  </a:cubicBezTo>
                  <a:close/>
                </a:path>
              </a:pathLst>
            </a:custGeom>
            <a:solidFill>
              <a:srgbClr val="D8AC8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C87EB08A-305A-1DE1-A6B3-4AA999B4ECC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901076" y="3795427"/>
            <a:ext cx="717724" cy="210487"/>
            <a:chOff x="6180807" y="3180875"/>
            <a:chExt cx="717724" cy="210487"/>
          </a:xfrm>
        </p:grpSpPr>
        <p:sp>
          <p:nvSpPr>
            <p:cNvPr id="85" name="Freihandform: Form 84">
              <a:extLst>
                <a:ext uri="{FF2B5EF4-FFF2-40B4-BE49-F238E27FC236}">
                  <a16:creationId xmlns:a16="http://schemas.microsoft.com/office/drawing/2014/main" id="{B4DE0B7C-509B-2BC6-3389-C541916EE51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423414" y="3180875"/>
              <a:ext cx="230889" cy="189009"/>
            </a:xfrm>
            <a:custGeom>
              <a:avLst/>
              <a:gdLst>
                <a:gd name="connsiteX0" fmla="*/ 67187 w 204788"/>
                <a:gd name="connsiteY0" fmla="*/ 28590 h 167642"/>
                <a:gd name="connsiteX1" fmla="*/ 34132 w 204788"/>
                <a:gd name="connsiteY1" fmla="*/ 61645 h 167642"/>
                <a:gd name="connsiteX2" fmla="*/ 34132 w 204788"/>
                <a:gd name="connsiteY2" fmla="*/ 105997 h 167642"/>
                <a:gd name="connsiteX3" fmla="*/ 67187 w 204788"/>
                <a:gd name="connsiteY3" fmla="*/ 139052 h 167642"/>
                <a:gd name="connsiteX4" fmla="*/ 136015 w 204788"/>
                <a:gd name="connsiteY4" fmla="*/ 139052 h 167642"/>
                <a:gd name="connsiteX5" fmla="*/ 169070 w 204788"/>
                <a:gd name="connsiteY5" fmla="*/ 105997 h 167642"/>
                <a:gd name="connsiteX6" fmla="*/ 169070 w 204788"/>
                <a:gd name="connsiteY6" fmla="*/ 61645 h 167642"/>
                <a:gd name="connsiteX7" fmla="*/ 136015 w 204788"/>
                <a:gd name="connsiteY7" fmla="*/ 28590 h 167642"/>
                <a:gd name="connsiteX8" fmla="*/ 50165 w 204788"/>
                <a:gd name="connsiteY8" fmla="*/ 0 h 167642"/>
                <a:gd name="connsiteX9" fmla="*/ 154623 w 204788"/>
                <a:gd name="connsiteY9" fmla="*/ 0 h 167642"/>
                <a:gd name="connsiteX10" fmla="*/ 204788 w 204788"/>
                <a:gd name="connsiteY10" fmla="*/ 50165 h 167642"/>
                <a:gd name="connsiteX11" fmla="*/ 204788 w 204788"/>
                <a:gd name="connsiteY11" fmla="*/ 117477 h 167642"/>
                <a:gd name="connsiteX12" fmla="*/ 154623 w 204788"/>
                <a:gd name="connsiteY12" fmla="*/ 167642 h 167642"/>
                <a:gd name="connsiteX13" fmla="*/ 50165 w 204788"/>
                <a:gd name="connsiteY13" fmla="*/ 167642 h 167642"/>
                <a:gd name="connsiteX14" fmla="*/ 0 w 204788"/>
                <a:gd name="connsiteY14" fmla="*/ 117477 h 167642"/>
                <a:gd name="connsiteX15" fmla="*/ 0 w 204788"/>
                <a:gd name="connsiteY15" fmla="*/ 50165 h 167642"/>
                <a:gd name="connsiteX16" fmla="*/ 50165 w 204788"/>
                <a:gd name="connsiteY16" fmla="*/ 0 h 167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4788" h="167642">
                  <a:moveTo>
                    <a:pt x="67187" y="28590"/>
                  </a:moveTo>
                  <a:cubicBezTo>
                    <a:pt x="48931" y="28590"/>
                    <a:pt x="34132" y="43389"/>
                    <a:pt x="34132" y="61645"/>
                  </a:cubicBezTo>
                  <a:lnTo>
                    <a:pt x="34132" y="105997"/>
                  </a:lnTo>
                  <a:cubicBezTo>
                    <a:pt x="34132" y="124253"/>
                    <a:pt x="48931" y="139052"/>
                    <a:pt x="67187" y="139052"/>
                  </a:cubicBezTo>
                  <a:lnTo>
                    <a:pt x="136015" y="139052"/>
                  </a:lnTo>
                  <a:cubicBezTo>
                    <a:pt x="154271" y="139052"/>
                    <a:pt x="169070" y="124253"/>
                    <a:pt x="169070" y="105997"/>
                  </a:cubicBezTo>
                  <a:lnTo>
                    <a:pt x="169070" y="61645"/>
                  </a:lnTo>
                  <a:cubicBezTo>
                    <a:pt x="169070" y="43389"/>
                    <a:pt x="154271" y="28590"/>
                    <a:pt x="136015" y="28590"/>
                  </a:cubicBezTo>
                  <a:close/>
                  <a:moveTo>
                    <a:pt x="50165" y="0"/>
                  </a:moveTo>
                  <a:lnTo>
                    <a:pt x="154623" y="0"/>
                  </a:lnTo>
                  <a:cubicBezTo>
                    <a:pt x="182328" y="0"/>
                    <a:pt x="204788" y="22460"/>
                    <a:pt x="204788" y="50165"/>
                  </a:cubicBezTo>
                  <a:lnTo>
                    <a:pt x="204788" y="117477"/>
                  </a:lnTo>
                  <a:cubicBezTo>
                    <a:pt x="204788" y="145182"/>
                    <a:pt x="182328" y="167642"/>
                    <a:pt x="154623" y="167642"/>
                  </a:cubicBezTo>
                  <a:lnTo>
                    <a:pt x="50165" y="167642"/>
                  </a:lnTo>
                  <a:cubicBezTo>
                    <a:pt x="22460" y="167642"/>
                    <a:pt x="0" y="145182"/>
                    <a:pt x="0" y="117477"/>
                  </a:cubicBezTo>
                  <a:lnTo>
                    <a:pt x="0" y="50165"/>
                  </a:lnTo>
                  <a:cubicBezTo>
                    <a:pt x="0" y="22460"/>
                    <a:pt x="22460" y="0"/>
                    <a:pt x="50165" y="0"/>
                  </a:cubicBezTo>
                  <a:close/>
                </a:path>
              </a:pathLst>
            </a:custGeom>
            <a:solidFill>
              <a:srgbClr val="6FEECE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6" name="Rechteck: abgerundete Ecken 85">
              <a:extLst>
                <a:ext uri="{FF2B5EF4-FFF2-40B4-BE49-F238E27FC236}">
                  <a16:creationId xmlns:a16="http://schemas.microsoft.com/office/drawing/2014/main" id="{F22F6E15-D6E9-B904-BCB6-291093D6397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180807" y="3283335"/>
              <a:ext cx="717724" cy="108027"/>
            </a:xfrm>
            <a:prstGeom prst="roundRect">
              <a:avLst>
                <a:gd name="adj" fmla="val 31618"/>
              </a:avLst>
            </a:prstGeom>
            <a:solidFill>
              <a:srgbClr val="B7F5E4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CB28A00A-30F8-6853-ACC7-C4BED62D557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489103" y="3134363"/>
            <a:ext cx="759107" cy="917156"/>
            <a:chOff x="7422211" y="3047007"/>
            <a:chExt cx="759107" cy="917156"/>
          </a:xfrm>
        </p:grpSpPr>
        <p:sp>
          <p:nvSpPr>
            <p:cNvPr id="89" name="Trapezoid 88">
              <a:extLst>
                <a:ext uri="{FF2B5EF4-FFF2-40B4-BE49-F238E27FC236}">
                  <a16:creationId xmlns:a16="http://schemas.microsoft.com/office/drawing/2014/main" id="{AD93BF05-64B6-8F59-D464-B714DE6396A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7425847" y="3244040"/>
              <a:ext cx="164590" cy="225964"/>
            </a:xfrm>
            <a:prstGeom prst="trapezoid">
              <a:avLst>
                <a:gd name="adj" fmla="val 50000"/>
              </a:avLst>
            </a:prstGeom>
            <a:solidFill>
              <a:srgbClr val="00717B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0" name="Freihandform: Form 89">
              <a:extLst>
                <a:ext uri="{FF2B5EF4-FFF2-40B4-BE49-F238E27FC236}">
                  <a16:creationId xmlns:a16="http://schemas.microsoft.com/office/drawing/2014/main" id="{23BE0AF3-B1AD-7291-E258-AA8A80F1FD6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548289" y="3115141"/>
              <a:ext cx="361721" cy="89830"/>
            </a:xfrm>
            <a:custGeom>
              <a:avLst/>
              <a:gdLst>
                <a:gd name="connsiteX0" fmla="*/ 102030 w 204060"/>
                <a:gd name="connsiteY0" fmla="*/ 0 h 51119"/>
                <a:gd name="connsiteX1" fmla="*/ 197840 w 204060"/>
                <a:gd name="connsiteY1" fmla="*/ 34420 h 51119"/>
                <a:gd name="connsiteX2" fmla="*/ 204060 w 204060"/>
                <a:gd name="connsiteY2" fmla="*/ 51119 h 51119"/>
                <a:gd name="connsiteX3" fmla="*/ 0 w 204060"/>
                <a:gd name="connsiteY3" fmla="*/ 51119 h 51119"/>
                <a:gd name="connsiteX4" fmla="*/ 6220 w 204060"/>
                <a:gd name="connsiteY4" fmla="*/ 34420 h 51119"/>
                <a:gd name="connsiteX5" fmla="*/ 102030 w 204060"/>
                <a:gd name="connsiteY5" fmla="*/ 0 h 51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4060" h="51119">
                  <a:moveTo>
                    <a:pt x="102030" y="0"/>
                  </a:moveTo>
                  <a:cubicBezTo>
                    <a:pt x="145100" y="0"/>
                    <a:pt x="182055" y="14193"/>
                    <a:pt x="197840" y="34420"/>
                  </a:cubicBezTo>
                  <a:lnTo>
                    <a:pt x="204060" y="51119"/>
                  </a:lnTo>
                  <a:lnTo>
                    <a:pt x="0" y="51119"/>
                  </a:lnTo>
                  <a:lnTo>
                    <a:pt x="6220" y="34420"/>
                  </a:lnTo>
                  <a:cubicBezTo>
                    <a:pt x="22006" y="14193"/>
                    <a:pt x="58960" y="0"/>
                    <a:pt x="102030" y="0"/>
                  </a:cubicBezTo>
                  <a:close/>
                </a:path>
              </a:pathLst>
            </a:custGeom>
            <a:solidFill>
              <a:srgbClr val="009FAE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3FE8EC20-D4AA-AF16-6830-024846CE6AF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689582" y="3047007"/>
              <a:ext cx="80342" cy="80342"/>
            </a:xfrm>
            <a:prstGeom prst="ellipse">
              <a:avLst/>
            </a:prstGeom>
            <a:solidFill>
              <a:srgbClr val="00717B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2" name="Freihandform: Form 91">
              <a:extLst>
                <a:ext uri="{FF2B5EF4-FFF2-40B4-BE49-F238E27FC236}">
                  <a16:creationId xmlns:a16="http://schemas.microsoft.com/office/drawing/2014/main" id="{37551C2E-47DB-9B10-9D2F-79125C40213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90576" y="3204971"/>
              <a:ext cx="290742" cy="303238"/>
            </a:xfrm>
            <a:custGeom>
              <a:avLst/>
              <a:gdLst>
                <a:gd name="connsiteX0" fmla="*/ 22631 w 491393"/>
                <a:gd name="connsiteY0" fmla="*/ 0 h 512511"/>
                <a:gd name="connsiteX1" fmla="*/ 289418 w 491393"/>
                <a:gd name="connsiteY1" fmla="*/ 0 h 512511"/>
                <a:gd name="connsiteX2" fmla="*/ 296972 w 491393"/>
                <a:gd name="connsiteY2" fmla="*/ 3129 h 512511"/>
                <a:gd name="connsiteX3" fmla="*/ 308737 w 491393"/>
                <a:gd name="connsiteY3" fmla="*/ 3367 h 512511"/>
                <a:gd name="connsiteX4" fmla="*/ 320734 w 491393"/>
                <a:gd name="connsiteY4" fmla="*/ 15861 h 512511"/>
                <a:gd name="connsiteX5" fmla="*/ 489835 w 491393"/>
                <a:gd name="connsiteY5" fmla="*/ 448698 h 512511"/>
                <a:gd name="connsiteX6" fmla="*/ 476991 w 491393"/>
                <a:gd name="connsiteY6" fmla="*/ 478013 h 512511"/>
                <a:gd name="connsiteX7" fmla="*/ 392674 w 491393"/>
                <a:gd name="connsiteY7" fmla="*/ 510954 h 512511"/>
                <a:gd name="connsiteX8" fmla="*/ 363359 w 491393"/>
                <a:gd name="connsiteY8" fmla="*/ 498110 h 512511"/>
                <a:gd name="connsiteX9" fmla="*/ 221806 w 491393"/>
                <a:gd name="connsiteY9" fmla="*/ 135786 h 512511"/>
                <a:gd name="connsiteX10" fmla="*/ 22631 w 491393"/>
                <a:gd name="connsiteY10" fmla="*/ 135786 h 512511"/>
                <a:gd name="connsiteX11" fmla="*/ 0 w 491393"/>
                <a:gd name="connsiteY11" fmla="*/ 113155 h 512511"/>
                <a:gd name="connsiteX12" fmla="*/ 0 w 491393"/>
                <a:gd name="connsiteY12" fmla="*/ 22631 h 512511"/>
                <a:gd name="connsiteX13" fmla="*/ 22631 w 491393"/>
                <a:gd name="connsiteY13" fmla="*/ 0 h 51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1393" h="512511">
                  <a:moveTo>
                    <a:pt x="22631" y="0"/>
                  </a:moveTo>
                  <a:lnTo>
                    <a:pt x="289418" y="0"/>
                  </a:lnTo>
                  <a:lnTo>
                    <a:pt x="296972" y="3129"/>
                  </a:lnTo>
                  <a:lnTo>
                    <a:pt x="308737" y="3367"/>
                  </a:lnTo>
                  <a:cubicBezTo>
                    <a:pt x="314042" y="5691"/>
                    <a:pt x="318460" y="10040"/>
                    <a:pt x="320734" y="15861"/>
                  </a:cubicBezTo>
                  <a:lnTo>
                    <a:pt x="489835" y="448698"/>
                  </a:lnTo>
                  <a:cubicBezTo>
                    <a:pt x="494384" y="460340"/>
                    <a:pt x="488633" y="473464"/>
                    <a:pt x="476991" y="478013"/>
                  </a:cubicBezTo>
                  <a:lnTo>
                    <a:pt x="392674" y="510954"/>
                  </a:lnTo>
                  <a:cubicBezTo>
                    <a:pt x="381032" y="515502"/>
                    <a:pt x="367907" y="509752"/>
                    <a:pt x="363359" y="498110"/>
                  </a:cubicBezTo>
                  <a:lnTo>
                    <a:pt x="221806" y="135786"/>
                  </a:lnTo>
                  <a:lnTo>
                    <a:pt x="22631" y="135786"/>
                  </a:lnTo>
                  <a:cubicBezTo>
                    <a:pt x="10132" y="135786"/>
                    <a:pt x="0" y="125654"/>
                    <a:pt x="0" y="113155"/>
                  </a:cubicBezTo>
                  <a:lnTo>
                    <a:pt x="0" y="22631"/>
                  </a:lnTo>
                  <a:cubicBezTo>
                    <a:pt x="0" y="10132"/>
                    <a:pt x="10132" y="0"/>
                    <a:pt x="22631" y="0"/>
                  </a:cubicBezTo>
                  <a:close/>
                </a:path>
              </a:pathLst>
            </a:custGeom>
            <a:solidFill>
              <a:srgbClr val="00717B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3" name="Freihandform: Form 92">
              <a:extLst>
                <a:ext uri="{FF2B5EF4-FFF2-40B4-BE49-F238E27FC236}">
                  <a16:creationId xmlns:a16="http://schemas.microsoft.com/office/drawing/2014/main" id="{815B55EC-4C2A-BBEA-D919-32994666D60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422211" y="3204973"/>
              <a:ext cx="624220" cy="759190"/>
            </a:xfrm>
            <a:custGeom>
              <a:avLst/>
              <a:gdLst>
                <a:gd name="connsiteX0" fmla="*/ 214949 w 1055012"/>
                <a:gd name="connsiteY0" fmla="*/ 0 h 1283129"/>
                <a:gd name="connsiteX1" fmla="*/ 842018 w 1055012"/>
                <a:gd name="connsiteY1" fmla="*/ 0 h 1283129"/>
                <a:gd name="connsiteX2" fmla="*/ 1042495 w 1055012"/>
                <a:gd name="connsiteY2" fmla="*/ 801908 h 1283129"/>
                <a:gd name="connsiteX3" fmla="*/ 1044295 w 1055012"/>
                <a:gd name="connsiteY3" fmla="*/ 806270 h 1283129"/>
                <a:gd name="connsiteX4" fmla="*/ 1045114 w 1055012"/>
                <a:gd name="connsiteY4" fmla="*/ 812384 h 1283129"/>
                <a:gd name="connsiteX5" fmla="*/ 1051837 w 1055012"/>
                <a:gd name="connsiteY5" fmla="*/ 839275 h 1283129"/>
                <a:gd name="connsiteX6" fmla="*/ 1048717 w 1055012"/>
                <a:gd name="connsiteY6" fmla="*/ 839275 h 1283129"/>
                <a:gd name="connsiteX7" fmla="*/ 1055012 w 1055012"/>
                <a:gd name="connsiteY7" fmla="*/ 886254 h 1283129"/>
                <a:gd name="connsiteX8" fmla="*/ 527506 w 1055012"/>
                <a:gd name="connsiteY8" fmla="*/ 1283129 h 1283129"/>
                <a:gd name="connsiteX9" fmla="*/ 0 w 1055012"/>
                <a:gd name="connsiteY9" fmla="*/ 886254 h 1283129"/>
                <a:gd name="connsiteX10" fmla="*/ 6295 w 1055012"/>
                <a:gd name="connsiteY10" fmla="*/ 839275 h 1283129"/>
                <a:gd name="connsiteX11" fmla="*/ 5130 w 1055012"/>
                <a:gd name="connsiteY11" fmla="*/ 839275 h 1283129"/>
                <a:gd name="connsiteX12" fmla="*/ 7640 w 1055012"/>
                <a:gd name="connsiteY12" fmla="*/ 829236 h 1283129"/>
                <a:gd name="connsiteX13" fmla="*/ 10717 w 1055012"/>
                <a:gd name="connsiteY13" fmla="*/ 806270 h 1283129"/>
                <a:gd name="connsiteX14" fmla="*/ 17478 w 1055012"/>
                <a:gd name="connsiteY14" fmla="*/ 789884 h 1283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55012" h="1283129">
                  <a:moveTo>
                    <a:pt x="214949" y="0"/>
                  </a:moveTo>
                  <a:lnTo>
                    <a:pt x="842018" y="0"/>
                  </a:lnTo>
                  <a:lnTo>
                    <a:pt x="1042495" y="801908"/>
                  </a:lnTo>
                  <a:lnTo>
                    <a:pt x="1044295" y="806270"/>
                  </a:lnTo>
                  <a:lnTo>
                    <a:pt x="1045114" y="812384"/>
                  </a:lnTo>
                  <a:lnTo>
                    <a:pt x="1051837" y="839275"/>
                  </a:lnTo>
                  <a:lnTo>
                    <a:pt x="1048717" y="839275"/>
                  </a:lnTo>
                  <a:lnTo>
                    <a:pt x="1055012" y="886254"/>
                  </a:lnTo>
                  <a:cubicBezTo>
                    <a:pt x="1055012" y="1105442"/>
                    <a:pt x="818840" y="1283129"/>
                    <a:pt x="527506" y="1283129"/>
                  </a:cubicBezTo>
                  <a:cubicBezTo>
                    <a:pt x="236172" y="1283129"/>
                    <a:pt x="0" y="1105442"/>
                    <a:pt x="0" y="886254"/>
                  </a:cubicBezTo>
                  <a:lnTo>
                    <a:pt x="6295" y="839275"/>
                  </a:lnTo>
                  <a:lnTo>
                    <a:pt x="5130" y="839275"/>
                  </a:lnTo>
                  <a:lnTo>
                    <a:pt x="7640" y="829236"/>
                  </a:lnTo>
                  <a:lnTo>
                    <a:pt x="10717" y="806270"/>
                  </a:lnTo>
                  <a:lnTo>
                    <a:pt x="17478" y="789884"/>
                  </a:lnTo>
                  <a:close/>
                </a:path>
              </a:pathLst>
            </a:custGeom>
            <a:solidFill>
              <a:srgbClr val="009FAE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E55CBBAF-36D4-4483-F14B-B132D47F444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925" y="496824"/>
            <a:ext cx="1024587" cy="6354209"/>
            <a:chOff x="8925" y="496824"/>
            <a:chExt cx="1024587" cy="6354209"/>
          </a:xfrm>
        </p:grpSpPr>
        <p:sp>
          <p:nvSpPr>
            <p:cNvPr id="26" name="Trapezoid 25">
              <a:extLst>
                <a:ext uri="{FF2B5EF4-FFF2-40B4-BE49-F238E27FC236}">
                  <a16:creationId xmlns:a16="http://schemas.microsoft.com/office/drawing/2014/main" id="{906C89EB-39CB-DFC1-5495-D947799CD2B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>
              <a:off x="-2655886" y="3161635"/>
              <a:ext cx="6354209" cy="1024587"/>
            </a:xfrm>
            <a:prstGeom prst="trapezoid">
              <a:avLst/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83A10CE0-F0C4-2C66-9F81-21E0A207407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6200000" flipH="1">
              <a:off x="786201" y="3485555"/>
              <a:ext cx="63988" cy="309272"/>
            </a:xfrm>
            <a:prstGeom prst="rect">
              <a:avLst/>
            </a:prstGeom>
            <a:solidFill>
              <a:srgbClr val="8F9797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B093130D-EF37-0FF0-0CDE-72A11283AB3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445533" y="3803819"/>
            <a:ext cx="938055" cy="171174"/>
            <a:chOff x="7445533" y="3808583"/>
            <a:chExt cx="938055" cy="171174"/>
          </a:xfrm>
        </p:grpSpPr>
        <p:sp>
          <p:nvSpPr>
            <p:cNvPr id="100" name="Freihandform: Form 99">
              <a:extLst>
                <a:ext uri="{FF2B5EF4-FFF2-40B4-BE49-F238E27FC236}">
                  <a16:creationId xmlns:a16="http://schemas.microsoft.com/office/drawing/2014/main" id="{11A0B3F3-1652-FE3F-32B9-4659387B8CC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445533" y="3922591"/>
              <a:ext cx="938055" cy="57166"/>
            </a:xfrm>
            <a:custGeom>
              <a:avLst/>
              <a:gdLst>
                <a:gd name="connsiteX0" fmla="*/ 1078471 w 1160866"/>
                <a:gd name="connsiteY0" fmla="*/ 0 h 136356"/>
                <a:gd name="connsiteX1" fmla="*/ 1160699 w 1160866"/>
                <a:gd name="connsiteY1" fmla="*/ 0 h 136356"/>
                <a:gd name="connsiteX2" fmla="*/ 1160699 w 1160866"/>
                <a:gd name="connsiteY2" fmla="*/ 46177 h 136356"/>
                <a:gd name="connsiteX3" fmla="*/ 1160866 w 1160866"/>
                <a:gd name="connsiteY3" fmla="*/ 46177 h 136356"/>
                <a:gd name="connsiteX4" fmla="*/ 1160866 w 1160866"/>
                <a:gd name="connsiteY4" fmla="*/ 111221 h 136356"/>
                <a:gd name="connsiteX5" fmla="*/ 1160699 w 1160866"/>
                <a:gd name="connsiteY5" fmla="*/ 111221 h 136356"/>
                <a:gd name="connsiteX6" fmla="*/ 1160699 w 1160866"/>
                <a:gd name="connsiteY6" fmla="*/ 131227 h 136356"/>
                <a:gd name="connsiteX7" fmla="*/ 1078471 w 1160866"/>
                <a:gd name="connsiteY7" fmla="*/ 131227 h 136356"/>
                <a:gd name="connsiteX8" fmla="*/ 1078471 w 1160866"/>
                <a:gd name="connsiteY8" fmla="*/ 111221 h 136356"/>
                <a:gd name="connsiteX9" fmla="*/ 82228 w 1160866"/>
                <a:gd name="connsiteY9" fmla="*/ 111221 h 136356"/>
                <a:gd name="connsiteX10" fmla="*/ 82228 w 1160866"/>
                <a:gd name="connsiteY10" fmla="*/ 136356 h 136356"/>
                <a:gd name="connsiteX11" fmla="*/ 0 w 1160866"/>
                <a:gd name="connsiteY11" fmla="*/ 136356 h 136356"/>
                <a:gd name="connsiteX12" fmla="*/ 0 w 1160866"/>
                <a:gd name="connsiteY12" fmla="*/ 5129 h 136356"/>
                <a:gd name="connsiteX13" fmla="*/ 82228 w 1160866"/>
                <a:gd name="connsiteY13" fmla="*/ 5129 h 136356"/>
                <a:gd name="connsiteX14" fmla="*/ 82228 w 1160866"/>
                <a:gd name="connsiteY14" fmla="*/ 46177 h 136356"/>
                <a:gd name="connsiteX15" fmla="*/ 1078471 w 1160866"/>
                <a:gd name="connsiteY15" fmla="*/ 46177 h 136356"/>
                <a:gd name="connsiteX0" fmla="*/ 1078471 w 1160866"/>
                <a:gd name="connsiteY0" fmla="*/ 0 h 136356"/>
                <a:gd name="connsiteX1" fmla="*/ 1160699 w 1160866"/>
                <a:gd name="connsiteY1" fmla="*/ 0 h 136356"/>
                <a:gd name="connsiteX2" fmla="*/ 1160699 w 1160866"/>
                <a:gd name="connsiteY2" fmla="*/ 46177 h 136356"/>
                <a:gd name="connsiteX3" fmla="*/ 1160866 w 1160866"/>
                <a:gd name="connsiteY3" fmla="*/ 46177 h 136356"/>
                <a:gd name="connsiteX4" fmla="*/ 1160866 w 1160866"/>
                <a:gd name="connsiteY4" fmla="*/ 111221 h 136356"/>
                <a:gd name="connsiteX5" fmla="*/ 1160699 w 1160866"/>
                <a:gd name="connsiteY5" fmla="*/ 111221 h 136356"/>
                <a:gd name="connsiteX6" fmla="*/ 1160699 w 1160866"/>
                <a:gd name="connsiteY6" fmla="*/ 131227 h 136356"/>
                <a:gd name="connsiteX7" fmla="*/ 1078471 w 1160866"/>
                <a:gd name="connsiteY7" fmla="*/ 131227 h 136356"/>
                <a:gd name="connsiteX8" fmla="*/ 1078471 w 1160866"/>
                <a:gd name="connsiteY8" fmla="*/ 111221 h 136356"/>
                <a:gd name="connsiteX9" fmla="*/ 82228 w 1160866"/>
                <a:gd name="connsiteY9" fmla="*/ 136356 h 136356"/>
                <a:gd name="connsiteX10" fmla="*/ 0 w 1160866"/>
                <a:gd name="connsiteY10" fmla="*/ 136356 h 136356"/>
                <a:gd name="connsiteX11" fmla="*/ 0 w 1160866"/>
                <a:gd name="connsiteY11" fmla="*/ 5129 h 136356"/>
                <a:gd name="connsiteX12" fmla="*/ 82228 w 1160866"/>
                <a:gd name="connsiteY12" fmla="*/ 5129 h 136356"/>
                <a:gd name="connsiteX13" fmla="*/ 82228 w 1160866"/>
                <a:gd name="connsiteY13" fmla="*/ 46177 h 136356"/>
                <a:gd name="connsiteX14" fmla="*/ 1078471 w 1160866"/>
                <a:gd name="connsiteY14" fmla="*/ 46177 h 136356"/>
                <a:gd name="connsiteX15" fmla="*/ 1078471 w 1160866"/>
                <a:gd name="connsiteY15" fmla="*/ 0 h 136356"/>
                <a:gd name="connsiteX0" fmla="*/ 1078471 w 1160866"/>
                <a:gd name="connsiteY0" fmla="*/ 0 h 136356"/>
                <a:gd name="connsiteX1" fmla="*/ 1160699 w 1160866"/>
                <a:gd name="connsiteY1" fmla="*/ 0 h 136356"/>
                <a:gd name="connsiteX2" fmla="*/ 1160699 w 1160866"/>
                <a:gd name="connsiteY2" fmla="*/ 46177 h 136356"/>
                <a:gd name="connsiteX3" fmla="*/ 1160866 w 1160866"/>
                <a:gd name="connsiteY3" fmla="*/ 46177 h 136356"/>
                <a:gd name="connsiteX4" fmla="*/ 1160866 w 1160866"/>
                <a:gd name="connsiteY4" fmla="*/ 111221 h 136356"/>
                <a:gd name="connsiteX5" fmla="*/ 1160699 w 1160866"/>
                <a:gd name="connsiteY5" fmla="*/ 111221 h 136356"/>
                <a:gd name="connsiteX6" fmla="*/ 1160699 w 1160866"/>
                <a:gd name="connsiteY6" fmla="*/ 131227 h 136356"/>
                <a:gd name="connsiteX7" fmla="*/ 1078471 w 1160866"/>
                <a:gd name="connsiteY7" fmla="*/ 131227 h 136356"/>
                <a:gd name="connsiteX8" fmla="*/ 82228 w 1160866"/>
                <a:gd name="connsiteY8" fmla="*/ 136356 h 136356"/>
                <a:gd name="connsiteX9" fmla="*/ 0 w 1160866"/>
                <a:gd name="connsiteY9" fmla="*/ 136356 h 136356"/>
                <a:gd name="connsiteX10" fmla="*/ 0 w 1160866"/>
                <a:gd name="connsiteY10" fmla="*/ 5129 h 136356"/>
                <a:gd name="connsiteX11" fmla="*/ 82228 w 1160866"/>
                <a:gd name="connsiteY11" fmla="*/ 5129 h 136356"/>
                <a:gd name="connsiteX12" fmla="*/ 82228 w 1160866"/>
                <a:gd name="connsiteY12" fmla="*/ 46177 h 136356"/>
                <a:gd name="connsiteX13" fmla="*/ 1078471 w 1160866"/>
                <a:gd name="connsiteY13" fmla="*/ 46177 h 136356"/>
                <a:gd name="connsiteX14" fmla="*/ 1078471 w 1160866"/>
                <a:gd name="connsiteY14" fmla="*/ 0 h 136356"/>
                <a:gd name="connsiteX0" fmla="*/ 1078471 w 1160866"/>
                <a:gd name="connsiteY0" fmla="*/ 0 h 136356"/>
                <a:gd name="connsiteX1" fmla="*/ 1160699 w 1160866"/>
                <a:gd name="connsiteY1" fmla="*/ 0 h 136356"/>
                <a:gd name="connsiteX2" fmla="*/ 1160699 w 1160866"/>
                <a:gd name="connsiteY2" fmla="*/ 46177 h 136356"/>
                <a:gd name="connsiteX3" fmla="*/ 1160866 w 1160866"/>
                <a:gd name="connsiteY3" fmla="*/ 46177 h 136356"/>
                <a:gd name="connsiteX4" fmla="*/ 1160866 w 1160866"/>
                <a:gd name="connsiteY4" fmla="*/ 111221 h 136356"/>
                <a:gd name="connsiteX5" fmla="*/ 1160699 w 1160866"/>
                <a:gd name="connsiteY5" fmla="*/ 111221 h 136356"/>
                <a:gd name="connsiteX6" fmla="*/ 1160699 w 1160866"/>
                <a:gd name="connsiteY6" fmla="*/ 131227 h 136356"/>
                <a:gd name="connsiteX7" fmla="*/ 1078471 w 1160866"/>
                <a:gd name="connsiteY7" fmla="*/ 131227 h 136356"/>
                <a:gd name="connsiteX8" fmla="*/ 82228 w 1160866"/>
                <a:gd name="connsiteY8" fmla="*/ 136356 h 136356"/>
                <a:gd name="connsiteX9" fmla="*/ 0 w 1160866"/>
                <a:gd name="connsiteY9" fmla="*/ 136356 h 136356"/>
                <a:gd name="connsiteX10" fmla="*/ 0 w 1160866"/>
                <a:gd name="connsiteY10" fmla="*/ 5129 h 136356"/>
                <a:gd name="connsiteX11" fmla="*/ 82228 w 1160866"/>
                <a:gd name="connsiteY11" fmla="*/ 5129 h 136356"/>
                <a:gd name="connsiteX12" fmla="*/ 1078471 w 1160866"/>
                <a:gd name="connsiteY12" fmla="*/ 46177 h 136356"/>
                <a:gd name="connsiteX13" fmla="*/ 1078471 w 1160866"/>
                <a:gd name="connsiteY13" fmla="*/ 0 h 136356"/>
                <a:gd name="connsiteX0" fmla="*/ 1078471 w 1160866"/>
                <a:gd name="connsiteY0" fmla="*/ 0 h 136356"/>
                <a:gd name="connsiteX1" fmla="*/ 1160699 w 1160866"/>
                <a:gd name="connsiteY1" fmla="*/ 0 h 136356"/>
                <a:gd name="connsiteX2" fmla="*/ 1160699 w 1160866"/>
                <a:gd name="connsiteY2" fmla="*/ 46177 h 136356"/>
                <a:gd name="connsiteX3" fmla="*/ 1160866 w 1160866"/>
                <a:gd name="connsiteY3" fmla="*/ 46177 h 136356"/>
                <a:gd name="connsiteX4" fmla="*/ 1160866 w 1160866"/>
                <a:gd name="connsiteY4" fmla="*/ 111221 h 136356"/>
                <a:gd name="connsiteX5" fmla="*/ 1160699 w 1160866"/>
                <a:gd name="connsiteY5" fmla="*/ 111221 h 136356"/>
                <a:gd name="connsiteX6" fmla="*/ 1160699 w 1160866"/>
                <a:gd name="connsiteY6" fmla="*/ 131227 h 136356"/>
                <a:gd name="connsiteX7" fmla="*/ 1078471 w 1160866"/>
                <a:gd name="connsiteY7" fmla="*/ 131227 h 136356"/>
                <a:gd name="connsiteX8" fmla="*/ 82228 w 1160866"/>
                <a:gd name="connsiteY8" fmla="*/ 136356 h 136356"/>
                <a:gd name="connsiteX9" fmla="*/ 0 w 1160866"/>
                <a:gd name="connsiteY9" fmla="*/ 136356 h 136356"/>
                <a:gd name="connsiteX10" fmla="*/ 0 w 1160866"/>
                <a:gd name="connsiteY10" fmla="*/ 5129 h 136356"/>
                <a:gd name="connsiteX11" fmla="*/ 82228 w 1160866"/>
                <a:gd name="connsiteY11" fmla="*/ 5129 h 136356"/>
                <a:gd name="connsiteX12" fmla="*/ 1078471 w 1160866"/>
                <a:gd name="connsiteY12" fmla="*/ 0 h 136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60866" h="136356">
                  <a:moveTo>
                    <a:pt x="1078471" y="0"/>
                  </a:moveTo>
                  <a:lnTo>
                    <a:pt x="1160699" y="0"/>
                  </a:lnTo>
                  <a:lnTo>
                    <a:pt x="1160699" y="46177"/>
                  </a:lnTo>
                  <a:lnTo>
                    <a:pt x="1160866" y="46177"/>
                  </a:lnTo>
                  <a:lnTo>
                    <a:pt x="1160866" y="111221"/>
                  </a:lnTo>
                  <a:lnTo>
                    <a:pt x="1160699" y="111221"/>
                  </a:lnTo>
                  <a:lnTo>
                    <a:pt x="1160699" y="131227"/>
                  </a:lnTo>
                  <a:lnTo>
                    <a:pt x="1078471" y="131227"/>
                  </a:lnTo>
                  <a:lnTo>
                    <a:pt x="82228" y="136356"/>
                  </a:lnTo>
                  <a:lnTo>
                    <a:pt x="0" y="136356"/>
                  </a:lnTo>
                  <a:lnTo>
                    <a:pt x="0" y="5129"/>
                  </a:lnTo>
                  <a:lnTo>
                    <a:pt x="82228" y="5129"/>
                  </a:lnTo>
                  <a:lnTo>
                    <a:pt x="1078471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1" name="Rechteck: abgerundete Ecken 100">
              <a:extLst>
                <a:ext uri="{FF2B5EF4-FFF2-40B4-BE49-F238E27FC236}">
                  <a16:creationId xmlns:a16="http://schemas.microsoft.com/office/drawing/2014/main" id="{21BDE356-3920-B300-4CD8-E2F200606FF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549614" y="3864187"/>
              <a:ext cx="712594" cy="58878"/>
            </a:xfrm>
            <a:prstGeom prst="roundRect">
              <a:avLst>
                <a:gd name="adj" fmla="val 50000"/>
              </a:avLst>
            </a:prstGeom>
            <a:solidFill>
              <a:srgbClr val="D8AC8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6" name="Rechteck: abgerundete Ecken 105">
              <a:extLst>
                <a:ext uri="{FF2B5EF4-FFF2-40B4-BE49-F238E27FC236}">
                  <a16:creationId xmlns:a16="http://schemas.microsoft.com/office/drawing/2014/main" id="{C0215B98-5ADF-E87D-BC55-D3D39F5170B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600698" y="3839598"/>
              <a:ext cx="601174" cy="45719"/>
            </a:xfrm>
            <a:prstGeom prst="roundRect">
              <a:avLst>
                <a:gd name="adj" fmla="val 50000"/>
              </a:avLst>
            </a:prstGeom>
            <a:solidFill>
              <a:srgbClr val="ED0033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8" name="Rechteck: abgerundete Ecken 107">
              <a:extLst>
                <a:ext uri="{FF2B5EF4-FFF2-40B4-BE49-F238E27FC236}">
                  <a16:creationId xmlns:a16="http://schemas.microsoft.com/office/drawing/2014/main" id="{7C59D93D-E81B-2A7F-7204-A0C97BE0ECA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644787" y="3811855"/>
              <a:ext cx="135995" cy="457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9" name="Rechteck: abgerundete Ecken 108">
              <a:extLst>
                <a:ext uri="{FF2B5EF4-FFF2-40B4-BE49-F238E27FC236}">
                  <a16:creationId xmlns:a16="http://schemas.microsoft.com/office/drawing/2014/main" id="{A159A8F6-3FF2-A54C-5116-5DFAFABA4EF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012455" y="3808583"/>
              <a:ext cx="135995" cy="457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10" name="Rechteck: abgerundete Ecken 109">
              <a:extLst>
                <a:ext uri="{FF2B5EF4-FFF2-40B4-BE49-F238E27FC236}">
                  <a16:creationId xmlns:a16="http://schemas.microsoft.com/office/drawing/2014/main" id="{A43929DD-02A0-F549-23AC-CBBF892FFDB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03199" y="3808584"/>
              <a:ext cx="135995" cy="45719"/>
            </a:xfrm>
            <a:prstGeom prst="roundRect">
              <a:avLst>
                <a:gd name="adj" fmla="val 50000"/>
              </a:avLst>
            </a:pr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50" name="Rechteck 149">
            <a:extLst>
              <a:ext uri="{FF2B5EF4-FFF2-40B4-BE49-F238E27FC236}">
                <a16:creationId xmlns:a16="http://schemas.microsoft.com/office/drawing/2014/main" id="{82E56E01-AE40-0637-0411-AEA0E2D328A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515960" y="4272474"/>
            <a:ext cx="338879" cy="21007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de-DE" sz="600">
                <a:latin typeface="Helvetica" panose="020B0604020202020204" pitchFamily="34" charset="0"/>
                <a:cs typeface="Helvetica" panose="020B0604020202020204" pitchFamily="34" charset="0"/>
              </a:rPr>
              <a:t>120°</a:t>
            </a:r>
          </a:p>
        </p:txBody>
      </p:sp>
      <p:sp>
        <p:nvSpPr>
          <p:cNvPr id="151" name="Rechteck 150">
            <a:extLst>
              <a:ext uri="{FF2B5EF4-FFF2-40B4-BE49-F238E27FC236}">
                <a16:creationId xmlns:a16="http://schemas.microsoft.com/office/drawing/2014/main" id="{971C9D50-A62A-9A75-26FD-3B4B7704A54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515960" y="4272474"/>
            <a:ext cx="338879" cy="21007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de-DE" sz="600">
                <a:latin typeface="Helvetica" panose="020B0604020202020204" pitchFamily="34" charset="0"/>
                <a:cs typeface="Helvetica" panose="020B0604020202020204" pitchFamily="34" charset="0"/>
              </a:rPr>
              <a:t>140°</a:t>
            </a:r>
          </a:p>
        </p:txBody>
      </p:sp>
      <p:sp>
        <p:nvSpPr>
          <p:cNvPr id="152" name="Rechteck 151">
            <a:extLst>
              <a:ext uri="{FF2B5EF4-FFF2-40B4-BE49-F238E27FC236}">
                <a16:creationId xmlns:a16="http://schemas.microsoft.com/office/drawing/2014/main" id="{2549B7CF-134F-4F70-10AB-15228D74ACA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515960" y="4272474"/>
            <a:ext cx="338879" cy="21007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de-DE" sz="600">
                <a:latin typeface="Helvetica" panose="020B0604020202020204" pitchFamily="34" charset="0"/>
                <a:cs typeface="Helvetica" panose="020B0604020202020204" pitchFamily="34" charset="0"/>
              </a:rPr>
              <a:t>160°</a:t>
            </a:r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57D75C2E-2F58-CDB4-E683-C19650156A0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515960" y="4272474"/>
            <a:ext cx="338879" cy="21007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de-DE" sz="600">
                <a:latin typeface="Helvetica" panose="020B0604020202020204" pitchFamily="34" charset="0"/>
                <a:cs typeface="Helvetica" panose="020B0604020202020204" pitchFamily="34" charset="0"/>
              </a:rPr>
              <a:t>180°</a:t>
            </a:r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9F7B6406-2F6E-E28C-508E-71F45A42BD7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515960" y="4272474"/>
            <a:ext cx="338879" cy="21007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de-DE" sz="600">
                <a:latin typeface="Helvetica" panose="020B0604020202020204" pitchFamily="34" charset="0"/>
                <a:cs typeface="Helvetica" panose="020B0604020202020204" pitchFamily="34" charset="0"/>
              </a:rPr>
              <a:t>200°</a:t>
            </a:r>
          </a:p>
        </p:txBody>
      </p:sp>
      <p:grpSp>
        <p:nvGrpSpPr>
          <p:cNvPr id="155" name="Gruppieren 154">
            <a:extLst>
              <a:ext uri="{FF2B5EF4-FFF2-40B4-BE49-F238E27FC236}">
                <a16:creationId xmlns:a16="http://schemas.microsoft.com/office/drawing/2014/main" id="{5F66BE9C-257C-3D96-F08B-9446AED3297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21245" y="3765608"/>
            <a:ext cx="1160866" cy="207698"/>
            <a:chOff x="7317675" y="3765707"/>
            <a:chExt cx="1160866" cy="207698"/>
          </a:xfrm>
        </p:grpSpPr>
        <p:sp>
          <p:nvSpPr>
            <p:cNvPr id="156" name="Freihandform: Form 155">
              <a:extLst>
                <a:ext uri="{FF2B5EF4-FFF2-40B4-BE49-F238E27FC236}">
                  <a16:creationId xmlns:a16="http://schemas.microsoft.com/office/drawing/2014/main" id="{AB85261B-A267-6DF7-EC4C-75958864B8F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317675" y="3837049"/>
              <a:ext cx="1160866" cy="136356"/>
            </a:xfrm>
            <a:custGeom>
              <a:avLst/>
              <a:gdLst>
                <a:gd name="connsiteX0" fmla="*/ 1078471 w 1160866"/>
                <a:gd name="connsiteY0" fmla="*/ 0 h 136356"/>
                <a:gd name="connsiteX1" fmla="*/ 1160699 w 1160866"/>
                <a:gd name="connsiteY1" fmla="*/ 0 h 136356"/>
                <a:gd name="connsiteX2" fmla="*/ 1160699 w 1160866"/>
                <a:gd name="connsiteY2" fmla="*/ 46177 h 136356"/>
                <a:gd name="connsiteX3" fmla="*/ 1160866 w 1160866"/>
                <a:gd name="connsiteY3" fmla="*/ 46177 h 136356"/>
                <a:gd name="connsiteX4" fmla="*/ 1160866 w 1160866"/>
                <a:gd name="connsiteY4" fmla="*/ 111221 h 136356"/>
                <a:gd name="connsiteX5" fmla="*/ 1160699 w 1160866"/>
                <a:gd name="connsiteY5" fmla="*/ 111221 h 136356"/>
                <a:gd name="connsiteX6" fmla="*/ 1160699 w 1160866"/>
                <a:gd name="connsiteY6" fmla="*/ 131227 h 136356"/>
                <a:gd name="connsiteX7" fmla="*/ 1078471 w 1160866"/>
                <a:gd name="connsiteY7" fmla="*/ 131227 h 136356"/>
                <a:gd name="connsiteX8" fmla="*/ 1078471 w 1160866"/>
                <a:gd name="connsiteY8" fmla="*/ 111221 h 136356"/>
                <a:gd name="connsiteX9" fmla="*/ 82228 w 1160866"/>
                <a:gd name="connsiteY9" fmla="*/ 111221 h 136356"/>
                <a:gd name="connsiteX10" fmla="*/ 82228 w 1160866"/>
                <a:gd name="connsiteY10" fmla="*/ 136356 h 136356"/>
                <a:gd name="connsiteX11" fmla="*/ 0 w 1160866"/>
                <a:gd name="connsiteY11" fmla="*/ 136356 h 136356"/>
                <a:gd name="connsiteX12" fmla="*/ 0 w 1160866"/>
                <a:gd name="connsiteY12" fmla="*/ 5129 h 136356"/>
                <a:gd name="connsiteX13" fmla="*/ 82228 w 1160866"/>
                <a:gd name="connsiteY13" fmla="*/ 5129 h 136356"/>
                <a:gd name="connsiteX14" fmla="*/ 82228 w 1160866"/>
                <a:gd name="connsiteY14" fmla="*/ 46177 h 136356"/>
                <a:gd name="connsiteX15" fmla="*/ 1078471 w 1160866"/>
                <a:gd name="connsiteY15" fmla="*/ 46177 h 136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60866" h="136356">
                  <a:moveTo>
                    <a:pt x="1078471" y="0"/>
                  </a:moveTo>
                  <a:lnTo>
                    <a:pt x="1160699" y="0"/>
                  </a:lnTo>
                  <a:lnTo>
                    <a:pt x="1160699" y="46177"/>
                  </a:lnTo>
                  <a:lnTo>
                    <a:pt x="1160866" y="46177"/>
                  </a:lnTo>
                  <a:lnTo>
                    <a:pt x="1160866" y="111221"/>
                  </a:lnTo>
                  <a:lnTo>
                    <a:pt x="1160699" y="111221"/>
                  </a:lnTo>
                  <a:lnTo>
                    <a:pt x="1160699" y="131227"/>
                  </a:lnTo>
                  <a:lnTo>
                    <a:pt x="1078471" y="131227"/>
                  </a:lnTo>
                  <a:lnTo>
                    <a:pt x="1078471" y="111221"/>
                  </a:lnTo>
                  <a:lnTo>
                    <a:pt x="82228" y="111221"/>
                  </a:lnTo>
                  <a:lnTo>
                    <a:pt x="82228" y="136356"/>
                  </a:lnTo>
                  <a:lnTo>
                    <a:pt x="0" y="136356"/>
                  </a:lnTo>
                  <a:lnTo>
                    <a:pt x="0" y="5129"/>
                  </a:lnTo>
                  <a:lnTo>
                    <a:pt x="82228" y="5129"/>
                  </a:lnTo>
                  <a:lnTo>
                    <a:pt x="82228" y="46177"/>
                  </a:lnTo>
                  <a:lnTo>
                    <a:pt x="1078471" y="46177"/>
                  </a:lnTo>
                  <a:close/>
                </a:path>
              </a:pathLst>
            </a:custGeom>
            <a:solidFill>
              <a:srgbClr val="50596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57" name="Rechteck: abgerundete Ecken 156">
              <a:extLst>
                <a:ext uri="{FF2B5EF4-FFF2-40B4-BE49-F238E27FC236}">
                  <a16:creationId xmlns:a16="http://schemas.microsoft.com/office/drawing/2014/main" id="{1443BB9D-556B-621A-9187-0F2A8BBDD0E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549614" y="3821311"/>
              <a:ext cx="712594" cy="58878"/>
            </a:xfrm>
            <a:prstGeom prst="roundRect">
              <a:avLst>
                <a:gd name="adj" fmla="val 50000"/>
              </a:avLst>
            </a:prstGeom>
            <a:solidFill>
              <a:srgbClr val="D8AC8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1" name="Rechteck: abgerundete Ecken 170">
              <a:extLst>
                <a:ext uri="{FF2B5EF4-FFF2-40B4-BE49-F238E27FC236}">
                  <a16:creationId xmlns:a16="http://schemas.microsoft.com/office/drawing/2014/main" id="{839B6198-8084-321F-A058-571DE2594BA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600698" y="3796722"/>
              <a:ext cx="601174" cy="45719"/>
            </a:xfrm>
            <a:prstGeom prst="roundRect">
              <a:avLst>
                <a:gd name="adj" fmla="val 50000"/>
              </a:avLst>
            </a:prstGeom>
            <a:solidFill>
              <a:srgbClr val="ED0033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2" name="Rechteck: abgerundete Ecken 171">
              <a:extLst>
                <a:ext uri="{FF2B5EF4-FFF2-40B4-BE49-F238E27FC236}">
                  <a16:creationId xmlns:a16="http://schemas.microsoft.com/office/drawing/2014/main" id="{2B756FCF-E2E9-AED2-51C7-8BA4713DA1C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644787" y="3768979"/>
              <a:ext cx="135995" cy="457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3" name="Rechteck: abgerundete Ecken 172">
              <a:extLst>
                <a:ext uri="{FF2B5EF4-FFF2-40B4-BE49-F238E27FC236}">
                  <a16:creationId xmlns:a16="http://schemas.microsoft.com/office/drawing/2014/main" id="{DE5823F9-3456-7C90-B34D-7A83CD52658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012455" y="3765707"/>
              <a:ext cx="135995" cy="457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4" name="Rechteck: abgerundete Ecken 173">
              <a:extLst>
                <a:ext uri="{FF2B5EF4-FFF2-40B4-BE49-F238E27FC236}">
                  <a16:creationId xmlns:a16="http://schemas.microsoft.com/office/drawing/2014/main" id="{0510393B-E907-3644-C3BC-631D1A68C3A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03199" y="3765708"/>
              <a:ext cx="135995" cy="45719"/>
            </a:xfrm>
            <a:prstGeom prst="roundRect">
              <a:avLst>
                <a:gd name="adj" fmla="val 50000"/>
              </a:avLst>
            </a:pr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85" name="Gruppieren 184">
            <a:extLst>
              <a:ext uri="{FF2B5EF4-FFF2-40B4-BE49-F238E27FC236}">
                <a16:creationId xmlns:a16="http://schemas.microsoft.com/office/drawing/2014/main" id="{37861958-3C6C-3855-BC4A-F1885163AD5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584552" y="4271434"/>
            <a:ext cx="1173588" cy="1335376"/>
            <a:chOff x="5806678" y="4316750"/>
            <a:chExt cx="1173588" cy="1335376"/>
          </a:xfrm>
        </p:grpSpPr>
        <p:sp>
          <p:nvSpPr>
            <p:cNvPr id="175" name="Rechteck 174">
              <a:extLst>
                <a:ext uri="{FF2B5EF4-FFF2-40B4-BE49-F238E27FC236}">
                  <a16:creationId xmlns:a16="http://schemas.microsoft.com/office/drawing/2014/main" id="{97A7F97E-4E3A-15C4-E6A2-E4CFA39E578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816874" y="4793047"/>
              <a:ext cx="1163392" cy="824551"/>
            </a:xfrm>
            <a:prstGeom prst="rect">
              <a:avLst/>
            </a:prstGeom>
            <a:solidFill>
              <a:srgbClr val="505961">
                <a:alpha val="74118"/>
              </a:srgbClr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4" name="Gleichschenkliges Dreieck 113">
              <a:extLst>
                <a:ext uri="{FF2B5EF4-FFF2-40B4-BE49-F238E27FC236}">
                  <a16:creationId xmlns:a16="http://schemas.microsoft.com/office/drawing/2014/main" id="{B412B997-6BD4-857C-39D5-D5F96B48F02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8885908">
              <a:off x="5555563" y="4567865"/>
              <a:ext cx="1335376" cy="833146"/>
            </a:xfrm>
            <a:custGeom>
              <a:avLst/>
              <a:gdLst>
                <a:gd name="connsiteX0" fmla="*/ 0 w 908344"/>
                <a:gd name="connsiteY0" fmla="*/ 447092 h 447092"/>
                <a:gd name="connsiteX1" fmla="*/ 454172 w 908344"/>
                <a:gd name="connsiteY1" fmla="*/ 0 h 447092"/>
                <a:gd name="connsiteX2" fmla="*/ 908344 w 908344"/>
                <a:gd name="connsiteY2" fmla="*/ 447092 h 447092"/>
                <a:gd name="connsiteX3" fmla="*/ 0 w 908344"/>
                <a:gd name="connsiteY3" fmla="*/ 447092 h 447092"/>
                <a:gd name="connsiteX0" fmla="*/ 0 w 1184417"/>
                <a:gd name="connsiteY0" fmla="*/ 447092 h 738962"/>
                <a:gd name="connsiteX1" fmla="*/ 454172 w 1184417"/>
                <a:gd name="connsiteY1" fmla="*/ 0 h 738962"/>
                <a:gd name="connsiteX2" fmla="*/ 1184417 w 1184417"/>
                <a:gd name="connsiteY2" fmla="*/ 738962 h 738962"/>
                <a:gd name="connsiteX3" fmla="*/ 0 w 1184417"/>
                <a:gd name="connsiteY3" fmla="*/ 447092 h 738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4417" h="738962">
                  <a:moveTo>
                    <a:pt x="0" y="447092"/>
                  </a:moveTo>
                  <a:lnTo>
                    <a:pt x="454172" y="0"/>
                  </a:lnTo>
                  <a:lnTo>
                    <a:pt x="1184417" y="738962"/>
                  </a:lnTo>
                  <a:lnTo>
                    <a:pt x="0" y="447092"/>
                  </a:lnTo>
                  <a:close/>
                </a:path>
              </a:pathLst>
            </a:cu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86" name="Gruppieren 185">
            <a:extLst>
              <a:ext uri="{FF2B5EF4-FFF2-40B4-BE49-F238E27FC236}">
                <a16:creationId xmlns:a16="http://schemas.microsoft.com/office/drawing/2014/main" id="{CF2F582A-9538-B155-F3E7-ED2AA6D9EF0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588824" y="5056157"/>
            <a:ext cx="1160866" cy="207698"/>
            <a:chOff x="7317675" y="3765707"/>
            <a:chExt cx="1160866" cy="207698"/>
          </a:xfrm>
        </p:grpSpPr>
        <p:sp>
          <p:nvSpPr>
            <p:cNvPr id="187" name="Freihandform: Form 186">
              <a:extLst>
                <a:ext uri="{FF2B5EF4-FFF2-40B4-BE49-F238E27FC236}">
                  <a16:creationId xmlns:a16="http://schemas.microsoft.com/office/drawing/2014/main" id="{4BAAA0BE-57AF-1041-FB64-51C0FD3F278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317675" y="3837049"/>
              <a:ext cx="1160866" cy="136356"/>
            </a:xfrm>
            <a:custGeom>
              <a:avLst/>
              <a:gdLst>
                <a:gd name="connsiteX0" fmla="*/ 1078471 w 1160866"/>
                <a:gd name="connsiteY0" fmla="*/ 0 h 136356"/>
                <a:gd name="connsiteX1" fmla="*/ 1160699 w 1160866"/>
                <a:gd name="connsiteY1" fmla="*/ 0 h 136356"/>
                <a:gd name="connsiteX2" fmla="*/ 1160699 w 1160866"/>
                <a:gd name="connsiteY2" fmla="*/ 46177 h 136356"/>
                <a:gd name="connsiteX3" fmla="*/ 1160866 w 1160866"/>
                <a:gd name="connsiteY3" fmla="*/ 46177 h 136356"/>
                <a:gd name="connsiteX4" fmla="*/ 1160866 w 1160866"/>
                <a:gd name="connsiteY4" fmla="*/ 111221 h 136356"/>
                <a:gd name="connsiteX5" fmla="*/ 1160699 w 1160866"/>
                <a:gd name="connsiteY5" fmla="*/ 111221 h 136356"/>
                <a:gd name="connsiteX6" fmla="*/ 1160699 w 1160866"/>
                <a:gd name="connsiteY6" fmla="*/ 131227 h 136356"/>
                <a:gd name="connsiteX7" fmla="*/ 1078471 w 1160866"/>
                <a:gd name="connsiteY7" fmla="*/ 131227 h 136356"/>
                <a:gd name="connsiteX8" fmla="*/ 1078471 w 1160866"/>
                <a:gd name="connsiteY8" fmla="*/ 111221 h 136356"/>
                <a:gd name="connsiteX9" fmla="*/ 82228 w 1160866"/>
                <a:gd name="connsiteY9" fmla="*/ 111221 h 136356"/>
                <a:gd name="connsiteX10" fmla="*/ 82228 w 1160866"/>
                <a:gd name="connsiteY10" fmla="*/ 136356 h 136356"/>
                <a:gd name="connsiteX11" fmla="*/ 0 w 1160866"/>
                <a:gd name="connsiteY11" fmla="*/ 136356 h 136356"/>
                <a:gd name="connsiteX12" fmla="*/ 0 w 1160866"/>
                <a:gd name="connsiteY12" fmla="*/ 5129 h 136356"/>
                <a:gd name="connsiteX13" fmla="*/ 82228 w 1160866"/>
                <a:gd name="connsiteY13" fmla="*/ 5129 h 136356"/>
                <a:gd name="connsiteX14" fmla="*/ 82228 w 1160866"/>
                <a:gd name="connsiteY14" fmla="*/ 46177 h 136356"/>
                <a:gd name="connsiteX15" fmla="*/ 1078471 w 1160866"/>
                <a:gd name="connsiteY15" fmla="*/ 46177 h 136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60866" h="136356">
                  <a:moveTo>
                    <a:pt x="1078471" y="0"/>
                  </a:moveTo>
                  <a:lnTo>
                    <a:pt x="1160699" y="0"/>
                  </a:lnTo>
                  <a:lnTo>
                    <a:pt x="1160699" y="46177"/>
                  </a:lnTo>
                  <a:lnTo>
                    <a:pt x="1160866" y="46177"/>
                  </a:lnTo>
                  <a:lnTo>
                    <a:pt x="1160866" y="111221"/>
                  </a:lnTo>
                  <a:lnTo>
                    <a:pt x="1160699" y="111221"/>
                  </a:lnTo>
                  <a:lnTo>
                    <a:pt x="1160699" y="131227"/>
                  </a:lnTo>
                  <a:lnTo>
                    <a:pt x="1078471" y="131227"/>
                  </a:lnTo>
                  <a:lnTo>
                    <a:pt x="1078471" y="111221"/>
                  </a:lnTo>
                  <a:lnTo>
                    <a:pt x="82228" y="111221"/>
                  </a:lnTo>
                  <a:lnTo>
                    <a:pt x="82228" y="136356"/>
                  </a:lnTo>
                  <a:lnTo>
                    <a:pt x="0" y="136356"/>
                  </a:lnTo>
                  <a:lnTo>
                    <a:pt x="0" y="5129"/>
                  </a:lnTo>
                  <a:lnTo>
                    <a:pt x="82228" y="5129"/>
                  </a:lnTo>
                  <a:lnTo>
                    <a:pt x="82228" y="46177"/>
                  </a:lnTo>
                  <a:lnTo>
                    <a:pt x="1078471" y="46177"/>
                  </a:lnTo>
                  <a:close/>
                </a:path>
              </a:pathLst>
            </a:custGeom>
            <a:solidFill>
              <a:srgbClr val="50596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8" name="Rechteck: abgerundete Ecken 187">
              <a:extLst>
                <a:ext uri="{FF2B5EF4-FFF2-40B4-BE49-F238E27FC236}">
                  <a16:creationId xmlns:a16="http://schemas.microsoft.com/office/drawing/2014/main" id="{6344A92A-0BB2-8B7B-2CE7-0195DA7BA24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549614" y="3821311"/>
              <a:ext cx="712594" cy="58878"/>
            </a:xfrm>
            <a:prstGeom prst="roundRect">
              <a:avLst>
                <a:gd name="adj" fmla="val 50000"/>
              </a:avLst>
            </a:prstGeom>
            <a:solidFill>
              <a:srgbClr val="D8AC8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9" name="Rechteck: abgerundete Ecken 188">
              <a:extLst>
                <a:ext uri="{FF2B5EF4-FFF2-40B4-BE49-F238E27FC236}">
                  <a16:creationId xmlns:a16="http://schemas.microsoft.com/office/drawing/2014/main" id="{7C914A8C-2781-BC07-CB6A-BCA938D8C59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600698" y="3796722"/>
              <a:ext cx="601174" cy="45719"/>
            </a:xfrm>
            <a:prstGeom prst="roundRect">
              <a:avLst>
                <a:gd name="adj" fmla="val 50000"/>
              </a:avLst>
            </a:prstGeom>
            <a:solidFill>
              <a:srgbClr val="ED0033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1" name="Rechteck: abgerundete Ecken 190">
              <a:extLst>
                <a:ext uri="{FF2B5EF4-FFF2-40B4-BE49-F238E27FC236}">
                  <a16:creationId xmlns:a16="http://schemas.microsoft.com/office/drawing/2014/main" id="{A0CB40C2-E981-E3C6-711C-DD23D850A8D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644787" y="3768979"/>
              <a:ext cx="135995" cy="457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2" name="Rechteck: abgerundete Ecken 191">
              <a:extLst>
                <a:ext uri="{FF2B5EF4-FFF2-40B4-BE49-F238E27FC236}">
                  <a16:creationId xmlns:a16="http://schemas.microsoft.com/office/drawing/2014/main" id="{4A4F9F4F-3C9D-F28F-DC19-CADFF990F3A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012455" y="3765707"/>
              <a:ext cx="135995" cy="457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8" name="Rechteck: abgerundete Ecken 197">
              <a:extLst>
                <a:ext uri="{FF2B5EF4-FFF2-40B4-BE49-F238E27FC236}">
                  <a16:creationId xmlns:a16="http://schemas.microsoft.com/office/drawing/2014/main" id="{85E00C49-3201-60C5-2EE3-B27D9EC4558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03199" y="3765708"/>
              <a:ext cx="135995" cy="45719"/>
            </a:xfrm>
            <a:prstGeom prst="roundRect">
              <a:avLst>
                <a:gd name="adj" fmla="val 50000"/>
              </a:avLst>
            </a:pr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99" name="Rechteck 198">
            <a:extLst>
              <a:ext uri="{FF2B5EF4-FFF2-40B4-BE49-F238E27FC236}">
                <a16:creationId xmlns:a16="http://schemas.microsoft.com/office/drawing/2014/main" id="{AA172F18-5AE4-0230-D33B-AAE5362B76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594143" y="4748629"/>
            <a:ext cx="1163392" cy="824551"/>
          </a:xfrm>
          <a:prstGeom prst="rect">
            <a:avLst/>
          </a:prstGeom>
          <a:solidFill>
            <a:srgbClr val="ED7D31">
              <a:alpha val="69804"/>
            </a:srgbClr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0" name="Rechteck 199">
            <a:extLst>
              <a:ext uri="{FF2B5EF4-FFF2-40B4-BE49-F238E27FC236}">
                <a16:creationId xmlns:a16="http://schemas.microsoft.com/office/drawing/2014/main" id="{6478F373-DA2F-50E3-D24A-1642C5FFE9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515960" y="4272474"/>
            <a:ext cx="338879" cy="21007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de-DE" sz="600">
                <a:latin typeface="Helvetica" panose="020B0604020202020204" pitchFamily="34" charset="0"/>
                <a:cs typeface="Helvetica" panose="020B0604020202020204" pitchFamily="34" charset="0"/>
              </a:rPr>
              <a:t>fertig</a:t>
            </a:r>
          </a:p>
        </p:txBody>
      </p:sp>
      <p:sp>
        <p:nvSpPr>
          <p:cNvPr id="201" name="Rechteck 200">
            <a:extLst>
              <a:ext uri="{FF2B5EF4-FFF2-40B4-BE49-F238E27FC236}">
                <a16:creationId xmlns:a16="http://schemas.microsoft.com/office/drawing/2014/main" id="{8F12F8F5-9D5E-ABF7-6B63-70AE8B70CF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515960" y="4272474"/>
            <a:ext cx="338879" cy="210075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de-DE" sz="60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2" name="Wolke 201">
            <a:extLst>
              <a:ext uri="{FF2B5EF4-FFF2-40B4-BE49-F238E27FC236}">
                <a16:creationId xmlns:a16="http://schemas.microsoft.com/office/drawing/2014/main" id="{4FB7F075-C2AC-886D-4DF1-02EAAF573BB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1174" y="2912541"/>
            <a:ext cx="732201" cy="378987"/>
          </a:xfrm>
          <a:prstGeom prst="cloud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4" name="Ellipse 203">
            <a:extLst>
              <a:ext uri="{FF2B5EF4-FFF2-40B4-BE49-F238E27FC236}">
                <a16:creationId xmlns:a16="http://schemas.microsoft.com/office/drawing/2014/main" id="{0496B2D8-5A13-2E69-08BF-E0B11584809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56649" y="1786756"/>
            <a:ext cx="139159" cy="139159"/>
          </a:xfrm>
          <a:prstGeom prst="ellipse">
            <a:avLst/>
          </a:prstGeom>
          <a:solidFill>
            <a:srgbClr val="ED0033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5" name="Ellipse 204">
            <a:extLst>
              <a:ext uri="{FF2B5EF4-FFF2-40B4-BE49-F238E27FC236}">
                <a16:creationId xmlns:a16="http://schemas.microsoft.com/office/drawing/2014/main" id="{0C26665B-32F7-9D55-8ADE-FE9560AA65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56649" y="1786756"/>
            <a:ext cx="139159" cy="139159"/>
          </a:xfrm>
          <a:prstGeom prst="ellipse">
            <a:avLst/>
          </a:prstGeom>
          <a:solidFill>
            <a:srgbClr val="ED0033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0BFF6DD4-7785-2143-A87F-A4E819BA25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847382" y="4260551"/>
            <a:ext cx="209260" cy="209260"/>
          </a:xfrm>
          <a:prstGeom prst="ellipse">
            <a:avLst/>
          </a:prstGeom>
          <a:solidFill>
            <a:srgbClr val="ED0033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7" name="Ellipse 206">
            <a:extLst>
              <a:ext uri="{FF2B5EF4-FFF2-40B4-BE49-F238E27FC236}">
                <a16:creationId xmlns:a16="http://schemas.microsoft.com/office/drawing/2014/main" id="{7C94CD19-D9E3-7142-C9D7-6450A07386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847382" y="4260551"/>
            <a:ext cx="209260" cy="209260"/>
          </a:xfrm>
          <a:prstGeom prst="ellipse">
            <a:avLst/>
          </a:prstGeom>
          <a:solidFill>
            <a:srgbClr val="ED0033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8" name="Rechteck 207">
            <a:extLst>
              <a:ext uri="{FF2B5EF4-FFF2-40B4-BE49-F238E27FC236}">
                <a16:creationId xmlns:a16="http://schemas.microsoft.com/office/drawing/2014/main" id="{3E092F49-69FB-F069-5B54-DB4B067746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67045" y="11374"/>
            <a:ext cx="2405557" cy="1354226"/>
          </a:xfrm>
          <a:prstGeom prst="rect">
            <a:avLst/>
          </a:prstGeom>
          <a:solidFill>
            <a:srgbClr val="FCF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9" name="Rechteck 208">
            <a:extLst>
              <a:ext uri="{FF2B5EF4-FFF2-40B4-BE49-F238E27FC236}">
                <a16:creationId xmlns:a16="http://schemas.microsoft.com/office/drawing/2014/main" id="{518EA2F0-1530-D32E-601A-29699C8DB8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52514" y="47454"/>
            <a:ext cx="2405557" cy="1354226"/>
          </a:xfrm>
          <a:prstGeom prst="rect">
            <a:avLst/>
          </a:prstGeom>
          <a:solidFill>
            <a:srgbClr val="FCF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10" name="Rechteck 209">
            <a:extLst>
              <a:ext uri="{FF2B5EF4-FFF2-40B4-BE49-F238E27FC236}">
                <a16:creationId xmlns:a16="http://schemas.microsoft.com/office/drawing/2014/main" id="{250B0ABC-D59C-B9EC-273B-FAA85A87F7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33638" y="45243"/>
            <a:ext cx="2405557" cy="1354226"/>
          </a:xfrm>
          <a:prstGeom prst="rect">
            <a:avLst/>
          </a:prstGeom>
          <a:solidFill>
            <a:srgbClr val="FCF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11" name="Rechteck 210">
            <a:extLst>
              <a:ext uri="{FF2B5EF4-FFF2-40B4-BE49-F238E27FC236}">
                <a16:creationId xmlns:a16="http://schemas.microsoft.com/office/drawing/2014/main" id="{5DFA70AD-8005-3448-FA57-372F9406BA2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52514" y="9555"/>
            <a:ext cx="2405557" cy="1354226"/>
          </a:xfrm>
          <a:prstGeom prst="rect">
            <a:avLst/>
          </a:prstGeom>
          <a:solidFill>
            <a:srgbClr val="FCF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12" name="Freihandform: Form 211">
            <a:extLst>
              <a:ext uri="{FF2B5EF4-FFF2-40B4-BE49-F238E27FC236}">
                <a16:creationId xmlns:a16="http://schemas.microsoft.com/office/drawing/2014/main" id="{B96BED0D-FF84-C7AD-F801-E29D7DFC99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 flipV="1">
            <a:off x="0" y="-3933"/>
            <a:ext cx="1894649" cy="1527825"/>
          </a:xfrm>
          <a:custGeom>
            <a:avLst/>
            <a:gdLst>
              <a:gd name="connsiteX0" fmla="*/ 1816545 w 2493841"/>
              <a:gd name="connsiteY0" fmla="*/ 0 h 2011008"/>
              <a:gd name="connsiteX1" fmla="*/ 2356730 w 2493841"/>
              <a:gd name="connsiteY1" fmla="*/ 81668 h 2011008"/>
              <a:gd name="connsiteX2" fmla="*/ 2493841 w 2493841"/>
              <a:gd name="connsiteY2" fmla="*/ 131852 h 2011008"/>
              <a:gd name="connsiteX3" fmla="*/ 2493841 w 2493841"/>
              <a:gd name="connsiteY3" fmla="*/ 2011008 h 2011008"/>
              <a:gd name="connsiteX4" fmla="*/ 10712 w 2493841"/>
              <a:gd name="connsiteY4" fmla="*/ 2011008 h 2011008"/>
              <a:gd name="connsiteX5" fmla="*/ 9379 w 2493841"/>
              <a:gd name="connsiteY5" fmla="*/ 2002276 h 2011008"/>
              <a:gd name="connsiteX6" fmla="*/ 0 w 2493841"/>
              <a:gd name="connsiteY6" fmla="*/ 1816545 h 2011008"/>
              <a:gd name="connsiteX7" fmla="*/ 1816545 w 2493841"/>
              <a:gd name="connsiteY7" fmla="*/ 0 h 2011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93841" h="2011008">
                <a:moveTo>
                  <a:pt x="1816545" y="0"/>
                </a:moveTo>
                <a:cubicBezTo>
                  <a:pt x="2004655" y="0"/>
                  <a:pt x="2186086" y="28593"/>
                  <a:pt x="2356730" y="81668"/>
                </a:cubicBezTo>
                <a:lnTo>
                  <a:pt x="2493841" y="131852"/>
                </a:lnTo>
                <a:lnTo>
                  <a:pt x="2493841" y="2011008"/>
                </a:lnTo>
                <a:lnTo>
                  <a:pt x="10712" y="2011008"/>
                </a:lnTo>
                <a:lnTo>
                  <a:pt x="9379" y="2002276"/>
                </a:lnTo>
                <a:cubicBezTo>
                  <a:pt x="3177" y="1941209"/>
                  <a:pt x="0" y="1879248"/>
                  <a:pt x="0" y="1816545"/>
                </a:cubicBezTo>
                <a:cubicBezTo>
                  <a:pt x="0" y="813295"/>
                  <a:pt x="813295" y="0"/>
                  <a:pt x="1816545" y="0"/>
                </a:cubicBezTo>
                <a:close/>
              </a:path>
            </a:pathLst>
          </a:custGeom>
          <a:solidFill>
            <a:srgbClr val="F1E6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684000" rIns="91440" bIns="45720" rtlCol="0" anchor="ctr">
            <a:noAutofit/>
          </a:bodyPr>
          <a:lstStyle/>
          <a:p>
            <a:pPr algn="ctr"/>
            <a:endParaRPr lang="de-DE" sz="2800" b="1">
              <a:latin typeface="Helvetica" panose="020B0604020202020204" pitchFamily="34" charset="0"/>
              <a:ea typeface="Inter" panose="020B0502030000000004" pitchFamily="34" charset="0"/>
              <a:cs typeface="Helvetica" panose="020B0604020202020204" pitchFamily="34" charset="0"/>
            </a:endParaRPr>
          </a:p>
        </p:txBody>
      </p:sp>
      <p:sp>
        <p:nvSpPr>
          <p:cNvPr id="213" name="Textfeld 212">
            <a:extLst>
              <a:ext uri="{FF2B5EF4-FFF2-40B4-BE49-F238E27FC236}">
                <a16:creationId xmlns:a16="http://schemas.microsoft.com/office/drawing/2014/main" id="{3C1F209A-441D-C68C-31CF-B3601B9B693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4001" y="8774"/>
            <a:ext cx="6908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214" name="Textfeld 213">
            <a:extLst>
              <a:ext uri="{FF2B5EF4-FFF2-40B4-BE49-F238E27FC236}">
                <a16:creationId xmlns:a16="http://schemas.microsoft.com/office/drawing/2014/main" id="{43F3185B-2AFF-5702-AAC0-68E124D1714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626" y="60636"/>
            <a:ext cx="14442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err="1">
                <a:latin typeface="Helvetica" panose="020B0604020202020204" pitchFamily="34" charset="0"/>
                <a:cs typeface="Helvetica" panose="020B0604020202020204" pitchFamily="34" charset="0"/>
              </a:rPr>
              <a:t>Mmmhhh</a:t>
            </a:r>
            <a:r>
              <a:rPr lang="de-DE" sz="2000" b="1">
                <a:latin typeface="Helvetica" panose="020B0604020202020204" pitchFamily="34" charset="0"/>
                <a:cs typeface="Helvetica" panose="020B0604020202020204" pitchFamily="34" charset="0"/>
              </a:rPr>
              <a:t>. Nudeln UND Pizza!</a:t>
            </a:r>
          </a:p>
        </p:txBody>
      </p:sp>
      <p:sp>
        <p:nvSpPr>
          <p:cNvPr id="219" name="Rechteck 218">
            <a:extLst>
              <a:ext uri="{FF2B5EF4-FFF2-40B4-BE49-F238E27FC236}">
                <a16:creationId xmlns:a16="http://schemas.microsoft.com/office/drawing/2014/main" id="{F548AEBA-B171-D549-E278-82C188E4CB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585650" y="4625577"/>
            <a:ext cx="1163392" cy="51546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05191F0-0EFF-C20E-D43D-04AE694CA5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3245" y="3974486"/>
            <a:ext cx="7812982" cy="191871"/>
          </a:xfrm>
          <a:prstGeom prst="rect">
            <a:avLst/>
          </a:prstGeom>
          <a:solidFill>
            <a:schemeClr val="tx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E50A350A-5DED-13BC-0412-BCF6247128F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020408" y="3635252"/>
            <a:ext cx="472219" cy="337038"/>
            <a:chOff x="7030571" y="3580670"/>
            <a:chExt cx="472219" cy="337038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E18C4A9D-5D4C-A351-2D28-637CDC7F203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59237" y="3580670"/>
              <a:ext cx="220579" cy="136237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rgbClr val="5059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8D386B3-7FB2-10BC-6FA3-C37824C002D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047163" y="3615888"/>
              <a:ext cx="220579" cy="136237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rgbClr val="5059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D076330B-7FF7-1A2B-AA2D-AF47CFBC2D6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260629" y="3615888"/>
              <a:ext cx="220579" cy="136237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rgbClr val="5059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6A4998B0-60DE-1277-CD34-EC2EEC7BF2A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7030571" y="3656255"/>
              <a:ext cx="472219" cy="261453"/>
            </a:xfrm>
            <a:custGeom>
              <a:avLst/>
              <a:gdLst>
                <a:gd name="connsiteX0" fmla="*/ 61120 w 352425"/>
                <a:gd name="connsiteY0" fmla="*/ 0 h 176214"/>
                <a:gd name="connsiteX1" fmla="*/ 291306 w 352425"/>
                <a:gd name="connsiteY1" fmla="*/ 0 h 176214"/>
                <a:gd name="connsiteX2" fmla="*/ 315913 w 352425"/>
                <a:gd name="connsiteY2" fmla="*/ 24607 h 176214"/>
                <a:gd name="connsiteX3" fmla="*/ 315913 w 352425"/>
                <a:gd name="connsiteY3" fmla="*/ 30167 h 176214"/>
                <a:gd name="connsiteX4" fmla="*/ 352425 w 352425"/>
                <a:gd name="connsiteY4" fmla="*/ 176214 h 176214"/>
                <a:gd name="connsiteX5" fmla="*/ 0 w 352425"/>
                <a:gd name="connsiteY5" fmla="*/ 176214 h 176214"/>
                <a:gd name="connsiteX6" fmla="*/ 36513 w 352425"/>
                <a:gd name="connsiteY6" fmla="*/ 30163 h 176214"/>
                <a:gd name="connsiteX7" fmla="*/ 36513 w 352425"/>
                <a:gd name="connsiteY7" fmla="*/ 24607 h 176214"/>
                <a:gd name="connsiteX8" fmla="*/ 61120 w 352425"/>
                <a:gd name="connsiteY8" fmla="*/ 0 h 176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2425" h="176214">
                  <a:moveTo>
                    <a:pt x="61120" y="0"/>
                  </a:moveTo>
                  <a:lnTo>
                    <a:pt x="291306" y="0"/>
                  </a:lnTo>
                  <a:cubicBezTo>
                    <a:pt x="304896" y="0"/>
                    <a:pt x="315913" y="11017"/>
                    <a:pt x="315913" y="24607"/>
                  </a:cubicBezTo>
                  <a:lnTo>
                    <a:pt x="315913" y="30167"/>
                  </a:lnTo>
                  <a:lnTo>
                    <a:pt x="352425" y="176214"/>
                  </a:lnTo>
                  <a:lnTo>
                    <a:pt x="0" y="176214"/>
                  </a:lnTo>
                  <a:lnTo>
                    <a:pt x="36513" y="30163"/>
                  </a:lnTo>
                  <a:lnTo>
                    <a:pt x="36513" y="24607"/>
                  </a:lnTo>
                  <a:cubicBezTo>
                    <a:pt x="36513" y="11017"/>
                    <a:pt x="47530" y="0"/>
                    <a:pt x="61120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029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2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79167E-6 -4.81481E-6 L -0.03516 -0.1337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8" y="-669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-0.09466 -0.000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5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2" presetClass="emph" presetSubtype="0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</p:childTnLst>
        </p:cTn>
      </p:par>
    </p:tnLst>
    <p:bldLst>
      <p:bldP spid="179" grpId="0" animBg="1"/>
      <p:bldP spid="190" grpId="0" animBg="1"/>
      <p:bldP spid="180" grpId="0" animBg="1"/>
      <p:bldP spid="195" grpId="0" animBg="1"/>
      <p:bldP spid="195" grpId="1" animBg="1"/>
      <p:bldP spid="55" grpId="0" animBg="1"/>
      <p:bldP spid="56" grpId="0" animBg="1"/>
      <p:bldP spid="53" grpId="0" animBg="1"/>
      <p:bldP spid="54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99" grpId="0" animBg="1"/>
      <p:bldP spid="199" grpId="1" animBg="1"/>
      <p:bldP spid="200" grpId="0" animBg="1"/>
      <p:bldP spid="201" grpId="0" animBg="1"/>
      <p:bldP spid="202" grpId="0" animBg="1"/>
      <p:bldP spid="202" grpId="1" animBg="1"/>
      <p:bldP spid="204" grpId="0" animBg="1"/>
      <p:bldP spid="205" grpId="0" animBg="1"/>
      <p:bldP spid="206" grpId="0" animBg="1"/>
      <p:bldP spid="207" grpId="0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3" grpId="0"/>
      <p:bldP spid="213" grpId="1"/>
      <p:bldP spid="214" grpId="0"/>
      <p:bldP spid="2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D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F7F6D872-C7C5-2FF9-B422-81A5C82D81F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888698" y="3695035"/>
            <a:ext cx="9826479" cy="2276990"/>
            <a:chOff x="1901398" y="3263235"/>
            <a:chExt cx="9826479" cy="2276990"/>
          </a:xfrm>
        </p:grpSpPr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BDE5F7D0-D280-087A-2865-B973E5E7E341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061915" y="3263235"/>
              <a:ext cx="9665962" cy="2175740"/>
              <a:chOff x="-71685" y="6763426"/>
              <a:chExt cx="9665962" cy="2175740"/>
            </a:xfrm>
          </p:grpSpPr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9A3EA4C-6ABE-4BE9-DFFD-5824FE400F73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21041047">
                <a:off x="926596" y="6763426"/>
                <a:ext cx="8667681" cy="830997"/>
              </a:xfrm>
              <a:prstGeom prst="rect">
                <a:avLst/>
              </a:prstGeom>
              <a:solidFill>
                <a:srgbClr val="4650DF"/>
              </a:solidFill>
            </p:spPr>
            <p:txBody>
              <a:bodyPr wrap="square" lIns="432000" rtlCol="0">
                <a:spAutoFit/>
              </a:bodyPr>
              <a:lstStyle/>
              <a:p>
                <a:pPr algn="ctr"/>
                <a:r>
                  <a:rPr lang="de-DE" sz="4800" b="1" dirty="0">
                    <a:solidFill>
                      <a:schemeClr val="bg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Energie sparen? Einfach.</a:t>
                </a:r>
              </a:p>
            </p:txBody>
          </p:sp>
          <p:pic>
            <p:nvPicPr>
              <p:cNvPr id="14" name="Grafik 13" hidden="1">
                <a:extLst>
                  <a:ext uri="{FF2B5EF4-FFF2-40B4-BE49-F238E27FC236}">
                    <a16:creationId xmlns:a16="http://schemas.microsoft.com/office/drawing/2014/main" id="{8869B2E9-253A-8BF9-0F49-6449DA092E2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906771">
                <a:off x="-71685" y="6967786"/>
                <a:ext cx="1971380" cy="1971380"/>
              </a:xfrm>
              <a:prstGeom prst="rect">
                <a:avLst/>
              </a:prstGeom>
            </p:spPr>
          </p:pic>
        </p:grpSp>
        <p:pic>
          <p:nvPicPr>
            <p:cNvPr id="12" name="Grafik 11" descr="Ein Bild, das Text, iPod, Vektorgrafiken enthält.&#10;&#10;Automatisch generierte Beschreibung">
              <a:extLst>
                <a:ext uri="{FF2B5EF4-FFF2-40B4-BE49-F238E27FC236}">
                  <a16:creationId xmlns:a16="http://schemas.microsoft.com/office/drawing/2014/main" id="{0CC613BB-4B71-3550-049C-4429C9808C70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1398" y="3798169"/>
              <a:ext cx="2446292" cy="17420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540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6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: nach rechts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9E304D-C1DA-9FAF-95DA-BCCBA266B1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20101" y="4884653"/>
            <a:ext cx="2982308" cy="1108645"/>
          </a:xfrm>
          <a:prstGeom prst="rightArrow">
            <a:avLst>
              <a:gd name="adj1" fmla="val 74438"/>
              <a:gd name="adj2" fmla="val 50000"/>
            </a:avLst>
          </a:prstGeom>
          <a:solidFill>
            <a:srgbClr val="243039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Helvetica" panose="020B0604020202020204" pitchFamily="34" charset="0"/>
                <a:cs typeface="Helvetica" panose="020B0604020202020204" pitchFamily="34" charset="0"/>
              </a:rPr>
              <a:t>BEREIT!</a:t>
            </a:r>
          </a:p>
        </p:txBody>
      </p:sp>
    </p:spTree>
    <p:extLst>
      <p:ext uri="{BB962C8B-B14F-4D97-AF65-F5344CB8AC3E}">
        <p14:creationId xmlns:p14="http://schemas.microsoft.com/office/powerpoint/2010/main" val="401451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9D2F110D-C647-AD23-26EC-1CBCA6B2518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5932624"/>
          </a:xfrm>
          <a:prstGeom prst="rect">
            <a:avLst/>
          </a:prstGeom>
          <a:solidFill>
            <a:srgbClr val="FCF6F5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3BB615CD-0288-F844-8AE1-7C0FE42A454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029190" y="1685973"/>
            <a:ext cx="1782133" cy="1592879"/>
          </a:xfrm>
          <a:prstGeom prst="ellipse">
            <a:avLst/>
          </a:prstGeom>
          <a:solidFill>
            <a:schemeClr val="accent4">
              <a:lumMod val="40000"/>
              <a:lumOff val="60000"/>
              <a:alpha val="50196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A1E2D7F1-6493-D144-86F5-18B44D581F0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029534" y="2992225"/>
            <a:ext cx="1782133" cy="1592879"/>
          </a:xfrm>
          <a:prstGeom prst="ellipse">
            <a:avLst/>
          </a:prstGeom>
          <a:solidFill>
            <a:schemeClr val="accent4">
              <a:lumMod val="40000"/>
              <a:lumOff val="60000"/>
              <a:alpha val="50196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75" name="Pfeil: nach rechts 17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047C951-1FDE-8F9B-BFBB-51A14809608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932179" y="172953"/>
            <a:ext cx="2156029" cy="1108645"/>
          </a:xfrm>
          <a:prstGeom prst="rightArrow">
            <a:avLst>
              <a:gd name="adj1" fmla="val 74438"/>
              <a:gd name="adj2" fmla="val 50000"/>
            </a:avLst>
          </a:prstGeom>
          <a:solidFill>
            <a:srgbClr val="FFA00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Helvetica" panose="020B0604020202020204" pitchFamily="34" charset="0"/>
                <a:cs typeface="Helvetica" panose="020B0604020202020204" pitchFamily="34" charset="0"/>
              </a:rPr>
              <a:t>WEITER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37925A2F-0588-151B-7F4F-EACC1C4E2A3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919926"/>
            <a:ext cx="12192000" cy="938074"/>
          </a:xfrm>
          <a:prstGeom prst="rect">
            <a:avLst/>
          </a:prstGeom>
          <a:solidFill>
            <a:srgbClr val="E0CEBB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73" name="Grafik 72">
            <a:extLst>
              <a:ext uri="{FF2B5EF4-FFF2-40B4-BE49-F238E27FC236}">
                <a16:creationId xmlns:a16="http://schemas.microsoft.com/office/drawing/2014/main" id="{5E3988C5-D3C7-2D9A-D731-40D5CA1D647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747" y="1492844"/>
            <a:ext cx="1133909" cy="1133909"/>
          </a:xfrm>
          <a:prstGeom prst="rect">
            <a:avLst/>
          </a:prstGeom>
          <a:ln w="38100">
            <a:solidFill>
              <a:srgbClr val="243039"/>
            </a:solidFill>
          </a:ln>
        </p:spPr>
      </p:pic>
      <p:pic>
        <p:nvPicPr>
          <p:cNvPr id="74" name="Grafik 73" descr="Ein Bild, das Sportdrachen, Vektorgrafiken enthält.&#10;&#10;Automatisch generierte Beschreibung">
            <a:extLst>
              <a:ext uri="{FF2B5EF4-FFF2-40B4-BE49-F238E27FC236}">
                <a16:creationId xmlns:a16="http://schemas.microsoft.com/office/drawing/2014/main" id="{D8A28658-FD0A-91C4-1D82-AB87B2702C69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077" y="1492844"/>
            <a:ext cx="1136803" cy="1136803"/>
          </a:xfrm>
          <a:prstGeom prst="rect">
            <a:avLst/>
          </a:prstGeom>
          <a:ln w="38100">
            <a:solidFill>
              <a:srgbClr val="243039"/>
            </a:solidFill>
          </a:ln>
        </p:spPr>
      </p:pic>
      <p:grpSp>
        <p:nvGrpSpPr>
          <p:cNvPr id="112" name="Gruppieren 111">
            <a:extLst>
              <a:ext uri="{FF2B5EF4-FFF2-40B4-BE49-F238E27FC236}">
                <a16:creationId xmlns:a16="http://schemas.microsoft.com/office/drawing/2014/main" id="{B2AFB017-F0E6-F328-6C6D-79352D77F5D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272694" y="2450092"/>
            <a:ext cx="2563168" cy="1636232"/>
            <a:chOff x="3906765" y="3221905"/>
            <a:chExt cx="1623335" cy="1036278"/>
          </a:xfrm>
        </p:grpSpPr>
        <p:grpSp>
          <p:nvGrpSpPr>
            <p:cNvPr id="113" name="Gruppieren 112">
              <a:extLst>
                <a:ext uri="{FF2B5EF4-FFF2-40B4-BE49-F238E27FC236}">
                  <a16:creationId xmlns:a16="http://schemas.microsoft.com/office/drawing/2014/main" id="{1AB8C44F-843E-EC90-A49A-BD3ACAA655DC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3906765" y="3221905"/>
              <a:ext cx="1623335" cy="1036278"/>
              <a:chOff x="3632894" y="4754679"/>
              <a:chExt cx="1623336" cy="1036312"/>
            </a:xfrm>
          </p:grpSpPr>
          <p:sp>
            <p:nvSpPr>
              <p:cNvPr id="115" name="Rechteck 114">
                <a:extLst>
                  <a:ext uri="{FF2B5EF4-FFF2-40B4-BE49-F238E27FC236}">
                    <a16:creationId xmlns:a16="http://schemas.microsoft.com/office/drawing/2014/main" id="{1F62E0DF-F787-FFF7-C458-36459A05F53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32894" y="4754679"/>
                <a:ext cx="1623336" cy="1036312"/>
              </a:xfrm>
              <a:prstGeom prst="rect">
                <a:avLst/>
              </a:prstGeom>
              <a:solidFill>
                <a:srgbClr val="40474E"/>
              </a:solidFill>
              <a:ln>
                <a:solidFill>
                  <a:srgbClr val="243039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16" name="Rechteck 115">
                <a:extLst>
                  <a:ext uri="{FF2B5EF4-FFF2-40B4-BE49-F238E27FC236}">
                    <a16:creationId xmlns:a16="http://schemas.microsoft.com/office/drawing/2014/main" id="{B9A83787-68C9-DB43-F1CF-8533A0178C5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712827" y="4840236"/>
                <a:ext cx="1463466" cy="865199"/>
              </a:xfrm>
              <a:prstGeom prst="rect">
                <a:avLst/>
              </a:prstGeom>
              <a:solidFill>
                <a:srgbClr val="000000"/>
              </a:solidFill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sp>
          <p:nvSpPr>
            <p:cNvPr id="114" name="Parallelogramm 113">
              <a:extLst>
                <a:ext uri="{FF2B5EF4-FFF2-40B4-BE49-F238E27FC236}">
                  <a16:creationId xmlns:a16="http://schemas.microsoft.com/office/drawing/2014/main" id="{DC481636-A90D-7AF7-2D61-4BC381FD669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711476" y="3307423"/>
              <a:ext cx="560540" cy="865206"/>
            </a:xfrm>
            <a:prstGeom prst="parallelogram">
              <a:avLst>
                <a:gd name="adj" fmla="val 18203"/>
              </a:avLst>
            </a:prstGeom>
            <a:solidFill>
              <a:srgbClr val="FFFFFF">
                <a:alpha val="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56" name="Rechteck 55">
            <a:extLst>
              <a:ext uri="{FF2B5EF4-FFF2-40B4-BE49-F238E27FC236}">
                <a16:creationId xmlns:a16="http://schemas.microsoft.com/office/drawing/2014/main" id="{AA5D1509-CC3A-568A-3A8D-CFC2107F85E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857814" y="18551"/>
            <a:ext cx="3293080" cy="1354226"/>
          </a:xfrm>
          <a:prstGeom prst="rect">
            <a:avLst/>
          </a:prstGeom>
          <a:solidFill>
            <a:srgbClr val="FCF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F5BDBAF7-724D-80BE-55AD-C52E7792CC2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080311" y="4694032"/>
            <a:ext cx="3490334" cy="1660091"/>
            <a:chOff x="7782766" y="4818305"/>
            <a:chExt cx="3052584" cy="1451886"/>
          </a:xfrm>
        </p:grpSpPr>
        <p:sp>
          <p:nvSpPr>
            <p:cNvPr id="6" name="Rechteck: abgerundete Ecken 5">
              <a:extLst>
                <a:ext uri="{FF2B5EF4-FFF2-40B4-BE49-F238E27FC236}">
                  <a16:creationId xmlns:a16="http://schemas.microsoft.com/office/drawing/2014/main" id="{E8138D87-5E15-B6F9-7EA8-D6C6E798A4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2165185" flipH="1">
              <a:off x="8084831" y="5276630"/>
              <a:ext cx="67776" cy="993561"/>
            </a:xfrm>
            <a:prstGeom prst="roundRect">
              <a:avLst>
                <a:gd name="adj" fmla="val 50000"/>
              </a:avLst>
            </a:prstGeom>
            <a:solidFill>
              <a:srgbClr val="D8AC8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" name="Rechteck: abgerundete Ecken 7">
              <a:extLst>
                <a:ext uri="{FF2B5EF4-FFF2-40B4-BE49-F238E27FC236}">
                  <a16:creationId xmlns:a16="http://schemas.microsoft.com/office/drawing/2014/main" id="{C9806E32-BFF8-1C01-C604-EA6C147AA9E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9434815">
              <a:off x="10472322" y="5244259"/>
              <a:ext cx="67776" cy="993561"/>
            </a:xfrm>
            <a:prstGeom prst="roundRect">
              <a:avLst>
                <a:gd name="adj" fmla="val 50000"/>
              </a:avLst>
            </a:prstGeom>
            <a:solidFill>
              <a:srgbClr val="D8AC8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grpSp>
          <p:nvGrpSpPr>
            <p:cNvPr id="119" name="Gruppieren 118">
              <a:extLst>
                <a:ext uri="{FF2B5EF4-FFF2-40B4-BE49-F238E27FC236}">
                  <a16:creationId xmlns:a16="http://schemas.microsoft.com/office/drawing/2014/main" id="{69A013CF-EF56-BABC-832C-0B8E65CE5473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7782766" y="4818305"/>
              <a:ext cx="3052584" cy="913043"/>
              <a:chOff x="2886386" y="4504270"/>
              <a:chExt cx="3464756" cy="1036321"/>
            </a:xfrm>
            <a:solidFill>
              <a:srgbClr val="E0CEBB"/>
            </a:solidFill>
          </p:grpSpPr>
          <p:sp>
            <p:nvSpPr>
              <p:cNvPr id="120" name="Rechteck 119">
                <a:extLst>
                  <a:ext uri="{FF2B5EF4-FFF2-40B4-BE49-F238E27FC236}">
                    <a16:creationId xmlns:a16="http://schemas.microsoft.com/office/drawing/2014/main" id="{79159D98-2482-50B8-9F9D-EF8C2504B6A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86386" y="4504270"/>
                <a:ext cx="3464756" cy="1036321"/>
              </a:xfrm>
              <a:prstGeom prst="rect">
                <a:avLst/>
              </a:prstGeom>
              <a:solidFill>
                <a:srgbClr val="D8AC80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22" name="Rechteck 121">
                <a:extLst>
                  <a:ext uri="{FF2B5EF4-FFF2-40B4-BE49-F238E27FC236}">
                    <a16:creationId xmlns:a16="http://schemas.microsoft.com/office/drawing/2014/main" id="{5F6EE3F1-878C-F318-2EA7-812BB1AD0A9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074953" y="4674488"/>
                <a:ext cx="1444339" cy="694989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23" name="Rechteck 122">
                <a:extLst>
                  <a:ext uri="{FF2B5EF4-FFF2-40B4-BE49-F238E27FC236}">
                    <a16:creationId xmlns:a16="http://schemas.microsoft.com/office/drawing/2014/main" id="{0A66154A-4AE1-4018-93C7-35F6F224F52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4707856" y="4674490"/>
                <a:ext cx="1444339" cy="694989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24" name="Ellipse 123">
                <a:extLst>
                  <a:ext uri="{FF2B5EF4-FFF2-40B4-BE49-F238E27FC236}">
                    <a16:creationId xmlns:a16="http://schemas.microsoft.com/office/drawing/2014/main" id="{4FE3DA43-ED75-38AF-8910-D992FEDE7D4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757303" y="4786090"/>
                <a:ext cx="79639" cy="79639"/>
              </a:xfrm>
              <a:prstGeom prst="ellipse">
                <a:avLst/>
              </a:prstGeom>
              <a:solidFill>
                <a:srgbClr val="D8AC80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25" name="Ellipse 124">
                <a:extLst>
                  <a:ext uri="{FF2B5EF4-FFF2-40B4-BE49-F238E27FC236}">
                    <a16:creationId xmlns:a16="http://schemas.microsoft.com/office/drawing/2014/main" id="{6359CFE5-4DDF-BB97-08BE-5CFB51570FC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5429994" y="4786062"/>
                <a:ext cx="79639" cy="79639"/>
              </a:xfrm>
              <a:prstGeom prst="ellipse">
                <a:avLst/>
              </a:prstGeom>
              <a:solidFill>
                <a:srgbClr val="D8AC80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D3ACA030-5FE6-DE58-6B76-1549158B0DC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403318" y="2568986"/>
            <a:ext cx="2310741" cy="1377827"/>
            <a:chOff x="4109285" y="2909052"/>
            <a:chExt cx="1811099" cy="1064506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06EB1992-DE4B-261F-05C7-FE7F8DFD2AD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109285" y="2909052"/>
              <a:ext cx="1811099" cy="1064506"/>
            </a:xfrm>
            <a:prstGeom prst="rect">
              <a:avLst/>
            </a:prstGeom>
            <a:solidFill>
              <a:srgbClr val="FFDCA8"/>
            </a:solidFill>
            <a:ln>
              <a:noFill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A850B494-2B3A-2726-BE84-9139164E4DB2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0792" y="2991791"/>
              <a:ext cx="684415" cy="89393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8FD74422-BDD4-B903-EFDD-720BAA5B723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00613" y="6304963"/>
            <a:ext cx="8456948" cy="545891"/>
          </a:xfrm>
          <a:custGeom>
            <a:avLst/>
            <a:gdLst>
              <a:gd name="connsiteX0" fmla="*/ 4046706 w 8093412"/>
              <a:gd name="connsiteY0" fmla="*/ 0 h 905762"/>
              <a:gd name="connsiteX1" fmla="*/ 8093412 w 8093412"/>
              <a:gd name="connsiteY1" fmla="*/ 671006 h 905762"/>
              <a:gd name="connsiteX2" fmla="*/ 7911480 w 8093412"/>
              <a:gd name="connsiteY2" fmla="*/ 870543 h 905762"/>
              <a:gd name="connsiteX3" fmla="*/ 7833740 w 8093412"/>
              <a:gd name="connsiteY3" fmla="*/ 905762 h 905762"/>
              <a:gd name="connsiteX4" fmla="*/ 259672 w 8093412"/>
              <a:gd name="connsiteY4" fmla="*/ 905762 h 905762"/>
              <a:gd name="connsiteX5" fmla="*/ 181932 w 8093412"/>
              <a:gd name="connsiteY5" fmla="*/ 870543 h 905762"/>
              <a:gd name="connsiteX6" fmla="*/ 0 w 8093412"/>
              <a:gd name="connsiteY6" fmla="*/ 671006 h 905762"/>
              <a:gd name="connsiteX7" fmla="*/ 4046706 w 8093412"/>
              <a:gd name="connsiteY7" fmla="*/ 0 h 90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93412" h="905762">
                <a:moveTo>
                  <a:pt x="4046706" y="0"/>
                </a:moveTo>
                <a:cubicBezTo>
                  <a:pt x="6281640" y="0"/>
                  <a:pt x="8093412" y="300420"/>
                  <a:pt x="8093412" y="671006"/>
                </a:cubicBezTo>
                <a:cubicBezTo>
                  <a:pt x="8093412" y="740491"/>
                  <a:pt x="8029717" y="807509"/>
                  <a:pt x="7911480" y="870543"/>
                </a:cubicBezTo>
                <a:lnTo>
                  <a:pt x="7833740" y="905762"/>
                </a:lnTo>
                <a:lnTo>
                  <a:pt x="259672" y="905762"/>
                </a:lnTo>
                <a:lnTo>
                  <a:pt x="181932" y="870543"/>
                </a:lnTo>
                <a:cubicBezTo>
                  <a:pt x="63695" y="807509"/>
                  <a:pt x="0" y="740491"/>
                  <a:pt x="0" y="671006"/>
                </a:cubicBezTo>
                <a:cubicBezTo>
                  <a:pt x="0" y="300420"/>
                  <a:pt x="1811772" y="0"/>
                  <a:pt x="4046706" y="0"/>
                </a:cubicBezTo>
                <a:close/>
              </a:path>
            </a:pathLst>
          </a:custGeom>
          <a:solidFill>
            <a:srgbClr val="CCF6E5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34F2B2FF-D9C1-A308-A2EF-E90E91133BC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203191" y="6374787"/>
            <a:ext cx="7877499" cy="472852"/>
          </a:xfrm>
          <a:custGeom>
            <a:avLst/>
            <a:gdLst>
              <a:gd name="connsiteX0" fmla="*/ 4046706 w 8093412"/>
              <a:gd name="connsiteY0" fmla="*/ 0 h 905762"/>
              <a:gd name="connsiteX1" fmla="*/ 8093412 w 8093412"/>
              <a:gd name="connsiteY1" fmla="*/ 671006 h 905762"/>
              <a:gd name="connsiteX2" fmla="*/ 7911480 w 8093412"/>
              <a:gd name="connsiteY2" fmla="*/ 870543 h 905762"/>
              <a:gd name="connsiteX3" fmla="*/ 7833740 w 8093412"/>
              <a:gd name="connsiteY3" fmla="*/ 905762 h 905762"/>
              <a:gd name="connsiteX4" fmla="*/ 259672 w 8093412"/>
              <a:gd name="connsiteY4" fmla="*/ 905762 h 905762"/>
              <a:gd name="connsiteX5" fmla="*/ 181932 w 8093412"/>
              <a:gd name="connsiteY5" fmla="*/ 870543 h 905762"/>
              <a:gd name="connsiteX6" fmla="*/ 0 w 8093412"/>
              <a:gd name="connsiteY6" fmla="*/ 671006 h 905762"/>
              <a:gd name="connsiteX7" fmla="*/ 4046706 w 8093412"/>
              <a:gd name="connsiteY7" fmla="*/ 0 h 90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93412" h="905762">
                <a:moveTo>
                  <a:pt x="4046706" y="0"/>
                </a:moveTo>
                <a:cubicBezTo>
                  <a:pt x="6281640" y="0"/>
                  <a:pt x="8093412" y="300420"/>
                  <a:pt x="8093412" y="671006"/>
                </a:cubicBezTo>
                <a:cubicBezTo>
                  <a:pt x="8093412" y="740491"/>
                  <a:pt x="8029717" y="807509"/>
                  <a:pt x="7911480" y="870543"/>
                </a:cubicBezTo>
                <a:lnTo>
                  <a:pt x="7833740" y="905762"/>
                </a:lnTo>
                <a:lnTo>
                  <a:pt x="259672" y="905762"/>
                </a:lnTo>
                <a:lnTo>
                  <a:pt x="181932" y="870543"/>
                </a:lnTo>
                <a:cubicBezTo>
                  <a:pt x="63695" y="807509"/>
                  <a:pt x="0" y="740491"/>
                  <a:pt x="0" y="671006"/>
                </a:cubicBezTo>
                <a:cubicBezTo>
                  <a:pt x="0" y="300420"/>
                  <a:pt x="1811772" y="0"/>
                  <a:pt x="4046706" y="0"/>
                </a:cubicBezTo>
                <a:close/>
              </a:path>
            </a:pathLst>
          </a:custGeom>
          <a:solidFill>
            <a:srgbClr val="006E78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374B1E6C-5E29-4BEB-3EF3-F462682DF8B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flipH="1">
            <a:off x="6803752" y="3354871"/>
            <a:ext cx="665325" cy="1334207"/>
            <a:chOff x="841375" y="3464966"/>
            <a:chExt cx="296864" cy="595315"/>
          </a:xfrm>
        </p:grpSpPr>
        <p:sp>
          <p:nvSpPr>
            <p:cNvPr id="24" name="Freihandform: Form 23">
              <a:extLst>
                <a:ext uri="{FF2B5EF4-FFF2-40B4-BE49-F238E27FC236}">
                  <a16:creationId xmlns:a16="http://schemas.microsoft.com/office/drawing/2014/main" id="{B30632D0-D061-ACF0-2F78-753CC533EA8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925514" y="3464966"/>
              <a:ext cx="58737" cy="419100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5" name="Freihandform: Form 24">
              <a:extLst>
                <a:ext uri="{FF2B5EF4-FFF2-40B4-BE49-F238E27FC236}">
                  <a16:creationId xmlns:a16="http://schemas.microsoft.com/office/drawing/2014/main" id="{599DCBEC-842B-95BC-4AC9-CA4244173C7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1035052" y="3674515"/>
              <a:ext cx="45719" cy="209552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6" name="Freihandform: Form 25">
              <a:extLst>
                <a:ext uri="{FF2B5EF4-FFF2-40B4-BE49-F238E27FC236}">
                  <a16:creationId xmlns:a16="http://schemas.microsoft.com/office/drawing/2014/main" id="{885C7A54-0F4F-CF9C-872E-65EAB1ADA92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996156" y="3588790"/>
              <a:ext cx="77789" cy="295277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7" name="Freihandform: Form 26">
              <a:extLst>
                <a:ext uri="{FF2B5EF4-FFF2-40B4-BE49-F238E27FC236}">
                  <a16:creationId xmlns:a16="http://schemas.microsoft.com/office/drawing/2014/main" id="{E2C9A073-B7FD-DD07-71B8-E42D3595DA0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902653" y="3544340"/>
              <a:ext cx="45719" cy="339727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8" name="Freihandform: Form 27">
              <a:extLst>
                <a:ext uri="{FF2B5EF4-FFF2-40B4-BE49-F238E27FC236}">
                  <a16:creationId xmlns:a16="http://schemas.microsoft.com/office/drawing/2014/main" id="{495B5686-6955-6EA3-60BE-6069C8C1E0A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969883" y="3588789"/>
              <a:ext cx="45720" cy="295278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9" name="Freihandform: Form 28">
              <a:extLst>
                <a:ext uri="{FF2B5EF4-FFF2-40B4-BE49-F238E27FC236}">
                  <a16:creationId xmlns:a16="http://schemas.microsoft.com/office/drawing/2014/main" id="{2A0B91B1-51E4-925E-3BEA-D5F6F469100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879793" y="3765003"/>
              <a:ext cx="45719" cy="119064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0" name="Freihandform: Form 29">
              <a:extLst>
                <a:ext uri="{FF2B5EF4-FFF2-40B4-BE49-F238E27FC236}">
                  <a16:creationId xmlns:a16="http://schemas.microsoft.com/office/drawing/2014/main" id="{4ED6FD00-A4D8-1935-382F-A3CCA618D17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1057911" y="3765003"/>
              <a:ext cx="45719" cy="119064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1" name="Freihandform: Form 30">
              <a:extLst>
                <a:ext uri="{FF2B5EF4-FFF2-40B4-BE49-F238E27FC236}">
                  <a16:creationId xmlns:a16="http://schemas.microsoft.com/office/drawing/2014/main" id="{BF78DA70-721E-278A-2130-6F6ED5223A5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841375" y="3884067"/>
              <a:ext cx="296864" cy="176214"/>
            </a:xfrm>
            <a:custGeom>
              <a:avLst/>
              <a:gdLst>
                <a:gd name="connsiteX0" fmla="*/ 61120 w 352425"/>
                <a:gd name="connsiteY0" fmla="*/ 0 h 176214"/>
                <a:gd name="connsiteX1" fmla="*/ 291306 w 352425"/>
                <a:gd name="connsiteY1" fmla="*/ 0 h 176214"/>
                <a:gd name="connsiteX2" fmla="*/ 315913 w 352425"/>
                <a:gd name="connsiteY2" fmla="*/ 24607 h 176214"/>
                <a:gd name="connsiteX3" fmla="*/ 315913 w 352425"/>
                <a:gd name="connsiteY3" fmla="*/ 30167 h 176214"/>
                <a:gd name="connsiteX4" fmla="*/ 352425 w 352425"/>
                <a:gd name="connsiteY4" fmla="*/ 176214 h 176214"/>
                <a:gd name="connsiteX5" fmla="*/ 0 w 352425"/>
                <a:gd name="connsiteY5" fmla="*/ 176214 h 176214"/>
                <a:gd name="connsiteX6" fmla="*/ 36513 w 352425"/>
                <a:gd name="connsiteY6" fmla="*/ 30163 h 176214"/>
                <a:gd name="connsiteX7" fmla="*/ 36513 w 352425"/>
                <a:gd name="connsiteY7" fmla="*/ 24607 h 176214"/>
                <a:gd name="connsiteX8" fmla="*/ 61120 w 352425"/>
                <a:gd name="connsiteY8" fmla="*/ 0 h 176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2425" h="176214">
                  <a:moveTo>
                    <a:pt x="61120" y="0"/>
                  </a:moveTo>
                  <a:lnTo>
                    <a:pt x="291306" y="0"/>
                  </a:lnTo>
                  <a:cubicBezTo>
                    <a:pt x="304896" y="0"/>
                    <a:pt x="315913" y="11017"/>
                    <a:pt x="315913" y="24607"/>
                  </a:cubicBezTo>
                  <a:lnTo>
                    <a:pt x="315913" y="30167"/>
                  </a:lnTo>
                  <a:lnTo>
                    <a:pt x="352425" y="176214"/>
                  </a:lnTo>
                  <a:lnTo>
                    <a:pt x="0" y="176214"/>
                  </a:lnTo>
                  <a:lnTo>
                    <a:pt x="36513" y="30163"/>
                  </a:lnTo>
                  <a:lnTo>
                    <a:pt x="36513" y="24607"/>
                  </a:lnTo>
                  <a:cubicBezTo>
                    <a:pt x="36513" y="11017"/>
                    <a:pt x="47530" y="0"/>
                    <a:pt x="61120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pic>
        <p:nvPicPr>
          <p:cNvPr id="53" name="Grafik 52">
            <a:extLst>
              <a:ext uri="{FF2B5EF4-FFF2-40B4-BE49-F238E27FC236}">
                <a16:creationId xmlns:a16="http://schemas.microsoft.com/office/drawing/2014/main" id="{F779238B-5025-DAC7-4E03-93C08F5D750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679" y="2841914"/>
            <a:ext cx="709661" cy="481650"/>
          </a:xfrm>
          <a:prstGeom prst="rect">
            <a:avLst/>
          </a:prstGeom>
          <a:ln>
            <a:noFill/>
          </a:ln>
        </p:spPr>
      </p:pic>
      <p:sp>
        <p:nvSpPr>
          <p:cNvPr id="34" name="Rechteck 33">
            <a:extLst>
              <a:ext uri="{FF2B5EF4-FFF2-40B4-BE49-F238E27FC236}">
                <a16:creationId xmlns:a16="http://schemas.microsoft.com/office/drawing/2014/main" id="{510D3742-91E5-5F99-4B2E-940D9C7354E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64838" y="4115952"/>
            <a:ext cx="2824064" cy="142832"/>
          </a:xfrm>
          <a:prstGeom prst="rect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03" name="Gruppieren 102">
            <a:extLst>
              <a:ext uri="{FF2B5EF4-FFF2-40B4-BE49-F238E27FC236}">
                <a16:creationId xmlns:a16="http://schemas.microsoft.com/office/drawing/2014/main" id="{B91EE490-DDAF-A06B-67BB-3CBB2C52AC7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45759" y="1850668"/>
            <a:ext cx="475334" cy="625380"/>
            <a:chOff x="8215788" y="1559296"/>
            <a:chExt cx="1301154" cy="1711883"/>
          </a:xfrm>
        </p:grpSpPr>
        <p:grpSp>
          <p:nvGrpSpPr>
            <p:cNvPr id="101" name="Gruppieren 100">
              <a:extLst>
                <a:ext uri="{FF2B5EF4-FFF2-40B4-BE49-F238E27FC236}">
                  <a16:creationId xmlns:a16="http://schemas.microsoft.com/office/drawing/2014/main" id="{A5B7BB5B-45A2-0580-312A-B35506B1A0DB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8215788" y="1559296"/>
              <a:ext cx="1301154" cy="1711883"/>
              <a:chOff x="8215788" y="1559296"/>
              <a:chExt cx="1301154" cy="1711883"/>
            </a:xfrm>
          </p:grpSpPr>
          <p:sp>
            <p:nvSpPr>
              <p:cNvPr id="97" name="Rechteck 96">
                <a:extLst>
                  <a:ext uri="{FF2B5EF4-FFF2-40B4-BE49-F238E27FC236}">
                    <a16:creationId xmlns:a16="http://schemas.microsoft.com/office/drawing/2014/main" id="{F83C8A04-CD59-F052-9632-28FFFABE41A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215788" y="1559296"/>
                <a:ext cx="313763" cy="1711883"/>
              </a:xfrm>
              <a:prstGeom prst="rect">
                <a:avLst/>
              </a:prstGeom>
              <a:solidFill>
                <a:srgbClr val="E5E5E5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8" name="Rechteck 97">
                <a:extLst>
                  <a:ext uri="{FF2B5EF4-FFF2-40B4-BE49-F238E27FC236}">
                    <a16:creationId xmlns:a16="http://schemas.microsoft.com/office/drawing/2014/main" id="{C405895A-0C20-2560-56E4-E43D5A0D004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529610" y="2042161"/>
                <a:ext cx="350089" cy="1229018"/>
              </a:xfrm>
              <a:prstGeom prst="rect">
                <a:avLst/>
              </a:prstGeom>
              <a:solidFill>
                <a:srgbClr val="2936B2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9" name="Rechteck 98">
                <a:extLst>
                  <a:ext uri="{FF2B5EF4-FFF2-40B4-BE49-F238E27FC236}">
                    <a16:creationId xmlns:a16="http://schemas.microsoft.com/office/drawing/2014/main" id="{DCAC754B-25BA-17E3-1E6F-E3AF7A84C16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879240" y="1754087"/>
                <a:ext cx="413295" cy="1517092"/>
              </a:xfrm>
              <a:prstGeom prst="rect">
                <a:avLst/>
              </a:prstGeom>
              <a:solidFill>
                <a:srgbClr val="DF426C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00" name="Rechteck 99">
                <a:extLst>
                  <a:ext uri="{FF2B5EF4-FFF2-40B4-BE49-F238E27FC236}">
                    <a16:creationId xmlns:a16="http://schemas.microsoft.com/office/drawing/2014/main" id="{CCC4F87E-744F-EDA7-DDD4-6AAAC436493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9293164" y="1881023"/>
                <a:ext cx="223778" cy="1390156"/>
              </a:xfrm>
              <a:prstGeom prst="rect">
                <a:avLst/>
              </a:prstGeom>
              <a:solidFill>
                <a:srgbClr val="9735FF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sp>
          <p:nvSpPr>
            <p:cNvPr id="102" name="Rechteck 101">
              <a:extLst>
                <a:ext uri="{FF2B5EF4-FFF2-40B4-BE49-F238E27FC236}">
                  <a16:creationId xmlns:a16="http://schemas.microsoft.com/office/drawing/2014/main" id="{F368053E-A635-C967-CE32-8A700E8FAC5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976472" y="1870091"/>
              <a:ext cx="227224" cy="384175"/>
            </a:xfrm>
            <a:prstGeom prst="rect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pic>
        <p:nvPicPr>
          <p:cNvPr id="105" name="Grafik 104">
            <a:extLst>
              <a:ext uri="{FF2B5EF4-FFF2-40B4-BE49-F238E27FC236}">
                <a16:creationId xmlns:a16="http://schemas.microsoft.com/office/drawing/2014/main" id="{FA877DD4-56DB-6D4E-96B0-4AEBA46D855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689" y="2880671"/>
            <a:ext cx="414238" cy="414238"/>
          </a:xfrm>
          <a:prstGeom prst="rect">
            <a:avLst/>
          </a:prstGeom>
          <a:ln>
            <a:noFill/>
          </a:ln>
        </p:spPr>
      </p:pic>
      <p:grpSp>
        <p:nvGrpSpPr>
          <p:cNvPr id="108" name="Gruppieren 107">
            <a:extLst>
              <a:ext uri="{FF2B5EF4-FFF2-40B4-BE49-F238E27FC236}">
                <a16:creationId xmlns:a16="http://schemas.microsoft.com/office/drawing/2014/main" id="{304AE52D-5633-B4DE-056B-44DA896C189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862314" y="4259133"/>
            <a:ext cx="2584320" cy="2038684"/>
            <a:chOff x="7862314" y="4259133"/>
            <a:chExt cx="2584320" cy="2038684"/>
          </a:xfrm>
        </p:grpSpPr>
        <p:sp>
          <p:nvSpPr>
            <p:cNvPr id="5" name="Rechteck: abgerundete Ecken 4">
              <a:extLst>
                <a:ext uri="{FF2B5EF4-FFF2-40B4-BE49-F238E27FC236}">
                  <a16:creationId xmlns:a16="http://schemas.microsoft.com/office/drawing/2014/main" id="{659FB3CE-DA3D-B67F-1AF8-FB450F90AD3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9434815">
              <a:off x="9761348" y="5156559"/>
              <a:ext cx="77495" cy="1136041"/>
            </a:xfrm>
            <a:prstGeom prst="roundRect">
              <a:avLst>
                <a:gd name="adj" fmla="val 50000"/>
              </a:avLst>
            </a:prstGeom>
            <a:solidFill>
              <a:srgbClr val="D8AC8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D19B1A7B-D5D4-7921-437A-B9F3DE7EDB3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2165185" flipH="1">
              <a:off x="8455295" y="5161776"/>
              <a:ext cx="77495" cy="1136041"/>
            </a:xfrm>
            <a:prstGeom prst="roundRect">
              <a:avLst>
                <a:gd name="adj" fmla="val 50000"/>
              </a:avLst>
            </a:prstGeom>
            <a:solidFill>
              <a:srgbClr val="D8AC8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5" name="Rechteck: abgerundete Ecken 14">
              <a:extLst>
                <a:ext uri="{FF2B5EF4-FFF2-40B4-BE49-F238E27FC236}">
                  <a16:creationId xmlns:a16="http://schemas.microsoft.com/office/drawing/2014/main" id="{17423C86-A861-0D40-F018-01A293DB309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206249" y="4259133"/>
              <a:ext cx="1925293" cy="1061105"/>
            </a:xfrm>
            <a:prstGeom prst="roundRect">
              <a:avLst>
                <a:gd name="adj" fmla="val 7650"/>
              </a:avLst>
            </a:prstGeom>
            <a:solidFill>
              <a:srgbClr val="009FAE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7" name="Rechteck: abgerundete Ecken 14">
              <a:extLst>
                <a:ext uri="{FF2B5EF4-FFF2-40B4-BE49-F238E27FC236}">
                  <a16:creationId xmlns:a16="http://schemas.microsoft.com/office/drawing/2014/main" id="{8FCB0986-B7DD-3F73-D2F3-A4F76C3126F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8406095" y="4692139"/>
              <a:ext cx="1002411" cy="716779"/>
            </a:xfrm>
            <a:custGeom>
              <a:avLst/>
              <a:gdLst>
                <a:gd name="connsiteX0" fmla="*/ 0 w 1312333"/>
                <a:gd name="connsiteY0" fmla="*/ 212841 h 1277019"/>
                <a:gd name="connsiteX1" fmla="*/ 212841 w 1312333"/>
                <a:gd name="connsiteY1" fmla="*/ 0 h 1277019"/>
                <a:gd name="connsiteX2" fmla="*/ 1099492 w 1312333"/>
                <a:gd name="connsiteY2" fmla="*/ 0 h 1277019"/>
                <a:gd name="connsiteX3" fmla="*/ 1312333 w 1312333"/>
                <a:gd name="connsiteY3" fmla="*/ 212841 h 1277019"/>
                <a:gd name="connsiteX4" fmla="*/ 1312333 w 1312333"/>
                <a:gd name="connsiteY4" fmla="*/ 1064178 h 1277019"/>
                <a:gd name="connsiteX5" fmla="*/ 1099492 w 1312333"/>
                <a:gd name="connsiteY5" fmla="*/ 1277019 h 1277019"/>
                <a:gd name="connsiteX6" fmla="*/ 212841 w 1312333"/>
                <a:gd name="connsiteY6" fmla="*/ 1277019 h 1277019"/>
                <a:gd name="connsiteX7" fmla="*/ 0 w 1312333"/>
                <a:gd name="connsiteY7" fmla="*/ 1064178 h 1277019"/>
                <a:gd name="connsiteX8" fmla="*/ 0 w 1312333"/>
                <a:gd name="connsiteY8" fmla="*/ 212841 h 1277019"/>
                <a:gd name="connsiteX0" fmla="*/ 0 w 1312333"/>
                <a:gd name="connsiteY0" fmla="*/ 212844 h 1277022"/>
                <a:gd name="connsiteX1" fmla="*/ 212841 w 1312333"/>
                <a:gd name="connsiteY1" fmla="*/ 3 h 1277022"/>
                <a:gd name="connsiteX2" fmla="*/ 605367 w 1312333"/>
                <a:gd name="connsiteY2" fmla="*/ 76626 h 1277022"/>
                <a:gd name="connsiteX3" fmla="*/ 1099492 w 1312333"/>
                <a:gd name="connsiteY3" fmla="*/ 3 h 1277022"/>
                <a:gd name="connsiteX4" fmla="*/ 1312333 w 1312333"/>
                <a:gd name="connsiteY4" fmla="*/ 212844 h 1277022"/>
                <a:gd name="connsiteX5" fmla="*/ 1312333 w 1312333"/>
                <a:gd name="connsiteY5" fmla="*/ 1064181 h 1277022"/>
                <a:gd name="connsiteX6" fmla="*/ 1099492 w 1312333"/>
                <a:gd name="connsiteY6" fmla="*/ 1277022 h 1277022"/>
                <a:gd name="connsiteX7" fmla="*/ 212841 w 1312333"/>
                <a:gd name="connsiteY7" fmla="*/ 1277022 h 1277022"/>
                <a:gd name="connsiteX8" fmla="*/ 0 w 1312333"/>
                <a:gd name="connsiteY8" fmla="*/ 1064181 h 1277022"/>
                <a:gd name="connsiteX9" fmla="*/ 0 w 1312333"/>
                <a:gd name="connsiteY9" fmla="*/ 212844 h 1277022"/>
                <a:gd name="connsiteX0" fmla="*/ 0 w 1312333"/>
                <a:gd name="connsiteY0" fmla="*/ 212844 h 1277022"/>
                <a:gd name="connsiteX1" fmla="*/ 212841 w 1312333"/>
                <a:gd name="connsiteY1" fmla="*/ 3 h 1277022"/>
                <a:gd name="connsiteX2" fmla="*/ 605367 w 1312333"/>
                <a:gd name="connsiteY2" fmla="*/ 76626 h 1277022"/>
                <a:gd name="connsiteX3" fmla="*/ 1099492 w 1312333"/>
                <a:gd name="connsiteY3" fmla="*/ 3 h 1277022"/>
                <a:gd name="connsiteX4" fmla="*/ 1312333 w 1312333"/>
                <a:gd name="connsiteY4" fmla="*/ 212844 h 1277022"/>
                <a:gd name="connsiteX5" fmla="*/ 1212851 w 1312333"/>
                <a:gd name="connsiteY5" fmla="*/ 449159 h 1277022"/>
                <a:gd name="connsiteX6" fmla="*/ 1312333 w 1312333"/>
                <a:gd name="connsiteY6" fmla="*/ 1064181 h 1277022"/>
                <a:gd name="connsiteX7" fmla="*/ 1099492 w 1312333"/>
                <a:gd name="connsiteY7" fmla="*/ 1277022 h 1277022"/>
                <a:gd name="connsiteX8" fmla="*/ 212841 w 1312333"/>
                <a:gd name="connsiteY8" fmla="*/ 1277022 h 1277022"/>
                <a:gd name="connsiteX9" fmla="*/ 0 w 1312333"/>
                <a:gd name="connsiteY9" fmla="*/ 1064181 h 1277022"/>
                <a:gd name="connsiteX10" fmla="*/ 0 w 1312333"/>
                <a:gd name="connsiteY10" fmla="*/ 212844 h 1277022"/>
                <a:gd name="connsiteX0" fmla="*/ 0 w 1312333"/>
                <a:gd name="connsiteY0" fmla="*/ 212844 h 1277022"/>
                <a:gd name="connsiteX1" fmla="*/ 212841 w 1312333"/>
                <a:gd name="connsiteY1" fmla="*/ 3 h 1277022"/>
                <a:gd name="connsiteX2" fmla="*/ 605367 w 1312333"/>
                <a:gd name="connsiteY2" fmla="*/ 76626 h 1277022"/>
                <a:gd name="connsiteX3" fmla="*/ 1099492 w 1312333"/>
                <a:gd name="connsiteY3" fmla="*/ 3 h 1277022"/>
                <a:gd name="connsiteX4" fmla="*/ 1312333 w 1312333"/>
                <a:gd name="connsiteY4" fmla="*/ 212844 h 1277022"/>
                <a:gd name="connsiteX5" fmla="*/ 1212851 w 1312333"/>
                <a:gd name="connsiteY5" fmla="*/ 449159 h 1277022"/>
                <a:gd name="connsiteX6" fmla="*/ 1312333 w 1312333"/>
                <a:gd name="connsiteY6" fmla="*/ 1064181 h 1277022"/>
                <a:gd name="connsiteX7" fmla="*/ 1099492 w 1312333"/>
                <a:gd name="connsiteY7" fmla="*/ 1277022 h 1277022"/>
                <a:gd name="connsiteX8" fmla="*/ 212841 w 1312333"/>
                <a:gd name="connsiteY8" fmla="*/ 1277022 h 1277022"/>
                <a:gd name="connsiteX9" fmla="*/ 0 w 1312333"/>
                <a:gd name="connsiteY9" fmla="*/ 1064181 h 1277022"/>
                <a:gd name="connsiteX10" fmla="*/ 0 w 1312333"/>
                <a:gd name="connsiteY10" fmla="*/ 212844 h 1277022"/>
                <a:gd name="connsiteX0" fmla="*/ 0 w 1312333"/>
                <a:gd name="connsiteY0" fmla="*/ 212844 h 1277022"/>
                <a:gd name="connsiteX1" fmla="*/ 212841 w 1312333"/>
                <a:gd name="connsiteY1" fmla="*/ 3 h 1277022"/>
                <a:gd name="connsiteX2" fmla="*/ 605367 w 1312333"/>
                <a:gd name="connsiteY2" fmla="*/ 76626 h 1277022"/>
                <a:gd name="connsiteX3" fmla="*/ 1099492 w 1312333"/>
                <a:gd name="connsiteY3" fmla="*/ 3 h 1277022"/>
                <a:gd name="connsiteX4" fmla="*/ 1312333 w 1312333"/>
                <a:gd name="connsiteY4" fmla="*/ 212844 h 1277022"/>
                <a:gd name="connsiteX5" fmla="*/ 1236134 w 1312333"/>
                <a:gd name="connsiteY5" fmla="*/ 561343 h 1277022"/>
                <a:gd name="connsiteX6" fmla="*/ 1312333 w 1312333"/>
                <a:gd name="connsiteY6" fmla="*/ 1064181 h 1277022"/>
                <a:gd name="connsiteX7" fmla="*/ 1099492 w 1312333"/>
                <a:gd name="connsiteY7" fmla="*/ 1277022 h 1277022"/>
                <a:gd name="connsiteX8" fmla="*/ 212841 w 1312333"/>
                <a:gd name="connsiteY8" fmla="*/ 1277022 h 1277022"/>
                <a:gd name="connsiteX9" fmla="*/ 0 w 1312333"/>
                <a:gd name="connsiteY9" fmla="*/ 1064181 h 1277022"/>
                <a:gd name="connsiteX10" fmla="*/ 0 w 1312333"/>
                <a:gd name="connsiteY10" fmla="*/ 212844 h 1277022"/>
                <a:gd name="connsiteX0" fmla="*/ 0 w 1312333"/>
                <a:gd name="connsiteY0" fmla="*/ 212844 h 1277022"/>
                <a:gd name="connsiteX1" fmla="*/ 212841 w 1312333"/>
                <a:gd name="connsiteY1" fmla="*/ 3 h 1277022"/>
                <a:gd name="connsiteX2" fmla="*/ 605367 w 1312333"/>
                <a:gd name="connsiteY2" fmla="*/ 76626 h 1277022"/>
                <a:gd name="connsiteX3" fmla="*/ 1099492 w 1312333"/>
                <a:gd name="connsiteY3" fmla="*/ 3 h 1277022"/>
                <a:gd name="connsiteX4" fmla="*/ 1312333 w 1312333"/>
                <a:gd name="connsiteY4" fmla="*/ 212844 h 1277022"/>
                <a:gd name="connsiteX5" fmla="*/ 1236134 w 1312333"/>
                <a:gd name="connsiteY5" fmla="*/ 561343 h 1277022"/>
                <a:gd name="connsiteX6" fmla="*/ 1312333 w 1312333"/>
                <a:gd name="connsiteY6" fmla="*/ 1064181 h 1277022"/>
                <a:gd name="connsiteX7" fmla="*/ 1099492 w 1312333"/>
                <a:gd name="connsiteY7" fmla="*/ 1277022 h 1277022"/>
                <a:gd name="connsiteX8" fmla="*/ 668867 w 1312333"/>
                <a:gd name="connsiteY8" fmla="*/ 1247143 h 1277022"/>
                <a:gd name="connsiteX9" fmla="*/ 212841 w 1312333"/>
                <a:gd name="connsiteY9" fmla="*/ 1277022 h 1277022"/>
                <a:gd name="connsiteX10" fmla="*/ 0 w 1312333"/>
                <a:gd name="connsiteY10" fmla="*/ 1064181 h 1277022"/>
                <a:gd name="connsiteX11" fmla="*/ 0 w 1312333"/>
                <a:gd name="connsiteY11" fmla="*/ 212844 h 1277022"/>
                <a:gd name="connsiteX0" fmla="*/ 0 w 1312333"/>
                <a:gd name="connsiteY0" fmla="*/ 212844 h 1277022"/>
                <a:gd name="connsiteX1" fmla="*/ 212841 w 1312333"/>
                <a:gd name="connsiteY1" fmla="*/ 3 h 1277022"/>
                <a:gd name="connsiteX2" fmla="*/ 605367 w 1312333"/>
                <a:gd name="connsiteY2" fmla="*/ 76626 h 1277022"/>
                <a:gd name="connsiteX3" fmla="*/ 1099492 w 1312333"/>
                <a:gd name="connsiteY3" fmla="*/ 3 h 1277022"/>
                <a:gd name="connsiteX4" fmla="*/ 1312333 w 1312333"/>
                <a:gd name="connsiteY4" fmla="*/ 212844 h 1277022"/>
                <a:gd name="connsiteX5" fmla="*/ 1236134 w 1312333"/>
                <a:gd name="connsiteY5" fmla="*/ 561343 h 1277022"/>
                <a:gd name="connsiteX6" fmla="*/ 1312333 w 1312333"/>
                <a:gd name="connsiteY6" fmla="*/ 1064181 h 1277022"/>
                <a:gd name="connsiteX7" fmla="*/ 1099492 w 1312333"/>
                <a:gd name="connsiteY7" fmla="*/ 1277022 h 1277022"/>
                <a:gd name="connsiteX8" fmla="*/ 668867 w 1312333"/>
                <a:gd name="connsiteY8" fmla="*/ 1247143 h 1277022"/>
                <a:gd name="connsiteX9" fmla="*/ 212841 w 1312333"/>
                <a:gd name="connsiteY9" fmla="*/ 1277022 h 1277022"/>
                <a:gd name="connsiteX10" fmla="*/ 0 w 1312333"/>
                <a:gd name="connsiteY10" fmla="*/ 1064181 h 1277022"/>
                <a:gd name="connsiteX11" fmla="*/ 52917 w 1312333"/>
                <a:gd name="connsiteY11" fmla="*/ 811109 h 1277022"/>
                <a:gd name="connsiteX12" fmla="*/ 0 w 1312333"/>
                <a:gd name="connsiteY12" fmla="*/ 212844 h 1277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12333" h="1277022">
                  <a:moveTo>
                    <a:pt x="0" y="212844"/>
                  </a:moveTo>
                  <a:cubicBezTo>
                    <a:pt x="0" y="95295"/>
                    <a:pt x="95292" y="3"/>
                    <a:pt x="212841" y="3"/>
                  </a:cubicBezTo>
                  <a:cubicBezTo>
                    <a:pt x="363439" y="-562"/>
                    <a:pt x="454769" y="77191"/>
                    <a:pt x="605367" y="76626"/>
                  </a:cubicBezTo>
                  <a:cubicBezTo>
                    <a:pt x="750320" y="77191"/>
                    <a:pt x="954539" y="-562"/>
                    <a:pt x="1099492" y="3"/>
                  </a:cubicBezTo>
                  <a:cubicBezTo>
                    <a:pt x="1217041" y="3"/>
                    <a:pt x="1312333" y="95295"/>
                    <a:pt x="1312333" y="212844"/>
                  </a:cubicBezTo>
                  <a:cubicBezTo>
                    <a:pt x="1311628" y="324777"/>
                    <a:pt x="1236839" y="449410"/>
                    <a:pt x="1236134" y="561343"/>
                  </a:cubicBezTo>
                  <a:cubicBezTo>
                    <a:pt x="1233311" y="1009766"/>
                    <a:pt x="1279172" y="859174"/>
                    <a:pt x="1312333" y="1064181"/>
                  </a:cubicBezTo>
                  <a:cubicBezTo>
                    <a:pt x="1312333" y="1181730"/>
                    <a:pt x="1217041" y="1277022"/>
                    <a:pt x="1099492" y="1277022"/>
                  </a:cubicBezTo>
                  <a:cubicBezTo>
                    <a:pt x="960184" y="1276234"/>
                    <a:pt x="808175" y="1247931"/>
                    <a:pt x="668867" y="1247143"/>
                  </a:cubicBezTo>
                  <a:lnTo>
                    <a:pt x="212841" y="1277022"/>
                  </a:lnTo>
                  <a:cubicBezTo>
                    <a:pt x="95292" y="1277022"/>
                    <a:pt x="0" y="1181730"/>
                    <a:pt x="0" y="1064181"/>
                  </a:cubicBezTo>
                  <a:cubicBezTo>
                    <a:pt x="0" y="991113"/>
                    <a:pt x="52917" y="884177"/>
                    <a:pt x="52917" y="811109"/>
                  </a:cubicBezTo>
                  <a:lnTo>
                    <a:pt x="0" y="212844"/>
                  </a:lnTo>
                  <a:close/>
                </a:path>
              </a:pathLst>
            </a:custGeom>
            <a:solidFill>
              <a:srgbClr val="E8E5E5"/>
            </a:solidFill>
            <a:ln w="6350">
              <a:solidFill>
                <a:srgbClr val="243039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4" name="Rechteck: abgerundete Ecken 13">
              <a:extLst>
                <a:ext uri="{FF2B5EF4-FFF2-40B4-BE49-F238E27FC236}">
                  <a16:creationId xmlns:a16="http://schemas.microsoft.com/office/drawing/2014/main" id="{568C3C7E-EF80-7D47-11AE-AD887A92257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095091" y="5318447"/>
              <a:ext cx="2109104" cy="453792"/>
            </a:xfrm>
            <a:prstGeom prst="roundRect">
              <a:avLst/>
            </a:prstGeom>
            <a:solidFill>
              <a:srgbClr val="009DAD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6" name="Rechteck: abgerundete Ecken 15">
              <a:extLst>
                <a:ext uri="{FF2B5EF4-FFF2-40B4-BE49-F238E27FC236}">
                  <a16:creationId xmlns:a16="http://schemas.microsoft.com/office/drawing/2014/main" id="{00D8629D-FA15-8406-5DCB-07F4387C017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62314" y="4850293"/>
              <a:ext cx="488155" cy="921946"/>
            </a:xfrm>
            <a:prstGeom prst="roundRect">
              <a:avLst/>
            </a:prstGeom>
            <a:solidFill>
              <a:srgbClr val="009FAE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" name="Rechteck: abgerundete Ecken 16">
              <a:extLst>
                <a:ext uri="{FF2B5EF4-FFF2-40B4-BE49-F238E27FC236}">
                  <a16:creationId xmlns:a16="http://schemas.microsoft.com/office/drawing/2014/main" id="{F72657F9-62A0-2325-3C05-28A6F97101E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flipH="1">
              <a:off x="9958479" y="4850293"/>
              <a:ext cx="488155" cy="921946"/>
            </a:xfrm>
            <a:prstGeom prst="roundRect">
              <a:avLst/>
            </a:prstGeom>
            <a:solidFill>
              <a:srgbClr val="009FAE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56" name="Rechteck 155">
            <a:extLst>
              <a:ext uri="{FF2B5EF4-FFF2-40B4-BE49-F238E27FC236}">
                <a16:creationId xmlns:a16="http://schemas.microsoft.com/office/drawing/2014/main" id="{7EED4405-9EB4-AE57-6C69-D9D25389FCF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00345" y="3064568"/>
            <a:ext cx="399429" cy="399429"/>
          </a:xfrm>
          <a:prstGeom prst="rect">
            <a:avLst/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7" name="Rechteck 156">
            <a:extLst>
              <a:ext uri="{FF2B5EF4-FFF2-40B4-BE49-F238E27FC236}">
                <a16:creationId xmlns:a16="http://schemas.microsoft.com/office/drawing/2014/main" id="{DCB65828-CFF3-1A51-17F5-54D947A7B47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5552" y="3103689"/>
            <a:ext cx="326289" cy="32628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8" name="Rechteck 157">
            <a:extLst>
              <a:ext uri="{FF2B5EF4-FFF2-40B4-BE49-F238E27FC236}">
                <a16:creationId xmlns:a16="http://schemas.microsoft.com/office/drawing/2014/main" id="{023BB16A-086C-AB4C-25AA-A261F0026F4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65305" y="1653780"/>
            <a:ext cx="2824064" cy="142832"/>
          </a:xfrm>
          <a:prstGeom prst="rect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59" name="Gruppieren 158">
            <a:extLst>
              <a:ext uri="{FF2B5EF4-FFF2-40B4-BE49-F238E27FC236}">
                <a16:creationId xmlns:a16="http://schemas.microsoft.com/office/drawing/2014/main" id="{0E676E84-7AA1-901D-48A5-B4B06BBF625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615053" y="1849227"/>
            <a:ext cx="475334" cy="625380"/>
            <a:chOff x="8215788" y="1559296"/>
            <a:chExt cx="1301154" cy="1711883"/>
          </a:xfrm>
        </p:grpSpPr>
        <p:grpSp>
          <p:nvGrpSpPr>
            <p:cNvPr id="160" name="Gruppieren 159">
              <a:extLst>
                <a:ext uri="{FF2B5EF4-FFF2-40B4-BE49-F238E27FC236}">
                  <a16:creationId xmlns:a16="http://schemas.microsoft.com/office/drawing/2014/main" id="{D9969661-499B-A696-1330-18FB31E513A4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8215788" y="1559296"/>
              <a:ext cx="1301154" cy="1711883"/>
              <a:chOff x="8215788" y="1559296"/>
              <a:chExt cx="1301154" cy="1711883"/>
            </a:xfrm>
          </p:grpSpPr>
          <p:sp>
            <p:nvSpPr>
              <p:cNvPr id="162" name="Rechteck 161">
                <a:extLst>
                  <a:ext uri="{FF2B5EF4-FFF2-40B4-BE49-F238E27FC236}">
                    <a16:creationId xmlns:a16="http://schemas.microsoft.com/office/drawing/2014/main" id="{20B3AEC2-65FF-37FA-EE69-D31E190EA0D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215788" y="1559296"/>
                <a:ext cx="313763" cy="1711883"/>
              </a:xfrm>
              <a:prstGeom prst="rect">
                <a:avLst/>
              </a:prstGeom>
              <a:solidFill>
                <a:srgbClr val="E5E5E5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63" name="Rechteck 162">
                <a:extLst>
                  <a:ext uri="{FF2B5EF4-FFF2-40B4-BE49-F238E27FC236}">
                    <a16:creationId xmlns:a16="http://schemas.microsoft.com/office/drawing/2014/main" id="{1DA49CC0-CDE0-06E9-FF82-15D7DC38490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529610" y="2042161"/>
                <a:ext cx="350089" cy="1229018"/>
              </a:xfrm>
              <a:prstGeom prst="rect">
                <a:avLst/>
              </a:prstGeom>
              <a:solidFill>
                <a:srgbClr val="2936B2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64" name="Rechteck 163">
                <a:extLst>
                  <a:ext uri="{FF2B5EF4-FFF2-40B4-BE49-F238E27FC236}">
                    <a16:creationId xmlns:a16="http://schemas.microsoft.com/office/drawing/2014/main" id="{2B1F5DEB-0EE1-8C23-9F63-D21DEDDDDE7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879240" y="1754087"/>
                <a:ext cx="413295" cy="1517092"/>
              </a:xfrm>
              <a:prstGeom prst="rect">
                <a:avLst/>
              </a:prstGeom>
              <a:solidFill>
                <a:srgbClr val="DF426C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65" name="Rechteck 164">
                <a:extLst>
                  <a:ext uri="{FF2B5EF4-FFF2-40B4-BE49-F238E27FC236}">
                    <a16:creationId xmlns:a16="http://schemas.microsoft.com/office/drawing/2014/main" id="{15E9556D-0D28-9F2F-316B-CDD12B48D1C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9293164" y="1881023"/>
                <a:ext cx="223778" cy="1390156"/>
              </a:xfrm>
              <a:prstGeom prst="rect">
                <a:avLst/>
              </a:prstGeom>
              <a:solidFill>
                <a:srgbClr val="9735FF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sp>
          <p:nvSpPr>
            <p:cNvPr id="161" name="Rechteck 160">
              <a:extLst>
                <a:ext uri="{FF2B5EF4-FFF2-40B4-BE49-F238E27FC236}">
                  <a16:creationId xmlns:a16="http://schemas.microsoft.com/office/drawing/2014/main" id="{ADE54531-337C-7225-3E8F-5372DF4CC09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976472" y="1870091"/>
              <a:ext cx="227224" cy="384175"/>
            </a:xfrm>
            <a:prstGeom prst="rect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33" name="Rechteck 32">
            <a:extLst>
              <a:ext uri="{FF2B5EF4-FFF2-40B4-BE49-F238E27FC236}">
                <a16:creationId xmlns:a16="http://schemas.microsoft.com/office/drawing/2014/main" id="{3E75C699-57EF-7FDF-D513-50EF61D193E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64838" y="3293911"/>
            <a:ext cx="2824064" cy="142832"/>
          </a:xfrm>
          <a:prstGeom prst="rect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66" name="Gruppieren 165">
            <a:extLst>
              <a:ext uri="{FF2B5EF4-FFF2-40B4-BE49-F238E27FC236}">
                <a16:creationId xmlns:a16="http://schemas.microsoft.com/office/drawing/2014/main" id="{A2CA93EF-CFC4-0486-DEAE-E9594CB536A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953258" y="714945"/>
            <a:ext cx="846477" cy="933746"/>
            <a:chOff x="5524770" y="4506768"/>
            <a:chExt cx="846477" cy="933746"/>
          </a:xfrm>
        </p:grpSpPr>
        <p:sp>
          <p:nvSpPr>
            <p:cNvPr id="167" name="Freihandform: Form 166">
              <a:extLst>
                <a:ext uri="{FF2B5EF4-FFF2-40B4-BE49-F238E27FC236}">
                  <a16:creationId xmlns:a16="http://schemas.microsoft.com/office/drawing/2014/main" id="{5774E64A-13F9-B09E-8305-52E786F82DD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1670560">
              <a:off x="6079208" y="4640386"/>
              <a:ext cx="292039" cy="207194"/>
            </a:xfrm>
            <a:custGeom>
              <a:avLst/>
              <a:gdLst>
                <a:gd name="connsiteX0" fmla="*/ 156241 w 526964"/>
                <a:gd name="connsiteY0" fmla="*/ 0 h 373868"/>
                <a:gd name="connsiteX1" fmla="*/ 300204 w 526964"/>
                <a:gd name="connsiteY1" fmla="*/ 85547 h 373868"/>
                <a:gd name="connsiteX2" fmla="*/ 302348 w 526964"/>
                <a:gd name="connsiteY2" fmla="*/ 95068 h 373868"/>
                <a:gd name="connsiteX3" fmla="*/ 312482 w 526964"/>
                <a:gd name="connsiteY3" fmla="*/ 93732 h 373868"/>
                <a:gd name="connsiteX4" fmla="*/ 526964 w 526964"/>
                <a:gd name="connsiteY4" fmla="*/ 233800 h 373868"/>
                <a:gd name="connsiteX5" fmla="*/ 312482 w 526964"/>
                <a:gd name="connsiteY5" fmla="*/ 373868 h 373868"/>
                <a:gd name="connsiteX6" fmla="*/ 228996 w 526964"/>
                <a:gd name="connsiteY6" fmla="*/ 362861 h 373868"/>
                <a:gd name="connsiteX7" fmla="*/ 163917 w 526964"/>
                <a:gd name="connsiteY7" fmla="*/ 334206 h 373868"/>
                <a:gd name="connsiteX8" fmla="*/ 150398 w 526964"/>
                <a:gd name="connsiteY8" fmla="*/ 351549 h 373868"/>
                <a:gd name="connsiteX9" fmla="*/ 88101 w 526964"/>
                <a:gd name="connsiteY9" fmla="*/ 373867 h 373868"/>
                <a:gd name="connsiteX10" fmla="*/ 0 w 526964"/>
                <a:gd name="connsiteY10" fmla="*/ 297667 h 373868"/>
                <a:gd name="connsiteX11" fmla="*/ 25804 w 526964"/>
                <a:gd name="connsiteY11" fmla="*/ 243786 h 373868"/>
                <a:gd name="connsiteX12" fmla="*/ 42121 w 526964"/>
                <a:gd name="connsiteY12" fmla="*/ 234270 h 373868"/>
                <a:gd name="connsiteX13" fmla="*/ 12278 w 526964"/>
                <a:gd name="connsiteY13" fmla="*/ 194588 h 373868"/>
                <a:gd name="connsiteX14" fmla="*/ 0 w 526964"/>
                <a:gd name="connsiteY14" fmla="*/ 140068 h 373868"/>
                <a:gd name="connsiteX15" fmla="*/ 156241 w 526964"/>
                <a:gd name="connsiteY15" fmla="*/ 0 h 373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6964" h="373868">
                  <a:moveTo>
                    <a:pt x="156241" y="0"/>
                  </a:moveTo>
                  <a:cubicBezTo>
                    <a:pt x="220959" y="0"/>
                    <a:pt x="276485" y="35275"/>
                    <a:pt x="300204" y="85547"/>
                  </a:cubicBezTo>
                  <a:lnTo>
                    <a:pt x="302348" y="95068"/>
                  </a:lnTo>
                  <a:lnTo>
                    <a:pt x="312482" y="93732"/>
                  </a:lnTo>
                  <a:cubicBezTo>
                    <a:pt x="430937" y="93732"/>
                    <a:pt x="526964" y="156443"/>
                    <a:pt x="526964" y="233800"/>
                  </a:cubicBezTo>
                  <a:cubicBezTo>
                    <a:pt x="526964" y="311157"/>
                    <a:pt x="430937" y="373868"/>
                    <a:pt x="312482" y="373868"/>
                  </a:cubicBezTo>
                  <a:cubicBezTo>
                    <a:pt x="282868" y="373868"/>
                    <a:pt x="254656" y="369949"/>
                    <a:pt x="228996" y="362861"/>
                  </a:cubicBezTo>
                  <a:lnTo>
                    <a:pt x="163917" y="334206"/>
                  </a:lnTo>
                  <a:lnTo>
                    <a:pt x="150398" y="351549"/>
                  </a:lnTo>
                  <a:cubicBezTo>
                    <a:pt x="134455" y="365338"/>
                    <a:pt x="112430" y="373867"/>
                    <a:pt x="88101" y="373867"/>
                  </a:cubicBezTo>
                  <a:cubicBezTo>
                    <a:pt x="39444" y="373867"/>
                    <a:pt x="0" y="339751"/>
                    <a:pt x="0" y="297667"/>
                  </a:cubicBezTo>
                  <a:cubicBezTo>
                    <a:pt x="0" y="276625"/>
                    <a:pt x="9861" y="257575"/>
                    <a:pt x="25804" y="243786"/>
                  </a:cubicBezTo>
                  <a:lnTo>
                    <a:pt x="42121" y="234270"/>
                  </a:lnTo>
                  <a:lnTo>
                    <a:pt x="12278" y="194588"/>
                  </a:lnTo>
                  <a:cubicBezTo>
                    <a:pt x="4372" y="177831"/>
                    <a:pt x="0" y="159407"/>
                    <a:pt x="0" y="140068"/>
                  </a:cubicBezTo>
                  <a:cubicBezTo>
                    <a:pt x="0" y="62711"/>
                    <a:pt x="69951" y="0"/>
                    <a:pt x="156241" y="0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68" name="Freihandform: Form 167">
              <a:extLst>
                <a:ext uri="{FF2B5EF4-FFF2-40B4-BE49-F238E27FC236}">
                  <a16:creationId xmlns:a16="http://schemas.microsoft.com/office/drawing/2014/main" id="{B7CE380D-C284-9007-9E24-3BD33CE1271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778204" y="4687117"/>
              <a:ext cx="381167" cy="528128"/>
            </a:xfrm>
            <a:custGeom>
              <a:avLst/>
              <a:gdLst>
                <a:gd name="connsiteX0" fmla="*/ 71169 w 381167"/>
                <a:gd name="connsiteY0" fmla="*/ 0 h 528128"/>
                <a:gd name="connsiteX1" fmla="*/ 228402 w 381167"/>
                <a:gd name="connsiteY1" fmla="*/ 126287 h 528128"/>
                <a:gd name="connsiteX2" fmla="*/ 232788 w 381167"/>
                <a:gd name="connsiteY2" fmla="*/ 139974 h 528128"/>
                <a:gd name="connsiteX3" fmla="*/ 298979 w 381167"/>
                <a:gd name="connsiteY3" fmla="*/ 92000 h 528128"/>
                <a:gd name="connsiteX4" fmla="*/ 381167 w 381167"/>
                <a:gd name="connsiteY4" fmla="*/ 74162 h 528128"/>
                <a:gd name="connsiteX5" fmla="*/ 275593 w 381167"/>
                <a:gd name="connsiteY5" fmla="*/ 301145 h 528128"/>
                <a:gd name="connsiteX6" fmla="*/ 381167 w 381167"/>
                <a:gd name="connsiteY6" fmla="*/ 528128 h 528128"/>
                <a:gd name="connsiteX7" fmla="*/ 186613 w 381167"/>
                <a:gd name="connsiteY7" fmla="*/ 389497 h 528128"/>
                <a:gd name="connsiteX8" fmla="*/ 183073 w 381167"/>
                <a:gd name="connsiteY8" fmla="*/ 377236 h 528128"/>
                <a:gd name="connsiteX9" fmla="*/ 157879 w 381167"/>
                <a:gd name="connsiteY9" fmla="*/ 406100 h 528128"/>
                <a:gd name="connsiteX10" fmla="*/ 0 w 381167"/>
                <a:gd name="connsiteY10" fmla="*/ 448354 h 528128"/>
                <a:gd name="connsiteX11" fmla="*/ 139853 w 381167"/>
                <a:gd name="connsiteY11" fmla="*/ 240728 h 528128"/>
                <a:gd name="connsiteX12" fmla="*/ 71169 w 381167"/>
                <a:gd name="connsiteY12" fmla="*/ 0 h 528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167" h="528128">
                  <a:moveTo>
                    <a:pt x="71169" y="0"/>
                  </a:moveTo>
                  <a:cubicBezTo>
                    <a:pt x="143151" y="11427"/>
                    <a:pt x="200392" y="60706"/>
                    <a:pt x="228402" y="126287"/>
                  </a:cubicBezTo>
                  <a:lnTo>
                    <a:pt x="232788" y="139974"/>
                  </a:lnTo>
                  <a:lnTo>
                    <a:pt x="298979" y="92000"/>
                  </a:lnTo>
                  <a:cubicBezTo>
                    <a:pt x="324241" y="80514"/>
                    <a:pt x="352014" y="74162"/>
                    <a:pt x="381167" y="74162"/>
                  </a:cubicBezTo>
                  <a:cubicBezTo>
                    <a:pt x="314707" y="127745"/>
                    <a:pt x="275593" y="211839"/>
                    <a:pt x="275593" y="301145"/>
                  </a:cubicBezTo>
                  <a:cubicBezTo>
                    <a:pt x="275593" y="390451"/>
                    <a:pt x="314706" y="474545"/>
                    <a:pt x="381167" y="528128"/>
                  </a:cubicBezTo>
                  <a:cubicBezTo>
                    <a:pt x="293708" y="528128"/>
                    <a:pt x="218667" y="470965"/>
                    <a:pt x="186613" y="389497"/>
                  </a:cubicBezTo>
                  <a:lnTo>
                    <a:pt x="183073" y="377236"/>
                  </a:lnTo>
                  <a:lnTo>
                    <a:pt x="157879" y="406100"/>
                  </a:lnTo>
                  <a:cubicBezTo>
                    <a:pt x="113702" y="440678"/>
                    <a:pt x="57585" y="457494"/>
                    <a:pt x="0" y="448354"/>
                  </a:cubicBezTo>
                  <a:cubicBezTo>
                    <a:pt x="74038" y="405852"/>
                    <a:pt x="125852" y="328930"/>
                    <a:pt x="139853" y="240728"/>
                  </a:cubicBezTo>
                  <a:cubicBezTo>
                    <a:pt x="153853" y="152527"/>
                    <a:pt x="128408" y="63340"/>
                    <a:pt x="71169" y="0"/>
                  </a:cubicBezTo>
                  <a:close/>
                </a:path>
              </a:pathLst>
            </a:custGeom>
            <a:solidFill>
              <a:srgbClr val="61412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69" name="Freihandform: Form 168">
              <a:extLst>
                <a:ext uri="{FF2B5EF4-FFF2-40B4-BE49-F238E27FC236}">
                  <a16:creationId xmlns:a16="http://schemas.microsoft.com/office/drawing/2014/main" id="{87407437-0235-EFFF-0316-3BE841CC816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526752" y="4508392"/>
              <a:ext cx="566780" cy="390096"/>
            </a:xfrm>
            <a:custGeom>
              <a:avLst/>
              <a:gdLst>
                <a:gd name="connsiteX0" fmla="*/ 581379 w 1022718"/>
                <a:gd name="connsiteY0" fmla="*/ 0 h 703902"/>
                <a:gd name="connsiteX1" fmla="*/ 809348 w 1022718"/>
                <a:gd name="connsiteY1" fmla="*/ 97845 h 703902"/>
                <a:gd name="connsiteX2" fmla="*/ 813797 w 1022718"/>
                <a:gd name="connsiteY2" fmla="*/ 112115 h 703902"/>
                <a:gd name="connsiteX3" fmla="*/ 842323 w 1022718"/>
                <a:gd name="connsiteY3" fmla="*/ 106646 h 703902"/>
                <a:gd name="connsiteX4" fmla="*/ 1022598 w 1022718"/>
                <a:gd name="connsiteY4" fmla="*/ 213748 h 703902"/>
                <a:gd name="connsiteX5" fmla="*/ 922301 w 1022718"/>
                <a:gd name="connsiteY5" fmla="*/ 327053 h 703902"/>
                <a:gd name="connsiteX6" fmla="*/ 907307 w 1022718"/>
                <a:gd name="connsiteY6" fmla="*/ 329928 h 703902"/>
                <a:gd name="connsiteX7" fmla="*/ 912697 w 1022718"/>
                <a:gd name="connsiteY7" fmla="*/ 361054 h 703902"/>
                <a:gd name="connsiteX8" fmla="*/ 684939 w 1022718"/>
                <a:gd name="connsiteY8" fmla="*/ 582214 h 703902"/>
                <a:gd name="connsiteX9" fmla="*/ 472018 w 1022718"/>
                <a:gd name="connsiteY9" fmla="*/ 611320 h 703902"/>
                <a:gd name="connsiteX10" fmla="*/ 470444 w 1022718"/>
                <a:gd name="connsiteY10" fmla="*/ 610800 h 703902"/>
                <a:gd name="connsiteX11" fmla="*/ 422361 w 1022718"/>
                <a:gd name="connsiteY11" fmla="*/ 656979 h 703902"/>
                <a:gd name="connsiteX12" fmla="*/ 247413 w 1022718"/>
                <a:gd name="connsiteY12" fmla="*/ 703902 h 703902"/>
                <a:gd name="connsiteX13" fmla="*/ 0 w 1022718"/>
                <a:gd name="connsiteY13" fmla="*/ 543698 h 703902"/>
                <a:gd name="connsiteX14" fmla="*/ 151109 w 1022718"/>
                <a:gd name="connsiteY14" fmla="*/ 396084 h 703902"/>
                <a:gd name="connsiteX15" fmla="*/ 173907 w 1022718"/>
                <a:gd name="connsiteY15" fmla="*/ 393103 h 703902"/>
                <a:gd name="connsiteX16" fmla="*/ 166938 w 1022718"/>
                <a:gd name="connsiteY16" fmla="*/ 382766 h 703902"/>
                <a:gd name="connsiteX17" fmla="*/ 154348 w 1022718"/>
                <a:gd name="connsiteY17" fmla="*/ 320408 h 703902"/>
                <a:gd name="connsiteX18" fmla="*/ 314552 w 1022718"/>
                <a:gd name="connsiteY18" fmla="*/ 160203 h 703902"/>
                <a:gd name="connsiteX19" fmla="*/ 335269 w 1022718"/>
                <a:gd name="connsiteY19" fmla="*/ 164386 h 703902"/>
                <a:gd name="connsiteX20" fmla="*/ 333965 w 1022718"/>
                <a:gd name="connsiteY20" fmla="*/ 160203 h 703902"/>
                <a:gd name="connsiteX21" fmla="*/ 581379 w 1022718"/>
                <a:gd name="connsiteY21" fmla="*/ 0 h 703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22718" h="703902">
                  <a:moveTo>
                    <a:pt x="581379" y="0"/>
                  </a:moveTo>
                  <a:cubicBezTo>
                    <a:pt x="683859" y="0"/>
                    <a:pt x="771789" y="40346"/>
                    <a:pt x="809348" y="97845"/>
                  </a:cubicBezTo>
                  <a:lnTo>
                    <a:pt x="813797" y="112115"/>
                  </a:lnTo>
                  <a:lnTo>
                    <a:pt x="842323" y="106646"/>
                  </a:lnTo>
                  <a:cubicBezTo>
                    <a:pt x="938351" y="101376"/>
                    <a:pt x="1019063" y="149328"/>
                    <a:pt x="1022598" y="213748"/>
                  </a:cubicBezTo>
                  <a:cubicBezTo>
                    <a:pt x="1025249" y="262064"/>
                    <a:pt x="983735" y="305922"/>
                    <a:pt x="922301" y="327053"/>
                  </a:cubicBezTo>
                  <a:lnTo>
                    <a:pt x="907307" y="329928"/>
                  </a:lnTo>
                  <a:lnTo>
                    <a:pt x="912697" y="361054"/>
                  </a:lnTo>
                  <a:cubicBezTo>
                    <a:pt x="912218" y="439117"/>
                    <a:pt x="819276" y="532263"/>
                    <a:pt x="684939" y="582214"/>
                  </a:cubicBezTo>
                  <a:cubicBezTo>
                    <a:pt x="608173" y="610757"/>
                    <a:pt x="532427" y="619790"/>
                    <a:pt x="472018" y="611320"/>
                  </a:cubicBezTo>
                  <a:lnTo>
                    <a:pt x="470444" y="610800"/>
                  </a:lnTo>
                  <a:lnTo>
                    <a:pt x="422361" y="656979"/>
                  </a:lnTo>
                  <a:cubicBezTo>
                    <a:pt x="377588" y="685970"/>
                    <a:pt x="315734" y="703902"/>
                    <a:pt x="247413" y="703902"/>
                  </a:cubicBezTo>
                  <a:cubicBezTo>
                    <a:pt x="110771" y="703902"/>
                    <a:pt x="0" y="632176"/>
                    <a:pt x="0" y="543698"/>
                  </a:cubicBezTo>
                  <a:cubicBezTo>
                    <a:pt x="0" y="477339"/>
                    <a:pt x="62309" y="420404"/>
                    <a:pt x="151109" y="396084"/>
                  </a:cubicBezTo>
                  <a:lnTo>
                    <a:pt x="173907" y="393103"/>
                  </a:lnTo>
                  <a:lnTo>
                    <a:pt x="166938" y="382766"/>
                  </a:lnTo>
                  <a:cubicBezTo>
                    <a:pt x="158831" y="363600"/>
                    <a:pt x="154348" y="342527"/>
                    <a:pt x="154348" y="320408"/>
                  </a:cubicBezTo>
                  <a:cubicBezTo>
                    <a:pt x="154348" y="231929"/>
                    <a:pt x="226074" y="160204"/>
                    <a:pt x="314552" y="160203"/>
                  </a:cubicBezTo>
                  <a:lnTo>
                    <a:pt x="335269" y="164386"/>
                  </a:lnTo>
                  <a:lnTo>
                    <a:pt x="333965" y="160203"/>
                  </a:lnTo>
                  <a:cubicBezTo>
                    <a:pt x="333965" y="71725"/>
                    <a:pt x="444736" y="0"/>
                    <a:pt x="581379" y="0"/>
                  </a:cubicBezTo>
                  <a:close/>
                </a:path>
              </a:pathLst>
            </a:custGeom>
            <a:solidFill>
              <a:srgbClr val="93C369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0" name="Freihandform: Form 169">
              <a:extLst>
                <a:ext uri="{FF2B5EF4-FFF2-40B4-BE49-F238E27FC236}">
                  <a16:creationId xmlns:a16="http://schemas.microsoft.com/office/drawing/2014/main" id="{2714DE5F-DABA-3A80-303B-EBE21563FD5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976061" y="4684103"/>
              <a:ext cx="292039" cy="207194"/>
            </a:xfrm>
            <a:custGeom>
              <a:avLst/>
              <a:gdLst>
                <a:gd name="connsiteX0" fmla="*/ 156241 w 526964"/>
                <a:gd name="connsiteY0" fmla="*/ 0 h 373868"/>
                <a:gd name="connsiteX1" fmla="*/ 300204 w 526964"/>
                <a:gd name="connsiteY1" fmla="*/ 85547 h 373868"/>
                <a:gd name="connsiteX2" fmla="*/ 302348 w 526964"/>
                <a:gd name="connsiteY2" fmla="*/ 95068 h 373868"/>
                <a:gd name="connsiteX3" fmla="*/ 312482 w 526964"/>
                <a:gd name="connsiteY3" fmla="*/ 93732 h 373868"/>
                <a:gd name="connsiteX4" fmla="*/ 526964 w 526964"/>
                <a:gd name="connsiteY4" fmla="*/ 233800 h 373868"/>
                <a:gd name="connsiteX5" fmla="*/ 312482 w 526964"/>
                <a:gd name="connsiteY5" fmla="*/ 373868 h 373868"/>
                <a:gd name="connsiteX6" fmla="*/ 228996 w 526964"/>
                <a:gd name="connsiteY6" fmla="*/ 362861 h 373868"/>
                <a:gd name="connsiteX7" fmla="*/ 163917 w 526964"/>
                <a:gd name="connsiteY7" fmla="*/ 334206 h 373868"/>
                <a:gd name="connsiteX8" fmla="*/ 150398 w 526964"/>
                <a:gd name="connsiteY8" fmla="*/ 351549 h 373868"/>
                <a:gd name="connsiteX9" fmla="*/ 88101 w 526964"/>
                <a:gd name="connsiteY9" fmla="*/ 373867 h 373868"/>
                <a:gd name="connsiteX10" fmla="*/ 0 w 526964"/>
                <a:gd name="connsiteY10" fmla="*/ 297667 h 373868"/>
                <a:gd name="connsiteX11" fmla="*/ 25804 w 526964"/>
                <a:gd name="connsiteY11" fmla="*/ 243786 h 373868"/>
                <a:gd name="connsiteX12" fmla="*/ 42121 w 526964"/>
                <a:gd name="connsiteY12" fmla="*/ 234270 h 373868"/>
                <a:gd name="connsiteX13" fmla="*/ 12278 w 526964"/>
                <a:gd name="connsiteY13" fmla="*/ 194588 h 373868"/>
                <a:gd name="connsiteX14" fmla="*/ 0 w 526964"/>
                <a:gd name="connsiteY14" fmla="*/ 140068 h 373868"/>
                <a:gd name="connsiteX15" fmla="*/ 156241 w 526964"/>
                <a:gd name="connsiteY15" fmla="*/ 0 h 373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6964" h="373868">
                  <a:moveTo>
                    <a:pt x="156241" y="0"/>
                  </a:moveTo>
                  <a:cubicBezTo>
                    <a:pt x="220959" y="0"/>
                    <a:pt x="276485" y="35275"/>
                    <a:pt x="300204" y="85547"/>
                  </a:cubicBezTo>
                  <a:lnTo>
                    <a:pt x="302348" y="95068"/>
                  </a:lnTo>
                  <a:lnTo>
                    <a:pt x="312482" y="93732"/>
                  </a:lnTo>
                  <a:cubicBezTo>
                    <a:pt x="430937" y="93732"/>
                    <a:pt x="526964" y="156443"/>
                    <a:pt x="526964" y="233800"/>
                  </a:cubicBezTo>
                  <a:cubicBezTo>
                    <a:pt x="526964" y="311157"/>
                    <a:pt x="430937" y="373868"/>
                    <a:pt x="312482" y="373868"/>
                  </a:cubicBezTo>
                  <a:cubicBezTo>
                    <a:pt x="282868" y="373868"/>
                    <a:pt x="254656" y="369949"/>
                    <a:pt x="228996" y="362861"/>
                  </a:cubicBezTo>
                  <a:lnTo>
                    <a:pt x="163917" y="334206"/>
                  </a:lnTo>
                  <a:lnTo>
                    <a:pt x="150398" y="351549"/>
                  </a:lnTo>
                  <a:cubicBezTo>
                    <a:pt x="134455" y="365338"/>
                    <a:pt x="112430" y="373867"/>
                    <a:pt x="88101" y="373867"/>
                  </a:cubicBezTo>
                  <a:cubicBezTo>
                    <a:pt x="39444" y="373867"/>
                    <a:pt x="0" y="339751"/>
                    <a:pt x="0" y="297667"/>
                  </a:cubicBezTo>
                  <a:cubicBezTo>
                    <a:pt x="0" y="276625"/>
                    <a:pt x="9861" y="257575"/>
                    <a:pt x="25804" y="243786"/>
                  </a:cubicBezTo>
                  <a:lnTo>
                    <a:pt x="42121" y="234270"/>
                  </a:lnTo>
                  <a:lnTo>
                    <a:pt x="12278" y="194588"/>
                  </a:lnTo>
                  <a:cubicBezTo>
                    <a:pt x="4372" y="177831"/>
                    <a:pt x="0" y="159407"/>
                    <a:pt x="0" y="140068"/>
                  </a:cubicBezTo>
                  <a:cubicBezTo>
                    <a:pt x="0" y="62711"/>
                    <a:pt x="69951" y="0"/>
                    <a:pt x="156241" y="0"/>
                  </a:cubicBezTo>
                  <a:close/>
                </a:path>
              </a:pathLst>
            </a:custGeom>
            <a:solidFill>
              <a:srgbClr val="93C369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1" name="Freihandform: Form 170">
              <a:extLst>
                <a:ext uri="{FF2B5EF4-FFF2-40B4-BE49-F238E27FC236}">
                  <a16:creationId xmlns:a16="http://schemas.microsoft.com/office/drawing/2014/main" id="{3637E8C8-C543-750F-CBFA-9646D0955AD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524770" y="4506768"/>
              <a:ext cx="449309" cy="380210"/>
            </a:xfrm>
            <a:custGeom>
              <a:avLst/>
              <a:gdLst>
                <a:gd name="connsiteX0" fmla="*/ 581379 w 810747"/>
                <a:gd name="connsiteY0" fmla="*/ 0 h 686062"/>
                <a:gd name="connsiteX1" fmla="*/ 809348 w 810747"/>
                <a:gd name="connsiteY1" fmla="*/ 97845 h 686062"/>
                <a:gd name="connsiteX2" fmla="*/ 810747 w 810747"/>
                <a:gd name="connsiteY2" fmla="*/ 102334 h 686062"/>
                <a:gd name="connsiteX3" fmla="*/ 776773 w 810747"/>
                <a:gd name="connsiteY3" fmla="*/ 91758 h 686062"/>
                <a:gd name="connsiteX4" fmla="*/ 703201 w 810747"/>
                <a:gd name="connsiteY4" fmla="*/ 84556 h 686062"/>
                <a:gd name="connsiteX5" fmla="*/ 455787 w 810747"/>
                <a:gd name="connsiteY5" fmla="*/ 244759 h 686062"/>
                <a:gd name="connsiteX6" fmla="*/ 457091 w 810747"/>
                <a:gd name="connsiteY6" fmla="*/ 248942 h 686062"/>
                <a:gd name="connsiteX7" fmla="*/ 436374 w 810747"/>
                <a:gd name="connsiteY7" fmla="*/ 244759 h 686062"/>
                <a:gd name="connsiteX8" fmla="*/ 276170 w 810747"/>
                <a:gd name="connsiteY8" fmla="*/ 404964 h 686062"/>
                <a:gd name="connsiteX9" fmla="*/ 288760 w 810747"/>
                <a:gd name="connsiteY9" fmla="*/ 467322 h 686062"/>
                <a:gd name="connsiteX10" fmla="*/ 295729 w 810747"/>
                <a:gd name="connsiteY10" fmla="*/ 477659 h 686062"/>
                <a:gd name="connsiteX11" fmla="*/ 272931 w 810747"/>
                <a:gd name="connsiteY11" fmla="*/ 480640 h 686062"/>
                <a:gd name="connsiteX12" fmla="*/ 121822 w 810747"/>
                <a:gd name="connsiteY12" fmla="*/ 628254 h 686062"/>
                <a:gd name="connsiteX13" fmla="*/ 126849 w 810747"/>
                <a:gd name="connsiteY13" fmla="*/ 660541 h 686062"/>
                <a:gd name="connsiteX14" fmla="*/ 139083 w 810747"/>
                <a:gd name="connsiteY14" fmla="*/ 686062 h 686062"/>
                <a:gd name="connsiteX15" fmla="*/ 72466 w 810747"/>
                <a:gd name="connsiteY15" fmla="*/ 656979 h 686062"/>
                <a:gd name="connsiteX16" fmla="*/ 0 w 810747"/>
                <a:gd name="connsiteY16" fmla="*/ 543698 h 686062"/>
                <a:gd name="connsiteX17" fmla="*/ 151109 w 810747"/>
                <a:gd name="connsiteY17" fmla="*/ 396084 h 686062"/>
                <a:gd name="connsiteX18" fmla="*/ 173907 w 810747"/>
                <a:gd name="connsiteY18" fmla="*/ 393103 h 686062"/>
                <a:gd name="connsiteX19" fmla="*/ 166938 w 810747"/>
                <a:gd name="connsiteY19" fmla="*/ 382766 h 686062"/>
                <a:gd name="connsiteX20" fmla="*/ 154348 w 810747"/>
                <a:gd name="connsiteY20" fmla="*/ 320408 h 686062"/>
                <a:gd name="connsiteX21" fmla="*/ 314552 w 810747"/>
                <a:gd name="connsiteY21" fmla="*/ 160203 h 686062"/>
                <a:gd name="connsiteX22" fmla="*/ 335269 w 810747"/>
                <a:gd name="connsiteY22" fmla="*/ 164386 h 686062"/>
                <a:gd name="connsiteX23" fmla="*/ 333965 w 810747"/>
                <a:gd name="connsiteY23" fmla="*/ 160203 h 686062"/>
                <a:gd name="connsiteX24" fmla="*/ 581379 w 810747"/>
                <a:gd name="connsiteY24" fmla="*/ 0 h 686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10747" h="686062">
                  <a:moveTo>
                    <a:pt x="581379" y="0"/>
                  </a:moveTo>
                  <a:cubicBezTo>
                    <a:pt x="683859" y="0"/>
                    <a:pt x="771789" y="40346"/>
                    <a:pt x="809348" y="97845"/>
                  </a:cubicBezTo>
                  <a:lnTo>
                    <a:pt x="810747" y="102334"/>
                  </a:lnTo>
                  <a:lnTo>
                    <a:pt x="776773" y="91758"/>
                  </a:lnTo>
                  <a:cubicBezTo>
                    <a:pt x="753532" y="87078"/>
                    <a:pt x="728821" y="84556"/>
                    <a:pt x="703201" y="84556"/>
                  </a:cubicBezTo>
                  <a:cubicBezTo>
                    <a:pt x="566558" y="84556"/>
                    <a:pt x="455787" y="156281"/>
                    <a:pt x="455787" y="244759"/>
                  </a:cubicBezTo>
                  <a:lnTo>
                    <a:pt x="457091" y="248942"/>
                  </a:lnTo>
                  <a:lnTo>
                    <a:pt x="436374" y="244759"/>
                  </a:lnTo>
                  <a:cubicBezTo>
                    <a:pt x="347896" y="244760"/>
                    <a:pt x="276170" y="316485"/>
                    <a:pt x="276170" y="404964"/>
                  </a:cubicBezTo>
                  <a:cubicBezTo>
                    <a:pt x="276170" y="427083"/>
                    <a:pt x="280653" y="448156"/>
                    <a:pt x="288760" y="467322"/>
                  </a:cubicBezTo>
                  <a:lnTo>
                    <a:pt x="295729" y="477659"/>
                  </a:lnTo>
                  <a:lnTo>
                    <a:pt x="272931" y="480640"/>
                  </a:lnTo>
                  <a:cubicBezTo>
                    <a:pt x="184131" y="504960"/>
                    <a:pt x="121822" y="561895"/>
                    <a:pt x="121822" y="628254"/>
                  </a:cubicBezTo>
                  <a:cubicBezTo>
                    <a:pt x="121822" y="639314"/>
                    <a:pt x="123553" y="650112"/>
                    <a:pt x="126849" y="660541"/>
                  </a:cubicBezTo>
                  <a:lnTo>
                    <a:pt x="139083" y="686062"/>
                  </a:lnTo>
                  <a:lnTo>
                    <a:pt x="72466" y="656979"/>
                  </a:lnTo>
                  <a:cubicBezTo>
                    <a:pt x="27693" y="627988"/>
                    <a:pt x="0" y="587937"/>
                    <a:pt x="0" y="543698"/>
                  </a:cubicBezTo>
                  <a:cubicBezTo>
                    <a:pt x="0" y="477339"/>
                    <a:pt x="62309" y="420404"/>
                    <a:pt x="151109" y="396084"/>
                  </a:cubicBezTo>
                  <a:lnTo>
                    <a:pt x="173907" y="393103"/>
                  </a:lnTo>
                  <a:lnTo>
                    <a:pt x="166938" y="382766"/>
                  </a:lnTo>
                  <a:cubicBezTo>
                    <a:pt x="158831" y="363600"/>
                    <a:pt x="154348" y="342527"/>
                    <a:pt x="154348" y="320408"/>
                  </a:cubicBezTo>
                  <a:cubicBezTo>
                    <a:pt x="154348" y="231929"/>
                    <a:pt x="226074" y="160204"/>
                    <a:pt x="314552" y="160203"/>
                  </a:cubicBezTo>
                  <a:lnTo>
                    <a:pt x="335269" y="164386"/>
                  </a:lnTo>
                  <a:lnTo>
                    <a:pt x="333965" y="160203"/>
                  </a:lnTo>
                  <a:cubicBezTo>
                    <a:pt x="333965" y="71725"/>
                    <a:pt x="444736" y="0"/>
                    <a:pt x="581379" y="0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2" name="Freihandform: Form 171">
              <a:extLst>
                <a:ext uri="{FF2B5EF4-FFF2-40B4-BE49-F238E27FC236}">
                  <a16:creationId xmlns:a16="http://schemas.microsoft.com/office/drawing/2014/main" id="{9992072D-1D2F-EF4B-F2F1-FBA1C5E6481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5602775" y="5045587"/>
              <a:ext cx="665325" cy="394927"/>
            </a:xfrm>
            <a:custGeom>
              <a:avLst/>
              <a:gdLst>
                <a:gd name="connsiteX0" fmla="*/ 61120 w 352425"/>
                <a:gd name="connsiteY0" fmla="*/ 0 h 176214"/>
                <a:gd name="connsiteX1" fmla="*/ 291306 w 352425"/>
                <a:gd name="connsiteY1" fmla="*/ 0 h 176214"/>
                <a:gd name="connsiteX2" fmla="*/ 315913 w 352425"/>
                <a:gd name="connsiteY2" fmla="*/ 24607 h 176214"/>
                <a:gd name="connsiteX3" fmla="*/ 315913 w 352425"/>
                <a:gd name="connsiteY3" fmla="*/ 30167 h 176214"/>
                <a:gd name="connsiteX4" fmla="*/ 352425 w 352425"/>
                <a:gd name="connsiteY4" fmla="*/ 176214 h 176214"/>
                <a:gd name="connsiteX5" fmla="*/ 0 w 352425"/>
                <a:gd name="connsiteY5" fmla="*/ 176214 h 176214"/>
                <a:gd name="connsiteX6" fmla="*/ 36513 w 352425"/>
                <a:gd name="connsiteY6" fmla="*/ 30163 h 176214"/>
                <a:gd name="connsiteX7" fmla="*/ 36513 w 352425"/>
                <a:gd name="connsiteY7" fmla="*/ 24607 h 176214"/>
                <a:gd name="connsiteX8" fmla="*/ 61120 w 352425"/>
                <a:gd name="connsiteY8" fmla="*/ 0 h 176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2425" h="176214">
                  <a:moveTo>
                    <a:pt x="61120" y="0"/>
                  </a:moveTo>
                  <a:lnTo>
                    <a:pt x="291306" y="0"/>
                  </a:lnTo>
                  <a:cubicBezTo>
                    <a:pt x="304896" y="0"/>
                    <a:pt x="315913" y="11017"/>
                    <a:pt x="315913" y="24607"/>
                  </a:cubicBezTo>
                  <a:lnTo>
                    <a:pt x="315913" y="30167"/>
                  </a:lnTo>
                  <a:lnTo>
                    <a:pt x="352425" y="176214"/>
                  </a:lnTo>
                  <a:lnTo>
                    <a:pt x="0" y="176214"/>
                  </a:lnTo>
                  <a:lnTo>
                    <a:pt x="36513" y="30163"/>
                  </a:lnTo>
                  <a:lnTo>
                    <a:pt x="36513" y="24607"/>
                  </a:lnTo>
                  <a:cubicBezTo>
                    <a:pt x="36513" y="11017"/>
                    <a:pt x="47530" y="0"/>
                    <a:pt x="61120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76" name="Rechteck 175">
            <a:extLst>
              <a:ext uri="{FF2B5EF4-FFF2-40B4-BE49-F238E27FC236}">
                <a16:creationId xmlns:a16="http://schemas.microsoft.com/office/drawing/2014/main" id="{BF098854-D2B3-25A6-FCA8-3400DDA92DF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800094" y="64775"/>
            <a:ext cx="3293080" cy="1354226"/>
          </a:xfrm>
          <a:prstGeom prst="rect">
            <a:avLst/>
          </a:prstGeom>
          <a:solidFill>
            <a:srgbClr val="FCF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78" name="Rechteck 177">
            <a:extLst>
              <a:ext uri="{FF2B5EF4-FFF2-40B4-BE49-F238E27FC236}">
                <a16:creationId xmlns:a16="http://schemas.microsoft.com/office/drawing/2014/main" id="{8B165664-F194-33D9-AD09-BD1F3504C0D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818538" y="53826"/>
            <a:ext cx="3293080" cy="1354226"/>
          </a:xfrm>
          <a:prstGeom prst="rect">
            <a:avLst/>
          </a:prstGeom>
          <a:solidFill>
            <a:srgbClr val="FCF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79" name="Rechteck 178">
            <a:extLst>
              <a:ext uri="{FF2B5EF4-FFF2-40B4-BE49-F238E27FC236}">
                <a16:creationId xmlns:a16="http://schemas.microsoft.com/office/drawing/2014/main" id="{184BA878-770A-6A62-B634-EA41B311AD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859923" y="52704"/>
            <a:ext cx="3293080" cy="1354226"/>
          </a:xfrm>
          <a:prstGeom prst="rect">
            <a:avLst/>
          </a:prstGeom>
          <a:solidFill>
            <a:srgbClr val="FCF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0" name="Rechteck 179">
            <a:extLst>
              <a:ext uri="{FF2B5EF4-FFF2-40B4-BE49-F238E27FC236}">
                <a16:creationId xmlns:a16="http://schemas.microsoft.com/office/drawing/2014/main" id="{520EFF8C-6046-107C-BFBD-728AAB3A6BD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818538" y="48129"/>
            <a:ext cx="3293080" cy="1354226"/>
          </a:xfrm>
          <a:prstGeom prst="rect">
            <a:avLst/>
          </a:prstGeom>
          <a:solidFill>
            <a:srgbClr val="FCF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1" name="Gleichschenkliges Dreieck 180">
            <a:extLst>
              <a:ext uri="{FF2B5EF4-FFF2-40B4-BE49-F238E27FC236}">
                <a16:creationId xmlns:a16="http://schemas.microsoft.com/office/drawing/2014/main" id="{69C00CD5-B099-F40E-09E8-609820B3AE5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307986" y="1323717"/>
            <a:ext cx="3606593" cy="5534283"/>
          </a:xfrm>
          <a:prstGeom prst="triangle">
            <a:avLst/>
          </a:prstGeom>
          <a:solidFill>
            <a:srgbClr val="FFC000">
              <a:alpha val="7059"/>
            </a:srgbClr>
          </a:solidFill>
          <a:ln>
            <a:solidFill>
              <a:srgbClr val="243039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90" name="Gruppieren 89">
            <a:extLst>
              <a:ext uri="{FF2B5EF4-FFF2-40B4-BE49-F238E27FC236}">
                <a16:creationId xmlns:a16="http://schemas.microsoft.com/office/drawing/2014/main" id="{1A502239-8C2C-F204-A729-F8AA98055BD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340350" y="5903"/>
            <a:ext cx="1511300" cy="1822570"/>
            <a:chOff x="5340350" y="359833"/>
            <a:chExt cx="1511300" cy="1822570"/>
          </a:xfrm>
        </p:grpSpPr>
        <p:sp>
          <p:nvSpPr>
            <p:cNvPr id="88" name="Freihandform: Form 87">
              <a:extLst>
                <a:ext uri="{FF2B5EF4-FFF2-40B4-BE49-F238E27FC236}">
                  <a16:creationId xmlns:a16="http://schemas.microsoft.com/office/drawing/2014/main" id="{1A3DDF2D-77E0-3F31-28DC-DC4C8F068A3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40350" y="1415891"/>
              <a:ext cx="1511300" cy="766512"/>
            </a:xfrm>
            <a:custGeom>
              <a:avLst/>
              <a:gdLst>
                <a:gd name="connsiteX0" fmla="*/ 755650 w 1511300"/>
                <a:gd name="connsiteY0" fmla="*/ 0 h 766512"/>
                <a:gd name="connsiteX1" fmla="*/ 1511300 w 1511300"/>
                <a:gd name="connsiteY1" fmla="*/ 755650 h 766512"/>
                <a:gd name="connsiteX2" fmla="*/ 1510205 w 1511300"/>
                <a:gd name="connsiteY2" fmla="*/ 766512 h 766512"/>
                <a:gd name="connsiteX3" fmla="*/ 1095 w 1511300"/>
                <a:gd name="connsiteY3" fmla="*/ 766512 h 766512"/>
                <a:gd name="connsiteX4" fmla="*/ 0 w 1511300"/>
                <a:gd name="connsiteY4" fmla="*/ 755650 h 766512"/>
                <a:gd name="connsiteX5" fmla="*/ 755650 w 1511300"/>
                <a:gd name="connsiteY5" fmla="*/ 0 h 766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1300" h="766512">
                  <a:moveTo>
                    <a:pt x="755650" y="0"/>
                  </a:moveTo>
                  <a:cubicBezTo>
                    <a:pt x="1172984" y="0"/>
                    <a:pt x="1511300" y="338316"/>
                    <a:pt x="1511300" y="755650"/>
                  </a:cubicBezTo>
                  <a:lnTo>
                    <a:pt x="1510205" y="766512"/>
                  </a:lnTo>
                  <a:lnTo>
                    <a:pt x="1095" y="766512"/>
                  </a:lnTo>
                  <a:lnTo>
                    <a:pt x="0" y="755650"/>
                  </a:lnTo>
                  <a:cubicBezTo>
                    <a:pt x="0" y="338316"/>
                    <a:pt x="338316" y="0"/>
                    <a:pt x="755650" y="0"/>
                  </a:cubicBezTo>
                  <a:close/>
                </a:path>
              </a:pathLst>
            </a:custGeom>
            <a:solidFill>
              <a:srgbClr val="D8AC8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9" name="Rechteck 88">
              <a:extLst>
                <a:ext uri="{FF2B5EF4-FFF2-40B4-BE49-F238E27FC236}">
                  <a16:creationId xmlns:a16="http://schemas.microsoft.com/office/drawing/2014/main" id="{88A53E2A-C159-1ECF-81C6-07594965822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073141" y="359833"/>
              <a:ext cx="45719" cy="1060003"/>
            </a:xfrm>
            <a:prstGeom prst="rect">
              <a:avLst/>
            </a:prstGeom>
            <a:solidFill>
              <a:srgbClr val="50596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2" name="Ellipse 11">
            <a:extLst>
              <a:ext uri="{FF2B5EF4-FFF2-40B4-BE49-F238E27FC236}">
                <a16:creationId xmlns:a16="http://schemas.microsoft.com/office/drawing/2014/main" id="{0FB77E25-C3D2-2855-1E39-42F6448AC71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34433" y="3807420"/>
            <a:ext cx="406248" cy="414736"/>
          </a:xfrm>
          <a:prstGeom prst="ellipse">
            <a:avLst/>
          </a:prstGeom>
          <a:solidFill>
            <a:srgbClr val="C00000"/>
          </a:solidFill>
          <a:ln>
            <a:solidFill>
              <a:srgbClr val="243039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2" name="Parallelogramm 181">
            <a:extLst>
              <a:ext uri="{FF2B5EF4-FFF2-40B4-BE49-F238E27FC236}">
                <a16:creationId xmlns:a16="http://schemas.microsoft.com/office/drawing/2014/main" id="{92E0EF88-B1C1-3EE1-1C43-838D37ED96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61395" y="1496182"/>
            <a:ext cx="560540" cy="1131089"/>
          </a:xfrm>
          <a:prstGeom prst="parallelogram">
            <a:avLst>
              <a:gd name="adj" fmla="val 71446"/>
            </a:avLst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3" name="Parallelogramm 182">
            <a:extLst>
              <a:ext uri="{FF2B5EF4-FFF2-40B4-BE49-F238E27FC236}">
                <a16:creationId xmlns:a16="http://schemas.microsoft.com/office/drawing/2014/main" id="{E8F02729-9484-B826-6A3F-DDC7939D555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19825" y="1509263"/>
            <a:ext cx="560540" cy="1131089"/>
          </a:xfrm>
          <a:prstGeom prst="parallelogram">
            <a:avLst>
              <a:gd name="adj" fmla="val 71446"/>
            </a:avLst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2" name="Rechteck: abgerundete Ecken 71">
            <a:extLst>
              <a:ext uri="{FF2B5EF4-FFF2-40B4-BE49-F238E27FC236}">
                <a16:creationId xmlns:a16="http://schemas.microsoft.com/office/drawing/2014/main" id="{F5AF10EC-F255-D1B5-2ADD-C646F7A49B2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932747" y="4795938"/>
            <a:ext cx="314275" cy="54355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95" name="Grafik 94">
            <a:extLst>
              <a:ext uri="{FF2B5EF4-FFF2-40B4-BE49-F238E27FC236}">
                <a16:creationId xmlns:a16="http://schemas.microsoft.com/office/drawing/2014/main" id="{A0F6C203-79F1-ACB0-1156-CEF3DEE063F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1031">
            <a:off x="8222951" y="3258876"/>
            <a:ext cx="1759143" cy="3518285"/>
          </a:xfrm>
          <a:prstGeom prst="rect">
            <a:avLst/>
          </a:prstGeom>
          <a:ln>
            <a:noFill/>
          </a:ln>
        </p:spPr>
      </p:pic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D19DDD54-BDB2-2CEF-4538-85816870CCC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989345" y="6019140"/>
            <a:ext cx="4621761" cy="1140448"/>
            <a:chOff x="6625801" y="7532205"/>
            <a:chExt cx="3720928" cy="918162"/>
          </a:xfrm>
        </p:grpSpPr>
        <p:sp>
          <p:nvSpPr>
            <p:cNvPr id="131" name="Freihandform: Form 130">
              <a:extLst>
                <a:ext uri="{FF2B5EF4-FFF2-40B4-BE49-F238E27FC236}">
                  <a16:creationId xmlns:a16="http://schemas.microsoft.com/office/drawing/2014/main" id="{DA73E40E-78E3-3019-0ADC-66411C44DFC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625801" y="7647003"/>
              <a:ext cx="3720928" cy="803364"/>
            </a:xfrm>
            <a:custGeom>
              <a:avLst/>
              <a:gdLst>
                <a:gd name="connsiteX0" fmla="*/ 1860464 w 3720928"/>
                <a:gd name="connsiteY0" fmla="*/ 0 h 803364"/>
                <a:gd name="connsiteX1" fmla="*/ 3574724 w 3720928"/>
                <a:gd name="connsiteY1" fmla="*/ 245329 h 803364"/>
                <a:gd name="connsiteX2" fmla="*/ 3632126 w 3720928"/>
                <a:gd name="connsiteY2" fmla="*/ 285254 h 803364"/>
                <a:gd name="connsiteX3" fmla="*/ 3720928 w 3720928"/>
                <a:gd name="connsiteY3" fmla="*/ 285254 h 803364"/>
                <a:gd name="connsiteX4" fmla="*/ 3720928 w 3720928"/>
                <a:gd name="connsiteY4" fmla="*/ 401014 h 803364"/>
                <a:gd name="connsiteX5" fmla="*/ 3720616 w 3720928"/>
                <a:gd name="connsiteY5" fmla="*/ 401014 h 803364"/>
                <a:gd name="connsiteX6" fmla="*/ 3720928 w 3720928"/>
                <a:gd name="connsiteY6" fmla="*/ 401682 h 803364"/>
                <a:gd name="connsiteX7" fmla="*/ 1860464 w 3720928"/>
                <a:gd name="connsiteY7" fmla="*/ 803364 h 803364"/>
                <a:gd name="connsiteX8" fmla="*/ 0 w 3720928"/>
                <a:gd name="connsiteY8" fmla="*/ 401682 h 803364"/>
                <a:gd name="connsiteX9" fmla="*/ 312 w 3720928"/>
                <a:gd name="connsiteY9" fmla="*/ 401014 h 803364"/>
                <a:gd name="connsiteX10" fmla="*/ 0 w 3720928"/>
                <a:gd name="connsiteY10" fmla="*/ 401014 h 803364"/>
                <a:gd name="connsiteX11" fmla="*/ 0 w 3720928"/>
                <a:gd name="connsiteY11" fmla="*/ 285254 h 803364"/>
                <a:gd name="connsiteX12" fmla="*/ 88802 w 3720928"/>
                <a:gd name="connsiteY12" fmla="*/ 285254 h 803364"/>
                <a:gd name="connsiteX13" fmla="*/ 146205 w 3720928"/>
                <a:gd name="connsiteY13" fmla="*/ 245329 h 803364"/>
                <a:gd name="connsiteX14" fmla="*/ 1860464 w 3720928"/>
                <a:gd name="connsiteY14" fmla="*/ 0 h 803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720928" h="803364">
                  <a:moveTo>
                    <a:pt x="1860464" y="0"/>
                  </a:moveTo>
                  <a:cubicBezTo>
                    <a:pt x="2631094" y="0"/>
                    <a:pt x="3292290" y="101159"/>
                    <a:pt x="3574724" y="245329"/>
                  </a:cubicBezTo>
                  <a:lnTo>
                    <a:pt x="3632126" y="285254"/>
                  </a:lnTo>
                  <a:lnTo>
                    <a:pt x="3720928" y="285254"/>
                  </a:lnTo>
                  <a:lnTo>
                    <a:pt x="3720928" y="401014"/>
                  </a:lnTo>
                  <a:lnTo>
                    <a:pt x="3720616" y="401014"/>
                  </a:lnTo>
                  <a:lnTo>
                    <a:pt x="3720928" y="401682"/>
                  </a:lnTo>
                  <a:cubicBezTo>
                    <a:pt x="3720928" y="623525"/>
                    <a:pt x="2887970" y="803364"/>
                    <a:pt x="1860464" y="803364"/>
                  </a:cubicBezTo>
                  <a:cubicBezTo>
                    <a:pt x="832958" y="803364"/>
                    <a:pt x="0" y="623525"/>
                    <a:pt x="0" y="401682"/>
                  </a:cubicBezTo>
                  <a:lnTo>
                    <a:pt x="312" y="401014"/>
                  </a:lnTo>
                  <a:lnTo>
                    <a:pt x="0" y="401014"/>
                  </a:lnTo>
                  <a:lnTo>
                    <a:pt x="0" y="285254"/>
                  </a:lnTo>
                  <a:lnTo>
                    <a:pt x="88802" y="285254"/>
                  </a:lnTo>
                  <a:lnTo>
                    <a:pt x="146205" y="245329"/>
                  </a:lnTo>
                  <a:cubicBezTo>
                    <a:pt x="428638" y="101159"/>
                    <a:pt x="1089835" y="0"/>
                    <a:pt x="1860464" y="0"/>
                  </a:cubicBezTo>
                  <a:close/>
                </a:path>
              </a:pathLst>
            </a:custGeom>
            <a:solidFill>
              <a:srgbClr val="E3DBD2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32" name="Ellipse 131">
              <a:extLst>
                <a:ext uri="{FF2B5EF4-FFF2-40B4-BE49-F238E27FC236}">
                  <a16:creationId xmlns:a16="http://schemas.microsoft.com/office/drawing/2014/main" id="{1724B092-0E74-A765-8CEB-92DC754647D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625801" y="7532205"/>
              <a:ext cx="3720928" cy="803364"/>
            </a:xfrm>
            <a:prstGeom prst="ellipse">
              <a:avLst/>
            </a:prstGeom>
            <a:solidFill>
              <a:srgbClr val="D8AC8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pic>
        <p:nvPicPr>
          <p:cNvPr id="134" name="Grafik 133" descr="Ein Bild, das Text, ClipArt, Visitenkarte enthält.&#10;&#10;Automatisch generierte Beschreibung">
            <a:extLst>
              <a:ext uri="{FF2B5EF4-FFF2-40B4-BE49-F238E27FC236}">
                <a16:creationId xmlns:a16="http://schemas.microsoft.com/office/drawing/2014/main" id="{CF90C3D1-520F-A66E-57FE-4258DF1326F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070" y="6161730"/>
            <a:ext cx="1765052" cy="606588"/>
          </a:xfrm>
          <a:prstGeom prst="rect">
            <a:avLst/>
          </a:prstGeom>
          <a:ln>
            <a:noFill/>
          </a:ln>
        </p:spPr>
      </p:pic>
      <p:grpSp>
        <p:nvGrpSpPr>
          <p:cNvPr id="155" name="Gruppieren 154">
            <a:extLst>
              <a:ext uri="{FF2B5EF4-FFF2-40B4-BE49-F238E27FC236}">
                <a16:creationId xmlns:a16="http://schemas.microsoft.com/office/drawing/2014/main" id="{4521F4F8-10E5-B91A-73C6-4152C2419FE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580357" y="5932624"/>
            <a:ext cx="657985" cy="1159696"/>
            <a:chOff x="7827044" y="6146689"/>
            <a:chExt cx="389598" cy="686665"/>
          </a:xfrm>
          <a:scene3d>
            <a:camera prst="isometricOffAxis1Top"/>
            <a:lightRig rig="threePt" dir="t"/>
          </a:scene3d>
        </p:grpSpPr>
        <p:grpSp>
          <p:nvGrpSpPr>
            <p:cNvPr id="143" name="Gruppieren 142">
              <a:extLst>
                <a:ext uri="{FF2B5EF4-FFF2-40B4-BE49-F238E27FC236}">
                  <a16:creationId xmlns:a16="http://schemas.microsoft.com/office/drawing/2014/main" id="{1749150C-21D7-6F99-D2CC-689CA1348D75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7827044" y="6146689"/>
              <a:ext cx="389598" cy="686665"/>
              <a:chOff x="6194333" y="5253575"/>
              <a:chExt cx="466818" cy="822764"/>
            </a:xfrm>
          </p:grpSpPr>
          <p:sp>
            <p:nvSpPr>
              <p:cNvPr id="145" name="Rechteck 80">
                <a:extLst>
                  <a:ext uri="{FF2B5EF4-FFF2-40B4-BE49-F238E27FC236}">
                    <a16:creationId xmlns:a16="http://schemas.microsoft.com/office/drawing/2014/main" id="{772B9523-5179-DD73-B02A-9F7D6E4E882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12941628">
                <a:off x="6523013" y="5848911"/>
                <a:ext cx="117788" cy="185129"/>
              </a:xfrm>
              <a:custGeom>
                <a:avLst/>
                <a:gdLst>
                  <a:gd name="connsiteX0" fmla="*/ 0 w 106270"/>
                  <a:gd name="connsiteY0" fmla="*/ 0 h 131763"/>
                  <a:gd name="connsiteX1" fmla="*/ 106270 w 106270"/>
                  <a:gd name="connsiteY1" fmla="*/ 0 h 131763"/>
                  <a:gd name="connsiteX2" fmla="*/ 106270 w 106270"/>
                  <a:gd name="connsiteY2" fmla="*/ 131763 h 131763"/>
                  <a:gd name="connsiteX3" fmla="*/ 0 w 106270"/>
                  <a:gd name="connsiteY3" fmla="*/ 131763 h 131763"/>
                  <a:gd name="connsiteX4" fmla="*/ 0 w 106270"/>
                  <a:gd name="connsiteY4" fmla="*/ 0 h 131763"/>
                  <a:gd name="connsiteX0" fmla="*/ 0 w 108244"/>
                  <a:gd name="connsiteY0" fmla="*/ 0 h 142228"/>
                  <a:gd name="connsiteX1" fmla="*/ 108244 w 108244"/>
                  <a:gd name="connsiteY1" fmla="*/ 10465 h 142228"/>
                  <a:gd name="connsiteX2" fmla="*/ 108244 w 108244"/>
                  <a:gd name="connsiteY2" fmla="*/ 142228 h 142228"/>
                  <a:gd name="connsiteX3" fmla="*/ 1974 w 108244"/>
                  <a:gd name="connsiteY3" fmla="*/ 142228 h 142228"/>
                  <a:gd name="connsiteX4" fmla="*/ 0 w 108244"/>
                  <a:gd name="connsiteY4" fmla="*/ 0 h 142228"/>
                  <a:gd name="connsiteX0" fmla="*/ 0 w 108244"/>
                  <a:gd name="connsiteY0" fmla="*/ 0 h 166539"/>
                  <a:gd name="connsiteX1" fmla="*/ 108244 w 108244"/>
                  <a:gd name="connsiteY1" fmla="*/ 10465 h 166539"/>
                  <a:gd name="connsiteX2" fmla="*/ 108244 w 108244"/>
                  <a:gd name="connsiteY2" fmla="*/ 142228 h 166539"/>
                  <a:gd name="connsiteX3" fmla="*/ 22456 w 108244"/>
                  <a:gd name="connsiteY3" fmla="*/ 166539 h 166539"/>
                  <a:gd name="connsiteX4" fmla="*/ 0 w 108244"/>
                  <a:gd name="connsiteY4" fmla="*/ 0 h 166539"/>
                  <a:gd name="connsiteX0" fmla="*/ 0 w 107125"/>
                  <a:gd name="connsiteY0" fmla="*/ 14610 h 156074"/>
                  <a:gd name="connsiteX1" fmla="*/ 107125 w 107125"/>
                  <a:gd name="connsiteY1" fmla="*/ 0 h 156074"/>
                  <a:gd name="connsiteX2" fmla="*/ 107125 w 107125"/>
                  <a:gd name="connsiteY2" fmla="*/ 131763 h 156074"/>
                  <a:gd name="connsiteX3" fmla="*/ 21337 w 107125"/>
                  <a:gd name="connsiteY3" fmla="*/ 156074 h 156074"/>
                  <a:gd name="connsiteX4" fmla="*/ 0 w 107125"/>
                  <a:gd name="connsiteY4" fmla="*/ 14610 h 156074"/>
                  <a:gd name="connsiteX0" fmla="*/ 0 w 117788"/>
                  <a:gd name="connsiteY0" fmla="*/ 10216 h 156074"/>
                  <a:gd name="connsiteX1" fmla="*/ 117788 w 117788"/>
                  <a:gd name="connsiteY1" fmla="*/ 0 h 156074"/>
                  <a:gd name="connsiteX2" fmla="*/ 117788 w 117788"/>
                  <a:gd name="connsiteY2" fmla="*/ 131763 h 156074"/>
                  <a:gd name="connsiteX3" fmla="*/ 32000 w 117788"/>
                  <a:gd name="connsiteY3" fmla="*/ 156074 h 156074"/>
                  <a:gd name="connsiteX4" fmla="*/ 0 w 117788"/>
                  <a:gd name="connsiteY4" fmla="*/ 10216 h 156074"/>
                  <a:gd name="connsiteX0" fmla="*/ 0 w 117788"/>
                  <a:gd name="connsiteY0" fmla="*/ 10216 h 142697"/>
                  <a:gd name="connsiteX1" fmla="*/ 117788 w 117788"/>
                  <a:gd name="connsiteY1" fmla="*/ 0 h 142697"/>
                  <a:gd name="connsiteX2" fmla="*/ 117788 w 117788"/>
                  <a:gd name="connsiteY2" fmla="*/ 131763 h 142697"/>
                  <a:gd name="connsiteX3" fmla="*/ 28279 w 117788"/>
                  <a:gd name="connsiteY3" fmla="*/ 142697 h 142697"/>
                  <a:gd name="connsiteX4" fmla="*/ 0 w 117788"/>
                  <a:gd name="connsiteY4" fmla="*/ 10216 h 142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788" h="142697">
                    <a:moveTo>
                      <a:pt x="0" y="10216"/>
                    </a:moveTo>
                    <a:lnTo>
                      <a:pt x="117788" y="0"/>
                    </a:lnTo>
                    <a:lnTo>
                      <a:pt x="117788" y="131763"/>
                    </a:lnTo>
                    <a:lnTo>
                      <a:pt x="28279" y="142697"/>
                    </a:lnTo>
                    <a:lnTo>
                      <a:pt x="0" y="10216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46" name="Rechteck 80">
                <a:extLst>
                  <a:ext uri="{FF2B5EF4-FFF2-40B4-BE49-F238E27FC236}">
                    <a16:creationId xmlns:a16="http://schemas.microsoft.com/office/drawing/2014/main" id="{CB691A3D-CA8B-6613-70B1-D4C28A8041B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2235098">
                <a:off x="6214717" y="5294425"/>
                <a:ext cx="107125" cy="156074"/>
              </a:xfrm>
              <a:custGeom>
                <a:avLst/>
                <a:gdLst>
                  <a:gd name="connsiteX0" fmla="*/ 0 w 106270"/>
                  <a:gd name="connsiteY0" fmla="*/ 0 h 131763"/>
                  <a:gd name="connsiteX1" fmla="*/ 106270 w 106270"/>
                  <a:gd name="connsiteY1" fmla="*/ 0 h 131763"/>
                  <a:gd name="connsiteX2" fmla="*/ 106270 w 106270"/>
                  <a:gd name="connsiteY2" fmla="*/ 131763 h 131763"/>
                  <a:gd name="connsiteX3" fmla="*/ 0 w 106270"/>
                  <a:gd name="connsiteY3" fmla="*/ 131763 h 131763"/>
                  <a:gd name="connsiteX4" fmla="*/ 0 w 106270"/>
                  <a:gd name="connsiteY4" fmla="*/ 0 h 131763"/>
                  <a:gd name="connsiteX0" fmla="*/ 0 w 108244"/>
                  <a:gd name="connsiteY0" fmla="*/ 0 h 142228"/>
                  <a:gd name="connsiteX1" fmla="*/ 108244 w 108244"/>
                  <a:gd name="connsiteY1" fmla="*/ 10465 h 142228"/>
                  <a:gd name="connsiteX2" fmla="*/ 108244 w 108244"/>
                  <a:gd name="connsiteY2" fmla="*/ 142228 h 142228"/>
                  <a:gd name="connsiteX3" fmla="*/ 1974 w 108244"/>
                  <a:gd name="connsiteY3" fmla="*/ 142228 h 142228"/>
                  <a:gd name="connsiteX4" fmla="*/ 0 w 108244"/>
                  <a:gd name="connsiteY4" fmla="*/ 0 h 142228"/>
                  <a:gd name="connsiteX0" fmla="*/ 0 w 108244"/>
                  <a:gd name="connsiteY0" fmla="*/ 0 h 166539"/>
                  <a:gd name="connsiteX1" fmla="*/ 108244 w 108244"/>
                  <a:gd name="connsiteY1" fmla="*/ 10465 h 166539"/>
                  <a:gd name="connsiteX2" fmla="*/ 108244 w 108244"/>
                  <a:gd name="connsiteY2" fmla="*/ 142228 h 166539"/>
                  <a:gd name="connsiteX3" fmla="*/ 22456 w 108244"/>
                  <a:gd name="connsiteY3" fmla="*/ 166539 h 166539"/>
                  <a:gd name="connsiteX4" fmla="*/ 0 w 108244"/>
                  <a:gd name="connsiteY4" fmla="*/ 0 h 166539"/>
                  <a:gd name="connsiteX0" fmla="*/ 0 w 107125"/>
                  <a:gd name="connsiteY0" fmla="*/ 14610 h 156074"/>
                  <a:gd name="connsiteX1" fmla="*/ 107125 w 107125"/>
                  <a:gd name="connsiteY1" fmla="*/ 0 h 156074"/>
                  <a:gd name="connsiteX2" fmla="*/ 107125 w 107125"/>
                  <a:gd name="connsiteY2" fmla="*/ 131763 h 156074"/>
                  <a:gd name="connsiteX3" fmla="*/ 21337 w 107125"/>
                  <a:gd name="connsiteY3" fmla="*/ 156074 h 156074"/>
                  <a:gd name="connsiteX4" fmla="*/ 0 w 107125"/>
                  <a:gd name="connsiteY4" fmla="*/ 14610 h 156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125" h="156074">
                    <a:moveTo>
                      <a:pt x="0" y="14610"/>
                    </a:moveTo>
                    <a:lnTo>
                      <a:pt x="107125" y="0"/>
                    </a:lnTo>
                    <a:lnTo>
                      <a:pt x="107125" y="131763"/>
                    </a:lnTo>
                    <a:lnTo>
                      <a:pt x="21337" y="156074"/>
                    </a:lnTo>
                    <a:lnTo>
                      <a:pt x="0" y="1461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47" name="Gruppieren 146">
                <a:extLst>
                  <a:ext uri="{FF2B5EF4-FFF2-40B4-BE49-F238E27FC236}">
                    <a16:creationId xmlns:a16="http://schemas.microsoft.com/office/drawing/2014/main" id="{097FF5B8-E54C-B16B-A2B4-4F7031A067FD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6194333" y="5253575"/>
                <a:ext cx="466818" cy="822764"/>
                <a:chOff x="2072982" y="5683742"/>
                <a:chExt cx="315307" cy="844389"/>
              </a:xfrm>
            </p:grpSpPr>
            <p:sp>
              <p:nvSpPr>
                <p:cNvPr id="148" name="Rechteck: abgerundete Ecken 147">
                  <a:extLst>
                    <a:ext uri="{FF2B5EF4-FFF2-40B4-BE49-F238E27FC236}">
                      <a16:creationId xmlns:a16="http://schemas.microsoft.com/office/drawing/2014/main" id="{0404900A-030F-EE2B-1B83-FD7AFBFAE34B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2072982" y="5802674"/>
                  <a:ext cx="266700" cy="725457"/>
                </a:xfrm>
                <a:prstGeom prst="roundRect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grpSp>
              <p:nvGrpSpPr>
                <p:cNvPr id="149" name="Gruppieren 148">
                  <a:extLst>
                    <a:ext uri="{FF2B5EF4-FFF2-40B4-BE49-F238E27FC236}">
                      <a16:creationId xmlns:a16="http://schemas.microsoft.com/office/drawing/2014/main" id="{20133EFE-A024-85DE-2C6F-C8D81CAEE075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>
                  <a:off x="2111379" y="5683742"/>
                  <a:ext cx="276910" cy="706408"/>
                  <a:chOff x="2111379" y="5683720"/>
                  <a:chExt cx="276911" cy="706405"/>
                </a:xfrm>
              </p:grpSpPr>
              <p:sp>
                <p:nvSpPr>
                  <p:cNvPr id="150" name="Rechteck: abgerundete Ecken 149">
                    <a:extLst>
                      <a:ext uri="{FF2B5EF4-FFF2-40B4-BE49-F238E27FC236}">
                        <a16:creationId xmlns:a16="http://schemas.microsoft.com/office/drawing/2014/main" id="{D467FD12-8035-E063-0C10-B96684E13FEA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2111379" y="5683720"/>
                    <a:ext cx="276911" cy="706405"/>
                  </a:xfrm>
                  <a:prstGeom prst="roundRect">
                    <a:avLst/>
                  </a:prstGeom>
                  <a:solidFill>
                    <a:srgbClr val="40474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>
                      <a:latin typeface="Helvetica" panose="020B0604020202020204" pitchFamily="34" charset="0"/>
                      <a:cs typeface="Helvetica" panose="020B0604020202020204" pitchFamily="34" charset="0"/>
                    </a:endParaRPr>
                  </a:p>
                </p:txBody>
              </p:sp>
              <p:sp>
                <p:nvSpPr>
                  <p:cNvPr id="151" name="Rechteck: abgerundete Ecken 150">
                    <a:extLst>
                      <a:ext uri="{FF2B5EF4-FFF2-40B4-BE49-F238E27FC236}">
                        <a16:creationId xmlns:a16="http://schemas.microsoft.com/office/drawing/2014/main" id="{503F3B59-E4E3-185D-C713-AA260E6EB751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2128785" y="5709237"/>
                    <a:ext cx="240204" cy="654943"/>
                  </a:xfrm>
                  <a:prstGeom prst="roundRect">
                    <a:avLst/>
                  </a:prstGeom>
                  <a:solidFill>
                    <a:srgbClr val="000000"/>
                  </a:solidFill>
                  <a:ln>
                    <a:solidFill>
                      <a:srgbClr val="24303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>
                      <a:latin typeface="Helvetica" panose="020B0604020202020204" pitchFamily="34" charset="0"/>
                      <a:cs typeface="Helvetica" panose="020B0604020202020204" pitchFamily="34" charset="0"/>
                    </a:endParaRPr>
                  </a:p>
                </p:txBody>
              </p:sp>
            </p:grpSp>
          </p:grpSp>
        </p:grpSp>
        <p:sp>
          <p:nvSpPr>
            <p:cNvPr id="152" name="Ellipse 151">
              <a:extLst>
                <a:ext uri="{FF2B5EF4-FFF2-40B4-BE49-F238E27FC236}">
                  <a16:creationId xmlns:a16="http://schemas.microsoft.com/office/drawing/2014/main" id="{F3A3ACB6-5C69-9EEE-7F2F-014F1C66E74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066692" y="6205027"/>
              <a:ext cx="87653" cy="916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53" name="Rechteck: abgerundete Ecken 152">
              <a:extLst>
                <a:ext uri="{FF2B5EF4-FFF2-40B4-BE49-F238E27FC236}">
                  <a16:creationId xmlns:a16="http://schemas.microsoft.com/office/drawing/2014/main" id="{B60F16E7-8E8B-EC56-CA4B-0B41E434BA0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941732" y="6361288"/>
              <a:ext cx="212612" cy="93864"/>
            </a:xfrm>
            <a:prstGeom prst="roundRect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54" name="Rechteck: abgerundete Ecken 153">
              <a:extLst>
                <a:ext uri="{FF2B5EF4-FFF2-40B4-BE49-F238E27FC236}">
                  <a16:creationId xmlns:a16="http://schemas.microsoft.com/office/drawing/2014/main" id="{CCFD8875-017C-318E-94C9-E513CAC8D7C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941733" y="6487769"/>
              <a:ext cx="214849" cy="93864"/>
            </a:xfrm>
            <a:prstGeom prst="roundRect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10" name="Freihandform: Form 109">
            <a:extLst>
              <a:ext uri="{FF2B5EF4-FFF2-40B4-BE49-F238E27FC236}">
                <a16:creationId xmlns:a16="http://schemas.microsoft.com/office/drawing/2014/main" id="{6B64AFD2-3AB4-25A5-6F2E-44E2299F9A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 flipV="1">
            <a:off x="0" y="-3933"/>
            <a:ext cx="1894649" cy="1527825"/>
          </a:xfrm>
          <a:custGeom>
            <a:avLst/>
            <a:gdLst>
              <a:gd name="connsiteX0" fmla="*/ 1816545 w 2493841"/>
              <a:gd name="connsiteY0" fmla="*/ 0 h 2011008"/>
              <a:gd name="connsiteX1" fmla="*/ 2356730 w 2493841"/>
              <a:gd name="connsiteY1" fmla="*/ 81668 h 2011008"/>
              <a:gd name="connsiteX2" fmla="*/ 2493841 w 2493841"/>
              <a:gd name="connsiteY2" fmla="*/ 131852 h 2011008"/>
              <a:gd name="connsiteX3" fmla="*/ 2493841 w 2493841"/>
              <a:gd name="connsiteY3" fmla="*/ 2011008 h 2011008"/>
              <a:gd name="connsiteX4" fmla="*/ 10712 w 2493841"/>
              <a:gd name="connsiteY4" fmla="*/ 2011008 h 2011008"/>
              <a:gd name="connsiteX5" fmla="*/ 9379 w 2493841"/>
              <a:gd name="connsiteY5" fmla="*/ 2002276 h 2011008"/>
              <a:gd name="connsiteX6" fmla="*/ 0 w 2493841"/>
              <a:gd name="connsiteY6" fmla="*/ 1816545 h 2011008"/>
              <a:gd name="connsiteX7" fmla="*/ 1816545 w 2493841"/>
              <a:gd name="connsiteY7" fmla="*/ 0 h 2011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93841" h="2011008">
                <a:moveTo>
                  <a:pt x="1816545" y="0"/>
                </a:moveTo>
                <a:cubicBezTo>
                  <a:pt x="2004655" y="0"/>
                  <a:pt x="2186086" y="28593"/>
                  <a:pt x="2356730" y="81668"/>
                </a:cubicBezTo>
                <a:lnTo>
                  <a:pt x="2493841" y="131852"/>
                </a:lnTo>
                <a:lnTo>
                  <a:pt x="2493841" y="2011008"/>
                </a:lnTo>
                <a:lnTo>
                  <a:pt x="10712" y="2011008"/>
                </a:lnTo>
                <a:lnTo>
                  <a:pt x="9379" y="2002276"/>
                </a:lnTo>
                <a:cubicBezTo>
                  <a:pt x="3177" y="1941209"/>
                  <a:pt x="0" y="1879248"/>
                  <a:pt x="0" y="1816545"/>
                </a:cubicBezTo>
                <a:cubicBezTo>
                  <a:pt x="0" y="813295"/>
                  <a:pt x="813295" y="0"/>
                  <a:pt x="1816545" y="0"/>
                </a:cubicBezTo>
                <a:close/>
              </a:path>
            </a:pathLst>
          </a:custGeom>
          <a:solidFill>
            <a:srgbClr val="05C9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684000" rIns="91440" bIns="45720" rtlCol="0" anchor="ctr">
            <a:noAutofit/>
          </a:bodyPr>
          <a:lstStyle/>
          <a:p>
            <a:pPr algn="ctr"/>
            <a:endParaRPr lang="de-DE" sz="2800" b="1">
              <a:latin typeface="Helvetica" panose="020B0604020202020204" pitchFamily="34" charset="0"/>
              <a:ea typeface="Inter" panose="020B0502030000000004" pitchFamily="34" charset="0"/>
              <a:cs typeface="Helvetica" panose="020B0604020202020204" pitchFamily="34" charset="0"/>
            </a:endParaRP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851CF282-18C8-06A1-2AAE-6A25C82BAE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4001" y="8774"/>
            <a:ext cx="6908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BC2EAD2C-4973-F2ED-7301-37E04DD6B56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77" y="281212"/>
            <a:ext cx="1444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>
                <a:latin typeface="Helvetica" panose="020B0604020202020204" pitchFamily="34" charset="0"/>
                <a:cs typeface="Helvetica" panose="020B0604020202020204" pitchFamily="34" charset="0"/>
              </a:rPr>
              <a:t>Leuchtet da was?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439F3D72-F794-5C06-17F0-A586AA6F5E5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9924" y="5397458"/>
            <a:ext cx="399429" cy="399429"/>
          </a:xfrm>
          <a:prstGeom prst="rect">
            <a:avLst/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49EC6157-BFF9-5FC4-D141-EF6ED868C58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79563" y="5478923"/>
            <a:ext cx="240150" cy="240150"/>
            <a:chOff x="11375588" y="3661850"/>
            <a:chExt cx="337816" cy="337816"/>
          </a:xfrm>
        </p:grpSpPr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092F9B36-CE61-4317-0C6E-8F655FB8B84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75588" y="3661850"/>
              <a:ext cx="337816" cy="3378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18C9861-38BD-F5E7-4655-26B254672CB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23245" y="3779666"/>
              <a:ext cx="105538" cy="105538"/>
            </a:xfrm>
            <a:prstGeom prst="ellipse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0D9C61D2-C6B1-0269-BFAF-FF9201FF1B9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568351" y="3778639"/>
              <a:ext cx="105538" cy="105538"/>
            </a:xfrm>
            <a:prstGeom prst="ellipse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10945CC2-0864-9076-1DAF-68639C600BF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80274" y="5537426"/>
            <a:ext cx="238050" cy="127077"/>
          </a:xfrm>
          <a:prstGeom prst="roundRect">
            <a:avLst/>
          </a:pr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92B187C6-3FA8-B21F-1E76-1D9903C1F7A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46024" y="5846901"/>
            <a:ext cx="142138" cy="79994"/>
          </a:xfrm>
          <a:prstGeom prst="rect">
            <a:avLst/>
          </a:prstGeom>
          <a:solidFill>
            <a:srgbClr val="D3C6C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2" name="Freihandform: Form 51">
            <a:extLst>
              <a:ext uri="{FF2B5EF4-FFF2-40B4-BE49-F238E27FC236}">
                <a16:creationId xmlns:a16="http://schemas.microsoft.com/office/drawing/2014/main" id="{450615E7-70FC-EDA3-0192-AC758B4A07E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11488" y="5597676"/>
            <a:ext cx="384667" cy="360199"/>
          </a:xfrm>
          <a:custGeom>
            <a:avLst/>
            <a:gdLst>
              <a:gd name="connsiteX0" fmla="*/ 251317 w 384667"/>
              <a:gd name="connsiteY0" fmla="*/ 358775 h 360199"/>
              <a:gd name="connsiteX1" fmla="*/ 492 w 384667"/>
              <a:gd name="connsiteY1" fmla="*/ 330200 h 360199"/>
              <a:gd name="connsiteX2" fmla="*/ 308467 w 384667"/>
              <a:gd name="connsiteY2" fmla="*/ 155575 h 360199"/>
              <a:gd name="connsiteX3" fmla="*/ 384667 w 384667"/>
              <a:gd name="connsiteY3" fmla="*/ 0 h 360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667" h="360199">
                <a:moveTo>
                  <a:pt x="251317" y="358775"/>
                </a:moveTo>
                <a:cubicBezTo>
                  <a:pt x="121142" y="361421"/>
                  <a:pt x="-9033" y="364067"/>
                  <a:pt x="492" y="330200"/>
                </a:cubicBezTo>
                <a:cubicBezTo>
                  <a:pt x="10017" y="296333"/>
                  <a:pt x="244438" y="210608"/>
                  <a:pt x="308467" y="155575"/>
                </a:cubicBezTo>
                <a:cubicBezTo>
                  <a:pt x="372496" y="100542"/>
                  <a:pt x="378581" y="50271"/>
                  <a:pt x="384667" y="0"/>
                </a:cubicBezTo>
              </a:path>
            </a:pathLst>
          </a:custGeom>
          <a:noFill/>
          <a:ln w="1270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461F4FF6-9FF6-3EBA-4038-A6563B06B14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07394" y="5810653"/>
            <a:ext cx="222446" cy="123886"/>
          </a:xfrm>
          <a:prstGeom prst="rect">
            <a:avLst/>
          </a:prstGeom>
          <a:solidFill>
            <a:srgbClr val="ED0033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BD68C036-FB88-DD02-CF1F-960E442B544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60888" y="3556999"/>
            <a:ext cx="778636" cy="561018"/>
            <a:chOff x="2353947" y="5553524"/>
            <a:chExt cx="778636" cy="561018"/>
          </a:xfrm>
        </p:grpSpPr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F123151F-52A5-E284-5759-38F518A2381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353947" y="5561776"/>
              <a:ext cx="778636" cy="552766"/>
            </a:xfrm>
            <a:prstGeom prst="roundRect">
              <a:avLst/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pic>
          <p:nvPicPr>
            <p:cNvPr id="20" name="Grafik 19" descr="WLAN Silhouette">
              <a:extLst>
                <a:ext uri="{FF2B5EF4-FFF2-40B4-BE49-F238E27FC236}">
                  <a16:creationId xmlns:a16="http://schemas.microsoft.com/office/drawing/2014/main" id="{D5F8408D-3797-6A9C-D6FE-ECBAB86F2DB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382078" y="5553524"/>
              <a:ext cx="334085" cy="334085"/>
            </a:xfrm>
            <a:prstGeom prst="rect">
              <a:avLst/>
            </a:prstGeom>
          </p:spPr>
        </p:pic>
      </p:grpSp>
      <p:sp>
        <p:nvSpPr>
          <p:cNvPr id="32" name="Ellipse 31">
            <a:extLst>
              <a:ext uri="{FF2B5EF4-FFF2-40B4-BE49-F238E27FC236}">
                <a16:creationId xmlns:a16="http://schemas.microsoft.com/office/drawing/2014/main" id="{DC48612C-DE8D-7C56-833E-2A464D572FB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62008" y="3509637"/>
            <a:ext cx="406248" cy="414736"/>
          </a:xfrm>
          <a:prstGeom prst="ellipse">
            <a:avLst/>
          </a:prstGeom>
          <a:solidFill>
            <a:srgbClr val="B8ED85"/>
          </a:solidFill>
          <a:ln>
            <a:solidFill>
              <a:srgbClr val="243039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C32D3016-EE15-90AA-0DFA-5E08866E909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52029" y="5892844"/>
            <a:ext cx="778636" cy="155593"/>
          </a:xfrm>
          <a:prstGeom prst="roundRect">
            <a:avLst/>
          </a:pr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2158A335-3BF9-8FB4-BA3E-1B6075F56F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64838" y="2475821"/>
            <a:ext cx="2824064" cy="142832"/>
          </a:xfrm>
          <a:prstGeom prst="rect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7" name="Trapezoid 66">
            <a:extLst>
              <a:ext uri="{FF2B5EF4-FFF2-40B4-BE49-F238E27FC236}">
                <a16:creationId xmlns:a16="http://schemas.microsoft.com/office/drawing/2014/main" id="{E339CEBF-DF7D-7898-832E-F57020A9E67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612826" y="5795255"/>
            <a:ext cx="564586" cy="49254"/>
          </a:xfrm>
          <a:prstGeom prst="trapezoid">
            <a:avLst/>
          </a:prstGeom>
          <a:solidFill>
            <a:srgbClr val="B8ED85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68" name="Grafik 67" descr="Ein Bild, das Licht enthält.&#10;&#10;Automatisch generierte Beschreibung">
            <a:extLst>
              <a:ext uri="{FF2B5EF4-FFF2-40B4-BE49-F238E27FC236}">
                <a16:creationId xmlns:a16="http://schemas.microsoft.com/office/drawing/2014/main" id="{DF3177C5-004F-8B7A-511D-E4E46AA7EF1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642" y="5780696"/>
            <a:ext cx="405179" cy="405179"/>
          </a:xfrm>
          <a:prstGeom prst="rect">
            <a:avLst/>
          </a:prstGeom>
        </p:spPr>
      </p:pic>
      <p:sp>
        <p:nvSpPr>
          <p:cNvPr id="69" name="Parallelogramm 68">
            <a:extLst>
              <a:ext uri="{FF2B5EF4-FFF2-40B4-BE49-F238E27FC236}">
                <a16:creationId xmlns:a16="http://schemas.microsoft.com/office/drawing/2014/main" id="{30C77F08-BC34-38F6-79F0-AEFA9001374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9712076">
            <a:off x="6147393" y="5739118"/>
            <a:ext cx="238687" cy="45719"/>
          </a:xfrm>
          <a:prstGeom prst="parallelogram">
            <a:avLst>
              <a:gd name="adj" fmla="val 30924"/>
            </a:avLst>
          </a:prstGeom>
          <a:solidFill>
            <a:srgbClr val="B8ED85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0" name="Parallelogramm 69">
            <a:extLst>
              <a:ext uri="{FF2B5EF4-FFF2-40B4-BE49-F238E27FC236}">
                <a16:creationId xmlns:a16="http://schemas.microsoft.com/office/drawing/2014/main" id="{F50B83FC-C3F8-11BE-CEBC-7BEE9DA24DC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887924" flipH="1">
            <a:off x="5405561" y="5738948"/>
            <a:ext cx="238687" cy="45719"/>
          </a:xfrm>
          <a:prstGeom prst="parallelogram">
            <a:avLst>
              <a:gd name="adj" fmla="val 30924"/>
            </a:avLst>
          </a:prstGeom>
          <a:solidFill>
            <a:srgbClr val="B8ED85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5528A6DE-DEE9-019F-A739-3A5592E27AC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611335" y="5843649"/>
            <a:ext cx="564586" cy="725349"/>
            <a:chOff x="5612826" y="5843649"/>
            <a:chExt cx="564586" cy="725349"/>
          </a:xfrm>
        </p:grpSpPr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BC6808EB-7C2B-ACD5-52A0-A87CDE4A3A3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612826" y="5843649"/>
              <a:ext cx="564586" cy="725349"/>
            </a:xfrm>
            <a:prstGeom prst="rect">
              <a:avLst/>
            </a:pr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de-DE" sz="1400">
                  <a:solidFill>
                    <a:schemeClr val="bg1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LED</a:t>
              </a:r>
            </a:p>
          </p:txBody>
        </p:sp>
        <p:pic>
          <p:nvPicPr>
            <p:cNvPr id="64" name="Grafik 63" descr="Ein Bild, das Licht enthält.&#10;&#10;Automatisch generierte Beschreibung">
              <a:extLst>
                <a:ext uri="{FF2B5EF4-FFF2-40B4-BE49-F238E27FC236}">
                  <a16:creationId xmlns:a16="http://schemas.microsoft.com/office/drawing/2014/main" id="{F3677E67-9BA8-C3DA-2588-8FE984E2B1D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7133" y="5875421"/>
              <a:ext cx="405179" cy="405179"/>
            </a:xfrm>
            <a:prstGeom prst="rect">
              <a:avLst/>
            </a:prstGeom>
          </p:spPr>
        </p:pic>
      </p:grpSp>
      <p:sp>
        <p:nvSpPr>
          <p:cNvPr id="19" name="Rechteck 18">
            <a:extLst>
              <a:ext uri="{FF2B5EF4-FFF2-40B4-BE49-F238E27FC236}">
                <a16:creationId xmlns:a16="http://schemas.microsoft.com/office/drawing/2014/main" id="{00457755-0621-2C40-0EF8-90215E907B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8721" y="4883429"/>
            <a:ext cx="399429" cy="399429"/>
          </a:xfrm>
          <a:prstGeom prst="rect">
            <a:avLst/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A155372C-5C0D-15A5-4E13-D2F34D5655F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78360" y="4964894"/>
            <a:ext cx="240150" cy="240150"/>
            <a:chOff x="11375588" y="3661850"/>
            <a:chExt cx="337816" cy="337816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C0438B9E-18EE-CDE1-2783-9B1541D797B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75588" y="3661850"/>
              <a:ext cx="337816" cy="3378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38200DA1-07A1-4019-873B-D30F987BABA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23245" y="3779666"/>
              <a:ext cx="105538" cy="105538"/>
            </a:xfrm>
            <a:prstGeom prst="ellipse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8DD20AFD-7817-8277-A2F0-9E12BA7B75D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568351" y="3778639"/>
              <a:ext cx="105538" cy="105538"/>
            </a:xfrm>
            <a:prstGeom prst="ellipse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65" name="Rechteck: abgerundete Ecken 64">
            <a:extLst>
              <a:ext uri="{FF2B5EF4-FFF2-40B4-BE49-F238E27FC236}">
                <a16:creationId xmlns:a16="http://schemas.microsoft.com/office/drawing/2014/main" id="{E4BD2897-D8AC-E73F-D2BC-9795CFB6918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79071" y="5023397"/>
            <a:ext cx="238050" cy="127077"/>
          </a:xfrm>
          <a:prstGeom prst="roundRect">
            <a:avLst/>
          </a:pr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6" name="Freihandform: Form 65">
            <a:extLst>
              <a:ext uri="{FF2B5EF4-FFF2-40B4-BE49-F238E27FC236}">
                <a16:creationId xmlns:a16="http://schemas.microsoft.com/office/drawing/2014/main" id="{AF8301C6-F6BB-6F3E-7A0D-E4492A58FC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4619" y="3891546"/>
            <a:ext cx="476546" cy="1478498"/>
          </a:xfrm>
          <a:custGeom>
            <a:avLst/>
            <a:gdLst>
              <a:gd name="connsiteX0" fmla="*/ 476546 w 476546"/>
              <a:gd name="connsiteY0" fmla="*/ 51051 h 1774624"/>
              <a:gd name="connsiteX1" fmla="*/ 209846 w 476546"/>
              <a:gd name="connsiteY1" fmla="*/ 114551 h 1774624"/>
              <a:gd name="connsiteX2" fmla="*/ 260646 w 476546"/>
              <a:gd name="connsiteY2" fmla="*/ 1060701 h 1774624"/>
              <a:gd name="connsiteX3" fmla="*/ 317796 w 476546"/>
              <a:gd name="connsiteY3" fmla="*/ 1721101 h 1774624"/>
              <a:gd name="connsiteX4" fmla="*/ 51096 w 476546"/>
              <a:gd name="connsiteY4" fmla="*/ 1702051 h 1774624"/>
              <a:gd name="connsiteX5" fmla="*/ 296 w 476546"/>
              <a:gd name="connsiteY5" fmla="*/ 1435351 h 1774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6546" h="1774624">
                <a:moveTo>
                  <a:pt x="476546" y="51051"/>
                </a:moveTo>
                <a:cubicBezTo>
                  <a:pt x="361187" y="-1337"/>
                  <a:pt x="245829" y="-53724"/>
                  <a:pt x="209846" y="114551"/>
                </a:cubicBezTo>
                <a:cubicBezTo>
                  <a:pt x="173863" y="282826"/>
                  <a:pt x="242654" y="792943"/>
                  <a:pt x="260646" y="1060701"/>
                </a:cubicBezTo>
                <a:cubicBezTo>
                  <a:pt x="278638" y="1328459"/>
                  <a:pt x="352721" y="1614209"/>
                  <a:pt x="317796" y="1721101"/>
                </a:cubicBezTo>
                <a:cubicBezTo>
                  <a:pt x="282871" y="1827993"/>
                  <a:pt x="104013" y="1749676"/>
                  <a:pt x="51096" y="1702051"/>
                </a:cubicBezTo>
                <a:cubicBezTo>
                  <a:pt x="-1821" y="1654426"/>
                  <a:pt x="-763" y="1544888"/>
                  <a:pt x="296" y="1435351"/>
                </a:cubicBezTo>
              </a:path>
            </a:pathLst>
          </a:custGeom>
          <a:noFill/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DA175221-8B15-44E9-7C7C-123048ECB3F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43722" y="3224628"/>
            <a:ext cx="1706720" cy="3047780"/>
            <a:chOff x="3912735" y="-448012"/>
            <a:chExt cx="3119721" cy="5571050"/>
          </a:xfrm>
        </p:grpSpPr>
        <p:grpSp>
          <p:nvGrpSpPr>
            <p:cNvPr id="46" name="Gruppieren 45">
              <a:extLst>
                <a:ext uri="{FF2B5EF4-FFF2-40B4-BE49-F238E27FC236}">
                  <a16:creationId xmlns:a16="http://schemas.microsoft.com/office/drawing/2014/main" id="{B5DA9BE3-95C1-3C82-7D3D-DAB6BBB241FF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3912735" y="-448012"/>
              <a:ext cx="3119721" cy="4273787"/>
              <a:chOff x="2957335" y="1713666"/>
              <a:chExt cx="1119794" cy="1621907"/>
            </a:xfrm>
          </p:grpSpPr>
          <p:sp>
            <p:nvSpPr>
              <p:cNvPr id="48" name="Freihandform: Form 47">
                <a:extLst>
                  <a:ext uri="{FF2B5EF4-FFF2-40B4-BE49-F238E27FC236}">
                    <a16:creationId xmlns:a16="http://schemas.microsoft.com/office/drawing/2014/main" id="{630B5CE3-E4CC-1B44-9326-05AE13B45E4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80749" y="2593830"/>
                <a:ext cx="241306" cy="734483"/>
              </a:xfrm>
              <a:custGeom>
                <a:avLst/>
                <a:gdLst>
                  <a:gd name="connsiteX0" fmla="*/ 0 w 241306"/>
                  <a:gd name="connsiteY0" fmla="*/ 0 h 734484"/>
                  <a:gd name="connsiteX1" fmla="*/ 55034 w 241306"/>
                  <a:gd name="connsiteY1" fmla="*/ 61384 h 734484"/>
                  <a:gd name="connsiteX2" fmla="*/ 78317 w 241306"/>
                  <a:gd name="connsiteY2" fmla="*/ 112184 h 734484"/>
                  <a:gd name="connsiteX3" fmla="*/ 127000 w 241306"/>
                  <a:gd name="connsiteY3" fmla="*/ 196850 h 734484"/>
                  <a:gd name="connsiteX4" fmla="*/ 190500 w 241306"/>
                  <a:gd name="connsiteY4" fmla="*/ 349250 h 734484"/>
                  <a:gd name="connsiteX5" fmla="*/ 226484 w 241306"/>
                  <a:gd name="connsiteY5" fmla="*/ 541867 h 734484"/>
                  <a:gd name="connsiteX6" fmla="*/ 234950 w 241306"/>
                  <a:gd name="connsiteY6" fmla="*/ 647700 h 734484"/>
                  <a:gd name="connsiteX7" fmla="*/ 237067 w 241306"/>
                  <a:gd name="connsiteY7" fmla="*/ 694267 h 734484"/>
                  <a:gd name="connsiteX8" fmla="*/ 239184 w 241306"/>
                  <a:gd name="connsiteY8" fmla="*/ 717550 h 734484"/>
                  <a:gd name="connsiteX9" fmla="*/ 241300 w 241306"/>
                  <a:gd name="connsiteY9" fmla="*/ 734484 h 734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1306" h="734484">
                    <a:moveTo>
                      <a:pt x="0" y="0"/>
                    </a:moveTo>
                    <a:cubicBezTo>
                      <a:pt x="27696" y="20771"/>
                      <a:pt x="29303" y="19681"/>
                      <a:pt x="55034" y="61384"/>
                    </a:cubicBezTo>
                    <a:cubicBezTo>
                      <a:pt x="64815" y="77236"/>
                      <a:pt x="69578" y="95734"/>
                      <a:pt x="78317" y="112184"/>
                    </a:cubicBezTo>
                    <a:cubicBezTo>
                      <a:pt x="93590" y="140934"/>
                      <a:pt x="113099" y="167412"/>
                      <a:pt x="127000" y="196850"/>
                    </a:cubicBezTo>
                    <a:cubicBezTo>
                      <a:pt x="150901" y="247463"/>
                      <a:pt x="176146" y="294706"/>
                      <a:pt x="190500" y="349250"/>
                    </a:cubicBezTo>
                    <a:cubicBezTo>
                      <a:pt x="201206" y="389934"/>
                      <a:pt x="219696" y="489503"/>
                      <a:pt x="226484" y="541867"/>
                    </a:cubicBezTo>
                    <a:cubicBezTo>
                      <a:pt x="229045" y="561627"/>
                      <a:pt x="234009" y="632015"/>
                      <a:pt x="234950" y="647700"/>
                    </a:cubicBezTo>
                    <a:cubicBezTo>
                      <a:pt x="235881" y="663210"/>
                      <a:pt x="236127" y="678757"/>
                      <a:pt x="237067" y="694267"/>
                    </a:cubicBezTo>
                    <a:cubicBezTo>
                      <a:pt x="237539" y="702046"/>
                      <a:pt x="238274" y="709810"/>
                      <a:pt x="239184" y="717550"/>
                    </a:cubicBezTo>
                    <a:cubicBezTo>
                      <a:pt x="241532" y="737509"/>
                      <a:pt x="241300" y="724029"/>
                      <a:pt x="241300" y="734484"/>
                    </a:cubicBezTo>
                  </a:path>
                </a:pathLst>
              </a:custGeom>
              <a:noFill/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49" name="Freihandform: Form 48">
                <a:extLst>
                  <a:ext uri="{FF2B5EF4-FFF2-40B4-BE49-F238E27FC236}">
                    <a16:creationId xmlns:a16="http://schemas.microsoft.com/office/drawing/2014/main" id="{105A7CD8-A8A2-3F26-B0AC-6B400BA43AB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422059" y="2304906"/>
                <a:ext cx="384700" cy="1030667"/>
              </a:xfrm>
              <a:custGeom>
                <a:avLst/>
                <a:gdLst>
                  <a:gd name="connsiteX0" fmla="*/ 355673 w 355673"/>
                  <a:gd name="connsiteY0" fmla="*/ 0 h 1036320"/>
                  <a:gd name="connsiteX1" fmla="*/ 228673 w 355673"/>
                  <a:gd name="connsiteY1" fmla="*/ 187960 h 1036320"/>
                  <a:gd name="connsiteX2" fmla="*/ 127073 w 355673"/>
                  <a:gd name="connsiteY2" fmla="*/ 401320 h 1036320"/>
                  <a:gd name="connsiteX3" fmla="*/ 50873 w 355673"/>
                  <a:gd name="connsiteY3" fmla="*/ 629920 h 1036320"/>
                  <a:gd name="connsiteX4" fmla="*/ 5153 w 355673"/>
                  <a:gd name="connsiteY4" fmla="*/ 812800 h 1036320"/>
                  <a:gd name="connsiteX5" fmla="*/ 73 w 355673"/>
                  <a:gd name="connsiteY5" fmla="*/ 889000 h 1036320"/>
                  <a:gd name="connsiteX6" fmla="*/ 10233 w 355673"/>
                  <a:gd name="connsiteY6" fmla="*/ 1005840 h 1036320"/>
                  <a:gd name="connsiteX7" fmla="*/ 10233 w 355673"/>
                  <a:gd name="connsiteY7" fmla="*/ 1036320 h 1036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55673" h="1036320">
                    <a:moveTo>
                      <a:pt x="355673" y="0"/>
                    </a:moveTo>
                    <a:cubicBezTo>
                      <a:pt x="301609" y="67579"/>
                      <a:pt x="300985" y="66731"/>
                      <a:pt x="228673" y="187960"/>
                    </a:cubicBezTo>
                    <a:cubicBezTo>
                      <a:pt x="198804" y="238034"/>
                      <a:pt x="147829" y="339051"/>
                      <a:pt x="127073" y="401320"/>
                    </a:cubicBezTo>
                    <a:cubicBezTo>
                      <a:pt x="101673" y="477520"/>
                      <a:pt x="70354" y="551996"/>
                      <a:pt x="50873" y="629920"/>
                    </a:cubicBezTo>
                    <a:lnTo>
                      <a:pt x="5153" y="812800"/>
                    </a:lnTo>
                    <a:cubicBezTo>
                      <a:pt x="3460" y="838200"/>
                      <a:pt x="-597" y="863552"/>
                      <a:pt x="73" y="889000"/>
                    </a:cubicBezTo>
                    <a:cubicBezTo>
                      <a:pt x="1101" y="928080"/>
                      <a:pt x="7543" y="966839"/>
                      <a:pt x="10233" y="1005840"/>
                    </a:cubicBezTo>
                    <a:cubicBezTo>
                      <a:pt x="10932" y="1015976"/>
                      <a:pt x="10233" y="1026160"/>
                      <a:pt x="10233" y="1036320"/>
                    </a:cubicBezTo>
                  </a:path>
                </a:pathLst>
              </a:custGeom>
              <a:noFill/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50" name="Herz 49">
                <a:extLst>
                  <a:ext uri="{FF2B5EF4-FFF2-40B4-BE49-F238E27FC236}">
                    <a16:creationId xmlns:a16="http://schemas.microsoft.com/office/drawing/2014/main" id="{A97D2116-CF4D-A3CA-F8BC-4776386D044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9069803">
                <a:off x="2957335" y="2032947"/>
                <a:ext cx="392291" cy="948199"/>
              </a:xfrm>
              <a:prstGeom prst="heart">
                <a:avLst/>
              </a:prstGeom>
              <a:solidFill>
                <a:srgbClr val="B8ED85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51" name="Herz 50">
                <a:extLst>
                  <a:ext uri="{FF2B5EF4-FFF2-40B4-BE49-F238E27FC236}">
                    <a16:creationId xmlns:a16="http://schemas.microsoft.com/office/drawing/2014/main" id="{5443DB2E-1278-A9C3-09FA-640152C0C5C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13147976">
                <a:off x="3684838" y="1713666"/>
                <a:ext cx="392291" cy="948199"/>
              </a:xfrm>
              <a:prstGeom prst="heart">
                <a:avLst/>
              </a:prstGeom>
              <a:solidFill>
                <a:srgbClr val="93C369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sp>
          <p:nvSpPr>
            <p:cNvPr id="47" name="Freihandform: Form 46">
              <a:extLst>
                <a:ext uri="{FF2B5EF4-FFF2-40B4-BE49-F238E27FC236}">
                  <a16:creationId xmlns:a16="http://schemas.microsoft.com/office/drawing/2014/main" id="{5A89512A-2099-3EBC-8DB0-4D3F9D036C0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384549" y="3194541"/>
              <a:ext cx="1546563" cy="1928497"/>
            </a:xfrm>
            <a:custGeom>
              <a:avLst/>
              <a:gdLst>
                <a:gd name="connsiteX0" fmla="*/ 258529 w 1546563"/>
                <a:gd name="connsiteY0" fmla="*/ 0 h 1928497"/>
                <a:gd name="connsiteX1" fmla="*/ 1303805 w 1546563"/>
                <a:gd name="connsiteY1" fmla="*/ 0 h 1928497"/>
                <a:gd name="connsiteX2" fmla="*/ 1385765 w 1546563"/>
                <a:gd name="connsiteY2" fmla="*/ 81960 h 1928497"/>
                <a:gd name="connsiteX3" fmla="*/ 1385764 w 1546563"/>
                <a:gd name="connsiteY3" fmla="*/ 81960 h 1928497"/>
                <a:gd name="connsiteX4" fmla="*/ 1303804 w 1546563"/>
                <a:gd name="connsiteY4" fmla="*/ 163920 h 1928497"/>
                <a:gd name="connsiteX5" fmla="*/ 1263427 w 1546563"/>
                <a:gd name="connsiteY5" fmla="*/ 163920 h 1928497"/>
                <a:gd name="connsiteX6" fmla="*/ 1528214 w 1546563"/>
                <a:gd name="connsiteY6" fmla="*/ 1223066 h 1928497"/>
                <a:gd name="connsiteX7" fmla="*/ 1530853 w 1546563"/>
                <a:gd name="connsiteY7" fmla="*/ 1229461 h 1928497"/>
                <a:gd name="connsiteX8" fmla="*/ 1532053 w 1546563"/>
                <a:gd name="connsiteY8" fmla="*/ 1238423 h 1928497"/>
                <a:gd name="connsiteX9" fmla="*/ 1541909 w 1546563"/>
                <a:gd name="connsiteY9" fmla="*/ 1277843 h 1928497"/>
                <a:gd name="connsiteX10" fmla="*/ 1537335 w 1546563"/>
                <a:gd name="connsiteY10" fmla="*/ 1277843 h 1928497"/>
                <a:gd name="connsiteX11" fmla="*/ 1546563 w 1546563"/>
                <a:gd name="connsiteY11" fmla="*/ 1346711 h 1928497"/>
                <a:gd name="connsiteX12" fmla="*/ 1414499 w 1546563"/>
                <a:gd name="connsiteY12" fmla="*/ 1671993 h 1928497"/>
                <a:gd name="connsiteX13" fmla="*/ 1380915 w 1546563"/>
                <a:gd name="connsiteY13" fmla="*/ 1702617 h 1928497"/>
                <a:gd name="connsiteX14" fmla="*/ 1390934 w 1546563"/>
                <a:gd name="connsiteY14" fmla="*/ 1702617 h 1928497"/>
                <a:gd name="connsiteX15" fmla="*/ 1503874 w 1546563"/>
                <a:gd name="connsiteY15" fmla="*/ 1815557 h 1928497"/>
                <a:gd name="connsiteX16" fmla="*/ 1390934 w 1546563"/>
                <a:gd name="connsiteY16" fmla="*/ 1928497 h 1928497"/>
                <a:gd name="connsiteX17" fmla="*/ 773282 w 1546563"/>
                <a:gd name="connsiteY17" fmla="*/ 1928497 h 1928497"/>
                <a:gd name="connsiteX18" fmla="*/ 171398 w 1546563"/>
                <a:gd name="connsiteY18" fmla="*/ 1928497 h 1928497"/>
                <a:gd name="connsiteX19" fmla="*/ 58458 w 1546563"/>
                <a:gd name="connsiteY19" fmla="*/ 1815557 h 1928497"/>
                <a:gd name="connsiteX20" fmla="*/ 127436 w 1546563"/>
                <a:gd name="connsiteY20" fmla="*/ 1711493 h 1928497"/>
                <a:gd name="connsiteX21" fmla="*/ 166690 w 1546563"/>
                <a:gd name="connsiteY21" fmla="*/ 1703568 h 1928497"/>
                <a:gd name="connsiteX22" fmla="*/ 132064 w 1546563"/>
                <a:gd name="connsiteY22" fmla="*/ 1671993 h 1928497"/>
                <a:gd name="connsiteX23" fmla="*/ 0 w 1546563"/>
                <a:gd name="connsiteY23" fmla="*/ 1346711 h 1928497"/>
                <a:gd name="connsiteX24" fmla="*/ 9228 w 1546563"/>
                <a:gd name="connsiteY24" fmla="*/ 1277843 h 1928497"/>
                <a:gd name="connsiteX25" fmla="*/ 7520 w 1546563"/>
                <a:gd name="connsiteY25" fmla="*/ 1277843 h 1928497"/>
                <a:gd name="connsiteX26" fmla="*/ 11199 w 1546563"/>
                <a:gd name="connsiteY26" fmla="*/ 1263127 h 1928497"/>
                <a:gd name="connsiteX27" fmla="*/ 15710 w 1546563"/>
                <a:gd name="connsiteY27" fmla="*/ 1229461 h 1928497"/>
                <a:gd name="connsiteX28" fmla="*/ 25621 w 1546563"/>
                <a:gd name="connsiteY28" fmla="*/ 1205440 h 1928497"/>
                <a:gd name="connsiteX29" fmla="*/ 286002 w 1546563"/>
                <a:gd name="connsiteY29" fmla="*/ 163919 h 1928497"/>
                <a:gd name="connsiteX30" fmla="*/ 258529 w 1546563"/>
                <a:gd name="connsiteY30" fmla="*/ 163919 h 1928497"/>
                <a:gd name="connsiteX31" fmla="*/ 183010 w 1546563"/>
                <a:gd name="connsiteY31" fmla="*/ 113862 h 1928497"/>
                <a:gd name="connsiteX32" fmla="*/ 176569 w 1546563"/>
                <a:gd name="connsiteY32" fmla="*/ 81960 h 1928497"/>
                <a:gd name="connsiteX33" fmla="*/ 183010 w 1546563"/>
                <a:gd name="connsiteY33" fmla="*/ 50058 h 1928497"/>
                <a:gd name="connsiteX34" fmla="*/ 258529 w 1546563"/>
                <a:gd name="connsiteY34" fmla="*/ 0 h 1928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546563" h="1928497">
                  <a:moveTo>
                    <a:pt x="258529" y="0"/>
                  </a:moveTo>
                  <a:lnTo>
                    <a:pt x="1303805" y="0"/>
                  </a:lnTo>
                  <a:cubicBezTo>
                    <a:pt x="1349070" y="0"/>
                    <a:pt x="1385765" y="36695"/>
                    <a:pt x="1385765" y="81960"/>
                  </a:cubicBezTo>
                  <a:lnTo>
                    <a:pt x="1385764" y="81960"/>
                  </a:lnTo>
                  <a:cubicBezTo>
                    <a:pt x="1385764" y="127225"/>
                    <a:pt x="1349069" y="163920"/>
                    <a:pt x="1303804" y="163920"/>
                  </a:cubicBezTo>
                  <a:lnTo>
                    <a:pt x="1263427" y="163920"/>
                  </a:lnTo>
                  <a:lnTo>
                    <a:pt x="1528214" y="1223066"/>
                  </a:lnTo>
                  <a:lnTo>
                    <a:pt x="1530853" y="1229461"/>
                  </a:lnTo>
                  <a:lnTo>
                    <a:pt x="1532053" y="1238423"/>
                  </a:lnTo>
                  <a:lnTo>
                    <a:pt x="1541909" y="1277843"/>
                  </a:lnTo>
                  <a:lnTo>
                    <a:pt x="1537335" y="1277843"/>
                  </a:lnTo>
                  <a:lnTo>
                    <a:pt x="1546563" y="1346711"/>
                  </a:lnTo>
                  <a:cubicBezTo>
                    <a:pt x="1546563" y="1467203"/>
                    <a:pt x="1497877" y="1579139"/>
                    <a:pt x="1414499" y="1671993"/>
                  </a:cubicBezTo>
                  <a:lnTo>
                    <a:pt x="1380915" y="1702617"/>
                  </a:lnTo>
                  <a:lnTo>
                    <a:pt x="1390934" y="1702617"/>
                  </a:lnTo>
                  <a:cubicBezTo>
                    <a:pt x="1453309" y="1702617"/>
                    <a:pt x="1503874" y="1753182"/>
                    <a:pt x="1503874" y="1815557"/>
                  </a:cubicBezTo>
                  <a:cubicBezTo>
                    <a:pt x="1503874" y="1877932"/>
                    <a:pt x="1453309" y="1928497"/>
                    <a:pt x="1390934" y="1928497"/>
                  </a:cubicBezTo>
                  <a:lnTo>
                    <a:pt x="773282" y="1928497"/>
                  </a:lnTo>
                  <a:lnTo>
                    <a:pt x="171398" y="1928497"/>
                  </a:lnTo>
                  <a:cubicBezTo>
                    <a:pt x="109023" y="1928497"/>
                    <a:pt x="58458" y="1877932"/>
                    <a:pt x="58458" y="1815557"/>
                  </a:cubicBezTo>
                  <a:cubicBezTo>
                    <a:pt x="58458" y="1768776"/>
                    <a:pt x="86901" y="1728638"/>
                    <a:pt x="127436" y="1711493"/>
                  </a:cubicBezTo>
                  <a:lnTo>
                    <a:pt x="166690" y="1703568"/>
                  </a:lnTo>
                  <a:lnTo>
                    <a:pt x="132064" y="1671993"/>
                  </a:lnTo>
                  <a:cubicBezTo>
                    <a:pt x="48685" y="1579139"/>
                    <a:pt x="0" y="1467203"/>
                    <a:pt x="0" y="1346711"/>
                  </a:cubicBezTo>
                  <a:lnTo>
                    <a:pt x="9228" y="1277843"/>
                  </a:lnTo>
                  <a:lnTo>
                    <a:pt x="7520" y="1277843"/>
                  </a:lnTo>
                  <a:lnTo>
                    <a:pt x="11199" y="1263127"/>
                  </a:lnTo>
                  <a:lnTo>
                    <a:pt x="15710" y="1229461"/>
                  </a:lnTo>
                  <a:lnTo>
                    <a:pt x="25621" y="1205440"/>
                  </a:lnTo>
                  <a:lnTo>
                    <a:pt x="286002" y="163919"/>
                  </a:lnTo>
                  <a:lnTo>
                    <a:pt x="258529" y="163919"/>
                  </a:lnTo>
                  <a:cubicBezTo>
                    <a:pt x="224581" y="163919"/>
                    <a:pt x="195452" y="143278"/>
                    <a:pt x="183010" y="113862"/>
                  </a:cubicBezTo>
                  <a:lnTo>
                    <a:pt x="176569" y="81960"/>
                  </a:lnTo>
                  <a:lnTo>
                    <a:pt x="183010" y="50058"/>
                  </a:lnTo>
                  <a:cubicBezTo>
                    <a:pt x="195452" y="20641"/>
                    <a:pt x="224581" y="0"/>
                    <a:pt x="258529" y="0"/>
                  </a:cubicBezTo>
                  <a:close/>
                </a:path>
              </a:pathLst>
            </a:custGeom>
            <a:solidFill>
              <a:srgbClr val="009FAE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75" name="Rechteck 74">
            <a:extLst>
              <a:ext uri="{FF2B5EF4-FFF2-40B4-BE49-F238E27FC236}">
                <a16:creationId xmlns:a16="http://schemas.microsoft.com/office/drawing/2014/main" id="{3396F539-C6B7-5236-EE34-07C1A26FF1B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851468" y="39799"/>
            <a:ext cx="3293080" cy="1354226"/>
          </a:xfrm>
          <a:prstGeom prst="rect">
            <a:avLst/>
          </a:prstGeom>
          <a:solidFill>
            <a:srgbClr val="FCF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74" name="Gleichschenkliges Dreieck 173">
            <a:extLst>
              <a:ext uri="{FF2B5EF4-FFF2-40B4-BE49-F238E27FC236}">
                <a16:creationId xmlns:a16="http://schemas.microsoft.com/office/drawing/2014/main" id="{7E89F7A7-9755-3955-C4DB-CE5F61FB63A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0800000">
            <a:off x="9648982" y="19613"/>
            <a:ext cx="2506130" cy="3681958"/>
          </a:xfrm>
          <a:prstGeom prst="triangle">
            <a:avLst/>
          </a:prstGeom>
          <a:solidFill>
            <a:srgbClr val="FFC000">
              <a:alpha val="7059"/>
            </a:srgbClr>
          </a:solidFill>
          <a:ln>
            <a:solidFill>
              <a:srgbClr val="243039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3" name="Freihandform: Form 82">
            <a:extLst>
              <a:ext uri="{FF2B5EF4-FFF2-40B4-BE49-F238E27FC236}">
                <a16:creationId xmlns:a16="http://schemas.microsoft.com/office/drawing/2014/main" id="{68D79772-42D0-C0B9-822B-1A216201FE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9494132" y="4403422"/>
            <a:ext cx="2883284" cy="635275"/>
          </a:xfrm>
          <a:custGeom>
            <a:avLst/>
            <a:gdLst>
              <a:gd name="connsiteX0" fmla="*/ 0 w 2883284"/>
              <a:gd name="connsiteY0" fmla="*/ 543834 h 1032905"/>
              <a:gd name="connsiteX1" fmla="*/ 0 w 2883284"/>
              <a:gd name="connsiteY1" fmla="*/ 489073 h 1032905"/>
              <a:gd name="connsiteX2" fmla="*/ 13691 w 2883284"/>
              <a:gd name="connsiteY2" fmla="*/ 475382 h 1032905"/>
              <a:gd name="connsiteX3" fmla="*/ 2722899 w 2883284"/>
              <a:gd name="connsiteY3" fmla="*/ 475382 h 1032905"/>
              <a:gd name="connsiteX4" fmla="*/ 2722899 w 2883284"/>
              <a:gd name="connsiteY4" fmla="*/ 26731 h 1032905"/>
              <a:gd name="connsiteX5" fmla="*/ 2749630 w 2883284"/>
              <a:gd name="connsiteY5" fmla="*/ 0 h 1032905"/>
              <a:gd name="connsiteX6" fmla="*/ 2856553 w 2883284"/>
              <a:gd name="connsiteY6" fmla="*/ 0 h 1032905"/>
              <a:gd name="connsiteX7" fmla="*/ 2883284 w 2883284"/>
              <a:gd name="connsiteY7" fmla="*/ 26731 h 1032905"/>
              <a:gd name="connsiteX8" fmla="*/ 2883284 w 2883284"/>
              <a:gd name="connsiteY8" fmla="*/ 1006174 h 1032905"/>
              <a:gd name="connsiteX9" fmla="*/ 2856553 w 2883284"/>
              <a:gd name="connsiteY9" fmla="*/ 1032905 h 1032905"/>
              <a:gd name="connsiteX10" fmla="*/ 2749630 w 2883284"/>
              <a:gd name="connsiteY10" fmla="*/ 1032905 h 1032905"/>
              <a:gd name="connsiteX11" fmla="*/ 2722899 w 2883284"/>
              <a:gd name="connsiteY11" fmla="*/ 1006174 h 1032905"/>
              <a:gd name="connsiteX12" fmla="*/ 2722899 w 2883284"/>
              <a:gd name="connsiteY12" fmla="*/ 557525 h 1032905"/>
              <a:gd name="connsiteX13" fmla="*/ 13691 w 2883284"/>
              <a:gd name="connsiteY13" fmla="*/ 557525 h 1032905"/>
              <a:gd name="connsiteX14" fmla="*/ 0 w 2883284"/>
              <a:gd name="connsiteY14" fmla="*/ 543834 h 103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83284" h="1032905">
                <a:moveTo>
                  <a:pt x="0" y="543834"/>
                </a:moveTo>
                <a:lnTo>
                  <a:pt x="0" y="489073"/>
                </a:lnTo>
                <a:cubicBezTo>
                  <a:pt x="0" y="481512"/>
                  <a:pt x="6130" y="475382"/>
                  <a:pt x="13691" y="475382"/>
                </a:cubicBezTo>
                <a:lnTo>
                  <a:pt x="2722899" y="475382"/>
                </a:lnTo>
                <a:lnTo>
                  <a:pt x="2722899" y="26731"/>
                </a:lnTo>
                <a:cubicBezTo>
                  <a:pt x="2722899" y="11968"/>
                  <a:pt x="2734867" y="0"/>
                  <a:pt x="2749630" y="0"/>
                </a:cubicBezTo>
                <a:lnTo>
                  <a:pt x="2856553" y="0"/>
                </a:lnTo>
                <a:cubicBezTo>
                  <a:pt x="2871316" y="0"/>
                  <a:pt x="2883284" y="11968"/>
                  <a:pt x="2883284" y="26731"/>
                </a:cubicBezTo>
                <a:lnTo>
                  <a:pt x="2883284" y="1006174"/>
                </a:lnTo>
                <a:cubicBezTo>
                  <a:pt x="2883284" y="1020937"/>
                  <a:pt x="2871316" y="1032905"/>
                  <a:pt x="2856553" y="1032905"/>
                </a:cubicBezTo>
                <a:lnTo>
                  <a:pt x="2749630" y="1032905"/>
                </a:lnTo>
                <a:cubicBezTo>
                  <a:pt x="2734867" y="1032905"/>
                  <a:pt x="2722899" y="1020937"/>
                  <a:pt x="2722899" y="1006174"/>
                </a:cubicBezTo>
                <a:lnTo>
                  <a:pt x="2722899" y="557525"/>
                </a:lnTo>
                <a:lnTo>
                  <a:pt x="13691" y="557525"/>
                </a:lnTo>
                <a:cubicBezTo>
                  <a:pt x="6130" y="557525"/>
                  <a:pt x="0" y="551395"/>
                  <a:pt x="0" y="543834"/>
                </a:cubicBezTo>
                <a:close/>
              </a:path>
            </a:pathLst>
          </a:cu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D4872E9F-85A6-EFDB-DA06-0153C37CA2E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362696" y="3707938"/>
            <a:ext cx="99577" cy="479392"/>
            <a:chOff x="6504738" y="3887788"/>
            <a:chExt cx="81049" cy="348794"/>
          </a:xfrm>
        </p:grpSpPr>
        <p:cxnSp>
          <p:nvCxnSpPr>
            <p:cNvPr id="85" name="Gerader Verbinder 84">
              <a:extLst>
                <a:ext uri="{FF2B5EF4-FFF2-40B4-BE49-F238E27FC236}">
                  <a16:creationId xmlns:a16="http://schemas.microsoft.com/office/drawing/2014/main" id="{A1058BBE-FAD2-6F32-24ED-E887E24DA5E0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6545263" y="3887788"/>
              <a:ext cx="0" cy="296862"/>
            </a:xfrm>
            <a:prstGeom prst="line">
              <a:avLst/>
            </a:prstGeom>
            <a:ln w="12700"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C271FDF5-612D-F682-DCDF-699924C394D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504738" y="4162280"/>
              <a:ext cx="81049" cy="74302"/>
            </a:xfrm>
            <a:prstGeom prst="ellipse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77" name="Gruppieren 76">
            <a:extLst>
              <a:ext uri="{FF2B5EF4-FFF2-40B4-BE49-F238E27FC236}">
                <a16:creationId xmlns:a16="http://schemas.microsoft.com/office/drawing/2014/main" id="{606773B0-97CF-11CC-BDF4-119D317CECA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362695" y="3710753"/>
            <a:ext cx="99577" cy="479392"/>
            <a:chOff x="6504738" y="3887788"/>
            <a:chExt cx="81049" cy="348794"/>
          </a:xfrm>
        </p:grpSpPr>
        <p:cxnSp>
          <p:nvCxnSpPr>
            <p:cNvPr id="78" name="Gerader Verbinder 77">
              <a:extLst>
                <a:ext uri="{FF2B5EF4-FFF2-40B4-BE49-F238E27FC236}">
                  <a16:creationId xmlns:a16="http://schemas.microsoft.com/office/drawing/2014/main" id="{5193DFBC-BE0A-5D06-2743-82544D7E7577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6545263" y="3887788"/>
              <a:ext cx="0" cy="296862"/>
            </a:xfrm>
            <a:prstGeom prst="line">
              <a:avLst/>
            </a:prstGeom>
            <a:ln w="12700"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59D048D8-ACCA-BC85-7B73-485A50E8272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504738" y="4162280"/>
              <a:ext cx="81049" cy="74302"/>
            </a:xfrm>
            <a:prstGeom prst="ellipse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87" name="Trapezoid 86">
            <a:extLst>
              <a:ext uri="{FF2B5EF4-FFF2-40B4-BE49-F238E27FC236}">
                <a16:creationId xmlns:a16="http://schemas.microsoft.com/office/drawing/2014/main" id="{9F88929D-C419-B75C-3C95-D14EE29BA4F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177050" y="2551077"/>
            <a:ext cx="1508561" cy="1214958"/>
          </a:xfrm>
          <a:prstGeom prst="trapezoid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50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1000" fill="hold"/>
                                        <p:tgtEl>
                                          <p:spTgt spid="6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1000" fill="hold"/>
                                        <p:tgtEl>
                                          <p:spTgt spid="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6 L 0.41029 -0.41527 " pathEditMode="relative" rAng="0" ptsTypes="AA">
                                      <p:cBhvr>
                                        <p:cTn id="187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08" y="-20764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1" grpId="0" animBg="1"/>
      <p:bldP spid="61" grpId="1" animBg="1"/>
      <p:bldP spid="61" grpId="2" animBg="1"/>
      <p:bldP spid="60" grpId="0" animBg="1"/>
      <p:bldP spid="60" grpId="1" animBg="1"/>
      <p:bldP spid="60" grpId="2" animBg="1"/>
      <p:bldP spid="2" grpId="0" animBg="1"/>
      <p:bldP spid="2" grpId="1" animBg="1"/>
      <p:bldP spid="56" grpId="0" animBg="1"/>
      <p:bldP spid="56" grpId="1" animBg="1"/>
      <p:bldP spid="56" grpId="2" animBg="1"/>
      <p:bldP spid="176" grpId="0" animBg="1"/>
      <p:bldP spid="176" grpId="1" animBg="1"/>
      <p:bldP spid="176" grpId="2" animBg="1"/>
      <p:bldP spid="178" grpId="0" animBg="1"/>
      <p:bldP spid="178" grpId="1" animBg="1"/>
      <p:bldP spid="178" grpId="2" animBg="1"/>
      <p:bldP spid="179" grpId="0" animBg="1"/>
      <p:bldP spid="179" grpId="1" animBg="1"/>
      <p:bldP spid="179" grpId="2" animBg="1"/>
      <p:bldP spid="180" grpId="0" animBg="1"/>
      <p:bldP spid="180" grpId="1" animBg="1"/>
      <p:bldP spid="180" grpId="2" animBg="1"/>
      <p:bldP spid="181" grpId="0" animBg="1"/>
      <p:bldP spid="12" grpId="0" animBg="1"/>
      <p:bldP spid="12" grpId="1" animBg="1"/>
      <p:bldP spid="72" grpId="0" animBg="1"/>
      <p:bldP spid="110" grpId="0" animBg="1"/>
      <p:bldP spid="111" grpId="0"/>
      <p:bldP spid="111" grpId="1"/>
      <p:bldP spid="121" grpId="0"/>
      <p:bldP spid="55" grpId="0" animBg="1"/>
      <p:bldP spid="32" grpId="0" animBg="1"/>
      <p:bldP spid="67" grpId="0" animBg="1"/>
      <p:bldP spid="67" grpId="1" animBg="1"/>
      <p:bldP spid="67" grpId="2" animBg="1"/>
      <p:bldP spid="69" grpId="0" animBg="1"/>
      <p:bldP spid="69" grpId="1" animBg="1"/>
      <p:bldP spid="70" grpId="0" animBg="1"/>
      <p:bldP spid="70" grpId="1" animBg="1"/>
      <p:bldP spid="75" grpId="0" animBg="1"/>
      <p:bldP spid="75" grpId="1" animBg="1"/>
      <p:bldP spid="75" grpId="2" animBg="1"/>
      <p:bldP spid="1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8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: nach rechts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9E304D-C1DA-9FAF-95DA-BCCBA266B1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20101" y="4884653"/>
            <a:ext cx="2982308" cy="1108645"/>
          </a:xfrm>
          <a:prstGeom prst="rightArrow">
            <a:avLst>
              <a:gd name="adj1" fmla="val 74438"/>
              <a:gd name="adj2" fmla="val 50000"/>
            </a:avLst>
          </a:prstGeom>
          <a:solidFill>
            <a:srgbClr val="243039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Helvetica" panose="020B0604020202020204" pitchFamily="34" charset="0"/>
                <a:cs typeface="Helvetica" panose="020B0604020202020204" pitchFamily="34" charset="0"/>
              </a:rPr>
              <a:t>WEITER</a:t>
            </a:r>
          </a:p>
        </p:txBody>
      </p:sp>
    </p:spTree>
    <p:extLst>
      <p:ext uri="{BB962C8B-B14F-4D97-AF65-F5344CB8AC3E}">
        <p14:creationId xmlns:p14="http://schemas.microsoft.com/office/powerpoint/2010/main" val="295064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9D2F110D-C647-AD23-26EC-1CBCA6B2518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5932624"/>
          </a:xfrm>
          <a:prstGeom prst="rect">
            <a:avLst/>
          </a:prstGeom>
          <a:solidFill>
            <a:schemeClr val="bg2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B5F780DA-4776-4A6F-C101-4B69E2A792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96360" y="3700693"/>
            <a:ext cx="3685266" cy="2396142"/>
          </a:xfrm>
          <a:prstGeom prst="ellipse">
            <a:avLst/>
          </a:prstGeom>
          <a:solidFill>
            <a:srgbClr val="FF394A">
              <a:alpha val="5882"/>
            </a:srgbClr>
          </a:solidFill>
          <a:ln>
            <a:solidFill>
              <a:srgbClr val="243039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37925A2F-0588-151B-7F4F-EACC1C4E2A3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919926"/>
            <a:ext cx="12192000" cy="938074"/>
          </a:xfrm>
          <a:prstGeom prst="rect">
            <a:avLst/>
          </a:prstGeom>
          <a:solidFill>
            <a:srgbClr val="E0CEBB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738AF96D-0829-B277-F454-828810B904C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756678" y="6194443"/>
            <a:ext cx="8760676" cy="663557"/>
          </a:xfrm>
          <a:prstGeom prst="trapezoid">
            <a:avLst>
              <a:gd name="adj" fmla="val 120818"/>
            </a:avLst>
          </a:prstGeom>
          <a:solidFill>
            <a:srgbClr val="95C46C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7" name="Pfeil: nach rechts 1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53BD053-9E52-F603-65FB-C90F41825E3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932179" y="172953"/>
            <a:ext cx="2156029" cy="1108645"/>
          </a:xfrm>
          <a:prstGeom prst="rightArrow">
            <a:avLst>
              <a:gd name="adj1" fmla="val 74438"/>
              <a:gd name="adj2" fmla="val 50000"/>
            </a:avLst>
          </a:prstGeom>
          <a:solidFill>
            <a:srgbClr val="FFA00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Helvetica" panose="020B0604020202020204" pitchFamily="34" charset="0"/>
                <a:cs typeface="Helvetica" panose="020B0604020202020204" pitchFamily="34" charset="0"/>
              </a:rPr>
              <a:t>WEITER</a:t>
            </a:r>
          </a:p>
        </p:txBody>
      </p:sp>
      <p:grpSp>
        <p:nvGrpSpPr>
          <p:cNvPr id="128" name="Gruppieren 127">
            <a:extLst>
              <a:ext uri="{FF2B5EF4-FFF2-40B4-BE49-F238E27FC236}">
                <a16:creationId xmlns:a16="http://schemas.microsoft.com/office/drawing/2014/main" id="{AACD2BB5-419D-665E-A25E-FAA2C1CC3FA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590181" y="1885411"/>
            <a:ext cx="3099566" cy="1833610"/>
            <a:chOff x="2264080" y="1846285"/>
            <a:chExt cx="3099566" cy="1833610"/>
          </a:xfrm>
        </p:grpSpPr>
        <p:sp>
          <p:nvSpPr>
            <p:cNvPr id="129" name="Rechteck 128">
              <a:extLst>
                <a:ext uri="{FF2B5EF4-FFF2-40B4-BE49-F238E27FC236}">
                  <a16:creationId xmlns:a16="http://schemas.microsoft.com/office/drawing/2014/main" id="{3BD06BE8-B99F-1085-D1EC-49B9E0AE56B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264080" y="1846285"/>
              <a:ext cx="3099566" cy="1833610"/>
            </a:xfrm>
            <a:prstGeom prst="rect">
              <a:avLst/>
            </a:prstGeom>
            <a:solidFill>
              <a:srgbClr val="FCE8E0"/>
            </a:solidFill>
            <a:ln w="571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pic>
          <p:nvPicPr>
            <p:cNvPr id="130" name="Grafik 129">
              <a:extLst>
                <a:ext uri="{FF2B5EF4-FFF2-40B4-BE49-F238E27FC236}">
                  <a16:creationId xmlns:a16="http://schemas.microsoft.com/office/drawing/2014/main" id="{6AE0C3B4-105D-DABF-E5C7-21BB4C5B802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1248" y="2052648"/>
              <a:ext cx="1925017" cy="145544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1" name="Parallelogramm 130">
              <a:extLst>
                <a:ext uri="{FF2B5EF4-FFF2-40B4-BE49-F238E27FC236}">
                  <a16:creationId xmlns:a16="http://schemas.microsoft.com/office/drawing/2014/main" id="{6A37AFFA-CC23-A07F-1812-6040CF260C7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726004" y="1873602"/>
              <a:ext cx="560540" cy="1772014"/>
            </a:xfrm>
            <a:prstGeom prst="parallelogram">
              <a:avLst>
                <a:gd name="adj" fmla="val 7144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pic>
        <p:nvPicPr>
          <p:cNvPr id="153" name="Grafik 152" descr="Ein Bild, das Text, iPod enthält.&#10;&#10;Automatisch generierte Beschreibung">
            <a:extLst>
              <a:ext uri="{FF2B5EF4-FFF2-40B4-BE49-F238E27FC236}">
                <a16:creationId xmlns:a16="http://schemas.microsoft.com/office/drawing/2014/main" id="{481E975B-6189-6C55-DDA5-3DF24F7B4B0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988" y="5078453"/>
            <a:ext cx="983403" cy="454787"/>
          </a:xfrm>
          <a:prstGeom prst="rect">
            <a:avLst/>
          </a:prstGeom>
          <a:ln>
            <a:solidFill>
              <a:srgbClr val="243039"/>
            </a:solidFill>
          </a:ln>
        </p:spPr>
      </p:pic>
      <p:sp>
        <p:nvSpPr>
          <p:cNvPr id="154" name="Rechteck: abgerundete Ecken 153">
            <a:extLst>
              <a:ext uri="{FF2B5EF4-FFF2-40B4-BE49-F238E27FC236}">
                <a16:creationId xmlns:a16="http://schemas.microsoft.com/office/drawing/2014/main" id="{A8467B06-53B6-3F3F-7656-5766A7DB2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590181" y="4045899"/>
            <a:ext cx="3080883" cy="1370665"/>
          </a:xfrm>
          <a:prstGeom prst="roundRect">
            <a:avLst/>
          </a:prstGeom>
          <a:solidFill>
            <a:srgbClr val="CCBABA"/>
          </a:solidFill>
          <a:ln w="6350">
            <a:solidFill>
              <a:srgbClr val="24303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5" name="Trapezoid 154">
            <a:extLst>
              <a:ext uri="{FF2B5EF4-FFF2-40B4-BE49-F238E27FC236}">
                <a16:creationId xmlns:a16="http://schemas.microsoft.com/office/drawing/2014/main" id="{0A5E2723-7F61-1EEE-7F46-10CF424BAB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19694" y="4992702"/>
            <a:ext cx="4219674" cy="909581"/>
          </a:xfrm>
          <a:prstGeom prst="trapezoid">
            <a:avLst>
              <a:gd name="adj" fmla="val 87376"/>
            </a:avLst>
          </a:prstGeom>
          <a:solidFill>
            <a:srgbClr val="C2B1B1"/>
          </a:solidFill>
          <a:ln w="6350">
            <a:solidFill>
              <a:srgbClr val="24303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6" name="Trapezoid 155">
            <a:extLst>
              <a:ext uri="{FF2B5EF4-FFF2-40B4-BE49-F238E27FC236}">
                <a16:creationId xmlns:a16="http://schemas.microsoft.com/office/drawing/2014/main" id="{B6ED2169-8BA1-1801-4108-06FF3622481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245044" y="4833875"/>
            <a:ext cx="3772311" cy="1038041"/>
          </a:xfrm>
          <a:prstGeom prst="trapezoid">
            <a:avLst>
              <a:gd name="adj" fmla="val 87376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8" name="Rechteck: abgerundete Ecken 14">
            <a:extLst>
              <a:ext uri="{FF2B5EF4-FFF2-40B4-BE49-F238E27FC236}">
                <a16:creationId xmlns:a16="http://schemas.microsoft.com/office/drawing/2014/main" id="{F6F6375F-2957-A281-B572-EBF43848F8D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6200000">
            <a:off x="6270699" y="4131746"/>
            <a:ext cx="1013879" cy="986598"/>
          </a:xfrm>
          <a:custGeom>
            <a:avLst/>
            <a:gdLst>
              <a:gd name="connsiteX0" fmla="*/ 0 w 1312333"/>
              <a:gd name="connsiteY0" fmla="*/ 212841 h 1277019"/>
              <a:gd name="connsiteX1" fmla="*/ 212841 w 1312333"/>
              <a:gd name="connsiteY1" fmla="*/ 0 h 1277019"/>
              <a:gd name="connsiteX2" fmla="*/ 1099492 w 1312333"/>
              <a:gd name="connsiteY2" fmla="*/ 0 h 1277019"/>
              <a:gd name="connsiteX3" fmla="*/ 1312333 w 1312333"/>
              <a:gd name="connsiteY3" fmla="*/ 212841 h 1277019"/>
              <a:gd name="connsiteX4" fmla="*/ 1312333 w 1312333"/>
              <a:gd name="connsiteY4" fmla="*/ 1064178 h 1277019"/>
              <a:gd name="connsiteX5" fmla="*/ 1099492 w 1312333"/>
              <a:gd name="connsiteY5" fmla="*/ 1277019 h 1277019"/>
              <a:gd name="connsiteX6" fmla="*/ 212841 w 1312333"/>
              <a:gd name="connsiteY6" fmla="*/ 1277019 h 1277019"/>
              <a:gd name="connsiteX7" fmla="*/ 0 w 1312333"/>
              <a:gd name="connsiteY7" fmla="*/ 1064178 h 1277019"/>
              <a:gd name="connsiteX8" fmla="*/ 0 w 1312333"/>
              <a:gd name="connsiteY8" fmla="*/ 212841 h 1277019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312333 w 1312333"/>
              <a:gd name="connsiteY5" fmla="*/ 1064181 h 1277022"/>
              <a:gd name="connsiteX6" fmla="*/ 1099492 w 1312333"/>
              <a:gd name="connsiteY6" fmla="*/ 1277022 h 1277022"/>
              <a:gd name="connsiteX7" fmla="*/ 212841 w 1312333"/>
              <a:gd name="connsiteY7" fmla="*/ 1277022 h 1277022"/>
              <a:gd name="connsiteX8" fmla="*/ 0 w 1312333"/>
              <a:gd name="connsiteY8" fmla="*/ 1064181 h 1277022"/>
              <a:gd name="connsiteX9" fmla="*/ 0 w 1312333"/>
              <a:gd name="connsiteY9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12851 w 1312333"/>
              <a:gd name="connsiteY5" fmla="*/ 449159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212841 w 1312333"/>
              <a:gd name="connsiteY8" fmla="*/ 1277022 h 1277022"/>
              <a:gd name="connsiteX9" fmla="*/ 0 w 1312333"/>
              <a:gd name="connsiteY9" fmla="*/ 1064181 h 1277022"/>
              <a:gd name="connsiteX10" fmla="*/ 0 w 1312333"/>
              <a:gd name="connsiteY10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12851 w 1312333"/>
              <a:gd name="connsiteY5" fmla="*/ 449159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212841 w 1312333"/>
              <a:gd name="connsiteY8" fmla="*/ 1277022 h 1277022"/>
              <a:gd name="connsiteX9" fmla="*/ 0 w 1312333"/>
              <a:gd name="connsiteY9" fmla="*/ 1064181 h 1277022"/>
              <a:gd name="connsiteX10" fmla="*/ 0 w 1312333"/>
              <a:gd name="connsiteY10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36134 w 1312333"/>
              <a:gd name="connsiteY5" fmla="*/ 561343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212841 w 1312333"/>
              <a:gd name="connsiteY8" fmla="*/ 1277022 h 1277022"/>
              <a:gd name="connsiteX9" fmla="*/ 0 w 1312333"/>
              <a:gd name="connsiteY9" fmla="*/ 1064181 h 1277022"/>
              <a:gd name="connsiteX10" fmla="*/ 0 w 1312333"/>
              <a:gd name="connsiteY10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36134 w 1312333"/>
              <a:gd name="connsiteY5" fmla="*/ 561343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668867 w 1312333"/>
              <a:gd name="connsiteY8" fmla="*/ 1247143 h 1277022"/>
              <a:gd name="connsiteX9" fmla="*/ 212841 w 1312333"/>
              <a:gd name="connsiteY9" fmla="*/ 1277022 h 1277022"/>
              <a:gd name="connsiteX10" fmla="*/ 0 w 1312333"/>
              <a:gd name="connsiteY10" fmla="*/ 1064181 h 1277022"/>
              <a:gd name="connsiteX11" fmla="*/ 0 w 1312333"/>
              <a:gd name="connsiteY11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36134 w 1312333"/>
              <a:gd name="connsiteY5" fmla="*/ 561343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668867 w 1312333"/>
              <a:gd name="connsiteY8" fmla="*/ 1247143 h 1277022"/>
              <a:gd name="connsiteX9" fmla="*/ 212841 w 1312333"/>
              <a:gd name="connsiteY9" fmla="*/ 1277022 h 1277022"/>
              <a:gd name="connsiteX10" fmla="*/ 0 w 1312333"/>
              <a:gd name="connsiteY10" fmla="*/ 1064181 h 1277022"/>
              <a:gd name="connsiteX11" fmla="*/ 52917 w 1312333"/>
              <a:gd name="connsiteY11" fmla="*/ 811109 h 1277022"/>
              <a:gd name="connsiteX12" fmla="*/ 0 w 1312333"/>
              <a:gd name="connsiteY12" fmla="*/ 212844 h 127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12333" h="1277022">
                <a:moveTo>
                  <a:pt x="0" y="212844"/>
                </a:moveTo>
                <a:cubicBezTo>
                  <a:pt x="0" y="95295"/>
                  <a:pt x="95292" y="3"/>
                  <a:pt x="212841" y="3"/>
                </a:cubicBezTo>
                <a:cubicBezTo>
                  <a:pt x="363439" y="-562"/>
                  <a:pt x="454769" y="77191"/>
                  <a:pt x="605367" y="76626"/>
                </a:cubicBezTo>
                <a:cubicBezTo>
                  <a:pt x="750320" y="77191"/>
                  <a:pt x="954539" y="-562"/>
                  <a:pt x="1099492" y="3"/>
                </a:cubicBezTo>
                <a:cubicBezTo>
                  <a:pt x="1217041" y="3"/>
                  <a:pt x="1312333" y="95295"/>
                  <a:pt x="1312333" y="212844"/>
                </a:cubicBezTo>
                <a:cubicBezTo>
                  <a:pt x="1311628" y="324777"/>
                  <a:pt x="1236839" y="449410"/>
                  <a:pt x="1236134" y="561343"/>
                </a:cubicBezTo>
                <a:cubicBezTo>
                  <a:pt x="1233311" y="1009766"/>
                  <a:pt x="1279172" y="859174"/>
                  <a:pt x="1312333" y="1064181"/>
                </a:cubicBezTo>
                <a:cubicBezTo>
                  <a:pt x="1312333" y="1181730"/>
                  <a:pt x="1217041" y="1277022"/>
                  <a:pt x="1099492" y="1277022"/>
                </a:cubicBezTo>
                <a:cubicBezTo>
                  <a:pt x="960184" y="1276234"/>
                  <a:pt x="808175" y="1247931"/>
                  <a:pt x="668867" y="1247143"/>
                </a:cubicBezTo>
                <a:lnTo>
                  <a:pt x="212841" y="1277022"/>
                </a:lnTo>
                <a:cubicBezTo>
                  <a:pt x="95292" y="1277022"/>
                  <a:pt x="0" y="1181730"/>
                  <a:pt x="0" y="1064181"/>
                </a:cubicBezTo>
                <a:cubicBezTo>
                  <a:pt x="0" y="991113"/>
                  <a:pt x="52917" y="884177"/>
                  <a:pt x="52917" y="811109"/>
                </a:cubicBezTo>
                <a:lnTo>
                  <a:pt x="0" y="212844"/>
                </a:lnTo>
                <a:close/>
              </a:path>
            </a:pathLst>
          </a:custGeom>
          <a:solidFill>
            <a:srgbClr val="95C46C"/>
          </a:solidFill>
          <a:ln w="6350">
            <a:solidFill>
              <a:srgbClr val="24303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1" name="Rechteck: abgerundete Ecken 14">
            <a:extLst>
              <a:ext uri="{FF2B5EF4-FFF2-40B4-BE49-F238E27FC236}">
                <a16:creationId xmlns:a16="http://schemas.microsoft.com/office/drawing/2014/main" id="{28F248C6-12BB-5CBE-6DE3-4930E416A57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010607" y="4135952"/>
            <a:ext cx="1013878" cy="986598"/>
          </a:xfrm>
          <a:custGeom>
            <a:avLst/>
            <a:gdLst>
              <a:gd name="connsiteX0" fmla="*/ 0 w 1312333"/>
              <a:gd name="connsiteY0" fmla="*/ 212841 h 1277019"/>
              <a:gd name="connsiteX1" fmla="*/ 212841 w 1312333"/>
              <a:gd name="connsiteY1" fmla="*/ 0 h 1277019"/>
              <a:gd name="connsiteX2" fmla="*/ 1099492 w 1312333"/>
              <a:gd name="connsiteY2" fmla="*/ 0 h 1277019"/>
              <a:gd name="connsiteX3" fmla="*/ 1312333 w 1312333"/>
              <a:gd name="connsiteY3" fmla="*/ 212841 h 1277019"/>
              <a:gd name="connsiteX4" fmla="*/ 1312333 w 1312333"/>
              <a:gd name="connsiteY4" fmla="*/ 1064178 h 1277019"/>
              <a:gd name="connsiteX5" fmla="*/ 1099492 w 1312333"/>
              <a:gd name="connsiteY5" fmla="*/ 1277019 h 1277019"/>
              <a:gd name="connsiteX6" fmla="*/ 212841 w 1312333"/>
              <a:gd name="connsiteY6" fmla="*/ 1277019 h 1277019"/>
              <a:gd name="connsiteX7" fmla="*/ 0 w 1312333"/>
              <a:gd name="connsiteY7" fmla="*/ 1064178 h 1277019"/>
              <a:gd name="connsiteX8" fmla="*/ 0 w 1312333"/>
              <a:gd name="connsiteY8" fmla="*/ 212841 h 1277019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312333 w 1312333"/>
              <a:gd name="connsiteY5" fmla="*/ 1064181 h 1277022"/>
              <a:gd name="connsiteX6" fmla="*/ 1099492 w 1312333"/>
              <a:gd name="connsiteY6" fmla="*/ 1277022 h 1277022"/>
              <a:gd name="connsiteX7" fmla="*/ 212841 w 1312333"/>
              <a:gd name="connsiteY7" fmla="*/ 1277022 h 1277022"/>
              <a:gd name="connsiteX8" fmla="*/ 0 w 1312333"/>
              <a:gd name="connsiteY8" fmla="*/ 1064181 h 1277022"/>
              <a:gd name="connsiteX9" fmla="*/ 0 w 1312333"/>
              <a:gd name="connsiteY9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12851 w 1312333"/>
              <a:gd name="connsiteY5" fmla="*/ 449159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212841 w 1312333"/>
              <a:gd name="connsiteY8" fmla="*/ 1277022 h 1277022"/>
              <a:gd name="connsiteX9" fmla="*/ 0 w 1312333"/>
              <a:gd name="connsiteY9" fmla="*/ 1064181 h 1277022"/>
              <a:gd name="connsiteX10" fmla="*/ 0 w 1312333"/>
              <a:gd name="connsiteY10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12851 w 1312333"/>
              <a:gd name="connsiteY5" fmla="*/ 449159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212841 w 1312333"/>
              <a:gd name="connsiteY8" fmla="*/ 1277022 h 1277022"/>
              <a:gd name="connsiteX9" fmla="*/ 0 w 1312333"/>
              <a:gd name="connsiteY9" fmla="*/ 1064181 h 1277022"/>
              <a:gd name="connsiteX10" fmla="*/ 0 w 1312333"/>
              <a:gd name="connsiteY10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36134 w 1312333"/>
              <a:gd name="connsiteY5" fmla="*/ 561343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212841 w 1312333"/>
              <a:gd name="connsiteY8" fmla="*/ 1277022 h 1277022"/>
              <a:gd name="connsiteX9" fmla="*/ 0 w 1312333"/>
              <a:gd name="connsiteY9" fmla="*/ 1064181 h 1277022"/>
              <a:gd name="connsiteX10" fmla="*/ 0 w 1312333"/>
              <a:gd name="connsiteY10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36134 w 1312333"/>
              <a:gd name="connsiteY5" fmla="*/ 561343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668867 w 1312333"/>
              <a:gd name="connsiteY8" fmla="*/ 1247143 h 1277022"/>
              <a:gd name="connsiteX9" fmla="*/ 212841 w 1312333"/>
              <a:gd name="connsiteY9" fmla="*/ 1277022 h 1277022"/>
              <a:gd name="connsiteX10" fmla="*/ 0 w 1312333"/>
              <a:gd name="connsiteY10" fmla="*/ 1064181 h 1277022"/>
              <a:gd name="connsiteX11" fmla="*/ 0 w 1312333"/>
              <a:gd name="connsiteY11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36134 w 1312333"/>
              <a:gd name="connsiteY5" fmla="*/ 561343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668867 w 1312333"/>
              <a:gd name="connsiteY8" fmla="*/ 1247143 h 1277022"/>
              <a:gd name="connsiteX9" fmla="*/ 212841 w 1312333"/>
              <a:gd name="connsiteY9" fmla="*/ 1277022 h 1277022"/>
              <a:gd name="connsiteX10" fmla="*/ 0 w 1312333"/>
              <a:gd name="connsiteY10" fmla="*/ 1064181 h 1277022"/>
              <a:gd name="connsiteX11" fmla="*/ 52917 w 1312333"/>
              <a:gd name="connsiteY11" fmla="*/ 811109 h 1277022"/>
              <a:gd name="connsiteX12" fmla="*/ 0 w 1312333"/>
              <a:gd name="connsiteY12" fmla="*/ 212844 h 127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12333" h="1277022">
                <a:moveTo>
                  <a:pt x="0" y="212844"/>
                </a:moveTo>
                <a:cubicBezTo>
                  <a:pt x="0" y="95295"/>
                  <a:pt x="95292" y="3"/>
                  <a:pt x="212841" y="3"/>
                </a:cubicBezTo>
                <a:cubicBezTo>
                  <a:pt x="363439" y="-562"/>
                  <a:pt x="454769" y="77191"/>
                  <a:pt x="605367" y="76626"/>
                </a:cubicBezTo>
                <a:cubicBezTo>
                  <a:pt x="750320" y="77191"/>
                  <a:pt x="954539" y="-562"/>
                  <a:pt x="1099492" y="3"/>
                </a:cubicBezTo>
                <a:cubicBezTo>
                  <a:pt x="1217041" y="3"/>
                  <a:pt x="1312333" y="95295"/>
                  <a:pt x="1312333" y="212844"/>
                </a:cubicBezTo>
                <a:cubicBezTo>
                  <a:pt x="1311628" y="324777"/>
                  <a:pt x="1236839" y="449410"/>
                  <a:pt x="1236134" y="561343"/>
                </a:cubicBezTo>
                <a:cubicBezTo>
                  <a:pt x="1233311" y="1009766"/>
                  <a:pt x="1279172" y="859174"/>
                  <a:pt x="1312333" y="1064181"/>
                </a:cubicBezTo>
                <a:cubicBezTo>
                  <a:pt x="1312333" y="1181730"/>
                  <a:pt x="1217041" y="1277022"/>
                  <a:pt x="1099492" y="1277022"/>
                </a:cubicBezTo>
                <a:cubicBezTo>
                  <a:pt x="960184" y="1276234"/>
                  <a:pt x="808175" y="1247931"/>
                  <a:pt x="668867" y="1247143"/>
                </a:cubicBezTo>
                <a:lnTo>
                  <a:pt x="212841" y="1277022"/>
                </a:lnTo>
                <a:cubicBezTo>
                  <a:pt x="95292" y="1277022"/>
                  <a:pt x="0" y="1181730"/>
                  <a:pt x="0" y="1064181"/>
                </a:cubicBezTo>
                <a:cubicBezTo>
                  <a:pt x="0" y="991113"/>
                  <a:pt x="52917" y="884177"/>
                  <a:pt x="52917" y="811109"/>
                </a:cubicBezTo>
                <a:lnTo>
                  <a:pt x="0" y="212844"/>
                </a:lnTo>
                <a:close/>
              </a:path>
            </a:pathLst>
          </a:custGeom>
          <a:solidFill>
            <a:srgbClr val="95C46C"/>
          </a:solidFill>
          <a:ln w="6350">
            <a:solidFill>
              <a:srgbClr val="24303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3" name="Rechteck: abgerundete Ecken 14">
            <a:extLst>
              <a:ext uri="{FF2B5EF4-FFF2-40B4-BE49-F238E27FC236}">
                <a16:creationId xmlns:a16="http://schemas.microsoft.com/office/drawing/2014/main" id="{079E06FA-02DB-225D-D37E-8EFEDEF804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0800000">
            <a:off x="5630874" y="4495675"/>
            <a:ext cx="1002411" cy="716779"/>
          </a:xfrm>
          <a:custGeom>
            <a:avLst/>
            <a:gdLst>
              <a:gd name="connsiteX0" fmla="*/ 0 w 1312333"/>
              <a:gd name="connsiteY0" fmla="*/ 212841 h 1277019"/>
              <a:gd name="connsiteX1" fmla="*/ 212841 w 1312333"/>
              <a:gd name="connsiteY1" fmla="*/ 0 h 1277019"/>
              <a:gd name="connsiteX2" fmla="*/ 1099492 w 1312333"/>
              <a:gd name="connsiteY2" fmla="*/ 0 h 1277019"/>
              <a:gd name="connsiteX3" fmla="*/ 1312333 w 1312333"/>
              <a:gd name="connsiteY3" fmla="*/ 212841 h 1277019"/>
              <a:gd name="connsiteX4" fmla="*/ 1312333 w 1312333"/>
              <a:gd name="connsiteY4" fmla="*/ 1064178 h 1277019"/>
              <a:gd name="connsiteX5" fmla="*/ 1099492 w 1312333"/>
              <a:gd name="connsiteY5" fmla="*/ 1277019 h 1277019"/>
              <a:gd name="connsiteX6" fmla="*/ 212841 w 1312333"/>
              <a:gd name="connsiteY6" fmla="*/ 1277019 h 1277019"/>
              <a:gd name="connsiteX7" fmla="*/ 0 w 1312333"/>
              <a:gd name="connsiteY7" fmla="*/ 1064178 h 1277019"/>
              <a:gd name="connsiteX8" fmla="*/ 0 w 1312333"/>
              <a:gd name="connsiteY8" fmla="*/ 212841 h 1277019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312333 w 1312333"/>
              <a:gd name="connsiteY5" fmla="*/ 1064181 h 1277022"/>
              <a:gd name="connsiteX6" fmla="*/ 1099492 w 1312333"/>
              <a:gd name="connsiteY6" fmla="*/ 1277022 h 1277022"/>
              <a:gd name="connsiteX7" fmla="*/ 212841 w 1312333"/>
              <a:gd name="connsiteY7" fmla="*/ 1277022 h 1277022"/>
              <a:gd name="connsiteX8" fmla="*/ 0 w 1312333"/>
              <a:gd name="connsiteY8" fmla="*/ 1064181 h 1277022"/>
              <a:gd name="connsiteX9" fmla="*/ 0 w 1312333"/>
              <a:gd name="connsiteY9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12851 w 1312333"/>
              <a:gd name="connsiteY5" fmla="*/ 449159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212841 w 1312333"/>
              <a:gd name="connsiteY8" fmla="*/ 1277022 h 1277022"/>
              <a:gd name="connsiteX9" fmla="*/ 0 w 1312333"/>
              <a:gd name="connsiteY9" fmla="*/ 1064181 h 1277022"/>
              <a:gd name="connsiteX10" fmla="*/ 0 w 1312333"/>
              <a:gd name="connsiteY10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12851 w 1312333"/>
              <a:gd name="connsiteY5" fmla="*/ 449159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212841 w 1312333"/>
              <a:gd name="connsiteY8" fmla="*/ 1277022 h 1277022"/>
              <a:gd name="connsiteX9" fmla="*/ 0 w 1312333"/>
              <a:gd name="connsiteY9" fmla="*/ 1064181 h 1277022"/>
              <a:gd name="connsiteX10" fmla="*/ 0 w 1312333"/>
              <a:gd name="connsiteY10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36134 w 1312333"/>
              <a:gd name="connsiteY5" fmla="*/ 561343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212841 w 1312333"/>
              <a:gd name="connsiteY8" fmla="*/ 1277022 h 1277022"/>
              <a:gd name="connsiteX9" fmla="*/ 0 w 1312333"/>
              <a:gd name="connsiteY9" fmla="*/ 1064181 h 1277022"/>
              <a:gd name="connsiteX10" fmla="*/ 0 w 1312333"/>
              <a:gd name="connsiteY10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36134 w 1312333"/>
              <a:gd name="connsiteY5" fmla="*/ 561343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668867 w 1312333"/>
              <a:gd name="connsiteY8" fmla="*/ 1247143 h 1277022"/>
              <a:gd name="connsiteX9" fmla="*/ 212841 w 1312333"/>
              <a:gd name="connsiteY9" fmla="*/ 1277022 h 1277022"/>
              <a:gd name="connsiteX10" fmla="*/ 0 w 1312333"/>
              <a:gd name="connsiteY10" fmla="*/ 1064181 h 1277022"/>
              <a:gd name="connsiteX11" fmla="*/ 0 w 1312333"/>
              <a:gd name="connsiteY11" fmla="*/ 212844 h 1277022"/>
              <a:gd name="connsiteX0" fmla="*/ 0 w 1312333"/>
              <a:gd name="connsiteY0" fmla="*/ 212844 h 1277022"/>
              <a:gd name="connsiteX1" fmla="*/ 212841 w 1312333"/>
              <a:gd name="connsiteY1" fmla="*/ 3 h 1277022"/>
              <a:gd name="connsiteX2" fmla="*/ 605367 w 1312333"/>
              <a:gd name="connsiteY2" fmla="*/ 76626 h 1277022"/>
              <a:gd name="connsiteX3" fmla="*/ 1099492 w 1312333"/>
              <a:gd name="connsiteY3" fmla="*/ 3 h 1277022"/>
              <a:gd name="connsiteX4" fmla="*/ 1312333 w 1312333"/>
              <a:gd name="connsiteY4" fmla="*/ 212844 h 1277022"/>
              <a:gd name="connsiteX5" fmla="*/ 1236134 w 1312333"/>
              <a:gd name="connsiteY5" fmla="*/ 561343 h 1277022"/>
              <a:gd name="connsiteX6" fmla="*/ 1312333 w 1312333"/>
              <a:gd name="connsiteY6" fmla="*/ 1064181 h 1277022"/>
              <a:gd name="connsiteX7" fmla="*/ 1099492 w 1312333"/>
              <a:gd name="connsiteY7" fmla="*/ 1277022 h 1277022"/>
              <a:gd name="connsiteX8" fmla="*/ 668867 w 1312333"/>
              <a:gd name="connsiteY8" fmla="*/ 1247143 h 1277022"/>
              <a:gd name="connsiteX9" fmla="*/ 212841 w 1312333"/>
              <a:gd name="connsiteY9" fmla="*/ 1277022 h 1277022"/>
              <a:gd name="connsiteX10" fmla="*/ 0 w 1312333"/>
              <a:gd name="connsiteY10" fmla="*/ 1064181 h 1277022"/>
              <a:gd name="connsiteX11" fmla="*/ 52917 w 1312333"/>
              <a:gd name="connsiteY11" fmla="*/ 811109 h 1277022"/>
              <a:gd name="connsiteX12" fmla="*/ 0 w 1312333"/>
              <a:gd name="connsiteY12" fmla="*/ 212844 h 127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12333" h="1277022">
                <a:moveTo>
                  <a:pt x="0" y="212844"/>
                </a:moveTo>
                <a:cubicBezTo>
                  <a:pt x="0" y="95295"/>
                  <a:pt x="95292" y="3"/>
                  <a:pt x="212841" y="3"/>
                </a:cubicBezTo>
                <a:cubicBezTo>
                  <a:pt x="363439" y="-562"/>
                  <a:pt x="454769" y="77191"/>
                  <a:pt x="605367" y="76626"/>
                </a:cubicBezTo>
                <a:cubicBezTo>
                  <a:pt x="750320" y="77191"/>
                  <a:pt x="954539" y="-562"/>
                  <a:pt x="1099492" y="3"/>
                </a:cubicBezTo>
                <a:cubicBezTo>
                  <a:pt x="1217041" y="3"/>
                  <a:pt x="1312333" y="95295"/>
                  <a:pt x="1312333" y="212844"/>
                </a:cubicBezTo>
                <a:cubicBezTo>
                  <a:pt x="1311628" y="324777"/>
                  <a:pt x="1236839" y="449410"/>
                  <a:pt x="1236134" y="561343"/>
                </a:cubicBezTo>
                <a:cubicBezTo>
                  <a:pt x="1233311" y="1009766"/>
                  <a:pt x="1279172" y="859174"/>
                  <a:pt x="1312333" y="1064181"/>
                </a:cubicBezTo>
                <a:cubicBezTo>
                  <a:pt x="1312333" y="1181730"/>
                  <a:pt x="1217041" y="1277022"/>
                  <a:pt x="1099492" y="1277022"/>
                </a:cubicBezTo>
                <a:cubicBezTo>
                  <a:pt x="960184" y="1276234"/>
                  <a:pt x="808175" y="1247931"/>
                  <a:pt x="668867" y="1247143"/>
                </a:cubicBezTo>
                <a:lnTo>
                  <a:pt x="212841" y="1277022"/>
                </a:lnTo>
                <a:cubicBezTo>
                  <a:pt x="95292" y="1277022"/>
                  <a:pt x="0" y="1181730"/>
                  <a:pt x="0" y="1064181"/>
                </a:cubicBezTo>
                <a:cubicBezTo>
                  <a:pt x="0" y="991113"/>
                  <a:pt x="52917" y="884177"/>
                  <a:pt x="52917" y="811109"/>
                </a:cubicBezTo>
                <a:lnTo>
                  <a:pt x="0" y="212844"/>
                </a:lnTo>
                <a:close/>
              </a:path>
            </a:pathLst>
          </a:custGeom>
          <a:solidFill>
            <a:srgbClr val="D3F4AE"/>
          </a:solidFill>
          <a:ln w="6350">
            <a:solidFill>
              <a:srgbClr val="24303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8" name="Rechteck: abgerundete Ecken 167">
            <a:extLst>
              <a:ext uri="{FF2B5EF4-FFF2-40B4-BE49-F238E27FC236}">
                <a16:creationId xmlns:a16="http://schemas.microsoft.com/office/drawing/2014/main" id="{716DEDF0-D4EF-D67A-D704-CA86DB6ABF6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4197640" y="6120449"/>
            <a:ext cx="329794" cy="466408"/>
          </a:xfrm>
          <a:prstGeom prst="roundRect">
            <a:avLst>
              <a:gd name="adj" fmla="val 50000"/>
            </a:avLst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9" name="Rechteck: abgerundete Ecken 168">
            <a:extLst>
              <a:ext uri="{FF2B5EF4-FFF2-40B4-BE49-F238E27FC236}">
                <a16:creationId xmlns:a16="http://schemas.microsoft.com/office/drawing/2014/main" id="{179D51BB-C7F0-008E-71FE-366666D2E26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7687561" y="6085906"/>
            <a:ext cx="329794" cy="466408"/>
          </a:xfrm>
          <a:prstGeom prst="roundRect">
            <a:avLst>
              <a:gd name="adj" fmla="val 50000"/>
            </a:avLst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1F326C8B-A6CE-4472-3509-B7CD2AC58EB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397881" y="0"/>
            <a:ext cx="1526384" cy="2139734"/>
            <a:chOff x="2662016" y="2434741"/>
            <a:chExt cx="1526384" cy="2139734"/>
          </a:xfrm>
        </p:grpSpPr>
        <p:sp>
          <p:nvSpPr>
            <p:cNvPr id="174" name="Rechteck 173">
              <a:extLst>
                <a:ext uri="{FF2B5EF4-FFF2-40B4-BE49-F238E27FC236}">
                  <a16:creationId xmlns:a16="http://schemas.microsoft.com/office/drawing/2014/main" id="{7E76392A-EA8A-5A1F-188C-6CB67C61A9B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425208" y="2434741"/>
              <a:ext cx="25602" cy="749104"/>
            </a:xfrm>
            <a:prstGeom prst="rect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5" name="Ellipse 174">
              <a:extLst>
                <a:ext uri="{FF2B5EF4-FFF2-40B4-BE49-F238E27FC236}">
                  <a16:creationId xmlns:a16="http://schemas.microsoft.com/office/drawing/2014/main" id="{321040A3-66B4-4A54-89E4-CF73704FF85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662016" y="3048091"/>
              <a:ext cx="1526384" cy="1526384"/>
            </a:xfrm>
            <a:prstGeom prst="ellipse">
              <a:avLst/>
            </a:prstGeom>
            <a:pattFill prst="dashHorz">
              <a:fgClr>
                <a:srgbClr val="CCBABA"/>
              </a:fgClr>
              <a:bgClr>
                <a:schemeClr val="bg1"/>
              </a:bgClr>
            </a:patt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pic>
        <p:nvPicPr>
          <p:cNvPr id="183" name="Grafik 182" descr="Ein Bild, das Text, Vektorgrafiken enthält.&#10;&#10;Automatisch generierte Beschreibung">
            <a:extLst>
              <a:ext uri="{FF2B5EF4-FFF2-40B4-BE49-F238E27FC236}">
                <a16:creationId xmlns:a16="http://schemas.microsoft.com/office/drawing/2014/main" id="{9539B40E-4515-F588-4637-F58333EFFA8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811" y="4340996"/>
            <a:ext cx="3419238" cy="1771746"/>
          </a:xfrm>
          <a:prstGeom prst="rect">
            <a:avLst/>
          </a:prstGeom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9169E5EA-7148-22EB-8962-09290D82A35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924063" y="4379876"/>
            <a:ext cx="325232" cy="10468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BBAC0097-BDB5-75E2-5423-1B69402140B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97529" y="4275903"/>
            <a:ext cx="1848719" cy="1274979"/>
          </a:xfrm>
          <a:prstGeom prst="roundRect">
            <a:avLst>
              <a:gd name="adj" fmla="val 8420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1876C2DE-70EA-AAD5-E586-E99FBD6E79D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15640" y="4428194"/>
            <a:ext cx="212496" cy="970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C00FB762-8E48-9730-0826-8AE25AD7AF8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18448" y="4428193"/>
            <a:ext cx="212496" cy="970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AB02314F-E7B6-1E51-527D-D20BE738E43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621255" y="4428193"/>
            <a:ext cx="212496" cy="970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3560BE44-D221-F707-EFB9-F6DD29D6426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712833" y="4428193"/>
            <a:ext cx="212496" cy="970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A49DA57D-4723-58CC-EC40-2A6F9D1A64F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394088" y="4428193"/>
            <a:ext cx="212496" cy="970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F6A6F0C7-529E-9C28-A658-9374B3FB5EB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112403" y="4323510"/>
            <a:ext cx="225470" cy="209365"/>
          </a:xfrm>
          <a:prstGeom prst="roundRect">
            <a:avLst/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065A44F1-5512-593E-64B6-857CFAA5890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35548" y="1197366"/>
            <a:ext cx="2082800" cy="2544231"/>
            <a:chOff x="4067510" y="704849"/>
            <a:chExt cx="2082800" cy="2544231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CF341F51-7AA2-7725-DD81-0F64640F3A32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4143412" y="786340"/>
              <a:ext cx="1952588" cy="2381248"/>
              <a:chOff x="594783" y="354752"/>
              <a:chExt cx="1952588" cy="2381248"/>
            </a:xfrm>
          </p:grpSpPr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D829C2F6-0CE8-560F-44E5-93F4582B0B4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597995" y="354752"/>
                <a:ext cx="1949376" cy="23812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pic>
            <p:nvPicPr>
              <p:cNvPr id="19" name="Grafik 18">
                <a:extLst>
                  <a:ext uri="{FF2B5EF4-FFF2-40B4-BE49-F238E27FC236}">
                    <a16:creationId xmlns:a16="http://schemas.microsoft.com/office/drawing/2014/main" id="{111079B6-9FC5-C3E7-280B-1D5D7A073E0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874" r="4876" b="20965"/>
              <a:stretch/>
            </p:blipFill>
            <p:spPr>
              <a:xfrm>
                <a:off x="594783" y="573615"/>
                <a:ext cx="1949376" cy="2162385"/>
              </a:xfrm>
              <a:prstGeom prst="rect">
                <a:avLst/>
              </a:prstGeom>
              <a:ln>
                <a:solidFill>
                  <a:srgbClr val="243039"/>
                </a:solidFill>
              </a:ln>
            </p:spPr>
          </p:pic>
        </p:grp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1859993B-AB77-5251-F914-460BEBFFFD7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67510" y="704849"/>
              <a:ext cx="2082800" cy="2544231"/>
            </a:xfrm>
            <a:custGeom>
              <a:avLst/>
              <a:gdLst>
                <a:gd name="connsiteX0" fmla="*/ 0 w 2082800"/>
                <a:gd name="connsiteY0" fmla="*/ 0 h 2544231"/>
                <a:gd name="connsiteX1" fmla="*/ 2082800 w 2082800"/>
                <a:gd name="connsiteY1" fmla="*/ 0 h 2544231"/>
                <a:gd name="connsiteX2" fmla="*/ 2082800 w 2082800"/>
                <a:gd name="connsiteY2" fmla="*/ 2544231 h 2544231"/>
                <a:gd name="connsiteX3" fmla="*/ 0 w 2082800"/>
                <a:gd name="connsiteY3" fmla="*/ 2544231 h 2544231"/>
                <a:gd name="connsiteX4" fmla="*/ 0 w 2082800"/>
                <a:gd name="connsiteY4" fmla="*/ 0 h 2544231"/>
                <a:gd name="connsiteX5" fmla="*/ 274869 w 2082800"/>
                <a:gd name="connsiteY5" fmla="*/ 292099 h 2544231"/>
                <a:gd name="connsiteX6" fmla="*/ 274869 w 2082800"/>
                <a:gd name="connsiteY6" fmla="*/ 2252134 h 2544231"/>
                <a:gd name="connsiteX7" fmla="*/ 1824269 w 2082800"/>
                <a:gd name="connsiteY7" fmla="*/ 2252134 h 2544231"/>
                <a:gd name="connsiteX8" fmla="*/ 1824269 w 2082800"/>
                <a:gd name="connsiteY8" fmla="*/ 292099 h 2544231"/>
                <a:gd name="connsiteX9" fmla="*/ 274869 w 2082800"/>
                <a:gd name="connsiteY9" fmla="*/ 292099 h 2544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82800" h="2544231">
                  <a:moveTo>
                    <a:pt x="0" y="0"/>
                  </a:moveTo>
                  <a:lnTo>
                    <a:pt x="2082800" y="0"/>
                  </a:lnTo>
                  <a:lnTo>
                    <a:pt x="2082800" y="2544231"/>
                  </a:lnTo>
                  <a:lnTo>
                    <a:pt x="0" y="2544231"/>
                  </a:lnTo>
                  <a:lnTo>
                    <a:pt x="0" y="0"/>
                  </a:lnTo>
                  <a:close/>
                  <a:moveTo>
                    <a:pt x="274869" y="292099"/>
                  </a:moveTo>
                  <a:lnTo>
                    <a:pt x="274869" y="2252134"/>
                  </a:lnTo>
                  <a:lnTo>
                    <a:pt x="1824269" y="2252134"/>
                  </a:lnTo>
                  <a:lnTo>
                    <a:pt x="1824269" y="292099"/>
                  </a:lnTo>
                  <a:lnTo>
                    <a:pt x="274869" y="292099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26DBD5DE-35A5-0816-5479-72C387C7B7D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200933" y="867831"/>
              <a:ext cx="1815953" cy="2218266"/>
            </a:xfrm>
            <a:custGeom>
              <a:avLst/>
              <a:gdLst>
                <a:gd name="connsiteX0" fmla="*/ 0 w 1815953"/>
                <a:gd name="connsiteY0" fmla="*/ 0 h 2218266"/>
                <a:gd name="connsiteX1" fmla="*/ 1815953 w 1815953"/>
                <a:gd name="connsiteY1" fmla="*/ 0 h 2218266"/>
                <a:gd name="connsiteX2" fmla="*/ 1815953 w 1815953"/>
                <a:gd name="connsiteY2" fmla="*/ 2218266 h 2218266"/>
                <a:gd name="connsiteX3" fmla="*/ 0 w 1815953"/>
                <a:gd name="connsiteY3" fmla="*/ 2218266 h 2218266"/>
                <a:gd name="connsiteX4" fmla="*/ 0 w 1815953"/>
                <a:gd name="connsiteY4" fmla="*/ 0 h 2218266"/>
                <a:gd name="connsiteX5" fmla="*/ 141445 w 1815953"/>
                <a:gd name="connsiteY5" fmla="*/ 129117 h 2218266"/>
                <a:gd name="connsiteX6" fmla="*/ 141445 w 1815953"/>
                <a:gd name="connsiteY6" fmla="*/ 2089152 h 2218266"/>
                <a:gd name="connsiteX7" fmla="*/ 1690845 w 1815953"/>
                <a:gd name="connsiteY7" fmla="*/ 2089152 h 2218266"/>
                <a:gd name="connsiteX8" fmla="*/ 1690845 w 1815953"/>
                <a:gd name="connsiteY8" fmla="*/ 129117 h 2218266"/>
                <a:gd name="connsiteX9" fmla="*/ 141445 w 1815953"/>
                <a:gd name="connsiteY9" fmla="*/ 129117 h 2218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15953" h="2218266">
                  <a:moveTo>
                    <a:pt x="0" y="0"/>
                  </a:moveTo>
                  <a:lnTo>
                    <a:pt x="1815953" y="0"/>
                  </a:lnTo>
                  <a:lnTo>
                    <a:pt x="1815953" y="2218266"/>
                  </a:lnTo>
                  <a:lnTo>
                    <a:pt x="0" y="2218266"/>
                  </a:lnTo>
                  <a:lnTo>
                    <a:pt x="0" y="0"/>
                  </a:lnTo>
                  <a:close/>
                  <a:moveTo>
                    <a:pt x="141445" y="129117"/>
                  </a:moveTo>
                  <a:lnTo>
                    <a:pt x="141445" y="2089152"/>
                  </a:lnTo>
                  <a:lnTo>
                    <a:pt x="1690845" y="2089152"/>
                  </a:lnTo>
                  <a:lnTo>
                    <a:pt x="1690845" y="129117"/>
                  </a:lnTo>
                  <a:lnTo>
                    <a:pt x="141445" y="129117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599AE4D7-EE06-F78B-E075-4140A099A37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21600000" flipH="1">
              <a:off x="4232757" y="1823351"/>
              <a:ext cx="63988" cy="309272"/>
            </a:xfrm>
            <a:prstGeom prst="rect">
              <a:avLst/>
            </a:prstGeom>
            <a:solidFill>
              <a:srgbClr val="8F9797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064C10CB-4E16-00BA-6AC9-D599E21A51A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35548" y="1197366"/>
            <a:ext cx="2082800" cy="2544231"/>
            <a:chOff x="6407286" y="704849"/>
            <a:chExt cx="2082800" cy="2544231"/>
          </a:xfrm>
        </p:grpSpPr>
        <p:grpSp>
          <p:nvGrpSpPr>
            <p:cNvPr id="21" name="Gruppieren 20">
              <a:extLst>
                <a:ext uri="{FF2B5EF4-FFF2-40B4-BE49-F238E27FC236}">
                  <a16:creationId xmlns:a16="http://schemas.microsoft.com/office/drawing/2014/main" id="{419B211F-D6A1-D0ED-2F21-A69E02D7D9A7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6474347" y="786340"/>
              <a:ext cx="1952588" cy="2381248"/>
              <a:chOff x="594783" y="354752"/>
              <a:chExt cx="1952588" cy="2381248"/>
            </a:xfrm>
          </p:grpSpPr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196BBF5E-645C-3A65-2945-C9F3964102F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597995" y="354752"/>
                <a:ext cx="1949376" cy="23812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pic>
            <p:nvPicPr>
              <p:cNvPr id="26" name="Grafik 25">
                <a:extLst>
                  <a:ext uri="{FF2B5EF4-FFF2-40B4-BE49-F238E27FC236}">
                    <a16:creationId xmlns:a16="http://schemas.microsoft.com/office/drawing/2014/main" id="{04AC37AA-B34E-A287-7BE0-4025B2EEAA7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874" r="4876" b="20965"/>
              <a:stretch/>
            </p:blipFill>
            <p:spPr>
              <a:xfrm>
                <a:off x="594783" y="573615"/>
                <a:ext cx="1949376" cy="2162385"/>
              </a:xfrm>
              <a:prstGeom prst="rect">
                <a:avLst/>
              </a:prstGeom>
              <a:ln>
                <a:noFill/>
              </a:ln>
            </p:spPr>
          </p:pic>
        </p:grpSp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A01A42B0-18AD-66AE-0EBF-B53F970EA9B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407286" y="704849"/>
              <a:ext cx="2082800" cy="2544231"/>
            </a:xfrm>
            <a:custGeom>
              <a:avLst/>
              <a:gdLst>
                <a:gd name="connsiteX0" fmla="*/ 0 w 2082800"/>
                <a:gd name="connsiteY0" fmla="*/ 0 h 2544231"/>
                <a:gd name="connsiteX1" fmla="*/ 2082800 w 2082800"/>
                <a:gd name="connsiteY1" fmla="*/ 0 h 2544231"/>
                <a:gd name="connsiteX2" fmla="*/ 2082800 w 2082800"/>
                <a:gd name="connsiteY2" fmla="*/ 2544231 h 2544231"/>
                <a:gd name="connsiteX3" fmla="*/ 0 w 2082800"/>
                <a:gd name="connsiteY3" fmla="*/ 2544231 h 2544231"/>
                <a:gd name="connsiteX4" fmla="*/ 0 w 2082800"/>
                <a:gd name="connsiteY4" fmla="*/ 0 h 2544231"/>
                <a:gd name="connsiteX5" fmla="*/ 129942 w 2082800"/>
                <a:gd name="connsiteY5" fmla="*/ 156634 h 2544231"/>
                <a:gd name="connsiteX6" fmla="*/ 129942 w 2082800"/>
                <a:gd name="connsiteY6" fmla="*/ 2374900 h 2544231"/>
                <a:gd name="connsiteX7" fmla="*/ 1945895 w 2082800"/>
                <a:gd name="connsiteY7" fmla="*/ 2374900 h 2544231"/>
                <a:gd name="connsiteX8" fmla="*/ 1945895 w 2082800"/>
                <a:gd name="connsiteY8" fmla="*/ 156634 h 2544231"/>
                <a:gd name="connsiteX9" fmla="*/ 129942 w 2082800"/>
                <a:gd name="connsiteY9" fmla="*/ 156634 h 2544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82800" h="2544231">
                  <a:moveTo>
                    <a:pt x="0" y="0"/>
                  </a:moveTo>
                  <a:lnTo>
                    <a:pt x="2082800" y="0"/>
                  </a:lnTo>
                  <a:lnTo>
                    <a:pt x="2082800" y="2544231"/>
                  </a:lnTo>
                  <a:lnTo>
                    <a:pt x="0" y="2544231"/>
                  </a:lnTo>
                  <a:lnTo>
                    <a:pt x="0" y="0"/>
                  </a:lnTo>
                  <a:close/>
                  <a:moveTo>
                    <a:pt x="129942" y="156634"/>
                  </a:moveTo>
                  <a:lnTo>
                    <a:pt x="129942" y="2374900"/>
                  </a:lnTo>
                  <a:lnTo>
                    <a:pt x="1945895" y="2374900"/>
                  </a:lnTo>
                  <a:lnTo>
                    <a:pt x="1945895" y="156634"/>
                  </a:lnTo>
                  <a:lnTo>
                    <a:pt x="129942" y="156634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62E05398-0402-EAE6-09F6-0999ECFD13B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6474347" y="1119714"/>
              <a:ext cx="1941718" cy="1960035"/>
            </a:xfrm>
            <a:custGeom>
              <a:avLst/>
              <a:gdLst>
                <a:gd name="connsiteX0" fmla="*/ 1941718 w 1941718"/>
                <a:gd name="connsiteY0" fmla="*/ 1960035 h 1960035"/>
                <a:gd name="connsiteX1" fmla="*/ 0 w 1941718"/>
                <a:gd name="connsiteY1" fmla="*/ 1960035 h 1960035"/>
                <a:gd name="connsiteX2" fmla="*/ 56174 w 1941718"/>
                <a:gd name="connsiteY2" fmla="*/ 0 h 1960035"/>
                <a:gd name="connsiteX3" fmla="*/ 1885544 w 1941718"/>
                <a:gd name="connsiteY3" fmla="*/ 0 h 1960035"/>
                <a:gd name="connsiteX4" fmla="*/ 1941718 w 1941718"/>
                <a:gd name="connsiteY4" fmla="*/ 1960035 h 1960035"/>
                <a:gd name="connsiteX5" fmla="*/ 1783734 w 1941718"/>
                <a:gd name="connsiteY5" fmla="*/ 1800561 h 1960035"/>
                <a:gd name="connsiteX6" fmla="*/ 1736701 w 1941718"/>
                <a:gd name="connsiteY6" fmla="*/ 159475 h 1960035"/>
                <a:gd name="connsiteX7" fmla="*/ 205017 w 1941718"/>
                <a:gd name="connsiteY7" fmla="*/ 159475 h 1960035"/>
                <a:gd name="connsiteX8" fmla="*/ 157984 w 1941718"/>
                <a:gd name="connsiteY8" fmla="*/ 1800561 h 1960035"/>
                <a:gd name="connsiteX9" fmla="*/ 1783734 w 1941718"/>
                <a:gd name="connsiteY9" fmla="*/ 1800561 h 196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41718" h="1960035">
                  <a:moveTo>
                    <a:pt x="1941718" y="1960035"/>
                  </a:moveTo>
                  <a:lnTo>
                    <a:pt x="0" y="1960035"/>
                  </a:lnTo>
                  <a:lnTo>
                    <a:pt x="56174" y="0"/>
                  </a:lnTo>
                  <a:lnTo>
                    <a:pt x="1885544" y="0"/>
                  </a:lnTo>
                  <a:lnTo>
                    <a:pt x="1941718" y="1960035"/>
                  </a:lnTo>
                  <a:close/>
                  <a:moveTo>
                    <a:pt x="1783734" y="1800561"/>
                  </a:moveTo>
                  <a:lnTo>
                    <a:pt x="1736701" y="159475"/>
                  </a:lnTo>
                  <a:lnTo>
                    <a:pt x="205017" y="159475"/>
                  </a:lnTo>
                  <a:lnTo>
                    <a:pt x="157984" y="1800561"/>
                  </a:lnTo>
                  <a:lnTo>
                    <a:pt x="1783734" y="1800561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E22A4276-30B0-8338-33C1-A9956224455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21480000" flipH="1">
              <a:off x="6546436" y="1953562"/>
              <a:ext cx="63988" cy="309272"/>
            </a:xfrm>
            <a:prstGeom prst="rect">
              <a:avLst/>
            </a:prstGeom>
            <a:solidFill>
              <a:srgbClr val="8F9797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28" name="Rechteck 27">
            <a:extLst>
              <a:ext uri="{FF2B5EF4-FFF2-40B4-BE49-F238E27FC236}">
                <a16:creationId xmlns:a16="http://schemas.microsoft.com/office/drawing/2014/main" id="{1341E884-921F-886E-F10E-342A6E8D7D0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97129" y="601279"/>
            <a:ext cx="3184442" cy="45719"/>
          </a:xfrm>
          <a:prstGeom prst="rect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A6E32EBD-5703-9333-6319-A60FFE4E551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502786" y="5320104"/>
            <a:ext cx="399429" cy="399429"/>
          </a:xfrm>
          <a:prstGeom prst="rect">
            <a:avLst/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9F6CD79B-C91E-CFEC-3C08-CB23760CCF0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3499" y="3759339"/>
            <a:ext cx="2824064" cy="142832"/>
          </a:xfrm>
          <a:prstGeom prst="rect">
            <a:avLst/>
          </a:pr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D6B23AD3-4CEC-7161-DCEE-CA0A652C30B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flipH="1">
            <a:off x="2745567" y="2617350"/>
            <a:ext cx="568660" cy="1140360"/>
            <a:chOff x="841375" y="3464966"/>
            <a:chExt cx="296864" cy="595315"/>
          </a:xfrm>
        </p:grpSpPr>
        <p:sp>
          <p:nvSpPr>
            <p:cNvPr id="80" name="Freihandform: Form 79">
              <a:extLst>
                <a:ext uri="{FF2B5EF4-FFF2-40B4-BE49-F238E27FC236}">
                  <a16:creationId xmlns:a16="http://schemas.microsoft.com/office/drawing/2014/main" id="{56009F8A-9342-527F-222E-229A148AE81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925514" y="3464966"/>
              <a:ext cx="58737" cy="419100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1" name="Freihandform: Form 80">
              <a:extLst>
                <a:ext uri="{FF2B5EF4-FFF2-40B4-BE49-F238E27FC236}">
                  <a16:creationId xmlns:a16="http://schemas.microsoft.com/office/drawing/2014/main" id="{48C7BCFD-3E37-F467-C3CD-2A5226F46D6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1035052" y="3674515"/>
              <a:ext cx="45719" cy="209552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2" name="Freihandform: Form 81">
              <a:extLst>
                <a:ext uri="{FF2B5EF4-FFF2-40B4-BE49-F238E27FC236}">
                  <a16:creationId xmlns:a16="http://schemas.microsoft.com/office/drawing/2014/main" id="{2D1281AC-E664-599F-2714-5B0A3E68746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996156" y="3588790"/>
              <a:ext cx="77789" cy="295277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3" name="Freihandform: Form 82">
              <a:extLst>
                <a:ext uri="{FF2B5EF4-FFF2-40B4-BE49-F238E27FC236}">
                  <a16:creationId xmlns:a16="http://schemas.microsoft.com/office/drawing/2014/main" id="{5F9A314B-A10C-1C3D-CC6B-BED4437EB65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902653" y="3544340"/>
              <a:ext cx="45719" cy="339727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4" name="Freihandform: Form 83">
              <a:extLst>
                <a:ext uri="{FF2B5EF4-FFF2-40B4-BE49-F238E27FC236}">
                  <a16:creationId xmlns:a16="http://schemas.microsoft.com/office/drawing/2014/main" id="{FCDCFD22-35AF-B91C-E81B-C22AC344171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969883" y="3588789"/>
              <a:ext cx="45720" cy="295278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5" name="Freihandform: Form 84">
              <a:extLst>
                <a:ext uri="{FF2B5EF4-FFF2-40B4-BE49-F238E27FC236}">
                  <a16:creationId xmlns:a16="http://schemas.microsoft.com/office/drawing/2014/main" id="{6BE31CFB-6074-47C0-B394-7A69C6CF10C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879793" y="3765003"/>
              <a:ext cx="45719" cy="119064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6" name="Freihandform: Form 85">
              <a:extLst>
                <a:ext uri="{FF2B5EF4-FFF2-40B4-BE49-F238E27FC236}">
                  <a16:creationId xmlns:a16="http://schemas.microsoft.com/office/drawing/2014/main" id="{F4B627BE-FA96-24AB-CB9C-C097E541BC6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1057911" y="3765003"/>
              <a:ext cx="45719" cy="119064"/>
            </a:xfrm>
            <a:custGeom>
              <a:avLst/>
              <a:gdLst>
                <a:gd name="connsiteX0" fmla="*/ 91 w 58737"/>
                <a:gd name="connsiteY0" fmla="*/ 0 h 419100"/>
                <a:gd name="connsiteX1" fmla="*/ 38968 w 58737"/>
                <a:gd name="connsiteY1" fmla="*/ 0 h 419100"/>
                <a:gd name="connsiteX2" fmla="*/ 38894 w 58737"/>
                <a:gd name="connsiteY2" fmla="*/ 3174 h 419100"/>
                <a:gd name="connsiteX3" fmla="*/ 58737 w 58737"/>
                <a:gd name="connsiteY3" fmla="*/ 419098 h 419100"/>
                <a:gd name="connsiteX4" fmla="*/ 58737 w 58737"/>
                <a:gd name="connsiteY4" fmla="*/ 419100 h 419100"/>
                <a:gd name="connsiteX5" fmla="*/ 0 w 58737"/>
                <a:gd name="connsiteY5" fmla="*/ 31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37" h="419100">
                  <a:moveTo>
                    <a:pt x="91" y="0"/>
                  </a:moveTo>
                  <a:lnTo>
                    <a:pt x="38968" y="0"/>
                  </a:lnTo>
                  <a:lnTo>
                    <a:pt x="38894" y="3174"/>
                  </a:lnTo>
                  <a:cubicBezTo>
                    <a:pt x="38894" y="153466"/>
                    <a:pt x="45866" y="299597"/>
                    <a:pt x="58737" y="419098"/>
                  </a:cubicBezTo>
                  <a:lnTo>
                    <a:pt x="58737" y="419100"/>
                  </a:lnTo>
                  <a:cubicBezTo>
                    <a:pt x="26297" y="419100"/>
                    <a:pt x="0" y="232884"/>
                    <a:pt x="0" y="3175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7" name="Freihandform: Form 86">
              <a:extLst>
                <a:ext uri="{FF2B5EF4-FFF2-40B4-BE49-F238E27FC236}">
                  <a16:creationId xmlns:a16="http://schemas.microsoft.com/office/drawing/2014/main" id="{1F0D3085-F680-F9E4-4D24-A7BFC388DA2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841375" y="3884067"/>
              <a:ext cx="296864" cy="176214"/>
            </a:xfrm>
            <a:custGeom>
              <a:avLst/>
              <a:gdLst>
                <a:gd name="connsiteX0" fmla="*/ 61120 w 352425"/>
                <a:gd name="connsiteY0" fmla="*/ 0 h 176214"/>
                <a:gd name="connsiteX1" fmla="*/ 291306 w 352425"/>
                <a:gd name="connsiteY1" fmla="*/ 0 h 176214"/>
                <a:gd name="connsiteX2" fmla="*/ 315913 w 352425"/>
                <a:gd name="connsiteY2" fmla="*/ 24607 h 176214"/>
                <a:gd name="connsiteX3" fmla="*/ 315913 w 352425"/>
                <a:gd name="connsiteY3" fmla="*/ 30167 h 176214"/>
                <a:gd name="connsiteX4" fmla="*/ 352425 w 352425"/>
                <a:gd name="connsiteY4" fmla="*/ 176214 h 176214"/>
                <a:gd name="connsiteX5" fmla="*/ 0 w 352425"/>
                <a:gd name="connsiteY5" fmla="*/ 176214 h 176214"/>
                <a:gd name="connsiteX6" fmla="*/ 36513 w 352425"/>
                <a:gd name="connsiteY6" fmla="*/ 30163 h 176214"/>
                <a:gd name="connsiteX7" fmla="*/ 36513 w 352425"/>
                <a:gd name="connsiteY7" fmla="*/ 24607 h 176214"/>
                <a:gd name="connsiteX8" fmla="*/ 61120 w 352425"/>
                <a:gd name="connsiteY8" fmla="*/ 0 h 176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2425" h="176214">
                  <a:moveTo>
                    <a:pt x="61120" y="0"/>
                  </a:moveTo>
                  <a:lnTo>
                    <a:pt x="291306" y="0"/>
                  </a:lnTo>
                  <a:cubicBezTo>
                    <a:pt x="304896" y="0"/>
                    <a:pt x="315913" y="11017"/>
                    <a:pt x="315913" y="24607"/>
                  </a:cubicBezTo>
                  <a:lnTo>
                    <a:pt x="315913" y="30167"/>
                  </a:lnTo>
                  <a:lnTo>
                    <a:pt x="352425" y="176214"/>
                  </a:lnTo>
                  <a:lnTo>
                    <a:pt x="0" y="176214"/>
                  </a:lnTo>
                  <a:lnTo>
                    <a:pt x="36513" y="30163"/>
                  </a:lnTo>
                  <a:lnTo>
                    <a:pt x="36513" y="24607"/>
                  </a:lnTo>
                  <a:cubicBezTo>
                    <a:pt x="36513" y="11017"/>
                    <a:pt x="47530" y="0"/>
                    <a:pt x="61120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0375B5FD-A435-6617-0DAA-1FBF43BAAC8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336760" y="517365"/>
            <a:ext cx="703457" cy="3618587"/>
            <a:chOff x="7122160" y="1667091"/>
            <a:chExt cx="703457" cy="4215549"/>
          </a:xfrm>
        </p:grpSpPr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F3AB56BA-7CC3-C804-9A40-4575B72AAD0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22160" y="1667091"/>
              <a:ext cx="703457" cy="4215549"/>
            </a:xfrm>
            <a:prstGeom prst="rect">
              <a:avLst/>
            </a:pr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C7A350EA-FF40-491C-E4BE-C49E694D01BE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325360" y="3251200"/>
              <a:ext cx="0" cy="2631440"/>
            </a:xfrm>
            <a:prstGeom prst="line">
              <a:avLst/>
            </a:prstGeom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>
              <a:extLst>
                <a:ext uri="{FF2B5EF4-FFF2-40B4-BE49-F238E27FC236}">
                  <a16:creationId xmlns:a16="http://schemas.microsoft.com/office/drawing/2014/main" id="{E10C7FF7-88DB-744D-95AA-3B2DA8136416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477760" y="4521200"/>
              <a:ext cx="0" cy="1259840"/>
            </a:xfrm>
            <a:prstGeom prst="line">
              <a:avLst/>
            </a:prstGeom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5853D2D0-B6D1-30DD-7A49-3BA9B1149BA0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630160" y="2159765"/>
              <a:ext cx="0" cy="1259840"/>
            </a:xfrm>
            <a:prstGeom prst="line">
              <a:avLst/>
            </a:prstGeom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3BE53847-2FF0-F6C1-88DC-F7AE7948CCE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flipH="1">
            <a:off x="299683" y="515683"/>
            <a:ext cx="703457" cy="3618588"/>
            <a:chOff x="7122160" y="1667091"/>
            <a:chExt cx="703457" cy="4215549"/>
          </a:xfrm>
        </p:grpSpPr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664073EE-1ED5-3267-CDA8-9DDE90FE444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22160" y="1667091"/>
              <a:ext cx="703457" cy="4215549"/>
            </a:xfrm>
            <a:prstGeom prst="rect">
              <a:avLst/>
            </a:prstGeom>
            <a:solidFill>
              <a:srgbClr val="95C46C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cxnSp>
          <p:nvCxnSpPr>
            <p:cNvPr id="36" name="Gerader Verbinder 35">
              <a:extLst>
                <a:ext uri="{FF2B5EF4-FFF2-40B4-BE49-F238E27FC236}">
                  <a16:creationId xmlns:a16="http://schemas.microsoft.com/office/drawing/2014/main" id="{5A6EF6FF-A15C-E17B-F667-D82D0C5F6BC3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325360" y="3251200"/>
              <a:ext cx="0" cy="2631440"/>
            </a:xfrm>
            <a:prstGeom prst="line">
              <a:avLst/>
            </a:prstGeom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660729D4-8691-757B-F716-92E9CD9D4748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477760" y="4521200"/>
              <a:ext cx="0" cy="1259840"/>
            </a:xfrm>
            <a:prstGeom prst="line">
              <a:avLst/>
            </a:prstGeom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ED7E56F2-79EA-41F2-11F3-43D19E339015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630160" y="2159765"/>
              <a:ext cx="0" cy="1259840"/>
            </a:xfrm>
            <a:prstGeom prst="line">
              <a:avLst/>
            </a:prstGeom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uppieren 92">
            <a:extLst>
              <a:ext uri="{FF2B5EF4-FFF2-40B4-BE49-F238E27FC236}">
                <a16:creationId xmlns:a16="http://schemas.microsoft.com/office/drawing/2014/main" id="{A09F25DE-C038-E645-C32C-40CD2069369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582425" y="5401569"/>
            <a:ext cx="240150" cy="240150"/>
            <a:chOff x="11375588" y="3661850"/>
            <a:chExt cx="337816" cy="337816"/>
          </a:xfrm>
        </p:grpSpPr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1DBD7FB9-3882-9E19-EB65-F24DE672AE2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75588" y="3661850"/>
              <a:ext cx="337816" cy="3378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82C3FF34-6532-836D-F877-2C3F6E7D58A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23245" y="3779666"/>
              <a:ext cx="105538" cy="105538"/>
            </a:xfrm>
            <a:prstGeom prst="ellipse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9F68BD8C-6089-A0BE-9801-1A77CB76AC0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568351" y="3778639"/>
              <a:ext cx="105538" cy="105538"/>
            </a:xfrm>
            <a:prstGeom prst="ellipse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29554EB5-077F-527A-3313-3F428002DB0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92020" y="156464"/>
            <a:ext cx="2528753" cy="2396142"/>
          </a:xfrm>
          <a:prstGeom prst="ellipse">
            <a:avLst/>
          </a:prstGeom>
          <a:solidFill>
            <a:srgbClr val="FFA000">
              <a:alpha val="5882"/>
            </a:srgbClr>
          </a:solidFill>
          <a:ln>
            <a:solidFill>
              <a:srgbClr val="243039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518AE0A0-AD5C-7036-8A86-F4544CAE5B1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053989" y="4980796"/>
            <a:ext cx="389598" cy="686664"/>
            <a:chOff x="2100332" y="4600158"/>
            <a:chExt cx="389598" cy="686664"/>
          </a:xfrm>
          <a:scene3d>
            <a:camera prst="isometricOffAxis1Top"/>
            <a:lightRig rig="threePt" dir="t"/>
          </a:scene3d>
        </p:grpSpPr>
        <p:sp>
          <p:nvSpPr>
            <p:cNvPr id="65" name="Freihandform: Form 64">
              <a:extLst>
                <a:ext uri="{FF2B5EF4-FFF2-40B4-BE49-F238E27FC236}">
                  <a16:creationId xmlns:a16="http://schemas.microsoft.com/office/drawing/2014/main" id="{A48C7083-9B65-09E3-DADF-5DEE5881D10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00332" y="4600158"/>
              <a:ext cx="389598" cy="686664"/>
            </a:xfrm>
            <a:custGeom>
              <a:avLst/>
              <a:gdLst>
                <a:gd name="connsiteX0" fmla="*/ 104471 w 389598"/>
                <a:gd name="connsiteY0" fmla="*/ 0 h 686664"/>
                <a:gd name="connsiteX1" fmla="*/ 332571 w 389598"/>
                <a:gd name="connsiteY1" fmla="*/ 0 h 686664"/>
                <a:gd name="connsiteX2" fmla="*/ 389598 w 389598"/>
                <a:gd name="connsiteY2" fmla="*/ 57027 h 686664"/>
                <a:gd name="connsiteX3" fmla="*/ 389598 w 389598"/>
                <a:gd name="connsiteY3" fmla="*/ 517430 h 686664"/>
                <a:gd name="connsiteX4" fmla="*/ 385117 w 389598"/>
                <a:gd name="connsiteY4" fmla="*/ 539628 h 686664"/>
                <a:gd name="connsiteX5" fmla="*/ 384407 w 389598"/>
                <a:gd name="connsiteY5" fmla="*/ 540679 h 686664"/>
                <a:gd name="connsiteX6" fmla="*/ 384534 w 389598"/>
                <a:gd name="connsiteY6" fmla="*/ 540748 h 686664"/>
                <a:gd name="connsiteX7" fmla="*/ 325814 w 389598"/>
                <a:gd name="connsiteY7" fmla="*/ 650187 h 686664"/>
                <a:gd name="connsiteX8" fmla="*/ 325222 w 389598"/>
                <a:gd name="connsiteY8" fmla="*/ 653119 h 686664"/>
                <a:gd name="connsiteX9" fmla="*/ 320416 w 389598"/>
                <a:gd name="connsiteY9" fmla="*/ 660247 h 686664"/>
                <a:gd name="connsiteX10" fmla="*/ 315802 w 389598"/>
                <a:gd name="connsiteY10" fmla="*/ 668847 h 686664"/>
                <a:gd name="connsiteX11" fmla="*/ 314961 w 389598"/>
                <a:gd name="connsiteY11" fmla="*/ 668339 h 686664"/>
                <a:gd name="connsiteX12" fmla="*/ 313451 w 389598"/>
                <a:gd name="connsiteY12" fmla="*/ 670577 h 686664"/>
                <a:gd name="connsiteX13" fmla="*/ 274614 w 389598"/>
                <a:gd name="connsiteY13" fmla="*/ 686664 h 686664"/>
                <a:gd name="connsiteX14" fmla="*/ 54924 w 389598"/>
                <a:gd name="connsiteY14" fmla="*/ 686664 h 686664"/>
                <a:gd name="connsiteX15" fmla="*/ 0 w 389598"/>
                <a:gd name="connsiteY15" fmla="*/ 631740 h 686664"/>
                <a:gd name="connsiteX16" fmla="*/ 0 w 389598"/>
                <a:gd name="connsiteY16" fmla="*/ 151640 h 686664"/>
                <a:gd name="connsiteX17" fmla="*/ 4316 w 389598"/>
                <a:gd name="connsiteY17" fmla="*/ 130261 h 686664"/>
                <a:gd name="connsiteX18" fmla="*/ 5860 w 389598"/>
                <a:gd name="connsiteY18" fmla="*/ 127972 h 686664"/>
                <a:gd name="connsiteX19" fmla="*/ 4973 w 389598"/>
                <a:gd name="connsiteY19" fmla="*/ 127639 h 686664"/>
                <a:gd name="connsiteX20" fmla="*/ 51009 w 389598"/>
                <a:gd name="connsiteY20" fmla="*/ 39368 h 686664"/>
                <a:gd name="connsiteX21" fmla="*/ 51926 w 389598"/>
                <a:gd name="connsiteY21" fmla="*/ 34829 h 686664"/>
                <a:gd name="connsiteX22" fmla="*/ 58333 w 389598"/>
                <a:gd name="connsiteY22" fmla="*/ 25326 h 686664"/>
                <a:gd name="connsiteX23" fmla="*/ 59462 w 389598"/>
                <a:gd name="connsiteY23" fmla="*/ 23162 h 686664"/>
                <a:gd name="connsiteX24" fmla="*/ 59703 w 389598"/>
                <a:gd name="connsiteY24" fmla="*/ 23293 h 686664"/>
                <a:gd name="connsiteX25" fmla="*/ 64147 w 389598"/>
                <a:gd name="connsiteY25" fmla="*/ 16703 h 686664"/>
                <a:gd name="connsiteX26" fmla="*/ 104471 w 389598"/>
                <a:gd name="connsiteY26" fmla="*/ 0 h 686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89598" h="686664">
                  <a:moveTo>
                    <a:pt x="104471" y="0"/>
                  </a:moveTo>
                  <a:lnTo>
                    <a:pt x="332571" y="0"/>
                  </a:lnTo>
                  <a:cubicBezTo>
                    <a:pt x="364066" y="0"/>
                    <a:pt x="389598" y="25532"/>
                    <a:pt x="389598" y="57027"/>
                  </a:cubicBezTo>
                  <a:lnTo>
                    <a:pt x="389598" y="517430"/>
                  </a:lnTo>
                  <a:cubicBezTo>
                    <a:pt x="389598" y="525304"/>
                    <a:pt x="388002" y="532805"/>
                    <a:pt x="385117" y="539628"/>
                  </a:cubicBezTo>
                  <a:lnTo>
                    <a:pt x="384407" y="540679"/>
                  </a:lnTo>
                  <a:lnTo>
                    <a:pt x="384534" y="540748"/>
                  </a:lnTo>
                  <a:lnTo>
                    <a:pt x="325814" y="650187"/>
                  </a:lnTo>
                  <a:lnTo>
                    <a:pt x="325222" y="653119"/>
                  </a:lnTo>
                  <a:lnTo>
                    <a:pt x="320416" y="660247"/>
                  </a:lnTo>
                  <a:lnTo>
                    <a:pt x="315802" y="668847"/>
                  </a:lnTo>
                  <a:lnTo>
                    <a:pt x="314961" y="668339"/>
                  </a:lnTo>
                  <a:lnTo>
                    <a:pt x="313451" y="670577"/>
                  </a:lnTo>
                  <a:cubicBezTo>
                    <a:pt x="303512" y="680517"/>
                    <a:pt x="289781" y="686664"/>
                    <a:pt x="274614" y="686664"/>
                  </a:cubicBezTo>
                  <a:lnTo>
                    <a:pt x="54924" y="686664"/>
                  </a:lnTo>
                  <a:cubicBezTo>
                    <a:pt x="24590" y="686664"/>
                    <a:pt x="0" y="662074"/>
                    <a:pt x="0" y="631740"/>
                  </a:cubicBezTo>
                  <a:lnTo>
                    <a:pt x="0" y="151640"/>
                  </a:lnTo>
                  <a:cubicBezTo>
                    <a:pt x="0" y="144057"/>
                    <a:pt x="1537" y="136832"/>
                    <a:pt x="4316" y="130261"/>
                  </a:cubicBezTo>
                  <a:lnTo>
                    <a:pt x="5860" y="127972"/>
                  </a:lnTo>
                  <a:lnTo>
                    <a:pt x="4973" y="127639"/>
                  </a:lnTo>
                  <a:lnTo>
                    <a:pt x="51009" y="39368"/>
                  </a:lnTo>
                  <a:lnTo>
                    <a:pt x="51926" y="34829"/>
                  </a:lnTo>
                  <a:lnTo>
                    <a:pt x="58333" y="25326"/>
                  </a:lnTo>
                  <a:lnTo>
                    <a:pt x="59462" y="23162"/>
                  </a:lnTo>
                  <a:lnTo>
                    <a:pt x="59703" y="23293"/>
                  </a:lnTo>
                  <a:lnTo>
                    <a:pt x="64147" y="16703"/>
                  </a:lnTo>
                  <a:cubicBezTo>
                    <a:pt x="74467" y="6383"/>
                    <a:pt x="88724" y="0"/>
                    <a:pt x="104471" y="0"/>
                  </a:cubicBezTo>
                  <a:close/>
                </a:path>
              </a:pathLst>
            </a:custGeom>
            <a:solidFill>
              <a:srgbClr val="FF394A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66" name="Rechteck: abgerundete Ecken 65">
              <a:extLst>
                <a:ext uri="{FF2B5EF4-FFF2-40B4-BE49-F238E27FC236}">
                  <a16:creationId xmlns:a16="http://schemas.microsoft.com/office/drawing/2014/main" id="{142BEE49-EFA9-63E9-2563-9D57ABB2331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69282" y="4623297"/>
              <a:ext cx="296798" cy="532607"/>
            </a:xfrm>
            <a:prstGeom prst="roundRect">
              <a:avLst/>
            </a:prstGeom>
            <a:solidFill>
              <a:srgbClr val="000000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00A31B45-F0D0-ED4E-65CD-E5E9DE9B370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049444" y="4978286"/>
            <a:ext cx="389598" cy="686664"/>
            <a:chOff x="2100332" y="4600158"/>
            <a:chExt cx="389598" cy="686664"/>
          </a:xfrm>
          <a:scene3d>
            <a:camera prst="isometricOffAxis1Top"/>
            <a:lightRig rig="threePt" dir="t"/>
          </a:scene3d>
        </p:grpSpPr>
        <p:sp>
          <p:nvSpPr>
            <p:cNvPr id="76" name="Freihandform: Form 75">
              <a:extLst>
                <a:ext uri="{FF2B5EF4-FFF2-40B4-BE49-F238E27FC236}">
                  <a16:creationId xmlns:a16="http://schemas.microsoft.com/office/drawing/2014/main" id="{64661BC2-B74D-DA61-6017-3E07AD246F4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00332" y="4600158"/>
              <a:ext cx="389598" cy="686664"/>
            </a:xfrm>
            <a:custGeom>
              <a:avLst/>
              <a:gdLst>
                <a:gd name="connsiteX0" fmla="*/ 104471 w 389598"/>
                <a:gd name="connsiteY0" fmla="*/ 0 h 686664"/>
                <a:gd name="connsiteX1" fmla="*/ 332571 w 389598"/>
                <a:gd name="connsiteY1" fmla="*/ 0 h 686664"/>
                <a:gd name="connsiteX2" fmla="*/ 389598 w 389598"/>
                <a:gd name="connsiteY2" fmla="*/ 57027 h 686664"/>
                <a:gd name="connsiteX3" fmla="*/ 389598 w 389598"/>
                <a:gd name="connsiteY3" fmla="*/ 517430 h 686664"/>
                <a:gd name="connsiteX4" fmla="*/ 385117 w 389598"/>
                <a:gd name="connsiteY4" fmla="*/ 539628 h 686664"/>
                <a:gd name="connsiteX5" fmla="*/ 384407 w 389598"/>
                <a:gd name="connsiteY5" fmla="*/ 540679 h 686664"/>
                <a:gd name="connsiteX6" fmla="*/ 384534 w 389598"/>
                <a:gd name="connsiteY6" fmla="*/ 540748 h 686664"/>
                <a:gd name="connsiteX7" fmla="*/ 325814 w 389598"/>
                <a:gd name="connsiteY7" fmla="*/ 650187 h 686664"/>
                <a:gd name="connsiteX8" fmla="*/ 325222 w 389598"/>
                <a:gd name="connsiteY8" fmla="*/ 653119 h 686664"/>
                <a:gd name="connsiteX9" fmla="*/ 320416 w 389598"/>
                <a:gd name="connsiteY9" fmla="*/ 660247 h 686664"/>
                <a:gd name="connsiteX10" fmla="*/ 315802 w 389598"/>
                <a:gd name="connsiteY10" fmla="*/ 668847 h 686664"/>
                <a:gd name="connsiteX11" fmla="*/ 314961 w 389598"/>
                <a:gd name="connsiteY11" fmla="*/ 668339 h 686664"/>
                <a:gd name="connsiteX12" fmla="*/ 313451 w 389598"/>
                <a:gd name="connsiteY12" fmla="*/ 670577 h 686664"/>
                <a:gd name="connsiteX13" fmla="*/ 274614 w 389598"/>
                <a:gd name="connsiteY13" fmla="*/ 686664 h 686664"/>
                <a:gd name="connsiteX14" fmla="*/ 54924 w 389598"/>
                <a:gd name="connsiteY14" fmla="*/ 686664 h 686664"/>
                <a:gd name="connsiteX15" fmla="*/ 0 w 389598"/>
                <a:gd name="connsiteY15" fmla="*/ 631740 h 686664"/>
                <a:gd name="connsiteX16" fmla="*/ 0 w 389598"/>
                <a:gd name="connsiteY16" fmla="*/ 151640 h 686664"/>
                <a:gd name="connsiteX17" fmla="*/ 4316 w 389598"/>
                <a:gd name="connsiteY17" fmla="*/ 130261 h 686664"/>
                <a:gd name="connsiteX18" fmla="*/ 5860 w 389598"/>
                <a:gd name="connsiteY18" fmla="*/ 127972 h 686664"/>
                <a:gd name="connsiteX19" fmla="*/ 4973 w 389598"/>
                <a:gd name="connsiteY19" fmla="*/ 127639 h 686664"/>
                <a:gd name="connsiteX20" fmla="*/ 51009 w 389598"/>
                <a:gd name="connsiteY20" fmla="*/ 39368 h 686664"/>
                <a:gd name="connsiteX21" fmla="*/ 51926 w 389598"/>
                <a:gd name="connsiteY21" fmla="*/ 34829 h 686664"/>
                <a:gd name="connsiteX22" fmla="*/ 58333 w 389598"/>
                <a:gd name="connsiteY22" fmla="*/ 25326 h 686664"/>
                <a:gd name="connsiteX23" fmla="*/ 59462 w 389598"/>
                <a:gd name="connsiteY23" fmla="*/ 23162 h 686664"/>
                <a:gd name="connsiteX24" fmla="*/ 59703 w 389598"/>
                <a:gd name="connsiteY24" fmla="*/ 23293 h 686664"/>
                <a:gd name="connsiteX25" fmla="*/ 64147 w 389598"/>
                <a:gd name="connsiteY25" fmla="*/ 16703 h 686664"/>
                <a:gd name="connsiteX26" fmla="*/ 104471 w 389598"/>
                <a:gd name="connsiteY26" fmla="*/ 0 h 686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89598" h="686664">
                  <a:moveTo>
                    <a:pt x="104471" y="0"/>
                  </a:moveTo>
                  <a:lnTo>
                    <a:pt x="332571" y="0"/>
                  </a:lnTo>
                  <a:cubicBezTo>
                    <a:pt x="364066" y="0"/>
                    <a:pt x="389598" y="25532"/>
                    <a:pt x="389598" y="57027"/>
                  </a:cubicBezTo>
                  <a:lnTo>
                    <a:pt x="389598" y="517430"/>
                  </a:lnTo>
                  <a:cubicBezTo>
                    <a:pt x="389598" y="525304"/>
                    <a:pt x="388002" y="532805"/>
                    <a:pt x="385117" y="539628"/>
                  </a:cubicBezTo>
                  <a:lnTo>
                    <a:pt x="384407" y="540679"/>
                  </a:lnTo>
                  <a:lnTo>
                    <a:pt x="384534" y="540748"/>
                  </a:lnTo>
                  <a:lnTo>
                    <a:pt x="325814" y="650187"/>
                  </a:lnTo>
                  <a:lnTo>
                    <a:pt x="325222" y="653119"/>
                  </a:lnTo>
                  <a:lnTo>
                    <a:pt x="320416" y="660247"/>
                  </a:lnTo>
                  <a:lnTo>
                    <a:pt x="315802" y="668847"/>
                  </a:lnTo>
                  <a:lnTo>
                    <a:pt x="314961" y="668339"/>
                  </a:lnTo>
                  <a:lnTo>
                    <a:pt x="313451" y="670577"/>
                  </a:lnTo>
                  <a:cubicBezTo>
                    <a:pt x="303512" y="680517"/>
                    <a:pt x="289781" y="686664"/>
                    <a:pt x="274614" y="686664"/>
                  </a:cubicBezTo>
                  <a:lnTo>
                    <a:pt x="54924" y="686664"/>
                  </a:lnTo>
                  <a:cubicBezTo>
                    <a:pt x="24590" y="686664"/>
                    <a:pt x="0" y="662074"/>
                    <a:pt x="0" y="631740"/>
                  </a:cubicBezTo>
                  <a:lnTo>
                    <a:pt x="0" y="151640"/>
                  </a:lnTo>
                  <a:cubicBezTo>
                    <a:pt x="0" y="144057"/>
                    <a:pt x="1537" y="136832"/>
                    <a:pt x="4316" y="130261"/>
                  </a:cubicBezTo>
                  <a:lnTo>
                    <a:pt x="5860" y="127972"/>
                  </a:lnTo>
                  <a:lnTo>
                    <a:pt x="4973" y="127639"/>
                  </a:lnTo>
                  <a:lnTo>
                    <a:pt x="51009" y="39368"/>
                  </a:lnTo>
                  <a:lnTo>
                    <a:pt x="51926" y="34829"/>
                  </a:lnTo>
                  <a:lnTo>
                    <a:pt x="58333" y="25326"/>
                  </a:lnTo>
                  <a:lnTo>
                    <a:pt x="59462" y="23162"/>
                  </a:lnTo>
                  <a:lnTo>
                    <a:pt x="59703" y="23293"/>
                  </a:lnTo>
                  <a:lnTo>
                    <a:pt x="64147" y="16703"/>
                  </a:lnTo>
                  <a:cubicBezTo>
                    <a:pt x="74467" y="6383"/>
                    <a:pt x="88724" y="0"/>
                    <a:pt x="104471" y="0"/>
                  </a:cubicBezTo>
                  <a:close/>
                </a:path>
              </a:pathLst>
            </a:custGeom>
            <a:solidFill>
              <a:srgbClr val="FF394A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77" name="Rechteck: abgerundete Ecken 76">
              <a:extLst>
                <a:ext uri="{FF2B5EF4-FFF2-40B4-BE49-F238E27FC236}">
                  <a16:creationId xmlns:a16="http://schemas.microsoft.com/office/drawing/2014/main" id="{7FED22F4-1060-B120-FB63-3CE323C9F8C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69282" y="4623297"/>
              <a:ext cx="296798" cy="532607"/>
            </a:xfrm>
            <a:prstGeom prst="roundRect">
              <a:avLst/>
            </a:prstGeom>
            <a:solidFill>
              <a:srgbClr val="000000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8" name="Freihandform: Form 87">
              <a:extLst>
                <a:ext uri="{FF2B5EF4-FFF2-40B4-BE49-F238E27FC236}">
                  <a16:creationId xmlns:a16="http://schemas.microsoft.com/office/drawing/2014/main" id="{8619031A-DF3D-A562-A8FD-CC00225DFCF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201096" y="4802154"/>
              <a:ext cx="230897" cy="145739"/>
            </a:xfrm>
            <a:custGeom>
              <a:avLst/>
              <a:gdLst>
                <a:gd name="connsiteX0" fmla="*/ 0 w 276662"/>
                <a:gd name="connsiteY0" fmla="*/ 0 h 174625"/>
                <a:gd name="connsiteX1" fmla="*/ 236538 w 276662"/>
                <a:gd name="connsiteY1" fmla="*/ 0 h 174625"/>
                <a:gd name="connsiteX2" fmla="*/ 236538 w 276662"/>
                <a:gd name="connsiteY2" fmla="*/ 41274 h 174625"/>
                <a:gd name="connsiteX3" fmla="*/ 276662 w 276662"/>
                <a:gd name="connsiteY3" fmla="*/ 41274 h 174625"/>
                <a:gd name="connsiteX4" fmla="*/ 276662 w 276662"/>
                <a:gd name="connsiteY4" fmla="*/ 133349 h 174625"/>
                <a:gd name="connsiteX5" fmla="*/ 236538 w 276662"/>
                <a:gd name="connsiteY5" fmla="*/ 133349 h 174625"/>
                <a:gd name="connsiteX6" fmla="*/ 236538 w 276662"/>
                <a:gd name="connsiteY6" fmla="*/ 174625 h 174625"/>
                <a:gd name="connsiteX7" fmla="*/ 0 w 276662"/>
                <a:gd name="connsiteY7" fmla="*/ 174625 h 174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6662" h="174625">
                  <a:moveTo>
                    <a:pt x="0" y="0"/>
                  </a:moveTo>
                  <a:lnTo>
                    <a:pt x="236538" y="0"/>
                  </a:lnTo>
                  <a:lnTo>
                    <a:pt x="236538" y="41274"/>
                  </a:lnTo>
                  <a:lnTo>
                    <a:pt x="276662" y="41274"/>
                  </a:lnTo>
                  <a:lnTo>
                    <a:pt x="276662" y="133349"/>
                  </a:lnTo>
                  <a:lnTo>
                    <a:pt x="236538" y="133349"/>
                  </a:lnTo>
                  <a:lnTo>
                    <a:pt x="236538" y="174625"/>
                  </a:lnTo>
                  <a:lnTo>
                    <a:pt x="0" y="174625"/>
                  </a:lnTo>
                  <a:close/>
                </a:path>
              </a:pathLst>
            </a:custGeom>
            <a:solidFill>
              <a:srgbClr val="95C46C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A200F2EE-880D-86C9-F00D-93D0D48DD1C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51759" y="5399514"/>
            <a:ext cx="1508127" cy="625166"/>
            <a:chOff x="7351759" y="5399514"/>
            <a:chExt cx="1508127" cy="625166"/>
          </a:xfrm>
        </p:grpSpPr>
        <p:sp>
          <p:nvSpPr>
            <p:cNvPr id="91" name="Rechteck: abgerundete Ecken 90">
              <a:extLst>
                <a:ext uri="{FF2B5EF4-FFF2-40B4-BE49-F238E27FC236}">
                  <a16:creationId xmlns:a16="http://schemas.microsoft.com/office/drawing/2014/main" id="{DA24C5CE-3CEF-04F2-E645-9DAFE31E367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571342" y="5452708"/>
              <a:ext cx="267920" cy="134220"/>
            </a:xfrm>
            <a:prstGeom prst="roundRect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9" name="Freihandform: Form 88">
              <a:extLst>
                <a:ext uri="{FF2B5EF4-FFF2-40B4-BE49-F238E27FC236}">
                  <a16:creationId xmlns:a16="http://schemas.microsoft.com/office/drawing/2014/main" id="{B957C095-6D08-38DA-DCDE-A94C42FA062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351759" y="5399514"/>
              <a:ext cx="1508127" cy="625166"/>
            </a:xfrm>
            <a:custGeom>
              <a:avLst/>
              <a:gdLst>
                <a:gd name="connsiteX0" fmla="*/ 0 w 1508255"/>
                <a:gd name="connsiteY0" fmla="*/ 0 h 625166"/>
                <a:gd name="connsiteX1" fmla="*/ 41275 w 1508255"/>
                <a:gd name="connsiteY1" fmla="*/ 42863 h 625166"/>
                <a:gd name="connsiteX2" fmla="*/ 57150 w 1508255"/>
                <a:gd name="connsiteY2" fmla="*/ 49213 h 625166"/>
                <a:gd name="connsiteX3" fmla="*/ 133350 w 1508255"/>
                <a:gd name="connsiteY3" fmla="*/ 68263 h 625166"/>
                <a:gd name="connsiteX4" fmla="*/ 436563 w 1508255"/>
                <a:gd name="connsiteY4" fmla="*/ 17463 h 625166"/>
                <a:gd name="connsiteX5" fmla="*/ 603250 w 1508255"/>
                <a:gd name="connsiteY5" fmla="*/ 176213 h 625166"/>
                <a:gd name="connsiteX6" fmla="*/ 625475 w 1508255"/>
                <a:gd name="connsiteY6" fmla="*/ 336550 h 625166"/>
                <a:gd name="connsiteX7" fmla="*/ 962025 w 1508255"/>
                <a:gd name="connsiteY7" fmla="*/ 534988 h 625166"/>
                <a:gd name="connsiteX8" fmla="*/ 1265238 w 1508255"/>
                <a:gd name="connsiteY8" fmla="*/ 623888 h 625166"/>
                <a:gd name="connsiteX9" fmla="*/ 1506538 w 1508255"/>
                <a:gd name="connsiteY9" fmla="*/ 474663 h 625166"/>
                <a:gd name="connsiteX10" fmla="*/ 1354138 w 1508255"/>
                <a:gd name="connsiteY10" fmla="*/ 119063 h 625166"/>
                <a:gd name="connsiteX0" fmla="*/ 0 w 1508255"/>
                <a:gd name="connsiteY0" fmla="*/ 0 h 625166"/>
                <a:gd name="connsiteX1" fmla="*/ 41275 w 1508255"/>
                <a:gd name="connsiteY1" fmla="*/ 42863 h 625166"/>
                <a:gd name="connsiteX2" fmla="*/ 133350 w 1508255"/>
                <a:gd name="connsiteY2" fmla="*/ 68263 h 625166"/>
                <a:gd name="connsiteX3" fmla="*/ 436563 w 1508255"/>
                <a:gd name="connsiteY3" fmla="*/ 17463 h 625166"/>
                <a:gd name="connsiteX4" fmla="*/ 603250 w 1508255"/>
                <a:gd name="connsiteY4" fmla="*/ 176213 h 625166"/>
                <a:gd name="connsiteX5" fmla="*/ 625475 w 1508255"/>
                <a:gd name="connsiteY5" fmla="*/ 336550 h 625166"/>
                <a:gd name="connsiteX6" fmla="*/ 962025 w 1508255"/>
                <a:gd name="connsiteY6" fmla="*/ 534988 h 625166"/>
                <a:gd name="connsiteX7" fmla="*/ 1265238 w 1508255"/>
                <a:gd name="connsiteY7" fmla="*/ 623888 h 625166"/>
                <a:gd name="connsiteX8" fmla="*/ 1506538 w 1508255"/>
                <a:gd name="connsiteY8" fmla="*/ 474663 h 625166"/>
                <a:gd name="connsiteX9" fmla="*/ 1354138 w 1508255"/>
                <a:gd name="connsiteY9" fmla="*/ 119063 h 625166"/>
                <a:gd name="connsiteX0" fmla="*/ 0 w 1508127"/>
                <a:gd name="connsiteY0" fmla="*/ 0 h 625166"/>
                <a:gd name="connsiteX1" fmla="*/ 41275 w 1508127"/>
                <a:gd name="connsiteY1" fmla="*/ 42863 h 625166"/>
                <a:gd name="connsiteX2" fmla="*/ 133350 w 1508127"/>
                <a:gd name="connsiteY2" fmla="*/ 68263 h 625166"/>
                <a:gd name="connsiteX3" fmla="*/ 436563 w 1508127"/>
                <a:gd name="connsiteY3" fmla="*/ 17463 h 625166"/>
                <a:gd name="connsiteX4" fmla="*/ 603250 w 1508127"/>
                <a:gd name="connsiteY4" fmla="*/ 176213 h 625166"/>
                <a:gd name="connsiteX5" fmla="*/ 625475 w 1508127"/>
                <a:gd name="connsiteY5" fmla="*/ 336550 h 625166"/>
                <a:gd name="connsiteX6" fmla="*/ 962025 w 1508127"/>
                <a:gd name="connsiteY6" fmla="*/ 534988 h 625166"/>
                <a:gd name="connsiteX7" fmla="*/ 1265238 w 1508127"/>
                <a:gd name="connsiteY7" fmla="*/ 623888 h 625166"/>
                <a:gd name="connsiteX8" fmla="*/ 1506538 w 1508127"/>
                <a:gd name="connsiteY8" fmla="*/ 474663 h 625166"/>
                <a:gd name="connsiteX9" fmla="*/ 1346200 w 1508127"/>
                <a:gd name="connsiteY9" fmla="*/ 119063 h 625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08127" h="625166">
                  <a:moveTo>
                    <a:pt x="0" y="0"/>
                  </a:moveTo>
                  <a:cubicBezTo>
                    <a:pt x="15875" y="17330"/>
                    <a:pt x="19050" y="31486"/>
                    <a:pt x="41275" y="42863"/>
                  </a:cubicBezTo>
                  <a:cubicBezTo>
                    <a:pt x="63500" y="54240"/>
                    <a:pt x="67469" y="72496"/>
                    <a:pt x="133350" y="68263"/>
                  </a:cubicBezTo>
                  <a:cubicBezTo>
                    <a:pt x="199231" y="64030"/>
                    <a:pt x="358246" y="-529"/>
                    <a:pt x="436563" y="17463"/>
                  </a:cubicBezTo>
                  <a:cubicBezTo>
                    <a:pt x="514880" y="35455"/>
                    <a:pt x="571765" y="123032"/>
                    <a:pt x="603250" y="176213"/>
                  </a:cubicBezTo>
                  <a:cubicBezTo>
                    <a:pt x="634735" y="229394"/>
                    <a:pt x="565679" y="276754"/>
                    <a:pt x="625475" y="336550"/>
                  </a:cubicBezTo>
                  <a:cubicBezTo>
                    <a:pt x="685271" y="396346"/>
                    <a:pt x="855398" y="487098"/>
                    <a:pt x="962025" y="534988"/>
                  </a:cubicBezTo>
                  <a:cubicBezTo>
                    <a:pt x="1068652" y="582878"/>
                    <a:pt x="1174486" y="633942"/>
                    <a:pt x="1265238" y="623888"/>
                  </a:cubicBezTo>
                  <a:cubicBezTo>
                    <a:pt x="1355990" y="613834"/>
                    <a:pt x="1491721" y="558800"/>
                    <a:pt x="1506538" y="474663"/>
                  </a:cubicBezTo>
                  <a:cubicBezTo>
                    <a:pt x="1521355" y="390526"/>
                    <a:pt x="1429808" y="254794"/>
                    <a:pt x="1346200" y="119063"/>
                  </a:cubicBezTo>
                </a:path>
              </a:pathLst>
            </a:custGeom>
            <a:noFill/>
            <a:ln w="190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66" name="Rechteck: abgerundete Ecken 165">
            <a:extLst>
              <a:ext uri="{FF2B5EF4-FFF2-40B4-BE49-F238E27FC236}">
                <a16:creationId xmlns:a16="http://schemas.microsoft.com/office/drawing/2014/main" id="{B1662D26-3CC6-3869-0023-519A43C8A70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12530" y="5550301"/>
            <a:ext cx="4387967" cy="713562"/>
          </a:xfrm>
          <a:prstGeom prst="roundRect">
            <a:avLst/>
          </a:prstGeom>
          <a:solidFill>
            <a:srgbClr val="CCBABA"/>
          </a:solidFill>
          <a:ln w="6350">
            <a:solidFill>
              <a:srgbClr val="24303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9660FBA9-A6A2-47AC-32C0-D3263311BFD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022828" y="12900"/>
            <a:ext cx="3154379" cy="1446878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0DE89460-B155-EBED-2B9B-80D96B00D00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025968" y="-10515"/>
            <a:ext cx="3154379" cy="1446878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A317F588-53EC-27A6-B992-A5377EAE054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028921" y="12900"/>
            <a:ext cx="3154379" cy="1446878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9" name="Rechteck 118">
            <a:extLst>
              <a:ext uri="{FF2B5EF4-FFF2-40B4-BE49-F238E27FC236}">
                <a16:creationId xmlns:a16="http://schemas.microsoft.com/office/drawing/2014/main" id="{B32C6102-523E-F654-9695-2DF96F9622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019688" y="9990"/>
            <a:ext cx="3154379" cy="1446878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0" name="Rechteck 119">
            <a:extLst>
              <a:ext uri="{FF2B5EF4-FFF2-40B4-BE49-F238E27FC236}">
                <a16:creationId xmlns:a16="http://schemas.microsoft.com/office/drawing/2014/main" id="{28C98BF7-FA8E-A9C6-DFC9-1224BCB7EEA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58859" y="8813"/>
            <a:ext cx="3154379" cy="1446878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76" name="Rechteck 175">
            <a:extLst>
              <a:ext uri="{FF2B5EF4-FFF2-40B4-BE49-F238E27FC236}">
                <a16:creationId xmlns:a16="http://schemas.microsoft.com/office/drawing/2014/main" id="{3E116833-DC16-900C-2DDF-50D5D0D970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316538" y="2475821"/>
            <a:ext cx="2824064" cy="142832"/>
          </a:xfrm>
          <a:prstGeom prst="rect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78" name="Rechteck 177">
            <a:extLst>
              <a:ext uri="{FF2B5EF4-FFF2-40B4-BE49-F238E27FC236}">
                <a16:creationId xmlns:a16="http://schemas.microsoft.com/office/drawing/2014/main" id="{6516262C-815A-48BB-D2DC-24921421427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317005" y="1653780"/>
            <a:ext cx="2824064" cy="142832"/>
          </a:xfrm>
          <a:prstGeom prst="rect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79" name="Rechteck 178">
            <a:extLst>
              <a:ext uri="{FF2B5EF4-FFF2-40B4-BE49-F238E27FC236}">
                <a16:creationId xmlns:a16="http://schemas.microsoft.com/office/drawing/2014/main" id="{47488509-9C04-BB1E-B816-58C6423C2C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316538" y="3293911"/>
            <a:ext cx="2824064" cy="142832"/>
          </a:xfrm>
          <a:prstGeom prst="rect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0" name="Freihandform: Form 59">
            <a:extLst>
              <a:ext uri="{FF2B5EF4-FFF2-40B4-BE49-F238E27FC236}">
                <a16:creationId xmlns:a16="http://schemas.microsoft.com/office/drawing/2014/main" id="{F541CF2B-025B-14D8-3B7C-D28A329D592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681391" y="1600201"/>
            <a:ext cx="2703488" cy="4157625"/>
          </a:xfrm>
          <a:custGeom>
            <a:avLst/>
            <a:gdLst>
              <a:gd name="connsiteX0" fmla="*/ 0 w 2810934"/>
              <a:gd name="connsiteY0" fmla="*/ 0 h 2482002"/>
              <a:gd name="connsiteX1" fmla="*/ 753534 w 2810934"/>
              <a:gd name="connsiteY1" fmla="*/ 262467 h 2482002"/>
              <a:gd name="connsiteX2" fmla="*/ 1312334 w 2810934"/>
              <a:gd name="connsiteY2" fmla="*/ 101600 h 2482002"/>
              <a:gd name="connsiteX3" fmla="*/ 1075267 w 2810934"/>
              <a:gd name="connsiteY3" fmla="*/ 787400 h 2482002"/>
              <a:gd name="connsiteX4" fmla="*/ 677334 w 2810934"/>
              <a:gd name="connsiteY4" fmla="*/ 448733 h 2482002"/>
              <a:gd name="connsiteX5" fmla="*/ 677334 w 2810934"/>
              <a:gd name="connsiteY5" fmla="*/ 448733 h 2482002"/>
              <a:gd name="connsiteX6" fmla="*/ 1413934 w 2810934"/>
              <a:gd name="connsiteY6" fmla="*/ 1354667 h 2482002"/>
              <a:gd name="connsiteX7" fmla="*/ 1676400 w 2810934"/>
              <a:gd name="connsiteY7" fmla="*/ 965200 h 2482002"/>
              <a:gd name="connsiteX8" fmla="*/ 1676400 w 2810934"/>
              <a:gd name="connsiteY8" fmla="*/ 965200 h 2482002"/>
              <a:gd name="connsiteX9" fmla="*/ 1278467 w 2810934"/>
              <a:gd name="connsiteY9" fmla="*/ 1828800 h 2482002"/>
              <a:gd name="connsiteX10" fmla="*/ 931334 w 2810934"/>
              <a:gd name="connsiteY10" fmla="*/ 1498600 h 2482002"/>
              <a:gd name="connsiteX11" fmla="*/ 931334 w 2810934"/>
              <a:gd name="connsiteY11" fmla="*/ 1498600 h 2482002"/>
              <a:gd name="connsiteX12" fmla="*/ 1151467 w 2810934"/>
              <a:gd name="connsiteY12" fmla="*/ 2446867 h 2482002"/>
              <a:gd name="connsiteX13" fmla="*/ 1397000 w 2810934"/>
              <a:gd name="connsiteY13" fmla="*/ 2048933 h 2482002"/>
              <a:gd name="connsiteX14" fmla="*/ 2099734 w 2810934"/>
              <a:gd name="connsiteY14" fmla="*/ 2006600 h 2482002"/>
              <a:gd name="connsiteX15" fmla="*/ 2582334 w 2810934"/>
              <a:gd name="connsiteY15" fmla="*/ 2472267 h 2482002"/>
              <a:gd name="connsiteX16" fmla="*/ 2810934 w 2810934"/>
              <a:gd name="connsiteY16" fmla="*/ 2277533 h 2482002"/>
              <a:gd name="connsiteX0" fmla="*/ 0 w 2810934"/>
              <a:gd name="connsiteY0" fmla="*/ 0 h 2482002"/>
              <a:gd name="connsiteX1" fmla="*/ 753534 w 2810934"/>
              <a:gd name="connsiteY1" fmla="*/ 262467 h 2482002"/>
              <a:gd name="connsiteX2" fmla="*/ 1312334 w 2810934"/>
              <a:gd name="connsiteY2" fmla="*/ 101600 h 2482002"/>
              <a:gd name="connsiteX3" fmla="*/ 1075267 w 2810934"/>
              <a:gd name="connsiteY3" fmla="*/ 787400 h 2482002"/>
              <a:gd name="connsiteX4" fmla="*/ 677334 w 2810934"/>
              <a:gd name="connsiteY4" fmla="*/ 448733 h 2482002"/>
              <a:gd name="connsiteX5" fmla="*/ 677334 w 2810934"/>
              <a:gd name="connsiteY5" fmla="*/ 448733 h 2482002"/>
              <a:gd name="connsiteX6" fmla="*/ 1413934 w 2810934"/>
              <a:gd name="connsiteY6" fmla="*/ 1354667 h 2482002"/>
              <a:gd name="connsiteX7" fmla="*/ 1676400 w 2810934"/>
              <a:gd name="connsiteY7" fmla="*/ 965200 h 2482002"/>
              <a:gd name="connsiteX8" fmla="*/ 245533 w 2810934"/>
              <a:gd name="connsiteY8" fmla="*/ 1016000 h 2482002"/>
              <a:gd name="connsiteX9" fmla="*/ 1278467 w 2810934"/>
              <a:gd name="connsiteY9" fmla="*/ 1828800 h 2482002"/>
              <a:gd name="connsiteX10" fmla="*/ 931334 w 2810934"/>
              <a:gd name="connsiteY10" fmla="*/ 1498600 h 2482002"/>
              <a:gd name="connsiteX11" fmla="*/ 931334 w 2810934"/>
              <a:gd name="connsiteY11" fmla="*/ 1498600 h 2482002"/>
              <a:gd name="connsiteX12" fmla="*/ 1151467 w 2810934"/>
              <a:gd name="connsiteY12" fmla="*/ 2446867 h 2482002"/>
              <a:gd name="connsiteX13" fmla="*/ 1397000 w 2810934"/>
              <a:gd name="connsiteY13" fmla="*/ 2048933 h 2482002"/>
              <a:gd name="connsiteX14" fmla="*/ 2099734 w 2810934"/>
              <a:gd name="connsiteY14" fmla="*/ 2006600 h 2482002"/>
              <a:gd name="connsiteX15" fmla="*/ 2582334 w 2810934"/>
              <a:gd name="connsiteY15" fmla="*/ 2472267 h 2482002"/>
              <a:gd name="connsiteX16" fmla="*/ 2810934 w 2810934"/>
              <a:gd name="connsiteY16" fmla="*/ 2277533 h 2482002"/>
              <a:gd name="connsiteX0" fmla="*/ 0 w 2810934"/>
              <a:gd name="connsiteY0" fmla="*/ 0 h 2482002"/>
              <a:gd name="connsiteX1" fmla="*/ 753534 w 2810934"/>
              <a:gd name="connsiteY1" fmla="*/ 262467 h 2482002"/>
              <a:gd name="connsiteX2" fmla="*/ 1312334 w 2810934"/>
              <a:gd name="connsiteY2" fmla="*/ 101600 h 2482002"/>
              <a:gd name="connsiteX3" fmla="*/ 1075267 w 2810934"/>
              <a:gd name="connsiteY3" fmla="*/ 787400 h 2482002"/>
              <a:gd name="connsiteX4" fmla="*/ 677334 w 2810934"/>
              <a:gd name="connsiteY4" fmla="*/ 448733 h 2482002"/>
              <a:gd name="connsiteX5" fmla="*/ 677334 w 2810934"/>
              <a:gd name="connsiteY5" fmla="*/ 448733 h 2482002"/>
              <a:gd name="connsiteX6" fmla="*/ 1413934 w 2810934"/>
              <a:gd name="connsiteY6" fmla="*/ 1354667 h 2482002"/>
              <a:gd name="connsiteX7" fmla="*/ 245533 w 2810934"/>
              <a:gd name="connsiteY7" fmla="*/ 982134 h 2482002"/>
              <a:gd name="connsiteX8" fmla="*/ 245533 w 2810934"/>
              <a:gd name="connsiteY8" fmla="*/ 1016000 h 2482002"/>
              <a:gd name="connsiteX9" fmla="*/ 1278467 w 2810934"/>
              <a:gd name="connsiteY9" fmla="*/ 1828800 h 2482002"/>
              <a:gd name="connsiteX10" fmla="*/ 931334 w 2810934"/>
              <a:gd name="connsiteY10" fmla="*/ 1498600 h 2482002"/>
              <a:gd name="connsiteX11" fmla="*/ 931334 w 2810934"/>
              <a:gd name="connsiteY11" fmla="*/ 1498600 h 2482002"/>
              <a:gd name="connsiteX12" fmla="*/ 1151467 w 2810934"/>
              <a:gd name="connsiteY12" fmla="*/ 2446867 h 2482002"/>
              <a:gd name="connsiteX13" fmla="*/ 1397000 w 2810934"/>
              <a:gd name="connsiteY13" fmla="*/ 2048933 h 2482002"/>
              <a:gd name="connsiteX14" fmla="*/ 2099734 w 2810934"/>
              <a:gd name="connsiteY14" fmla="*/ 2006600 h 2482002"/>
              <a:gd name="connsiteX15" fmla="*/ 2582334 w 2810934"/>
              <a:gd name="connsiteY15" fmla="*/ 2472267 h 2482002"/>
              <a:gd name="connsiteX16" fmla="*/ 2810934 w 2810934"/>
              <a:gd name="connsiteY16" fmla="*/ 2277533 h 2482002"/>
              <a:gd name="connsiteX0" fmla="*/ 0 w 2810934"/>
              <a:gd name="connsiteY0" fmla="*/ 0 h 2482002"/>
              <a:gd name="connsiteX1" fmla="*/ 753534 w 2810934"/>
              <a:gd name="connsiteY1" fmla="*/ 262467 h 2482002"/>
              <a:gd name="connsiteX2" fmla="*/ 1312334 w 2810934"/>
              <a:gd name="connsiteY2" fmla="*/ 101600 h 2482002"/>
              <a:gd name="connsiteX3" fmla="*/ 1075267 w 2810934"/>
              <a:gd name="connsiteY3" fmla="*/ 787400 h 2482002"/>
              <a:gd name="connsiteX4" fmla="*/ 677334 w 2810934"/>
              <a:gd name="connsiteY4" fmla="*/ 448733 h 2482002"/>
              <a:gd name="connsiteX5" fmla="*/ 677334 w 2810934"/>
              <a:gd name="connsiteY5" fmla="*/ 448733 h 2482002"/>
              <a:gd name="connsiteX6" fmla="*/ 626534 w 2810934"/>
              <a:gd name="connsiteY6" fmla="*/ 1159934 h 2482002"/>
              <a:gd name="connsiteX7" fmla="*/ 245533 w 2810934"/>
              <a:gd name="connsiteY7" fmla="*/ 982134 h 2482002"/>
              <a:gd name="connsiteX8" fmla="*/ 245533 w 2810934"/>
              <a:gd name="connsiteY8" fmla="*/ 1016000 h 2482002"/>
              <a:gd name="connsiteX9" fmla="*/ 1278467 w 2810934"/>
              <a:gd name="connsiteY9" fmla="*/ 1828800 h 2482002"/>
              <a:gd name="connsiteX10" fmla="*/ 931334 w 2810934"/>
              <a:gd name="connsiteY10" fmla="*/ 1498600 h 2482002"/>
              <a:gd name="connsiteX11" fmla="*/ 931334 w 2810934"/>
              <a:gd name="connsiteY11" fmla="*/ 1498600 h 2482002"/>
              <a:gd name="connsiteX12" fmla="*/ 1151467 w 2810934"/>
              <a:gd name="connsiteY12" fmla="*/ 2446867 h 2482002"/>
              <a:gd name="connsiteX13" fmla="*/ 1397000 w 2810934"/>
              <a:gd name="connsiteY13" fmla="*/ 2048933 h 2482002"/>
              <a:gd name="connsiteX14" fmla="*/ 2099734 w 2810934"/>
              <a:gd name="connsiteY14" fmla="*/ 2006600 h 2482002"/>
              <a:gd name="connsiteX15" fmla="*/ 2582334 w 2810934"/>
              <a:gd name="connsiteY15" fmla="*/ 2472267 h 2482002"/>
              <a:gd name="connsiteX16" fmla="*/ 2810934 w 2810934"/>
              <a:gd name="connsiteY16" fmla="*/ 2277533 h 2482002"/>
              <a:gd name="connsiteX0" fmla="*/ 0 w 2810934"/>
              <a:gd name="connsiteY0" fmla="*/ 0 h 2482002"/>
              <a:gd name="connsiteX1" fmla="*/ 753534 w 2810934"/>
              <a:gd name="connsiteY1" fmla="*/ 262467 h 2482002"/>
              <a:gd name="connsiteX2" fmla="*/ 1312334 w 2810934"/>
              <a:gd name="connsiteY2" fmla="*/ 101600 h 2482002"/>
              <a:gd name="connsiteX3" fmla="*/ 1075267 w 2810934"/>
              <a:gd name="connsiteY3" fmla="*/ 787400 h 2482002"/>
              <a:gd name="connsiteX4" fmla="*/ 677334 w 2810934"/>
              <a:gd name="connsiteY4" fmla="*/ 448733 h 2482002"/>
              <a:gd name="connsiteX5" fmla="*/ 677334 w 2810934"/>
              <a:gd name="connsiteY5" fmla="*/ 448733 h 2482002"/>
              <a:gd name="connsiteX6" fmla="*/ 626534 w 2810934"/>
              <a:gd name="connsiteY6" fmla="*/ 1159934 h 2482002"/>
              <a:gd name="connsiteX7" fmla="*/ 245533 w 2810934"/>
              <a:gd name="connsiteY7" fmla="*/ 982134 h 2482002"/>
              <a:gd name="connsiteX8" fmla="*/ 245533 w 2810934"/>
              <a:gd name="connsiteY8" fmla="*/ 1016000 h 2482002"/>
              <a:gd name="connsiteX9" fmla="*/ 635001 w 2810934"/>
              <a:gd name="connsiteY9" fmla="*/ 1718733 h 2482002"/>
              <a:gd name="connsiteX10" fmla="*/ 931334 w 2810934"/>
              <a:gd name="connsiteY10" fmla="*/ 1498600 h 2482002"/>
              <a:gd name="connsiteX11" fmla="*/ 931334 w 2810934"/>
              <a:gd name="connsiteY11" fmla="*/ 1498600 h 2482002"/>
              <a:gd name="connsiteX12" fmla="*/ 1151467 w 2810934"/>
              <a:gd name="connsiteY12" fmla="*/ 2446867 h 2482002"/>
              <a:gd name="connsiteX13" fmla="*/ 1397000 w 2810934"/>
              <a:gd name="connsiteY13" fmla="*/ 2048933 h 2482002"/>
              <a:gd name="connsiteX14" fmla="*/ 2099734 w 2810934"/>
              <a:gd name="connsiteY14" fmla="*/ 2006600 h 2482002"/>
              <a:gd name="connsiteX15" fmla="*/ 2582334 w 2810934"/>
              <a:gd name="connsiteY15" fmla="*/ 2472267 h 2482002"/>
              <a:gd name="connsiteX16" fmla="*/ 2810934 w 2810934"/>
              <a:gd name="connsiteY16" fmla="*/ 2277533 h 2482002"/>
              <a:gd name="connsiteX0" fmla="*/ 0 w 2810934"/>
              <a:gd name="connsiteY0" fmla="*/ 0 h 2482002"/>
              <a:gd name="connsiteX1" fmla="*/ 753534 w 2810934"/>
              <a:gd name="connsiteY1" fmla="*/ 262467 h 2482002"/>
              <a:gd name="connsiteX2" fmla="*/ 1312334 w 2810934"/>
              <a:gd name="connsiteY2" fmla="*/ 101600 h 2482002"/>
              <a:gd name="connsiteX3" fmla="*/ 1075267 w 2810934"/>
              <a:gd name="connsiteY3" fmla="*/ 787400 h 2482002"/>
              <a:gd name="connsiteX4" fmla="*/ 677334 w 2810934"/>
              <a:gd name="connsiteY4" fmla="*/ 448733 h 2482002"/>
              <a:gd name="connsiteX5" fmla="*/ 829734 w 2810934"/>
              <a:gd name="connsiteY5" fmla="*/ 804333 h 2482002"/>
              <a:gd name="connsiteX6" fmla="*/ 626534 w 2810934"/>
              <a:gd name="connsiteY6" fmla="*/ 1159934 h 2482002"/>
              <a:gd name="connsiteX7" fmla="*/ 245533 w 2810934"/>
              <a:gd name="connsiteY7" fmla="*/ 982134 h 2482002"/>
              <a:gd name="connsiteX8" fmla="*/ 245533 w 2810934"/>
              <a:gd name="connsiteY8" fmla="*/ 1016000 h 2482002"/>
              <a:gd name="connsiteX9" fmla="*/ 635001 w 2810934"/>
              <a:gd name="connsiteY9" fmla="*/ 1718733 h 2482002"/>
              <a:gd name="connsiteX10" fmla="*/ 931334 w 2810934"/>
              <a:gd name="connsiteY10" fmla="*/ 1498600 h 2482002"/>
              <a:gd name="connsiteX11" fmla="*/ 931334 w 2810934"/>
              <a:gd name="connsiteY11" fmla="*/ 1498600 h 2482002"/>
              <a:gd name="connsiteX12" fmla="*/ 1151467 w 2810934"/>
              <a:gd name="connsiteY12" fmla="*/ 2446867 h 2482002"/>
              <a:gd name="connsiteX13" fmla="*/ 1397000 w 2810934"/>
              <a:gd name="connsiteY13" fmla="*/ 2048933 h 2482002"/>
              <a:gd name="connsiteX14" fmla="*/ 2099734 w 2810934"/>
              <a:gd name="connsiteY14" fmla="*/ 2006600 h 2482002"/>
              <a:gd name="connsiteX15" fmla="*/ 2582334 w 2810934"/>
              <a:gd name="connsiteY15" fmla="*/ 2472267 h 2482002"/>
              <a:gd name="connsiteX16" fmla="*/ 2810934 w 2810934"/>
              <a:gd name="connsiteY16" fmla="*/ 2277533 h 2482002"/>
              <a:gd name="connsiteX0" fmla="*/ 0 w 2810934"/>
              <a:gd name="connsiteY0" fmla="*/ 0 h 2482002"/>
              <a:gd name="connsiteX1" fmla="*/ 753534 w 2810934"/>
              <a:gd name="connsiteY1" fmla="*/ 262467 h 2482002"/>
              <a:gd name="connsiteX2" fmla="*/ 1312334 w 2810934"/>
              <a:gd name="connsiteY2" fmla="*/ 101600 h 2482002"/>
              <a:gd name="connsiteX3" fmla="*/ 1075267 w 2810934"/>
              <a:gd name="connsiteY3" fmla="*/ 787400 h 2482002"/>
              <a:gd name="connsiteX4" fmla="*/ 897467 w 2810934"/>
              <a:gd name="connsiteY4" fmla="*/ 821267 h 2482002"/>
              <a:gd name="connsiteX5" fmla="*/ 829734 w 2810934"/>
              <a:gd name="connsiteY5" fmla="*/ 804333 h 2482002"/>
              <a:gd name="connsiteX6" fmla="*/ 626534 w 2810934"/>
              <a:gd name="connsiteY6" fmla="*/ 1159934 h 2482002"/>
              <a:gd name="connsiteX7" fmla="*/ 245533 w 2810934"/>
              <a:gd name="connsiteY7" fmla="*/ 982134 h 2482002"/>
              <a:gd name="connsiteX8" fmla="*/ 245533 w 2810934"/>
              <a:gd name="connsiteY8" fmla="*/ 1016000 h 2482002"/>
              <a:gd name="connsiteX9" fmla="*/ 635001 w 2810934"/>
              <a:gd name="connsiteY9" fmla="*/ 1718733 h 2482002"/>
              <a:gd name="connsiteX10" fmla="*/ 931334 w 2810934"/>
              <a:gd name="connsiteY10" fmla="*/ 1498600 h 2482002"/>
              <a:gd name="connsiteX11" fmla="*/ 931334 w 2810934"/>
              <a:gd name="connsiteY11" fmla="*/ 1498600 h 2482002"/>
              <a:gd name="connsiteX12" fmla="*/ 1151467 w 2810934"/>
              <a:gd name="connsiteY12" fmla="*/ 2446867 h 2482002"/>
              <a:gd name="connsiteX13" fmla="*/ 1397000 w 2810934"/>
              <a:gd name="connsiteY13" fmla="*/ 2048933 h 2482002"/>
              <a:gd name="connsiteX14" fmla="*/ 2099734 w 2810934"/>
              <a:gd name="connsiteY14" fmla="*/ 2006600 h 2482002"/>
              <a:gd name="connsiteX15" fmla="*/ 2582334 w 2810934"/>
              <a:gd name="connsiteY15" fmla="*/ 2472267 h 2482002"/>
              <a:gd name="connsiteX16" fmla="*/ 2810934 w 2810934"/>
              <a:gd name="connsiteY16" fmla="*/ 2277533 h 2482002"/>
              <a:gd name="connsiteX0" fmla="*/ 0 w 2810934"/>
              <a:gd name="connsiteY0" fmla="*/ 0 h 2482002"/>
              <a:gd name="connsiteX1" fmla="*/ 753534 w 2810934"/>
              <a:gd name="connsiteY1" fmla="*/ 262467 h 2482002"/>
              <a:gd name="connsiteX2" fmla="*/ 1312334 w 2810934"/>
              <a:gd name="connsiteY2" fmla="*/ 101600 h 2482002"/>
              <a:gd name="connsiteX3" fmla="*/ 1075267 w 2810934"/>
              <a:gd name="connsiteY3" fmla="*/ 787400 h 2482002"/>
              <a:gd name="connsiteX4" fmla="*/ 897467 w 2810934"/>
              <a:gd name="connsiteY4" fmla="*/ 821267 h 2482002"/>
              <a:gd name="connsiteX5" fmla="*/ 829734 w 2810934"/>
              <a:gd name="connsiteY5" fmla="*/ 804333 h 2482002"/>
              <a:gd name="connsiteX6" fmla="*/ 626534 w 2810934"/>
              <a:gd name="connsiteY6" fmla="*/ 1159934 h 2482002"/>
              <a:gd name="connsiteX7" fmla="*/ 245533 w 2810934"/>
              <a:gd name="connsiteY7" fmla="*/ 982134 h 2482002"/>
              <a:gd name="connsiteX8" fmla="*/ 245533 w 2810934"/>
              <a:gd name="connsiteY8" fmla="*/ 1016000 h 2482002"/>
              <a:gd name="connsiteX9" fmla="*/ 499534 w 2810934"/>
              <a:gd name="connsiteY9" fmla="*/ 1896533 h 2482002"/>
              <a:gd name="connsiteX10" fmla="*/ 931334 w 2810934"/>
              <a:gd name="connsiteY10" fmla="*/ 1498600 h 2482002"/>
              <a:gd name="connsiteX11" fmla="*/ 931334 w 2810934"/>
              <a:gd name="connsiteY11" fmla="*/ 1498600 h 2482002"/>
              <a:gd name="connsiteX12" fmla="*/ 1151467 w 2810934"/>
              <a:gd name="connsiteY12" fmla="*/ 2446867 h 2482002"/>
              <a:gd name="connsiteX13" fmla="*/ 1397000 w 2810934"/>
              <a:gd name="connsiteY13" fmla="*/ 2048933 h 2482002"/>
              <a:gd name="connsiteX14" fmla="*/ 2099734 w 2810934"/>
              <a:gd name="connsiteY14" fmla="*/ 2006600 h 2482002"/>
              <a:gd name="connsiteX15" fmla="*/ 2582334 w 2810934"/>
              <a:gd name="connsiteY15" fmla="*/ 2472267 h 2482002"/>
              <a:gd name="connsiteX16" fmla="*/ 2810934 w 2810934"/>
              <a:gd name="connsiteY16" fmla="*/ 2277533 h 2482002"/>
              <a:gd name="connsiteX0" fmla="*/ 0 w 2810934"/>
              <a:gd name="connsiteY0" fmla="*/ 0 h 2482002"/>
              <a:gd name="connsiteX1" fmla="*/ 753534 w 2810934"/>
              <a:gd name="connsiteY1" fmla="*/ 262467 h 2482002"/>
              <a:gd name="connsiteX2" fmla="*/ 1312334 w 2810934"/>
              <a:gd name="connsiteY2" fmla="*/ 101600 h 2482002"/>
              <a:gd name="connsiteX3" fmla="*/ 1075267 w 2810934"/>
              <a:gd name="connsiteY3" fmla="*/ 787400 h 2482002"/>
              <a:gd name="connsiteX4" fmla="*/ 897467 w 2810934"/>
              <a:gd name="connsiteY4" fmla="*/ 821267 h 2482002"/>
              <a:gd name="connsiteX5" fmla="*/ 829734 w 2810934"/>
              <a:gd name="connsiteY5" fmla="*/ 804333 h 2482002"/>
              <a:gd name="connsiteX6" fmla="*/ 626534 w 2810934"/>
              <a:gd name="connsiteY6" fmla="*/ 1159934 h 2482002"/>
              <a:gd name="connsiteX7" fmla="*/ 245533 w 2810934"/>
              <a:gd name="connsiteY7" fmla="*/ 982134 h 2482002"/>
              <a:gd name="connsiteX8" fmla="*/ 245533 w 2810934"/>
              <a:gd name="connsiteY8" fmla="*/ 1016000 h 2482002"/>
              <a:gd name="connsiteX9" fmla="*/ 499534 w 2810934"/>
              <a:gd name="connsiteY9" fmla="*/ 1896533 h 2482002"/>
              <a:gd name="connsiteX10" fmla="*/ 931334 w 2810934"/>
              <a:gd name="connsiteY10" fmla="*/ 1498600 h 2482002"/>
              <a:gd name="connsiteX11" fmla="*/ 931334 w 2810934"/>
              <a:gd name="connsiteY11" fmla="*/ 1651000 h 2482002"/>
              <a:gd name="connsiteX12" fmla="*/ 1151467 w 2810934"/>
              <a:gd name="connsiteY12" fmla="*/ 2446867 h 2482002"/>
              <a:gd name="connsiteX13" fmla="*/ 1397000 w 2810934"/>
              <a:gd name="connsiteY13" fmla="*/ 2048933 h 2482002"/>
              <a:gd name="connsiteX14" fmla="*/ 2099734 w 2810934"/>
              <a:gd name="connsiteY14" fmla="*/ 2006600 h 2482002"/>
              <a:gd name="connsiteX15" fmla="*/ 2582334 w 2810934"/>
              <a:gd name="connsiteY15" fmla="*/ 2472267 h 2482002"/>
              <a:gd name="connsiteX16" fmla="*/ 2810934 w 2810934"/>
              <a:gd name="connsiteY16" fmla="*/ 2277533 h 2482002"/>
              <a:gd name="connsiteX0" fmla="*/ 173734 w 2578268"/>
              <a:gd name="connsiteY0" fmla="*/ 0 h 2431202"/>
              <a:gd name="connsiteX1" fmla="*/ 520868 w 2578268"/>
              <a:gd name="connsiteY1" fmla="*/ 211667 h 2431202"/>
              <a:gd name="connsiteX2" fmla="*/ 1079668 w 2578268"/>
              <a:gd name="connsiteY2" fmla="*/ 50800 h 2431202"/>
              <a:gd name="connsiteX3" fmla="*/ 842601 w 2578268"/>
              <a:gd name="connsiteY3" fmla="*/ 736600 h 2431202"/>
              <a:gd name="connsiteX4" fmla="*/ 664801 w 2578268"/>
              <a:gd name="connsiteY4" fmla="*/ 770467 h 2431202"/>
              <a:gd name="connsiteX5" fmla="*/ 597068 w 2578268"/>
              <a:gd name="connsiteY5" fmla="*/ 753533 h 2431202"/>
              <a:gd name="connsiteX6" fmla="*/ 393868 w 2578268"/>
              <a:gd name="connsiteY6" fmla="*/ 1109134 h 2431202"/>
              <a:gd name="connsiteX7" fmla="*/ 12867 w 2578268"/>
              <a:gd name="connsiteY7" fmla="*/ 931334 h 2431202"/>
              <a:gd name="connsiteX8" fmla="*/ 12867 w 2578268"/>
              <a:gd name="connsiteY8" fmla="*/ 965200 h 2431202"/>
              <a:gd name="connsiteX9" fmla="*/ 266868 w 2578268"/>
              <a:gd name="connsiteY9" fmla="*/ 1845733 h 2431202"/>
              <a:gd name="connsiteX10" fmla="*/ 698668 w 2578268"/>
              <a:gd name="connsiteY10" fmla="*/ 1447800 h 2431202"/>
              <a:gd name="connsiteX11" fmla="*/ 698668 w 2578268"/>
              <a:gd name="connsiteY11" fmla="*/ 1600200 h 2431202"/>
              <a:gd name="connsiteX12" fmla="*/ 918801 w 2578268"/>
              <a:gd name="connsiteY12" fmla="*/ 2396067 h 2431202"/>
              <a:gd name="connsiteX13" fmla="*/ 1164334 w 2578268"/>
              <a:gd name="connsiteY13" fmla="*/ 1998133 h 2431202"/>
              <a:gd name="connsiteX14" fmla="*/ 1867068 w 2578268"/>
              <a:gd name="connsiteY14" fmla="*/ 1955800 h 2431202"/>
              <a:gd name="connsiteX15" fmla="*/ 2349668 w 2578268"/>
              <a:gd name="connsiteY15" fmla="*/ 2421467 h 2431202"/>
              <a:gd name="connsiteX16" fmla="*/ 2578268 w 2578268"/>
              <a:gd name="connsiteY16" fmla="*/ 2226733 h 2431202"/>
              <a:gd name="connsiteX0" fmla="*/ 472156 w 2876690"/>
              <a:gd name="connsiteY0" fmla="*/ 0 h 2431202"/>
              <a:gd name="connsiteX1" fmla="*/ 819290 w 2876690"/>
              <a:gd name="connsiteY1" fmla="*/ 211667 h 2431202"/>
              <a:gd name="connsiteX2" fmla="*/ 1378090 w 2876690"/>
              <a:gd name="connsiteY2" fmla="*/ 50800 h 2431202"/>
              <a:gd name="connsiteX3" fmla="*/ 1141023 w 2876690"/>
              <a:gd name="connsiteY3" fmla="*/ 736600 h 2431202"/>
              <a:gd name="connsiteX4" fmla="*/ 963223 w 2876690"/>
              <a:gd name="connsiteY4" fmla="*/ 770467 h 2431202"/>
              <a:gd name="connsiteX5" fmla="*/ 895490 w 2876690"/>
              <a:gd name="connsiteY5" fmla="*/ 753533 h 2431202"/>
              <a:gd name="connsiteX6" fmla="*/ 692290 w 2876690"/>
              <a:gd name="connsiteY6" fmla="*/ 1109134 h 2431202"/>
              <a:gd name="connsiteX7" fmla="*/ 311289 w 2876690"/>
              <a:gd name="connsiteY7" fmla="*/ 931334 h 2431202"/>
              <a:gd name="connsiteX8" fmla="*/ 6489 w 2876690"/>
              <a:gd name="connsiteY8" fmla="*/ 965200 h 2431202"/>
              <a:gd name="connsiteX9" fmla="*/ 565290 w 2876690"/>
              <a:gd name="connsiteY9" fmla="*/ 1845733 h 2431202"/>
              <a:gd name="connsiteX10" fmla="*/ 997090 w 2876690"/>
              <a:gd name="connsiteY10" fmla="*/ 1447800 h 2431202"/>
              <a:gd name="connsiteX11" fmla="*/ 997090 w 2876690"/>
              <a:gd name="connsiteY11" fmla="*/ 1600200 h 2431202"/>
              <a:gd name="connsiteX12" fmla="*/ 1217223 w 2876690"/>
              <a:gd name="connsiteY12" fmla="*/ 2396067 h 2431202"/>
              <a:gd name="connsiteX13" fmla="*/ 1462756 w 2876690"/>
              <a:gd name="connsiteY13" fmla="*/ 1998133 h 2431202"/>
              <a:gd name="connsiteX14" fmla="*/ 2165490 w 2876690"/>
              <a:gd name="connsiteY14" fmla="*/ 1955800 h 2431202"/>
              <a:gd name="connsiteX15" fmla="*/ 2648090 w 2876690"/>
              <a:gd name="connsiteY15" fmla="*/ 2421467 h 2431202"/>
              <a:gd name="connsiteX16" fmla="*/ 2876690 w 2876690"/>
              <a:gd name="connsiteY16" fmla="*/ 2226733 h 2431202"/>
              <a:gd name="connsiteX0" fmla="*/ 474134 w 2878668"/>
              <a:gd name="connsiteY0" fmla="*/ 0 h 2431202"/>
              <a:gd name="connsiteX1" fmla="*/ 821268 w 2878668"/>
              <a:gd name="connsiteY1" fmla="*/ 211667 h 2431202"/>
              <a:gd name="connsiteX2" fmla="*/ 1380068 w 2878668"/>
              <a:gd name="connsiteY2" fmla="*/ 50800 h 2431202"/>
              <a:gd name="connsiteX3" fmla="*/ 1143001 w 2878668"/>
              <a:gd name="connsiteY3" fmla="*/ 736600 h 2431202"/>
              <a:gd name="connsiteX4" fmla="*/ 965201 w 2878668"/>
              <a:gd name="connsiteY4" fmla="*/ 770467 h 2431202"/>
              <a:gd name="connsiteX5" fmla="*/ 897468 w 2878668"/>
              <a:gd name="connsiteY5" fmla="*/ 753533 h 2431202"/>
              <a:gd name="connsiteX6" fmla="*/ 694268 w 2878668"/>
              <a:gd name="connsiteY6" fmla="*/ 1109134 h 2431202"/>
              <a:gd name="connsiteX7" fmla="*/ 0 w 2878668"/>
              <a:gd name="connsiteY7" fmla="*/ 889001 h 2431202"/>
              <a:gd name="connsiteX8" fmla="*/ 8467 w 2878668"/>
              <a:gd name="connsiteY8" fmla="*/ 965200 h 2431202"/>
              <a:gd name="connsiteX9" fmla="*/ 567268 w 2878668"/>
              <a:gd name="connsiteY9" fmla="*/ 1845733 h 2431202"/>
              <a:gd name="connsiteX10" fmla="*/ 999068 w 2878668"/>
              <a:gd name="connsiteY10" fmla="*/ 1447800 h 2431202"/>
              <a:gd name="connsiteX11" fmla="*/ 999068 w 2878668"/>
              <a:gd name="connsiteY11" fmla="*/ 1600200 h 2431202"/>
              <a:gd name="connsiteX12" fmla="*/ 1219201 w 2878668"/>
              <a:gd name="connsiteY12" fmla="*/ 2396067 h 2431202"/>
              <a:gd name="connsiteX13" fmla="*/ 1464734 w 2878668"/>
              <a:gd name="connsiteY13" fmla="*/ 1998133 h 2431202"/>
              <a:gd name="connsiteX14" fmla="*/ 2167468 w 2878668"/>
              <a:gd name="connsiteY14" fmla="*/ 1955800 h 2431202"/>
              <a:gd name="connsiteX15" fmla="*/ 2650068 w 2878668"/>
              <a:gd name="connsiteY15" fmla="*/ 2421467 h 2431202"/>
              <a:gd name="connsiteX16" fmla="*/ 2878668 w 2878668"/>
              <a:gd name="connsiteY16" fmla="*/ 2226733 h 2431202"/>
              <a:gd name="connsiteX0" fmla="*/ 474134 w 2878668"/>
              <a:gd name="connsiteY0" fmla="*/ 0 h 2431202"/>
              <a:gd name="connsiteX1" fmla="*/ 821268 w 2878668"/>
              <a:gd name="connsiteY1" fmla="*/ 211667 h 2431202"/>
              <a:gd name="connsiteX2" fmla="*/ 1380068 w 2878668"/>
              <a:gd name="connsiteY2" fmla="*/ 50800 h 2431202"/>
              <a:gd name="connsiteX3" fmla="*/ 1143001 w 2878668"/>
              <a:gd name="connsiteY3" fmla="*/ 736600 h 2431202"/>
              <a:gd name="connsiteX4" fmla="*/ 965201 w 2878668"/>
              <a:gd name="connsiteY4" fmla="*/ 770467 h 2431202"/>
              <a:gd name="connsiteX5" fmla="*/ 897468 w 2878668"/>
              <a:gd name="connsiteY5" fmla="*/ 753533 h 2431202"/>
              <a:gd name="connsiteX6" fmla="*/ 694268 w 2878668"/>
              <a:gd name="connsiteY6" fmla="*/ 1109134 h 2431202"/>
              <a:gd name="connsiteX7" fmla="*/ 0 w 2878668"/>
              <a:gd name="connsiteY7" fmla="*/ 889001 h 2431202"/>
              <a:gd name="connsiteX8" fmla="*/ 8467 w 2878668"/>
              <a:gd name="connsiteY8" fmla="*/ 965200 h 2431202"/>
              <a:gd name="connsiteX9" fmla="*/ 567268 w 2878668"/>
              <a:gd name="connsiteY9" fmla="*/ 1845733 h 2431202"/>
              <a:gd name="connsiteX10" fmla="*/ 601134 w 2878668"/>
              <a:gd name="connsiteY10" fmla="*/ 1701800 h 2431202"/>
              <a:gd name="connsiteX11" fmla="*/ 999068 w 2878668"/>
              <a:gd name="connsiteY11" fmla="*/ 1600200 h 2431202"/>
              <a:gd name="connsiteX12" fmla="*/ 1219201 w 2878668"/>
              <a:gd name="connsiteY12" fmla="*/ 2396067 h 2431202"/>
              <a:gd name="connsiteX13" fmla="*/ 1464734 w 2878668"/>
              <a:gd name="connsiteY13" fmla="*/ 1998133 h 2431202"/>
              <a:gd name="connsiteX14" fmla="*/ 2167468 w 2878668"/>
              <a:gd name="connsiteY14" fmla="*/ 1955800 h 2431202"/>
              <a:gd name="connsiteX15" fmla="*/ 2650068 w 2878668"/>
              <a:gd name="connsiteY15" fmla="*/ 2421467 h 2431202"/>
              <a:gd name="connsiteX16" fmla="*/ 2878668 w 2878668"/>
              <a:gd name="connsiteY16" fmla="*/ 2226733 h 2431202"/>
              <a:gd name="connsiteX0" fmla="*/ 474134 w 2878668"/>
              <a:gd name="connsiteY0" fmla="*/ 0 h 2431202"/>
              <a:gd name="connsiteX1" fmla="*/ 821268 w 2878668"/>
              <a:gd name="connsiteY1" fmla="*/ 211667 h 2431202"/>
              <a:gd name="connsiteX2" fmla="*/ 1380068 w 2878668"/>
              <a:gd name="connsiteY2" fmla="*/ 50800 h 2431202"/>
              <a:gd name="connsiteX3" fmla="*/ 1143001 w 2878668"/>
              <a:gd name="connsiteY3" fmla="*/ 736600 h 2431202"/>
              <a:gd name="connsiteX4" fmla="*/ 965201 w 2878668"/>
              <a:gd name="connsiteY4" fmla="*/ 770467 h 2431202"/>
              <a:gd name="connsiteX5" fmla="*/ 897468 w 2878668"/>
              <a:gd name="connsiteY5" fmla="*/ 753533 h 2431202"/>
              <a:gd name="connsiteX6" fmla="*/ 694268 w 2878668"/>
              <a:gd name="connsiteY6" fmla="*/ 1109134 h 2431202"/>
              <a:gd name="connsiteX7" fmla="*/ 0 w 2878668"/>
              <a:gd name="connsiteY7" fmla="*/ 889001 h 2431202"/>
              <a:gd name="connsiteX8" fmla="*/ 8467 w 2878668"/>
              <a:gd name="connsiteY8" fmla="*/ 965200 h 2431202"/>
              <a:gd name="connsiteX9" fmla="*/ 567268 w 2878668"/>
              <a:gd name="connsiteY9" fmla="*/ 1845733 h 2431202"/>
              <a:gd name="connsiteX10" fmla="*/ 601134 w 2878668"/>
              <a:gd name="connsiteY10" fmla="*/ 1701800 h 2431202"/>
              <a:gd name="connsiteX11" fmla="*/ 643468 w 2878668"/>
              <a:gd name="connsiteY11" fmla="*/ 1684867 h 2431202"/>
              <a:gd name="connsiteX12" fmla="*/ 1219201 w 2878668"/>
              <a:gd name="connsiteY12" fmla="*/ 2396067 h 2431202"/>
              <a:gd name="connsiteX13" fmla="*/ 1464734 w 2878668"/>
              <a:gd name="connsiteY13" fmla="*/ 1998133 h 2431202"/>
              <a:gd name="connsiteX14" fmla="*/ 2167468 w 2878668"/>
              <a:gd name="connsiteY14" fmla="*/ 1955800 h 2431202"/>
              <a:gd name="connsiteX15" fmla="*/ 2650068 w 2878668"/>
              <a:gd name="connsiteY15" fmla="*/ 2421467 h 2431202"/>
              <a:gd name="connsiteX16" fmla="*/ 2878668 w 2878668"/>
              <a:gd name="connsiteY16" fmla="*/ 2226733 h 2431202"/>
              <a:gd name="connsiteX0" fmla="*/ 479541 w 2884075"/>
              <a:gd name="connsiteY0" fmla="*/ 0 h 2431202"/>
              <a:gd name="connsiteX1" fmla="*/ 826675 w 2884075"/>
              <a:gd name="connsiteY1" fmla="*/ 211667 h 2431202"/>
              <a:gd name="connsiteX2" fmla="*/ 1385475 w 2884075"/>
              <a:gd name="connsiteY2" fmla="*/ 50800 h 2431202"/>
              <a:gd name="connsiteX3" fmla="*/ 1148408 w 2884075"/>
              <a:gd name="connsiteY3" fmla="*/ 736600 h 2431202"/>
              <a:gd name="connsiteX4" fmla="*/ 970608 w 2884075"/>
              <a:gd name="connsiteY4" fmla="*/ 770467 h 2431202"/>
              <a:gd name="connsiteX5" fmla="*/ 902875 w 2884075"/>
              <a:gd name="connsiteY5" fmla="*/ 753533 h 2431202"/>
              <a:gd name="connsiteX6" fmla="*/ 699675 w 2884075"/>
              <a:gd name="connsiteY6" fmla="*/ 1109134 h 2431202"/>
              <a:gd name="connsiteX7" fmla="*/ 5407 w 2884075"/>
              <a:gd name="connsiteY7" fmla="*/ 889001 h 2431202"/>
              <a:gd name="connsiteX8" fmla="*/ 13874 w 2884075"/>
              <a:gd name="connsiteY8" fmla="*/ 965200 h 2431202"/>
              <a:gd name="connsiteX9" fmla="*/ 234009 w 2884075"/>
              <a:gd name="connsiteY9" fmla="*/ 1735667 h 2431202"/>
              <a:gd name="connsiteX10" fmla="*/ 606541 w 2884075"/>
              <a:gd name="connsiteY10" fmla="*/ 1701800 h 2431202"/>
              <a:gd name="connsiteX11" fmla="*/ 648875 w 2884075"/>
              <a:gd name="connsiteY11" fmla="*/ 1684867 h 2431202"/>
              <a:gd name="connsiteX12" fmla="*/ 1224608 w 2884075"/>
              <a:gd name="connsiteY12" fmla="*/ 2396067 h 2431202"/>
              <a:gd name="connsiteX13" fmla="*/ 1470141 w 2884075"/>
              <a:gd name="connsiteY13" fmla="*/ 1998133 h 2431202"/>
              <a:gd name="connsiteX14" fmla="*/ 2172875 w 2884075"/>
              <a:gd name="connsiteY14" fmla="*/ 1955800 h 2431202"/>
              <a:gd name="connsiteX15" fmla="*/ 2655475 w 2884075"/>
              <a:gd name="connsiteY15" fmla="*/ 2421467 h 2431202"/>
              <a:gd name="connsiteX16" fmla="*/ 2884075 w 2884075"/>
              <a:gd name="connsiteY16" fmla="*/ 2226733 h 2431202"/>
              <a:gd name="connsiteX0" fmla="*/ 479541 w 2884075"/>
              <a:gd name="connsiteY0" fmla="*/ 0 h 2431202"/>
              <a:gd name="connsiteX1" fmla="*/ 826675 w 2884075"/>
              <a:gd name="connsiteY1" fmla="*/ 211667 h 2431202"/>
              <a:gd name="connsiteX2" fmla="*/ 1385475 w 2884075"/>
              <a:gd name="connsiteY2" fmla="*/ 50800 h 2431202"/>
              <a:gd name="connsiteX3" fmla="*/ 1148408 w 2884075"/>
              <a:gd name="connsiteY3" fmla="*/ 736600 h 2431202"/>
              <a:gd name="connsiteX4" fmla="*/ 970608 w 2884075"/>
              <a:gd name="connsiteY4" fmla="*/ 770467 h 2431202"/>
              <a:gd name="connsiteX5" fmla="*/ 902875 w 2884075"/>
              <a:gd name="connsiteY5" fmla="*/ 753533 h 2431202"/>
              <a:gd name="connsiteX6" fmla="*/ 699675 w 2884075"/>
              <a:gd name="connsiteY6" fmla="*/ 1109134 h 2431202"/>
              <a:gd name="connsiteX7" fmla="*/ 5407 w 2884075"/>
              <a:gd name="connsiteY7" fmla="*/ 889001 h 2431202"/>
              <a:gd name="connsiteX8" fmla="*/ 13874 w 2884075"/>
              <a:gd name="connsiteY8" fmla="*/ 965200 h 2431202"/>
              <a:gd name="connsiteX9" fmla="*/ 234009 w 2884075"/>
              <a:gd name="connsiteY9" fmla="*/ 1735667 h 2431202"/>
              <a:gd name="connsiteX10" fmla="*/ 606541 w 2884075"/>
              <a:gd name="connsiteY10" fmla="*/ 1701800 h 2431202"/>
              <a:gd name="connsiteX11" fmla="*/ 648875 w 2884075"/>
              <a:gd name="connsiteY11" fmla="*/ 1684867 h 2431202"/>
              <a:gd name="connsiteX12" fmla="*/ 1080675 w 2884075"/>
              <a:gd name="connsiteY12" fmla="*/ 2311400 h 2431202"/>
              <a:gd name="connsiteX13" fmla="*/ 1470141 w 2884075"/>
              <a:gd name="connsiteY13" fmla="*/ 1998133 h 2431202"/>
              <a:gd name="connsiteX14" fmla="*/ 2172875 w 2884075"/>
              <a:gd name="connsiteY14" fmla="*/ 1955800 h 2431202"/>
              <a:gd name="connsiteX15" fmla="*/ 2655475 w 2884075"/>
              <a:gd name="connsiteY15" fmla="*/ 2421467 h 2431202"/>
              <a:gd name="connsiteX16" fmla="*/ 2884075 w 2884075"/>
              <a:gd name="connsiteY16" fmla="*/ 2226733 h 2431202"/>
              <a:gd name="connsiteX0" fmla="*/ 479541 w 2884075"/>
              <a:gd name="connsiteY0" fmla="*/ 0 h 2431202"/>
              <a:gd name="connsiteX1" fmla="*/ 826675 w 2884075"/>
              <a:gd name="connsiteY1" fmla="*/ 211667 h 2431202"/>
              <a:gd name="connsiteX2" fmla="*/ 1385475 w 2884075"/>
              <a:gd name="connsiteY2" fmla="*/ 50800 h 2431202"/>
              <a:gd name="connsiteX3" fmla="*/ 1148408 w 2884075"/>
              <a:gd name="connsiteY3" fmla="*/ 736600 h 2431202"/>
              <a:gd name="connsiteX4" fmla="*/ 970608 w 2884075"/>
              <a:gd name="connsiteY4" fmla="*/ 770467 h 2431202"/>
              <a:gd name="connsiteX5" fmla="*/ 902875 w 2884075"/>
              <a:gd name="connsiteY5" fmla="*/ 753533 h 2431202"/>
              <a:gd name="connsiteX6" fmla="*/ 699675 w 2884075"/>
              <a:gd name="connsiteY6" fmla="*/ 1109134 h 2431202"/>
              <a:gd name="connsiteX7" fmla="*/ 5407 w 2884075"/>
              <a:gd name="connsiteY7" fmla="*/ 889001 h 2431202"/>
              <a:gd name="connsiteX8" fmla="*/ 13874 w 2884075"/>
              <a:gd name="connsiteY8" fmla="*/ 965200 h 2431202"/>
              <a:gd name="connsiteX9" fmla="*/ 234009 w 2884075"/>
              <a:gd name="connsiteY9" fmla="*/ 1735667 h 2431202"/>
              <a:gd name="connsiteX10" fmla="*/ 606541 w 2884075"/>
              <a:gd name="connsiteY10" fmla="*/ 1701800 h 2431202"/>
              <a:gd name="connsiteX11" fmla="*/ 648875 w 2884075"/>
              <a:gd name="connsiteY11" fmla="*/ 1684867 h 2431202"/>
              <a:gd name="connsiteX12" fmla="*/ 1080675 w 2884075"/>
              <a:gd name="connsiteY12" fmla="*/ 2311400 h 2431202"/>
              <a:gd name="connsiteX13" fmla="*/ 1444741 w 2884075"/>
              <a:gd name="connsiteY13" fmla="*/ 1761066 h 2431202"/>
              <a:gd name="connsiteX14" fmla="*/ 2172875 w 2884075"/>
              <a:gd name="connsiteY14" fmla="*/ 1955800 h 2431202"/>
              <a:gd name="connsiteX15" fmla="*/ 2655475 w 2884075"/>
              <a:gd name="connsiteY15" fmla="*/ 2421467 h 2431202"/>
              <a:gd name="connsiteX16" fmla="*/ 2884075 w 2884075"/>
              <a:gd name="connsiteY16" fmla="*/ 2226733 h 2431202"/>
              <a:gd name="connsiteX0" fmla="*/ 479541 w 2884075"/>
              <a:gd name="connsiteY0" fmla="*/ 0 h 2749791"/>
              <a:gd name="connsiteX1" fmla="*/ 826675 w 2884075"/>
              <a:gd name="connsiteY1" fmla="*/ 211667 h 2749791"/>
              <a:gd name="connsiteX2" fmla="*/ 1385475 w 2884075"/>
              <a:gd name="connsiteY2" fmla="*/ 50800 h 2749791"/>
              <a:gd name="connsiteX3" fmla="*/ 1148408 w 2884075"/>
              <a:gd name="connsiteY3" fmla="*/ 736600 h 2749791"/>
              <a:gd name="connsiteX4" fmla="*/ 970608 w 2884075"/>
              <a:gd name="connsiteY4" fmla="*/ 770467 h 2749791"/>
              <a:gd name="connsiteX5" fmla="*/ 902875 w 2884075"/>
              <a:gd name="connsiteY5" fmla="*/ 753533 h 2749791"/>
              <a:gd name="connsiteX6" fmla="*/ 699675 w 2884075"/>
              <a:gd name="connsiteY6" fmla="*/ 1109134 h 2749791"/>
              <a:gd name="connsiteX7" fmla="*/ 5407 w 2884075"/>
              <a:gd name="connsiteY7" fmla="*/ 889001 h 2749791"/>
              <a:gd name="connsiteX8" fmla="*/ 13874 w 2884075"/>
              <a:gd name="connsiteY8" fmla="*/ 965200 h 2749791"/>
              <a:gd name="connsiteX9" fmla="*/ 234009 w 2884075"/>
              <a:gd name="connsiteY9" fmla="*/ 1735667 h 2749791"/>
              <a:gd name="connsiteX10" fmla="*/ 606541 w 2884075"/>
              <a:gd name="connsiteY10" fmla="*/ 1701800 h 2749791"/>
              <a:gd name="connsiteX11" fmla="*/ 648875 w 2884075"/>
              <a:gd name="connsiteY11" fmla="*/ 1684867 h 2749791"/>
              <a:gd name="connsiteX12" fmla="*/ 1080675 w 2884075"/>
              <a:gd name="connsiteY12" fmla="*/ 2311400 h 2749791"/>
              <a:gd name="connsiteX13" fmla="*/ 1444741 w 2884075"/>
              <a:gd name="connsiteY13" fmla="*/ 1761066 h 2749791"/>
              <a:gd name="connsiteX14" fmla="*/ 2172875 w 2884075"/>
              <a:gd name="connsiteY14" fmla="*/ 1955800 h 2749791"/>
              <a:gd name="connsiteX15" fmla="*/ 2599595 w 2884075"/>
              <a:gd name="connsiteY15" fmla="*/ 2746587 h 2749791"/>
              <a:gd name="connsiteX16" fmla="*/ 2884075 w 2884075"/>
              <a:gd name="connsiteY16" fmla="*/ 2226733 h 2749791"/>
              <a:gd name="connsiteX0" fmla="*/ 479541 w 2612572"/>
              <a:gd name="connsiteY0" fmla="*/ 0 h 4151928"/>
              <a:gd name="connsiteX1" fmla="*/ 826675 w 2612572"/>
              <a:gd name="connsiteY1" fmla="*/ 211667 h 4151928"/>
              <a:gd name="connsiteX2" fmla="*/ 1385475 w 2612572"/>
              <a:gd name="connsiteY2" fmla="*/ 50800 h 4151928"/>
              <a:gd name="connsiteX3" fmla="*/ 1148408 w 2612572"/>
              <a:gd name="connsiteY3" fmla="*/ 736600 h 4151928"/>
              <a:gd name="connsiteX4" fmla="*/ 970608 w 2612572"/>
              <a:gd name="connsiteY4" fmla="*/ 770467 h 4151928"/>
              <a:gd name="connsiteX5" fmla="*/ 902875 w 2612572"/>
              <a:gd name="connsiteY5" fmla="*/ 753533 h 4151928"/>
              <a:gd name="connsiteX6" fmla="*/ 699675 w 2612572"/>
              <a:gd name="connsiteY6" fmla="*/ 1109134 h 4151928"/>
              <a:gd name="connsiteX7" fmla="*/ 5407 w 2612572"/>
              <a:gd name="connsiteY7" fmla="*/ 889001 h 4151928"/>
              <a:gd name="connsiteX8" fmla="*/ 13874 w 2612572"/>
              <a:gd name="connsiteY8" fmla="*/ 965200 h 4151928"/>
              <a:gd name="connsiteX9" fmla="*/ 234009 w 2612572"/>
              <a:gd name="connsiteY9" fmla="*/ 1735667 h 4151928"/>
              <a:gd name="connsiteX10" fmla="*/ 606541 w 2612572"/>
              <a:gd name="connsiteY10" fmla="*/ 1701800 h 4151928"/>
              <a:gd name="connsiteX11" fmla="*/ 648875 w 2612572"/>
              <a:gd name="connsiteY11" fmla="*/ 1684867 h 4151928"/>
              <a:gd name="connsiteX12" fmla="*/ 1080675 w 2612572"/>
              <a:gd name="connsiteY12" fmla="*/ 2311400 h 4151928"/>
              <a:gd name="connsiteX13" fmla="*/ 1444741 w 2612572"/>
              <a:gd name="connsiteY13" fmla="*/ 1761066 h 4151928"/>
              <a:gd name="connsiteX14" fmla="*/ 2172875 w 2612572"/>
              <a:gd name="connsiteY14" fmla="*/ 1955800 h 4151928"/>
              <a:gd name="connsiteX15" fmla="*/ 2599595 w 2612572"/>
              <a:gd name="connsiteY15" fmla="*/ 2746587 h 4151928"/>
              <a:gd name="connsiteX16" fmla="*/ 2039249 w 2612572"/>
              <a:gd name="connsiteY16" fmla="*/ 4144985 h 4151928"/>
              <a:gd name="connsiteX0" fmla="*/ 479541 w 2599595"/>
              <a:gd name="connsiteY0" fmla="*/ 0 h 4154914"/>
              <a:gd name="connsiteX1" fmla="*/ 826675 w 2599595"/>
              <a:gd name="connsiteY1" fmla="*/ 211667 h 4154914"/>
              <a:gd name="connsiteX2" fmla="*/ 1385475 w 2599595"/>
              <a:gd name="connsiteY2" fmla="*/ 50800 h 4154914"/>
              <a:gd name="connsiteX3" fmla="*/ 1148408 w 2599595"/>
              <a:gd name="connsiteY3" fmla="*/ 736600 h 4154914"/>
              <a:gd name="connsiteX4" fmla="*/ 970608 w 2599595"/>
              <a:gd name="connsiteY4" fmla="*/ 770467 h 4154914"/>
              <a:gd name="connsiteX5" fmla="*/ 902875 w 2599595"/>
              <a:gd name="connsiteY5" fmla="*/ 753533 h 4154914"/>
              <a:gd name="connsiteX6" fmla="*/ 699675 w 2599595"/>
              <a:gd name="connsiteY6" fmla="*/ 1109134 h 4154914"/>
              <a:gd name="connsiteX7" fmla="*/ 5407 w 2599595"/>
              <a:gd name="connsiteY7" fmla="*/ 889001 h 4154914"/>
              <a:gd name="connsiteX8" fmla="*/ 13874 w 2599595"/>
              <a:gd name="connsiteY8" fmla="*/ 965200 h 4154914"/>
              <a:gd name="connsiteX9" fmla="*/ 234009 w 2599595"/>
              <a:gd name="connsiteY9" fmla="*/ 1735667 h 4154914"/>
              <a:gd name="connsiteX10" fmla="*/ 606541 w 2599595"/>
              <a:gd name="connsiteY10" fmla="*/ 1701800 h 4154914"/>
              <a:gd name="connsiteX11" fmla="*/ 648875 w 2599595"/>
              <a:gd name="connsiteY11" fmla="*/ 1684867 h 4154914"/>
              <a:gd name="connsiteX12" fmla="*/ 1080675 w 2599595"/>
              <a:gd name="connsiteY12" fmla="*/ 2311400 h 4154914"/>
              <a:gd name="connsiteX13" fmla="*/ 1444741 w 2599595"/>
              <a:gd name="connsiteY13" fmla="*/ 1761066 h 4154914"/>
              <a:gd name="connsiteX14" fmla="*/ 2172875 w 2599595"/>
              <a:gd name="connsiteY14" fmla="*/ 1955800 h 4154914"/>
              <a:gd name="connsiteX15" fmla="*/ 2599595 w 2599595"/>
              <a:gd name="connsiteY15" fmla="*/ 2746587 h 4154914"/>
              <a:gd name="connsiteX16" fmla="*/ 2039249 w 2599595"/>
              <a:gd name="connsiteY16" fmla="*/ 4144985 h 4154914"/>
              <a:gd name="connsiteX0" fmla="*/ 479541 w 2599595"/>
              <a:gd name="connsiteY0" fmla="*/ 0 h 4154914"/>
              <a:gd name="connsiteX1" fmla="*/ 826675 w 2599595"/>
              <a:gd name="connsiteY1" fmla="*/ 211667 h 4154914"/>
              <a:gd name="connsiteX2" fmla="*/ 1385475 w 2599595"/>
              <a:gd name="connsiteY2" fmla="*/ 50800 h 4154914"/>
              <a:gd name="connsiteX3" fmla="*/ 1148408 w 2599595"/>
              <a:gd name="connsiteY3" fmla="*/ 736600 h 4154914"/>
              <a:gd name="connsiteX4" fmla="*/ 970608 w 2599595"/>
              <a:gd name="connsiteY4" fmla="*/ 770467 h 4154914"/>
              <a:gd name="connsiteX5" fmla="*/ 902875 w 2599595"/>
              <a:gd name="connsiteY5" fmla="*/ 753533 h 4154914"/>
              <a:gd name="connsiteX6" fmla="*/ 699675 w 2599595"/>
              <a:gd name="connsiteY6" fmla="*/ 1109134 h 4154914"/>
              <a:gd name="connsiteX7" fmla="*/ 5407 w 2599595"/>
              <a:gd name="connsiteY7" fmla="*/ 889001 h 4154914"/>
              <a:gd name="connsiteX8" fmla="*/ 13874 w 2599595"/>
              <a:gd name="connsiteY8" fmla="*/ 965200 h 4154914"/>
              <a:gd name="connsiteX9" fmla="*/ 234009 w 2599595"/>
              <a:gd name="connsiteY9" fmla="*/ 1735667 h 4154914"/>
              <a:gd name="connsiteX10" fmla="*/ 606541 w 2599595"/>
              <a:gd name="connsiteY10" fmla="*/ 1701800 h 4154914"/>
              <a:gd name="connsiteX11" fmla="*/ 648875 w 2599595"/>
              <a:gd name="connsiteY11" fmla="*/ 1684867 h 4154914"/>
              <a:gd name="connsiteX12" fmla="*/ 1080675 w 2599595"/>
              <a:gd name="connsiteY12" fmla="*/ 2311400 h 4154914"/>
              <a:gd name="connsiteX13" fmla="*/ 1444741 w 2599595"/>
              <a:gd name="connsiteY13" fmla="*/ 1761066 h 4154914"/>
              <a:gd name="connsiteX14" fmla="*/ 2172875 w 2599595"/>
              <a:gd name="connsiteY14" fmla="*/ 1955800 h 4154914"/>
              <a:gd name="connsiteX15" fmla="*/ 2599595 w 2599595"/>
              <a:gd name="connsiteY15" fmla="*/ 2746587 h 4154914"/>
              <a:gd name="connsiteX16" fmla="*/ 2039249 w 2599595"/>
              <a:gd name="connsiteY16" fmla="*/ 4144985 h 4154914"/>
              <a:gd name="connsiteX0" fmla="*/ 479541 w 2649291"/>
              <a:gd name="connsiteY0" fmla="*/ 0 h 4156353"/>
              <a:gd name="connsiteX1" fmla="*/ 826675 w 2649291"/>
              <a:gd name="connsiteY1" fmla="*/ 211667 h 4156353"/>
              <a:gd name="connsiteX2" fmla="*/ 1385475 w 2649291"/>
              <a:gd name="connsiteY2" fmla="*/ 50800 h 4156353"/>
              <a:gd name="connsiteX3" fmla="*/ 1148408 w 2649291"/>
              <a:gd name="connsiteY3" fmla="*/ 736600 h 4156353"/>
              <a:gd name="connsiteX4" fmla="*/ 970608 w 2649291"/>
              <a:gd name="connsiteY4" fmla="*/ 770467 h 4156353"/>
              <a:gd name="connsiteX5" fmla="*/ 902875 w 2649291"/>
              <a:gd name="connsiteY5" fmla="*/ 753533 h 4156353"/>
              <a:gd name="connsiteX6" fmla="*/ 699675 w 2649291"/>
              <a:gd name="connsiteY6" fmla="*/ 1109134 h 4156353"/>
              <a:gd name="connsiteX7" fmla="*/ 5407 w 2649291"/>
              <a:gd name="connsiteY7" fmla="*/ 889001 h 4156353"/>
              <a:gd name="connsiteX8" fmla="*/ 13874 w 2649291"/>
              <a:gd name="connsiteY8" fmla="*/ 965200 h 4156353"/>
              <a:gd name="connsiteX9" fmla="*/ 234009 w 2649291"/>
              <a:gd name="connsiteY9" fmla="*/ 1735667 h 4156353"/>
              <a:gd name="connsiteX10" fmla="*/ 606541 w 2649291"/>
              <a:gd name="connsiteY10" fmla="*/ 1701800 h 4156353"/>
              <a:gd name="connsiteX11" fmla="*/ 648875 w 2649291"/>
              <a:gd name="connsiteY11" fmla="*/ 1684867 h 4156353"/>
              <a:gd name="connsiteX12" fmla="*/ 1080675 w 2649291"/>
              <a:gd name="connsiteY12" fmla="*/ 2311400 h 4156353"/>
              <a:gd name="connsiteX13" fmla="*/ 1444741 w 2649291"/>
              <a:gd name="connsiteY13" fmla="*/ 1761066 h 4156353"/>
              <a:gd name="connsiteX14" fmla="*/ 2172875 w 2649291"/>
              <a:gd name="connsiteY14" fmla="*/ 1955800 h 4156353"/>
              <a:gd name="connsiteX15" fmla="*/ 2649291 w 2649291"/>
              <a:gd name="connsiteY15" fmla="*/ 2885735 h 4156353"/>
              <a:gd name="connsiteX16" fmla="*/ 2039249 w 2649291"/>
              <a:gd name="connsiteY16" fmla="*/ 4144985 h 4156353"/>
              <a:gd name="connsiteX0" fmla="*/ 479541 w 2703488"/>
              <a:gd name="connsiteY0" fmla="*/ 0 h 4157625"/>
              <a:gd name="connsiteX1" fmla="*/ 826675 w 2703488"/>
              <a:gd name="connsiteY1" fmla="*/ 211667 h 4157625"/>
              <a:gd name="connsiteX2" fmla="*/ 1385475 w 2703488"/>
              <a:gd name="connsiteY2" fmla="*/ 50800 h 4157625"/>
              <a:gd name="connsiteX3" fmla="*/ 1148408 w 2703488"/>
              <a:gd name="connsiteY3" fmla="*/ 736600 h 4157625"/>
              <a:gd name="connsiteX4" fmla="*/ 970608 w 2703488"/>
              <a:gd name="connsiteY4" fmla="*/ 770467 h 4157625"/>
              <a:gd name="connsiteX5" fmla="*/ 902875 w 2703488"/>
              <a:gd name="connsiteY5" fmla="*/ 753533 h 4157625"/>
              <a:gd name="connsiteX6" fmla="*/ 699675 w 2703488"/>
              <a:gd name="connsiteY6" fmla="*/ 1109134 h 4157625"/>
              <a:gd name="connsiteX7" fmla="*/ 5407 w 2703488"/>
              <a:gd name="connsiteY7" fmla="*/ 889001 h 4157625"/>
              <a:gd name="connsiteX8" fmla="*/ 13874 w 2703488"/>
              <a:gd name="connsiteY8" fmla="*/ 965200 h 4157625"/>
              <a:gd name="connsiteX9" fmla="*/ 234009 w 2703488"/>
              <a:gd name="connsiteY9" fmla="*/ 1735667 h 4157625"/>
              <a:gd name="connsiteX10" fmla="*/ 606541 w 2703488"/>
              <a:gd name="connsiteY10" fmla="*/ 1701800 h 4157625"/>
              <a:gd name="connsiteX11" fmla="*/ 648875 w 2703488"/>
              <a:gd name="connsiteY11" fmla="*/ 1684867 h 4157625"/>
              <a:gd name="connsiteX12" fmla="*/ 1080675 w 2703488"/>
              <a:gd name="connsiteY12" fmla="*/ 2311400 h 4157625"/>
              <a:gd name="connsiteX13" fmla="*/ 1444741 w 2703488"/>
              <a:gd name="connsiteY13" fmla="*/ 1761066 h 4157625"/>
              <a:gd name="connsiteX14" fmla="*/ 2172875 w 2703488"/>
              <a:gd name="connsiteY14" fmla="*/ 1955800 h 4157625"/>
              <a:gd name="connsiteX15" fmla="*/ 2649291 w 2703488"/>
              <a:gd name="connsiteY15" fmla="*/ 2885735 h 4157625"/>
              <a:gd name="connsiteX16" fmla="*/ 2039249 w 2703488"/>
              <a:gd name="connsiteY16" fmla="*/ 4144985 h 415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03488" h="4157625">
                <a:moveTo>
                  <a:pt x="479541" y="0"/>
                </a:moveTo>
                <a:cubicBezTo>
                  <a:pt x="746947" y="122767"/>
                  <a:pt x="675686" y="203200"/>
                  <a:pt x="826675" y="211667"/>
                </a:cubicBezTo>
                <a:cubicBezTo>
                  <a:pt x="977664" y="220134"/>
                  <a:pt x="1331853" y="-36689"/>
                  <a:pt x="1385475" y="50800"/>
                </a:cubicBezTo>
                <a:cubicBezTo>
                  <a:pt x="1439097" y="138289"/>
                  <a:pt x="1217552" y="616656"/>
                  <a:pt x="1148408" y="736600"/>
                </a:cubicBezTo>
                <a:cubicBezTo>
                  <a:pt x="1079264" y="856544"/>
                  <a:pt x="970608" y="770467"/>
                  <a:pt x="970608" y="770467"/>
                </a:cubicBezTo>
                <a:lnTo>
                  <a:pt x="902875" y="753533"/>
                </a:lnTo>
                <a:cubicBezTo>
                  <a:pt x="1025642" y="904522"/>
                  <a:pt x="849253" y="1086556"/>
                  <a:pt x="699675" y="1109134"/>
                </a:cubicBezTo>
                <a:cubicBezTo>
                  <a:pt x="550097" y="1131712"/>
                  <a:pt x="5407" y="889001"/>
                  <a:pt x="5407" y="889001"/>
                </a:cubicBezTo>
                <a:lnTo>
                  <a:pt x="13874" y="965200"/>
                </a:lnTo>
                <a:cubicBezTo>
                  <a:pt x="-52448" y="1109133"/>
                  <a:pt x="135231" y="1612900"/>
                  <a:pt x="234009" y="1735667"/>
                </a:cubicBezTo>
                <a:cubicBezTo>
                  <a:pt x="332787" y="1858434"/>
                  <a:pt x="606541" y="1701800"/>
                  <a:pt x="606541" y="1701800"/>
                </a:cubicBezTo>
                <a:lnTo>
                  <a:pt x="648875" y="1684867"/>
                </a:lnTo>
                <a:cubicBezTo>
                  <a:pt x="685564" y="1842911"/>
                  <a:pt x="948031" y="2298700"/>
                  <a:pt x="1080675" y="2311400"/>
                </a:cubicBezTo>
                <a:cubicBezTo>
                  <a:pt x="1213319" y="2324100"/>
                  <a:pt x="1262708" y="1820333"/>
                  <a:pt x="1444741" y="1761066"/>
                </a:cubicBezTo>
                <a:cubicBezTo>
                  <a:pt x="1626774" y="1701799"/>
                  <a:pt x="1972117" y="1768355"/>
                  <a:pt x="2172875" y="1955800"/>
                </a:cubicBezTo>
                <a:cubicBezTo>
                  <a:pt x="2373633" y="2143245"/>
                  <a:pt x="2451245" y="2512589"/>
                  <a:pt x="2649291" y="2885735"/>
                </a:cubicBezTo>
                <a:cubicBezTo>
                  <a:pt x="2936788" y="3507360"/>
                  <a:pt x="1984215" y="4264929"/>
                  <a:pt x="2039249" y="4144985"/>
                </a:cubicBezTo>
              </a:path>
            </a:pathLst>
          </a:custGeom>
          <a:noFill/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02" name="Gruppieren 101">
            <a:extLst>
              <a:ext uri="{FF2B5EF4-FFF2-40B4-BE49-F238E27FC236}">
                <a16:creationId xmlns:a16="http://schemas.microsoft.com/office/drawing/2014/main" id="{F710813B-1EB3-F6BE-F5D6-37C58502BA5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flipH="1">
            <a:off x="9893746" y="4481210"/>
            <a:ext cx="1420264" cy="1566689"/>
            <a:chOff x="5524770" y="4506768"/>
            <a:chExt cx="846477" cy="933746"/>
          </a:xfrm>
        </p:grpSpPr>
        <p:sp>
          <p:nvSpPr>
            <p:cNvPr id="103" name="Freihandform: Form 102">
              <a:extLst>
                <a:ext uri="{FF2B5EF4-FFF2-40B4-BE49-F238E27FC236}">
                  <a16:creationId xmlns:a16="http://schemas.microsoft.com/office/drawing/2014/main" id="{61D3977C-7632-3852-4DA7-7BAFF6402F3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1670560">
              <a:off x="6079208" y="4640386"/>
              <a:ext cx="292039" cy="207194"/>
            </a:xfrm>
            <a:custGeom>
              <a:avLst/>
              <a:gdLst>
                <a:gd name="connsiteX0" fmla="*/ 156241 w 526964"/>
                <a:gd name="connsiteY0" fmla="*/ 0 h 373868"/>
                <a:gd name="connsiteX1" fmla="*/ 300204 w 526964"/>
                <a:gd name="connsiteY1" fmla="*/ 85547 h 373868"/>
                <a:gd name="connsiteX2" fmla="*/ 302348 w 526964"/>
                <a:gd name="connsiteY2" fmla="*/ 95068 h 373868"/>
                <a:gd name="connsiteX3" fmla="*/ 312482 w 526964"/>
                <a:gd name="connsiteY3" fmla="*/ 93732 h 373868"/>
                <a:gd name="connsiteX4" fmla="*/ 526964 w 526964"/>
                <a:gd name="connsiteY4" fmla="*/ 233800 h 373868"/>
                <a:gd name="connsiteX5" fmla="*/ 312482 w 526964"/>
                <a:gd name="connsiteY5" fmla="*/ 373868 h 373868"/>
                <a:gd name="connsiteX6" fmla="*/ 228996 w 526964"/>
                <a:gd name="connsiteY6" fmla="*/ 362861 h 373868"/>
                <a:gd name="connsiteX7" fmla="*/ 163917 w 526964"/>
                <a:gd name="connsiteY7" fmla="*/ 334206 h 373868"/>
                <a:gd name="connsiteX8" fmla="*/ 150398 w 526964"/>
                <a:gd name="connsiteY8" fmla="*/ 351549 h 373868"/>
                <a:gd name="connsiteX9" fmla="*/ 88101 w 526964"/>
                <a:gd name="connsiteY9" fmla="*/ 373867 h 373868"/>
                <a:gd name="connsiteX10" fmla="*/ 0 w 526964"/>
                <a:gd name="connsiteY10" fmla="*/ 297667 h 373868"/>
                <a:gd name="connsiteX11" fmla="*/ 25804 w 526964"/>
                <a:gd name="connsiteY11" fmla="*/ 243786 h 373868"/>
                <a:gd name="connsiteX12" fmla="*/ 42121 w 526964"/>
                <a:gd name="connsiteY12" fmla="*/ 234270 h 373868"/>
                <a:gd name="connsiteX13" fmla="*/ 12278 w 526964"/>
                <a:gd name="connsiteY13" fmla="*/ 194588 h 373868"/>
                <a:gd name="connsiteX14" fmla="*/ 0 w 526964"/>
                <a:gd name="connsiteY14" fmla="*/ 140068 h 373868"/>
                <a:gd name="connsiteX15" fmla="*/ 156241 w 526964"/>
                <a:gd name="connsiteY15" fmla="*/ 0 h 373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6964" h="373868">
                  <a:moveTo>
                    <a:pt x="156241" y="0"/>
                  </a:moveTo>
                  <a:cubicBezTo>
                    <a:pt x="220959" y="0"/>
                    <a:pt x="276485" y="35275"/>
                    <a:pt x="300204" y="85547"/>
                  </a:cubicBezTo>
                  <a:lnTo>
                    <a:pt x="302348" y="95068"/>
                  </a:lnTo>
                  <a:lnTo>
                    <a:pt x="312482" y="93732"/>
                  </a:lnTo>
                  <a:cubicBezTo>
                    <a:pt x="430937" y="93732"/>
                    <a:pt x="526964" y="156443"/>
                    <a:pt x="526964" y="233800"/>
                  </a:cubicBezTo>
                  <a:cubicBezTo>
                    <a:pt x="526964" y="311157"/>
                    <a:pt x="430937" y="373868"/>
                    <a:pt x="312482" y="373868"/>
                  </a:cubicBezTo>
                  <a:cubicBezTo>
                    <a:pt x="282868" y="373868"/>
                    <a:pt x="254656" y="369949"/>
                    <a:pt x="228996" y="362861"/>
                  </a:cubicBezTo>
                  <a:lnTo>
                    <a:pt x="163917" y="334206"/>
                  </a:lnTo>
                  <a:lnTo>
                    <a:pt x="150398" y="351549"/>
                  </a:lnTo>
                  <a:cubicBezTo>
                    <a:pt x="134455" y="365338"/>
                    <a:pt x="112430" y="373867"/>
                    <a:pt x="88101" y="373867"/>
                  </a:cubicBezTo>
                  <a:cubicBezTo>
                    <a:pt x="39444" y="373867"/>
                    <a:pt x="0" y="339751"/>
                    <a:pt x="0" y="297667"/>
                  </a:cubicBezTo>
                  <a:cubicBezTo>
                    <a:pt x="0" y="276625"/>
                    <a:pt x="9861" y="257575"/>
                    <a:pt x="25804" y="243786"/>
                  </a:cubicBezTo>
                  <a:lnTo>
                    <a:pt x="42121" y="234270"/>
                  </a:lnTo>
                  <a:lnTo>
                    <a:pt x="12278" y="194588"/>
                  </a:lnTo>
                  <a:cubicBezTo>
                    <a:pt x="4372" y="177831"/>
                    <a:pt x="0" y="159407"/>
                    <a:pt x="0" y="140068"/>
                  </a:cubicBezTo>
                  <a:cubicBezTo>
                    <a:pt x="0" y="62711"/>
                    <a:pt x="69951" y="0"/>
                    <a:pt x="156241" y="0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4" name="Freihandform: Form 103">
              <a:extLst>
                <a:ext uri="{FF2B5EF4-FFF2-40B4-BE49-F238E27FC236}">
                  <a16:creationId xmlns:a16="http://schemas.microsoft.com/office/drawing/2014/main" id="{999E72ED-52C7-F2FD-59B0-53E0CF0E3D5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778204" y="4687117"/>
              <a:ext cx="381167" cy="528128"/>
            </a:xfrm>
            <a:custGeom>
              <a:avLst/>
              <a:gdLst>
                <a:gd name="connsiteX0" fmla="*/ 71169 w 381167"/>
                <a:gd name="connsiteY0" fmla="*/ 0 h 528128"/>
                <a:gd name="connsiteX1" fmla="*/ 228402 w 381167"/>
                <a:gd name="connsiteY1" fmla="*/ 126287 h 528128"/>
                <a:gd name="connsiteX2" fmla="*/ 232788 w 381167"/>
                <a:gd name="connsiteY2" fmla="*/ 139974 h 528128"/>
                <a:gd name="connsiteX3" fmla="*/ 298979 w 381167"/>
                <a:gd name="connsiteY3" fmla="*/ 92000 h 528128"/>
                <a:gd name="connsiteX4" fmla="*/ 381167 w 381167"/>
                <a:gd name="connsiteY4" fmla="*/ 74162 h 528128"/>
                <a:gd name="connsiteX5" fmla="*/ 275593 w 381167"/>
                <a:gd name="connsiteY5" fmla="*/ 301145 h 528128"/>
                <a:gd name="connsiteX6" fmla="*/ 381167 w 381167"/>
                <a:gd name="connsiteY6" fmla="*/ 528128 h 528128"/>
                <a:gd name="connsiteX7" fmla="*/ 186613 w 381167"/>
                <a:gd name="connsiteY7" fmla="*/ 389497 h 528128"/>
                <a:gd name="connsiteX8" fmla="*/ 183073 w 381167"/>
                <a:gd name="connsiteY8" fmla="*/ 377236 h 528128"/>
                <a:gd name="connsiteX9" fmla="*/ 157879 w 381167"/>
                <a:gd name="connsiteY9" fmla="*/ 406100 h 528128"/>
                <a:gd name="connsiteX10" fmla="*/ 0 w 381167"/>
                <a:gd name="connsiteY10" fmla="*/ 448354 h 528128"/>
                <a:gd name="connsiteX11" fmla="*/ 139853 w 381167"/>
                <a:gd name="connsiteY11" fmla="*/ 240728 h 528128"/>
                <a:gd name="connsiteX12" fmla="*/ 71169 w 381167"/>
                <a:gd name="connsiteY12" fmla="*/ 0 h 528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167" h="528128">
                  <a:moveTo>
                    <a:pt x="71169" y="0"/>
                  </a:moveTo>
                  <a:cubicBezTo>
                    <a:pt x="143151" y="11427"/>
                    <a:pt x="200392" y="60706"/>
                    <a:pt x="228402" y="126287"/>
                  </a:cubicBezTo>
                  <a:lnTo>
                    <a:pt x="232788" y="139974"/>
                  </a:lnTo>
                  <a:lnTo>
                    <a:pt x="298979" y="92000"/>
                  </a:lnTo>
                  <a:cubicBezTo>
                    <a:pt x="324241" y="80514"/>
                    <a:pt x="352014" y="74162"/>
                    <a:pt x="381167" y="74162"/>
                  </a:cubicBezTo>
                  <a:cubicBezTo>
                    <a:pt x="314707" y="127745"/>
                    <a:pt x="275593" y="211839"/>
                    <a:pt x="275593" y="301145"/>
                  </a:cubicBezTo>
                  <a:cubicBezTo>
                    <a:pt x="275593" y="390451"/>
                    <a:pt x="314706" y="474545"/>
                    <a:pt x="381167" y="528128"/>
                  </a:cubicBezTo>
                  <a:cubicBezTo>
                    <a:pt x="293708" y="528128"/>
                    <a:pt x="218667" y="470965"/>
                    <a:pt x="186613" y="389497"/>
                  </a:cubicBezTo>
                  <a:lnTo>
                    <a:pt x="183073" y="377236"/>
                  </a:lnTo>
                  <a:lnTo>
                    <a:pt x="157879" y="406100"/>
                  </a:lnTo>
                  <a:cubicBezTo>
                    <a:pt x="113702" y="440678"/>
                    <a:pt x="57585" y="457494"/>
                    <a:pt x="0" y="448354"/>
                  </a:cubicBezTo>
                  <a:cubicBezTo>
                    <a:pt x="74038" y="405852"/>
                    <a:pt x="125852" y="328930"/>
                    <a:pt x="139853" y="240728"/>
                  </a:cubicBezTo>
                  <a:cubicBezTo>
                    <a:pt x="153853" y="152527"/>
                    <a:pt x="128408" y="63340"/>
                    <a:pt x="71169" y="0"/>
                  </a:cubicBezTo>
                  <a:close/>
                </a:path>
              </a:pathLst>
            </a:custGeom>
            <a:solidFill>
              <a:srgbClr val="61412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5" name="Freihandform: Form 104">
              <a:extLst>
                <a:ext uri="{FF2B5EF4-FFF2-40B4-BE49-F238E27FC236}">
                  <a16:creationId xmlns:a16="http://schemas.microsoft.com/office/drawing/2014/main" id="{DE1497A3-B7B3-CB7F-6DC5-C5A161DAD5D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526752" y="4508392"/>
              <a:ext cx="566780" cy="390096"/>
            </a:xfrm>
            <a:custGeom>
              <a:avLst/>
              <a:gdLst>
                <a:gd name="connsiteX0" fmla="*/ 581379 w 1022718"/>
                <a:gd name="connsiteY0" fmla="*/ 0 h 703902"/>
                <a:gd name="connsiteX1" fmla="*/ 809348 w 1022718"/>
                <a:gd name="connsiteY1" fmla="*/ 97845 h 703902"/>
                <a:gd name="connsiteX2" fmla="*/ 813797 w 1022718"/>
                <a:gd name="connsiteY2" fmla="*/ 112115 h 703902"/>
                <a:gd name="connsiteX3" fmla="*/ 842323 w 1022718"/>
                <a:gd name="connsiteY3" fmla="*/ 106646 h 703902"/>
                <a:gd name="connsiteX4" fmla="*/ 1022598 w 1022718"/>
                <a:gd name="connsiteY4" fmla="*/ 213748 h 703902"/>
                <a:gd name="connsiteX5" fmla="*/ 922301 w 1022718"/>
                <a:gd name="connsiteY5" fmla="*/ 327053 h 703902"/>
                <a:gd name="connsiteX6" fmla="*/ 907307 w 1022718"/>
                <a:gd name="connsiteY6" fmla="*/ 329928 h 703902"/>
                <a:gd name="connsiteX7" fmla="*/ 912697 w 1022718"/>
                <a:gd name="connsiteY7" fmla="*/ 361054 h 703902"/>
                <a:gd name="connsiteX8" fmla="*/ 684939 w 1022718"/>
                <a:gd name="connsiteY8" fmla="*/ 582214 h 703902"/>
                <a:gd name="connsiteX9" fmla="*/ 472018 w 1022718"/>
                <a:gd name="connsiteY9" fmla="*/ 611320 h 703902"/>
                <a:gd name="connsiteX10" fmla="*/ 470444 w 1022718"/>
                <a:gd name="connsiteY10" fmla="*/ 610800 h 703902"/>
                <a:gd name="connsiteX11" fmla="*/ 422361 w 1022718"/>
                <a:gd name="connsiteY11" fmla="*/ 656979 h 703902"/>
                <a:gd name="connsiteX12" fmla="*/ 247413 w 1022718"/>
                <a:gd name="connsiteY12" fmla="*/ 703902 h 703902"/>
                <a:gd name="connsiteX13" fmla="*/ 0 w 1022718"/>
                <a:gd name="connsiteY13" fmla="*/ 543698 h 703902"/>
                <a:gd name="connsiteX14" fmla="*/ 151109 w 1022718"/>
                <a:gd name="connsiteY14" fmla="*/ 396084 h 703902"/>
                <a:gd name="connsiteX15" fmla="*/ 173907 w 1022718"/>
                <a:gd name="connsiteY15" fmla="*/ 393103 h 703902"/>
                <a:gd name="connsiteX16" fmla="*/ 166938 w 1022718"/>
                <a:gd name="connsiteY16" fmla="*/ 382766 h 703902"/>
                <a:gd name="connsiteX17" fmla="*/ 154348 w 1022718"/>
                <a:gd name="connsiteY17" fmla="*/ 320408 h 703902"/>
                <a:gd name="connsiteX18" fmla="*/ 314552 w 1022718"/>
                <a:gd name="connsiteY18" fmla="*/ 160203 h 703902"/>
                <a:gd name="connsiteX19" fmla="*/ 335269 w 1022718"/>
                <a:gd name="connsiteY19" fmla="*/ 164386 h 703902"/>
                <a:gd name="connsiteX20" fmla="*/ 333965 w 1022718"/>
                <a:gd name="connsiteY20" fmla="*/ 160203 h 703902"/>
                <a:gd name="connsiteX21" fmla="*/ 581379 w 1022718"/>
                <a:gd name="connsiteY21" fmla="*/ 0 h 703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22718" h="703902">
                  <a:moveTo>
                    <a:pt x="581379" y="0"/>
                  </a:moveTo>
                  <a:cubicBezTo>
                    <a:pt x="683859" y="0"/>
                    <a:pt x="771789" y="40346"/>
                    <a:pt x="809348" y="97845"/>
                  </a:cubicBezTo>
                  <a:lnTo>
                    <a:pt x="813797" y="112115"/>
                  </a:lnTo>
                  <a:lnTo>
                    <a:pt x="842323" y="106646"/>
                  </a:lnTo>
                  <a:cubicBezTo>
                    <a:pt x="938351" y="101376"/>
                    <a:pt x="1019063" y="149328"/>
                    <a:pt x="1022598" y="213748"/>
                  </a:cubicBezTo>
                  <a:cubicBezTo>
                    <a:pt x="1025249" y="262064"/>
                    <a:pt x="983735" y="305922"/>
                    <a:pt x="922301" y="327053"/>
                  </a:cubicBezTo>
                  <a:lnTo>
                    <a:pt x="907307" y="329928"/>
                  </a:lnTo>
                  <a:lnTo>
                    <a:pt x="912697" y="361054"/>
                  </a:lnTo>
                  <a:cubicBezTo>
                    <a:pt x="912218" y="439117"/>
                    <a:pt x="819276" y="532263"/>
                    <a:pt x="684939" y="582214"/>
                  </a:cubicBezTo>
                  <a:cubicBezTo>
                    <a:pt x="608173" y="610757"/>
                    <a:pt x="532427" y="619790"/>
                    <a:pt x="472018" y="611320"/>
                  </a:cubicBezTo>
                  <a:lnTo>
                    <a:pt x="470444" y="610800"/>
                  </a:lnTo>
                  <a:lnTo>
                    <a:pt x="422361" y="656979"/>
                  </a:lnTo>
                  <a:cubicBezTo>
                    <a:pt x="377588" y="685970"/>
                    <a:pt x="315734" y="703902"/>
                    <a:pt x="247413" y="703902"/>
                  </a:cubicBezTo>
                  <a:cubicBezTo>
                    <a:pt x="110771" y="703902"/>
                    <a:pt x="0" y="632176"/>
                    <a:pt x="0" y="543698"/>
                  </a:cubicBezTo>
                  <a:cubicBezTo>
                    <a:pt x="0" y="477339"/>
                    <a:pt x="62309" y="420404"/>
                    <a:pt x="151109" y="396084"/>
                  </a:cubicBezTo>
                  <a:lnTo>
                    <a:pt x="173907" y="393103"/>
                  </a:lnTo>
                  <a:lnTo>
                    <a:pt x="166938" y="382766"/>
                  </a:lnTo>
                  <a:cubicBezTo>
                    <a:pt x="158831" y="363600"/>
                    <a:pt x="154348" y="342527"/>
                    <a:pt x="154348" y="320408"/>
                  </a:cubicBezTo>
                  <a:cubicBezTo>
                    <a:pt x="154348" y="231929"/>
                    <a:pt x="226074" y="160204"/>
                    <a:pt x="314552" y="160203"/>
                  </a:cubicBezTo>
                  <a:lnTo>
                    <a:pt x="335269" y="164386"/>
                  </a:lnTo>
                  <a:lnTo>
                    <a:pt x="333965" y="160203"/>
                  </a:lnTo>
                  <a:cubicBezTo>
                    <a:pt x="333965" y="71725"/>
                    <a:pt x="444736" y="0"/>
                    <a:pt x="581379" y="0"/>
                  </a:cubicBezTo>
                  <a:close/>
                </a:path>
              </a:pathLst>
            </a:custGeom>
            <a:solidFill>
              <a:srgbClr val="93C369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6" name="Freihandform: Form 105">
              <a:extLst>
                <a:ext uri="{FF2B5EF4-FFF2-40B4-BE49-F238E27FC236}">
                  <a16:creationId xmlns:a16="http://schemas.microsoft.com/office/drawing/2014/main" id="{5EBAE7A7-2210-769A-6801-465F0DA5C89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976061" y="4684103"/>
              <a:ext cx="292039" cy="207194"/>
            </a:xfrm>
            <a:custGeom>
              <a:avLst/>
              <a:gdLst>
                <a:gd name="connsiteX0" fmla="*/ 156241 w 526964"/>
                <a:gd name="connsiteY0" fmla="*/ 0 h 373868"/>
                <a:gd name="connsiteX1" fmla="*/ 300204 w 526964"/>
                <a:gd name="connsiteY1" fmla="*/ 85547 h 373868"/>
                <a:gd name="connsiteX2" fmla="*/ 302348 w 526964"/>
                <a:gd name="connsiteY2" fmla="*/ 95068 h 373868"/>
                <a:gd name="connsiteX3" fmla="*/ 312482 w 526964"/>
                <a:gd name="connsiteY3" fmla="*/ 93732 h 373868"/>
                <a:gd name="connsiteX4" fmla="*/ 526964 w 526964"/>
                <a:gd name="connsiteY4" fmla="*/ 233800 h 373868"/>
                <a:gd name="connsiteX5" fmla="*/ 312482 w 526964"/>
                <a:gd name="connsiteY5" fmla="*/ 373868 h 373868"/>
                <a:gd name="connsiteX6" fmla="*/ 228996 w 526964"/>
                <a:gd name="connsiteY6" fmla="*/ 362861 h 373868"/>
                <a:gd name="connsiteX7" fmla="*/ 163917 w 526964"/>
                <a:gd name="connsiteY7" fmla="*/ 334206 h 373868"/>
                <a:gd name="connsiteX8" fmla="*/ 150398 w 526964"/>
                <a:gd name="connsiteY8" fmla="*/ 351549 h 373868"/>
                <a:gd name="connsiteX9" fmla="*/ 88101 w 526964"/>
                <a:gd name="connsiteY9" fmla="*/ 373867 h 373868"/>
                <a:gd name="connsiteX10" fmla="*/ 0 w 526964"/>
                <a:gd name="connsiteY10" fmla="*/ 297667 h 373868"/>
                <a:gd name="connsiteX11" fmla="*/ 25804 w 526964"/>
                <a:gd name="connsiteY11" fmla="*/ 243786 h 373868"/>
                <a:gd name="connsiteX12" fmla="*/ 42121 w 526964"/>
                <a:gd name="connsiteY12" fmla="*/ 234270 h 373868"/>
                <a:gd name="connsiteX13" fmla="*/ 12278 w 526964"/>
                <a:gd name="connsiteY13" fmla="*/ 194588 h 373868"/>
                <a:gd name="connsiteX14" fmla="*/ 0 w 526964"/>
                <a:gd name="connsiteY14" fmla="*/ 140068 h 373868"/>
                <a:gd name="connsiteX15" fmla="*/ 156241 w 526964"/>
                <a:gd name="connsiteY15" fmla="*/ 0 h 373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6964" h="373868">
                  <a:moveTo>
                    <a:pt x="156241" y="0"/>
                  </a:moveTo>
                  <a:cubicBezTo>
                    <a:pt x="220959" y="0"/>
                    <a:pt x="276485" y="35275"/>
                    <a:pt x="300204" y="85547"/>
                  </a:cubicBezTo>
                  <a:lnTo>
                    <a:pt x="302348" y="95068"/>
                  </a:lnTo>
                  <a:lnTo>
                    <a:pt x="312482" y="93732"/>
                  </a:lnTo>
                  <a:cubicBezTo>
                    <a:pt x="430937" y="93732"/>
                    <a:pt x="526964" y="156443"/>
                    <a:pt x="526964" y="233800"/>
                  </a:cubicBezTo>
                  <a:cubicBezTo>
                    <a:pt x="526964" y="311157"/>
                    <a:pt x="430937" y="373868"/>
                    <a:pt x="312482" y="373868"/>
                  </a:cubicBezTo>
                  <a:cubicBezTo>
                    <a:pt x="282868" y="373868"/>
                    <a:pt x="254656" y="369949"/>
                    <a:pt x="228996" y="362861"/>
                  </a:cubicBezTo>
                  <a:lnTo>
                    <a:pt x="163917" y="334206"/>
                  </a:lnTo>
                  <a:lnTo>
                    <a:pt x="150398" y="351549"/>
                  </a:lnTo>
                  <a:cubicBezTo>
                    <a:pt x="134455" y="365338"/>
                    <a:pt x="112430" y="373867"/>
                    <a:pt x="88101" y="373867"/>
                  </a:cubicBezTo>
                  <a:cubicBezTo>
                    <a:pt x="39444" y="373867"/>
                    <a:pt x="0" y="339751"/>
                    <a:pt x="0" y="297667"/>
                  </a:cubicBezTo>
                  <a:cubicBezTo>
                    <a:pt x="0" y="276625"/>
                    <a:pt x="9861" y="257575"/>
                    <a:pt x="25804" y="243786"/>
                  </a:cubicBezTo>
                  <a:lnTo>
                    <a:pt x="42121" y="234270"/>
                  </a:lnTo>
                  <a:lnTo>
                    <a:pt x="12278" y="194588"/>
                  </a:lnTo>
                  <a:cubicBezTo>
                    <a:pt x="4372" y="177831"/>
                    <a:pt x="0" y="159407"/>
                    <a:pt x="0" y="140068"/>
                  </a:cubicBezTo>
                  <a:cubicBezTo>
                    <a:pt x="0" y="62711"/>
                    <a:pt x="69951" y="0"/>
                    <a:pt x="156241" y="0"/>
                  </a:cubicBezTo>
                  <a:close/>
                </a:path>
              </a:pathLst>
            </a:custGeom>
            <a:solidFill>
              <a:srgbClr val="93C369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7" name="Freihandform: Form 106">
              <a:extLst>
                <a:ext uri="{FF2B5EF4-FFF2-40B4-BE49-F238E27FC236}">
                  <a16:creationId xmlns:a16="http://schemas.microsoft.com/office/drawing/2014/main" id="{BF2C8A76-957A-7F7B-8BA2-2135476CDA7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524770" y="4506768"/>
              <a:ext cx="449309" cy="380210"/>
            </a:xfrm>
            <a:custGeom>
              <a:avLst/>
              <a:gdLst>
                <a:gd name="connsiteX0" fmla="*/ 581379 w 810747"/>
                <a:gd name="connsiteY0" fmla="*/ 0 h 686062"/>
                <a:gd name="connsiteX1" fmla="*/ 809348 w 810747"/>
                <a:gd name="connsiteY1" fmla="*/ 97845 h 686062"/>
                <a:gd name="connsiteX2" fmla="*/ 810747 w 810747"/>
                <a:gd name="connsiteY2" fmla="*/ 102334 h 686062"/>
                <a:gd name="connsiteX3" fmla="*/ 776773 w 810747"/>
                <a:gd name="connsiteY3" fmla="*/ 91758 h 686062"/>
                <a:gd name="connsiteX4" fmla="*/ 703201 w 810747"/>
                <a:gd name="connsiteY4" fmla="*/ 84556 h 686062"/>
                <a:gd name="connsiteX5" fmla="*/ 455787 w 810747"/>
                <a:gd name="connsiteY5" fmla="*/ 244759 h 686062"/>
                <a:gd name="connsiteX6" fmla="*/ 457091 w 810747"/>
                <a:gd name="connsiteY6" fmla="*/ 248942 h 686062"/>
                <a:gd name="connsiteX7" fmla="*/ 436374 w 810747"/>
                <a:gd name="connsiteY7" fmla="*/ 244759 h 686062"/>
                <a:gd name="connsiteX8" fmla="*/ 276170 w 810747"/>
                <a:gd name="connsiteY8" fmla="*/ 404964 h 686062"/>
                <a:gd name="connsiteX9" fmla="*/ 288760 w 810747"/>
                <a:gd name="connsiteY9" fmla="*/ 467322 h 686062"/>
                <a:gd name="connsiteX10" fmla="*/ 295729 w 810747"/>
                <a:gd name="connsiteY10" fmla="*/ 477659 h 686062"/>
                <a:gd name="connsiteX11" fmla="*/ 272931 w 810747"/>
                <a:gd name="connsiteY11" fmla="*/ 480640 h 686062"/>
                <a:gd name="connsiteX12" fmla="*/ 121822 w 810747"/>
                <a:gd name="connsiteY12" fmla="*/ 628254 h 686062"/>
                <a:gd name="connsiteX13" fmla="*/ 126849 w 810747"/>
                <a:gd name="connsiteY13" fmla="*/ 660541 h 686062"/>
                <a:gd name="connsiteX14" fmla="*/ 139083 w 810747"/>
                <a:gd name="connsiteY14" fmla="*/ 686062 h 686062"/>
                <a:gd name="connsiteX15" fmla="*/ 72466 w 810747"/>
                <a:gd name="connsiteY15" fmla="*/ 656979 h 686062"/>
                <a:gd name="connsiteX16" fmla="*/ 0 w 810747"/>
                <a:gd name="connsiteY16" fmla="*/ 543698 h 686062"/>
                <a:gd name="connsiteX17" fmla="*/ 151109 w 810747"/>
                <a:gd name="connsiteY17" fmla="*/ 396084 h 686062"/>
                <a:gd name="connsiteX18" fmla="*/ 173907 w 810747"/>
                <a:gd name="connsiteY18" fmla="*/ 393103 h 686062"/>
                <a:gd name="connsiteX19" fmla="*/ 166938 w 810747"/>
                <a:gd name="connsiteY19" fmla="*/ 382766 h 686062"/>
                <a:gd name="connsiteX20" fmla="*/ 154348 w 810747"/>
                <a:gd name="connsiteY20" fmla="*/ 320408 h 686062"/>
                <a:gd name="connsiteX21" fmla="*/ 314552 w 810747"/>
                <a:gd name="connsiteY21" fmla="*/ 160203 h 686062"/>
                <a:gd name="connsiteX22" fmla="*/ 335269 w 810747"/>
                <a:gd name="connsiteY22" fmla="*/ 164386 h 686062"/>
                <a:gd name="connsiteX23" fmla="*/ 333965 w 810747"/>
                <a:gd name="connsiteY23" fmla="*/ 160203 h 686062"/>
                <a:gd name="connsiteX24" fmla="*/ 581379 w 810747"/>
                <a:gd name="connsiteY24" fmla="*/ 0 h 686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10747" h="686062">
                  <a:moveTo>
                    <a:pt x="581379" y="0"/>
                  </a:moveTo>
                  <a:cubicBezTo>
                    <a:pt x="683859" y="0"/>
                    <a:pt x="771789" y="40346"/>
                    <a:pt x="809348" y="97845"/>
                  </a:cubicBezTo>
                  <a:lnTo>
                    <a:pt x="810747" y="102334"/>
                  </a:lnTo>
                  <a:lnTo>
                    <a:pt x="776773" y="91758"/>
                  </a:lnTo>
                  <a:cubicBezTo>
                    <a:pt x="753532" y="87078"/>
                    <a:pt x="728821" y="84556"/>
                    <a:pt x="703201" y="84556"/>
                  </a:cubicBezTo>
                  <a:cubicBezTo>
                    <a:pt x="566558" y="84556"/>
                    <a:pt x="455787" y="156281"/>
                    <a:pt x="455787" y="244759"/>
                  </a:cubicBezTo>
                  <a:lnTo>
                    <a:pt x="457091" y="248942"/>
                  </a:lnTo>
                  <a:lnTo>
                    <a:pt x="436374" y="244759"/>
                  </a:lnTo>
                  <a:cubicBezTo>
                    <a:pt x="347896" y="244760"/>
                    <a:pt x="276170" y="316485"/>
                    <a:pt x="276170" y="404964"/>
                  </a:cubicBezTo>
                  <a:cubicBezTo>
                    <a:pt x="276170" y="427083"/>
                    <a:pt x="280653" y="448156"/>
                    <a:pt x="288760" y="467322"/>
                  </a:cubicBezTo>
                  <a:lnTo>
                    <a:pt x="295729" y="477659"/>
                  </a:lnTo>
                  <a:lnTo>
                    <a:pt x="272931" y="480640"/>
                  </a:lnTo>
                  <a:cubicBezTo>
                    <a:pt x="184131" y="504960"/>
                    <a:pt x="121822" y="561895"/>
                    <a:pt x="121822" y="628254"/>
                  </a:cubicBezTo>
                  <a:cubicBezTo>
                    <a:pt x="121822" y="639314"/>
                    <a:pt x="123553" y="650112"/>
                    <a:pt x="126849" y="660541"/>
                  </a:cubicBezTo>
                  <a:lnTo>
                    <a:pt x="139083" y="686062"/>
                  </a:lnTo>
                  <a:lnTo>
                    <a:pt x="72466" y="656979"/>
                  </a:lnTo>
                  <a:cubicBezTo>
                    <a:pt x="27693" y="627988"/>
                    <a:pt x="0" y="587937"/>
                    <a:pt x="0" y="543698"/>
                  </a:cubicBezTo>
                  <a:cubicBezTo>
                    <a:pt x="0" y="477339"/>
                    <a:pt x="62309" y="420404"/>
                    <a:pt x="151109" y="396084"/>
                  </a:cubicBezTo>
                  <a:lnTo>
                    <a:pt x="173907" y="393103"/>
                  </a:lnTo>
                  <a:lnTo>
                    <a:pt x="166938" y="382766"/>
                  </a:lnTo>
                  <a:cubicBezTo>
                    <a:pt x="158831" y="363600"/>
                    <a:pt x="154348" y="342527"/>
                    <a:pt x="154348" y="320408"/>
                  </a:cubicBezTo>
                  <a:cubicBezTo>
                    <a:pt x="154348" y="231929"/>
                    <a:pt x="226074" y="160204"/>
                    <a:pt x="314552" y="160203"/>
                  </a:cubicBezTo>
                  <a:lnTo>
                    <a:pt x="335269" y="164386"/>
                  </a:lnTo>
                  <a:lnTo>
                    <a:pt x="333965" y="160203"/>
                  </a:lnTo>
                  <a:cubicBezTo>
                    <a:pt x="333965" y="71725"/>
                    <a:pt x="444736" y="0"/>
                    <a:pt x="581379" y="0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8" name="Freihandform: Form 107">
              <a:extLst>
                <a:ext uri="{FF2B5EF4-FFF2-40B4-BE49-F238E27FC236}">
                  <a16:creationId xmlns:a16="http://schemas.microsoft.com/office/drawing/2014/main" id="{FFD94352-66E6-E917-CDA6-72DEC335A46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5602775" y="5045587"/>
              <a:ext cx="665325" cy="394927"/>
            </a:xfrm>
            <a:custGeom>
              <a:avLst/>
              <a:gdLst>
                <a:gd name="connsiteX0" fmla="*/ 61120 w 352425"/>
                <a:gd name="connsiteY0" fmla="*/ 0 h 176214"/>
                <a:gd name="connsiteX1" fmla="*/ 291306 w 352425"/>
                <a:gd name="connsiteY1" fmla="*/ 0 h 176214"/>
                <a:gd name="connsiteX2" fmla="*/ 315913 w 352425"/>
                <a:gd name="connsiteY2" fmla="*/ 24607 h 176214"/>
                <a:gd name="connsiteX3" fmla="*/ 315913 w 352425"/>
                <a:gd name="connsiteY3" fmla="*/ 30167 h 176214"/>
                <a:gd name="connsiteX4" fmla="*/ 352425 w 352425"/>
                <a:gd name="connsiteY4" fmla="*/ 176214 h 176214"/>
                <a:gd name="connsiteX5" fmla="*/ 0 w 352425"/>
                <a:gd name="connsiteY5" fmla="*/ 176214 h 176214"/>
                <a:gd name="connsiteX6" fmla="*/ 36513 w 352425"/>
                <a:gd name="connsiteY6" fmla="*/ 30163 h 176214"/>
                <a:gd name="connsiteX7" fmla="*/ 36513 w 352425"/>
                <a:gd name="connsiteY7" fmla="*/ 24607 h 176214"/>
                <a:gd name="connsiteX8" fmla="*/ 61120 w 352425"/>
                <a:gd name="connsiteY8" fmla="*/ 0 h 176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2425" h="176214">
                  <a:moveTo>
                    <a:pt x="61120" y="0"/>
                  </a:moveTo>
                  <a:lnTo>
                    <a:pt x="291306" y="0"/>
                  </a:lnTo>
                  <a:cubicBezTo>
                    <a:pt x="304896" y="0"/>
                    <a:pt x="315913" y="11017"/>
                    <a:pt x="315913" y="24607"/>
                  </a:cubicBezTo>
                  <a:lnTo>
                    <a:pt x="315913" y="30167"/>
                  </a:lnTo>
                  <a:lnTo>
                    <a:pt x="352425" y="176214"/>
                  </a:lnTo>
                  <a:lnTo>
                    <a:pt x="0" y="176214"/>
                  </a:lnTo>
                  <a:lnTo>
                    <a:pt x="36513" y="30163"/>
                  </a:lnTo>
                  <a:lnTo>
                    <a:pt x="36513" y="24607"/>
                  </a:lnTo>
                  <a:cubicBezTo>
                    <a:pt x="36513" y="11017"/>
                    <a:pt x="47530" y="0"/>
                    <a:pt x="61120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49" name="Rechteck 48">
            <a:extLst>
              <a:ext uri="{FF2B5EF4-FFF2-40B4-BE49-F238E27FC236}">
                <a16:creationId xmlns:a16="http://schemas.microsoft.com/office/drawing/2014/main" id="{E0721C51-624C-C65C-5602-AF4C3D3632E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041147" y="11767"/>
            <a:ext cx="3154379" cy="1446878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4" name="Freihandform: Form 123">
            <a:extLst>
              <a:ext uri="{FF2B5EF4-FFF2-40B4-BE49-F238E27FC236}">
                <a16:creationId xmlns:a16="http://schemas.microsoft.com/office/drawing/2014/main" id="{CEDCEAA3-BAAA-98E3-7716-7E2E2272BDB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 flipV="1">
            <a:off x="0" y="-3933"/>
            <a:ext cx="1894649" cy="1527825"/>
          </a:xfrm>
          <a:custGeom>
            <a:avLst/>
            <a:gdLst>
              <a:gd name="connsiteX0" fmla="*/ 1816545 w 2493841"/>
              <a:gd name="connsiteY0" fmla="*/ 0 h 2011008"/>
              <a:gd name="connsiteX1" fmla="*/ 2356730 w 2493841"/>
              <a:gd name="connsiteY1" fmla="*/ 81668 h 2011008"/>
              <a:gd name="connsiteX2" fmla="*/ 2493841 w 2493841"/>
              <a:gd name="connsiteY2" fmla="*/ 131852 h 2011008"/>
              <a:gd name="connsiteX3" fmla="*/ 2493841 w 2493841"/>
              <a:gd name="connsiteY3" fmla="*/ 2011008 h 2011008"/>
              <a:gd name="connsiteX4" fmla="*/ 10712 w 2493841"/>
              <a:gd name="connsiteY4" fmla="*/ 2011008 h 2011008"/>
              <a:gd name="connsiteX5" fmla="*/ 9379 w 2493841"/>
              <a:gd name="connsiteY5" fmla="*/ 2002276 h 2011008"/>
              <a:gd name="connsiteX6" fmla="*/ 0 w 2493841"/>
              <a:gd name="connsiteY6" fmla="*/ 1816545 h 2011008"/>
              <a:gd name="connsiteX7" fmla="*/ 1816545 w 2493841"/>
              <a:gd name="connsiteY7" fmla="*/ 0 h 2011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93841" h="2011008">
                <a:moveTo>
                  <a:pt x="1816545" y="0"/>
                </a:moveTo>
                <a:cubicBezTo>
                  <a:pt x="2004655" y="0"/>
                  <a:pt x="2186086" y="28593"/>
                  <a:pt x="2356730" y="81668"/>
                </a:cubicBezTo>
                <a:lnTo>
                  <a:pt x="2493841" y="131852"/>
                </a:lnTo>
                <a:lnTo>
                  <a:pt x="2493841" y="2011008"/>
                </a:lnTo>
                <a:lnTo>
                  <a:pt x="10712" y="2011008"/>
                </a:lnTo>
                <a:lnTo>
                  <a:pt x="9379" y="2002276"/>
                </a:lnTo>
                <a:cubicBezTo>
                  <a:pt x="3177" y="1941209"/>
                  <a:pt x="0" y="1879248"/>
                  <a:pt x="0" y="1816545"/>
                </a:cubicBezTo>
                <a:cubicBezTo>
                  <a:pt x="0" y="813295"/>
                  <a:pt x="813295" y="0"/>
                  <a:pt x="1816545" y="0"/>
                </a:cubicBezTo>
                <a:close/>
              </a:path>
            </a:pathLst>
          </a:custGeom>
          <a:solidFill>
            <a:srgbClr val="FCE8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684000" rIns="91440" bIns="45720" rtlCol="0" anchor="ctr">
            <a:noAutofit/>
          </a:bodyPr>
          <a:lstStyle/>
          <a:p>
            <a:pPr algn="ctr"/>
            <a:endParaRPr lang="de-DE" sz="2800" b="1">
              <a:latin typeface="Helvetica" panose="020B0604020202020204" pitchFamily="34" charset="0"/>
              <a:ea typeface="Inter" panose="020B0502030000000004" pitchFamily="34" charset="0"/>
              <a:cs typeface="Helvetica" panose="020B0604020202020204" pitchFamily="34" charset="0"/>
            </a:endParaRPr>
          </a:p>
        </p:txBody>
      </p:sp>
      <p:sp>
        <p:nvSpPr>
          <p:cNvPr id="125" name="Textfeld 124">
            <a:extLst>
              <a:ext uri="{FF2B5EF4-FFF2-40B4-BE49-F238E27FC236}">
                <a16:creationId xmlns:a16="http://schemas.microsoft.com/office/drawing/2014/main" id="{2C2DEE34-609A-3563-FBB8-D1250FC9AEE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4001" y="8774"/>
            <a:ext cx="6908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44548BDB-A92A-683B-7777-549D50EBE0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7797" y="151569"/>
            <a:ext cx="14442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>
                <a:latin typeface="Helvetica" panose="020B0604020202020204" pitchFamily="34" charset="0"/>
                <a:cs typeface="Helvetica" panose="020B0604020202020204" pitchFamily="34" charset="0"/>
              </a:rPr>
              <a:t>Hier drin ist es </a:t>
            </a:r>
            <a:r>
              <a:rPr lang="de-DE" sz="2000" b="1" err="1">
                <a:latin typeface="Helvetica" panose="020B0604020202020204" pitchFamily="34" charset="0"/>
                <a:cs typeface="Helvetica" panose="020B0604020202020204" pitchFamily="34" charset="0"/>
              </a:rPr>
              <a:t>heißkalt</a:t>
            </a:r>
            <a:r>
              <a:rPr lang="de-DE" sz="2000" b="1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55AE94E5-6080-C684-7990-6B2D2104690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11055" y="4246822"/>
            <a:ext cx="2584320" cy="2038684"/>
            <a:chOff x="7862314" y="4259133"/>
            <a:chExt cx="2584320" cy="2038684"/>
          </a:xfrm>
        </p:grpSpPr>
        <p:sp>
          <p:nvSpPr>
            <p:cNvPr id="39" name="Rechteck: abgerundete Ecken 38">
              <a:extLst>
                <a:ext uri="{FF2B5EF4-FFF2-40B4-BE49-F238E27FC236}">
                  <a16:creationId xmlns:a16="http://schemas.microsoft.com/office/drawing/2014/main" id="{5A117AD6-4560-D219-F89A-42F3BCD3409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9434815">
              <a:off x="9761348" y="5156559"/>
              <a:ext cx="77495" cy="1136041"/>
            </a:xfrm>
            <a:prstGeom prst="roundRect">
              <a:avLst>
                <a:gd name="adj" fmla="val 50000"/>
              </a:avLst>
            </a:prstGeom>
            <a:solidFill>
              <a:srgbClr val="D8AC8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0" name="Rechteck: abgerundete Ecken 39">
              <a:extLst>
                <a:ext uri="{FF2B5EF4-FFF2-40B4-BE49-F238E27FC236}">
                  <a16:creationId xmlns:a16="http://schemas.microsoft.com/office/drawing/2014/main" id="{4343A1ED-9631-1719-7535-79D6DD6D404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2165185" flipH="1">
              <a:off x="8455295" y="5161776"/>
              <a:ext cx="77495" cy="1136041"/>
            </a:xfrm>
            <a:prstGeom prst="roundRect">
              <a:avLst>
                <a:gd name="adj" fmla="val 50000"/>
              </a:avLst>
            </a:prstGeom>
            <a:solidFill>
              <a:srgbClr val="D8AC8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1" name="Rechteck: abgerundete Ecken 40">
              <a:extLst>
                <a:ext uri="{FF2B5EF4-FFF2-40B4-BE49-F238E27FC236}">
                  <a16:creationId xmlns:a16="http://schemas.microsoft.com/office/drawing/2014/main" id="{8A257759-8DC7-8FD4-A80D-04862B40010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206249" y="4259133"/>
              <a:ext cx="1925293" cy="1061105"/>
            </a:xfrm>
            <a:prstGeom prst="roundRect">
              <a:avLst>
                <a:gd name="adj" fmla="val 7650"/>
              </a:avLst>
            </a:prstGeom>
            <a:solidFill>
              <a:srgbClr val="CCBABA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2" name="Rechteck: abgerundete Ecken 14">
              <a:extLst>
                <a:ext uri="{FF2B5EF4-FFF2-40B4-BE49-F238E27FC236}">
                  <a16:creationId xmlns:a16="http://schemas.microsoft.com/office/drawing/2014/main" id="{94FDD911-4724-F69D-77BB-E3853F22C87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8406095" y="4692139"/>
              <a:ext cx="1002411" cy="716779"/>
            </a:xfrm>
            <a:custGeom>
              <a:avLst/>
              <a:gdLst>
                <a:gd name="connsiteX0" fmla="*/ 0 w 1312333"/>
                <a:gd name="connsiteY0" fmla="*/ 212841 h 1277019"/>
                <a:gd name="connsiteX1" fmla="*/ 212841 w 1312333"/>
                <a:gd name="connsiteY1" fmla="*/ 0 h 1277019"/>
                <a:gd name="connsiteX2" fmla="*/ 1099492 w 1312333"/>
                <a:gd name="connsiteY2" fmla="*/ 0 h 1277019"/>
                <a:gd name="connsiteX3" fmla="*/ 1312333 w 1312333"/>
                <a:gd name="connsiteY3" fmla="*/ 212841 h 1277019"/>
                <a:gd name="connsiteX4" fmla="*/ 1312333 w 1312333"/>
                <a:gd name="connsiteY4" fmla="*/ 1064178 h 1277019"/>
                <a:gd name="connsiteX5" fmla="*/ 1099492 w 1312333"/>
                <a:gd name="connsiteY5" fmla="*/ 1277019 h 1277019"/>
                <a:gd name="connsiteX6" fmla="*/ 212841 w 1312333"/>
                <a:gd name="connsiteY6" fmla="*/ 1277019 h 1277019"/>
                <a:gd name="connsiteX7" fmla="*/ 0 w 1312333"/>
                <a:gd name="connsiteY7" fmla="*/ 1064178 h 1277019"/>
                <a:gd name="connsiteX8" fmla="*/ 0 w 1312333"/>
                <a:gd name="connsiteY8" fmla="*/ 212841 h 1277019"/>
                <a:gd name="connsiteX0" fmla="*/ 0 w 1312333"/>
                <a:gd name="connsiteY0" fmla="*/ 212844 h 1277022"/>
                <a:gd name="connsiteX1" fmla="*/ 212841 w 1312333"/>
                <a:gd name="connsiteY1" fmla="*/ 3 h 1277022"/>
                <a:gd name="connsiteX2" fmla="*/ 605367 w 1312333"/>
                <a:gd name="connsiteY2" fmla="*/ 76626 h 1277022"/>
                <a:gd name="connsiteX3" fmla="*/ 1099492 w 1312333"/>
                <a:gd name="connsiteY3" fmla="*/ 3 h 1277022"/>
                <a:gd name="connsiteX4" fmla="*/ 1312333 w 1312333"/>
                <a:gd name="connsiteY4" fmla="*/ 212844 h 1277022"/>
                <a:gd name="connsiteX5" fmla="*/ 1312333 w 1312333"/>
                <a:gd name="connsiteY5" fmla="*/ 1064181 h 1277022"/>
                <a:gd name="connsiteX6" fmla="*/ 1099492 w 1312333"/>
                <a:gd name="connsiteY6" fmla="*/ 1277022 h 1277022"/>
                <a:gd name="connsiteX7" fmla="*/ 212841 w 1312333"/>
                <a:gd name="connsiteY7" fmla="*/ 1277022 h 1277022"/>
                <a:gd name="connsiteX8" fmla="*/ 0 w 1312333"/>
                <a:gd name="connsiteY8" fmla="*/ 1064181 h 1277022"/>
                <a:gd name="connsiteX9" fmla="*/ 0 w 1312333"/>
                <a:gd name="connsiteY9" fmla="*/ 212844 h 1277022"/>
                <a:gd name="connsiteX0" fmla="*/ 0 w 1312333"/>
                <a:gd name="connsiteY0" fmla="*/ 212844 h 1277022"/>
                <a:gd name="connsiteX1" fmla="*/ 212841 w 1312333"/>
                <a:gd name="connsiteY1" fmla="*/ 3 h 1277022"/>
                <a:gd name="connsiteX2" fmla="*/ 605367 w 1312333"/>
                <a:gd name="connsiteY2" fmla="*/ 76626 h 1277022"/>
                <a:gd name="connsiteX3" fmla="*/ 1099492 w 1312333"/>
                <a:gd name="connsiteY3" fmla="*/ 3 h 1277022"/>
                <a:gd name="connsiteX4" fmla="*/ 1312333 w 1312333"/>
                <a:gd name="connsiteY4" fmla="*/ 212844 h 1277022"/>
                <a:gd name="connsiteX5" fmla="*/ 1212851 w 1312333"/>
                <a:gd name="connsiteY5" fmla="*/ 449159 h 1277022"/>
                <a:gd name="connsiteX6" fmla="*/ 1312333 w 1312333"/>
                <a:gd name="connsiteY6" fmla="*/ 1064181 h 1277022"/>
                <a:gd name="connsiteX7" fmla="*/ 1099492 w 1312333"/>
                <a:gd name="connsiteY7" fmla="*/ 1277022 h 1277022"/>
                <a:gd name="connsiteX8" fmla="*/ 212841 w 1312333"/>
                <a:gd name="connsiteY8" fmla="*/ 1277022 h 1277022"/>
                <a:gd name="connsiteX9" fmla="*/ 0 w 1312333"/>
                <a:gd name="connsiteY9" fmla="*/ 1064181 h 1277022"/>
                <a:gd name="connsiteX10" fmla="*/ 0 w 1312333"/>
                <a:gd name="connsiteY10" fmla="*/ 212844 h 1277022"/>
                <a:gd name="connsiteX0" fmla="*/ 0 w 1312333"/>
                <a:gd name="connsiteY0" fmla="*/ 212844 h 1277022"/>
                <a:gd name="connsiteX1" fmla="*/ 212841 w 1312333"/>
                <a:gd name="connsiteY1" fmla="*/ 3 h 1277022"/>
                <a:gd name="connsiteX2" fmla="*/ 605367 w 1312333"/>
                <a:gd name="connsiteY2" fmla="*/ 76626 h 1277022"/>
                <a:gd name="connsiteX3" fmla="*/ 1099492 w 1312333"/>
                <a:gd name="connsiteY3" fmla="*/ 3 h 1277022"/>
                <a:gd name="connsiteX4" fmla="*/ 1312333 w 1312333"/>
                <a:gd name="connsiteY4" fmla="*/ 212844 h 1277022"/>
                <a:gd name="connsiteX5" fmla="*/ 1212851 w 1312333"/>
                <a:gd name="connsiteY5" fmla="*/ 449159 h 1277022"/>
                <a:gd name="connsiteX6" fmla="*/ 1312333 w 1312333"/>
                <a:gd name="connsiteY6" fmla="*/ 1064181 h 1277022"/>
                <a:gd name="connsiteX7" fmla="*/ 1099492 w 1312333"/>
                <a:gd name="connsiteY7" fmla="*/ 1277022 h 1277022"/>
                <a:gd name="connsiteX8" fmla="*/ 212841 w 1312333"/>
                <a:gd name="connsiteY8" fmla="*/ 1277022 h 1277022"/>
                <a:gd name="connsiteX9" fmla="*/ 0 w 1312333"/>
                <a:gd name="connsiteY9" fmla="*/ 1064181 h 1277022"/>
                <a:gd name="connsiteX10" fmla="*/ 0 w 1312333"/>
                <a:gd name="connsiteY10" fmla="*/ 212844 h 1277022"/>
                <a:gd name="connsiteX0" fmla="*/ 0 w 1312333"/>
                <a:gd name="connsiteY0" fmla="*/ 212844 h 1277022"/>
                <a:gd name="connsiteX1" fmla="*/ 212841 w 1312333"/>
                <a:gd name="connsiteY1" fmla="*/ 3 h 1277022"/>
                <a:gd name="connsiteX2" fmla="*/ 605367 w 1312333"/>
                <a:gd name="connsiteY2" fmla="*/ 76626 h 1277022"/>
                <a:gd name="connsiteX3" fmla="*/ 1099492 w 1312333"/>
                <a:gd name="connsiteY3" fmla="*/ 3 h 1277022"/>
                <a:gd name="connsiteX4" fmla="*/ 1312333 w 1312333"/>
                <a:gd name="connsiteY4" fmla="*/ 212844 h 1277022"/>
                <a:gd name="connsiteX5" fmla="*/ 1236134 w 1312333"/>
                <a:gd name="connsiteY5" fmla="*/ 561343 h 1277022"/>
                <a:gd name="connsiteX6" fmla="*/ 1312333 w 1312333"/>
                <a:gd name="connsiteY6" fmla="*/ 1064181 h 1277022"/>
                <a:gd name="connsiteX7" fmla="*/ 1099492 w 1312333"/>
                <a:gd name="connsiteY7" fmla="*/ 1277022 h 1277022"/>
                <a:gd name="connsiteX8" fmla="*/ 212841 w 1312333"/>
                <a:gd name="connsiteY8" fmla="*/ 1277022 h 1277022"/>
                <a:gd name="connsiteX9" fmla="*/ 0 w 1312333"/>
                <a:gd name="connsiteY9" fmla="*/ 1064181 h 1277022"/>
                <a:gd name="connsiteX10" fmla="*/ 0 w 1312333"/>
                <a:gd name="connsiteY10" fmla="*/ 212844 h 1277022"/>
                <a:gd name="connsiteX0" fmla="*/ 0 w 1312333"/>
                <a:gd name="connsiteY0" fmla="*/ 212844 h 1277022"/>
                <a:gd name="connsiteX1" fmla="*/ 212841 w 1312333"/>
                <a:gd name="connsiteY1" fmla="*/ 3 h 1277022"/>
                <a:gd name="connsiteX2" fmla="*/ 605367 w 1312333"/>
                <a:gd name="connsiteY2" fmla="*/ 76626 h 1277022"/>
                <a:gd name="connsiteX3" fmla="*/ 1099492 w 1312333"/>
                <a:gd name="connsiteY3" fmla="*/ 3 h 1277022"/>
                <a:gd name="connsiteX4" fmla="*/ 1312333 w 1312333"/>
                <a:gd name="connsiteY4" fmla="*/ 212844 h 1277022"/>
                <a:gd name="connsiteX5" fmla="*/ 1236134 w 1312333"/>
                <a:gd name="connsiteY5" fmla="*/ 561343 h 1277022"/>
                <a:gd name="connsiteX6" fmla="*/ 1312333 w 1312333"/>
                <a:gd name="connsiteY6" fmla="*/ 1064181 h 1277022"/>
                <a:gd name="connsiteX7" fmla="*/ 1099492 w 1312333"/>
                <a:gd name="connsiteY7" fmla="*/ 1277022 h 1277022"/>
                <a:gd name="connsiteX8" fmla="*/ 668867 w 1312333"/>
                <a:gd name="connsiteY8" fmla="*/ 1247143 h 1277022"/>
                <a:gd name="connsiteX9" fmla="*/ 212841 w 1312333"/>
                <a:gd name="connsiteY9" fmla="*/ 1277022 h 1277022"/>
                <a:gd name="connsiteX10" fmla="*/ 0 w 1312333"/>
                <a:gd name="connsiteY10" fmla="*/ 1064181 h 1277022"/>
                <a:gd name="connsiteX11" fmla="*/ 0 w 1312333"/>
                <a:gd name="connsiteY11" fmla="*/ 212844 h 1277022"/>
                <a:gd name="connsiteX0" fmla="*/ 0 w 1312333"/>
                <a:gd name="connsiteY0" fmla="*/ 212844 h 1277022"/>
                <a:gd name="connsiteX1" fmla="*/ 212841 w 1312333"/>
                <a:gd name="connsiteY1" fmla="*/ 3 h 1277022"/>
                <a:gd name="connsiteX2" fmla="*/ 605367 w 1312333"/>
                <a:gd name="connsiteY2" fmla="*/ 76626 h 1277022"/>
                <a:gd name="connsiteX3" fmla="*/ 1099492 w 1312333"/>
                <a:gd name="connsiteY3" fmla="*/ 3 h 1277022"/>
                <a:gd name="connsiteX4" fmla="*/ 1312333 w 1312333"/>
                <a:gd name="connsiteY4" fmla="*/ 212844 h 1277022"/>
                <a:gd name="connsiteX5" fmla="*/ 1236134 w 1312333"/>
                <a:gd name="connsiteY5" fmla="*/ 561343 h 1277022"/>
                <a:gd name="connsiteX6" fmla="*/ 1312333 w 1312333"/>
                <a:gd name="connsiteY6" fmla="*/ 1064181 h 1277022"/>
                <a:gd name="connsiteX7" fmla="*/ 1099492 w 1312333"/>
                <a:gd name="connsiteY7" fmla="*/ 1277022 h 1277022"/>
                <a:gd name="connsiteX8" fmla="*/ 668867 w 1312333"/>
                <a:gd name="connsiteY8" fmla="*/ 1247143 h 1277022"/>
                <a:gd name="connsiteX9" fmla="*/ 212841 w 1312333"/>
                <a:gd name="connsiteY9" fmla="*/ 1277022 h 1277022"/>
                <a:gd name="connsiteX10" fmla="*/ 0 w 1312333"/>
                <a:gd name="connsiteY10" fmla="*/ 1064181 h 1277022"/>
                <a:gd name="connsiteX11" fmla="*/ 52917 w 1312333"/>
                <a:gd name="connsiteY11" fmla="*/ 811109 h 1277022"/>
                <a:gd name="connsiteX12" fmla="*/ 0 w 1312333"/>
                <a:gd name="connsiteY12" fmla="*/ 212844 h 1277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12333" h="1277022">
                  <a:moveTo>
                    <a:pt x="0" y="212844"/>
                  </a:moveTo>
                  <a:cubicBezTo>
                    <a:pt x="0" y="95295"/>
                    <a:pt x="95292" y="3"/>
                    <a:pt x="212841" y="3"/>
                  </a:cubicBezTo>
                  <a:cubicBezTo>
                    <a:pt x="363439" y="-562"/>
                    <a:pt x="454769" y="77191"/>
                    <a:pt x="605367" y="76626"/>
                  </a:cubicBezTo>
                  <a:cubicBezTo>
                    <a:pt x="750320" y="77191"/>
                    <a:pt x="954539" y="-562"/>
                    <a:pt x="1099492" y="3"/>
                  </a:cubicBezTo>
                  <a:cubicBezTo>
                    <a:pt x="1217041" y="3"/>
                    <a:pt x="1312333" y="95295"/>
                    <a:pt x="1312333" y="212844"/>
                  </a:cubicBezTo>
                  <a:cubicBezTo>
                    <a:pt x="1311628" y="324777"/>
                    <a:pt x="1236839" y="449410"/>
                    <a:pt x="1236134" y="561343"/>
                  </a:cubicBezTo>
                  <a:cubicBezTo>
                    <a:pt x="1233311" y="1009766"/>
                    <a:pt x="1279172" y="859174"/>
                    <a:pt x="1312333" y="1064181"/>
                  </a:cubicBezTo>
                  <a:cubicBezTo>
                    <a:pt x="1312333" y="1181730"/>
                    <a:pt x="1217041" y="1277022"/>
                    <a:pt x="1099492" y="1277022"/>
                  </a:cubicBezTo>
                  <a:cubicBezTo>
                    <a:pt x="960184" y="1276234"/>
                    <a:pt x="808175" y="1247931"/>
                    <a:pt x="668867" y="1247143"/>
                  </a:cubicBezTo>
                  <a:lnTo>
                    <a:pt x="212841" y="1277022"/>
                  </a:lnTo>
                  <a:cubicBezTo>
                    <a:pt x="95292" y="1277022"/>
                    <a:pt x="0" y="1181730"/>
                    <a:pt x="0" y="1064181"/>
                  </a:cubicBezTo>
                  <a:cubicBezTo>
                    <a:pt x="0" y="991113"/>
                    <a:pt x="52917" y="884177"/>
                    <a:pt x="52917" y="811109"/>
                  </a:cubicBezTo>
                  <a:lnTo>
                    <a:pt x="0" y="212844"/>
                  </a:lnTo>
                  <a:close/>
                </a:path>
              </a:pathLst>
            </a:custGeom>
            <a:solidFill>
              <a:srgbClr val="FCE8E0"/>
            </a:solidFill>
            <a:ln w="6350">
              <a:solidFill>
                <a:srgbClr val="243039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3" name="Rechteck: abgerundete Ecken 42">
              <a:extLst>
                <a:ext uri="{FF2B5EF4-FFF2-40B4-BE49-F238E27FC236}">
                  <a16:creationId xmlns:a16="http://schemas.microsoft.com/office/drawing/2014/main" id="{F45B70D5-ABFC-FF0C-8A72-94D5AB66208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095091" y="5318447"/>
              <a:ext cx="2109104" cy="453792"/>
            </a:xfrm>
            <a:prstGeom prst="roundRect">
              <a:avLst/>
            </a:prstGeom>
            <a:solidFill>
              <a:srgbClr val="CCBABA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7" name="Rechteck: abgerundete Ecken 46">
              <a:extLst>
                <a:ext uri="{FF2B5EF4-FFF2-40B4-BE49-F238E27FC236}">
                  <a16:creationId xmlns:a16="http://schemas.microsoft.com/office/drawing/2014/main" id="{B04104FC-B4CF-F4F3-22CB-FB9D8412F63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62314" y="4850293"/>
              <a:ext cx="488155" cy="921946"/>
            </a:xfrm>
            <a:prstGeom prst="roundRect">
              <a:avLst/>
            </a:prstGeom>
            <a:solidFill>
              <a:srgbClr val="CCBABA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8" name="Rechteck: abgerundete Ecken 47">
              <a:extLst>
                <a:ext uri="{FF2B5EF4-FFF2-40B4-BE49-F238E27FC236}">
                  <a16:creationId xmlns:a16="http://schemas.microsoft.com/office/drawing/2014/main" id="{8BE84214-EA62-2487-FFEA-83524EDA0E5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flipH="1">
              <a:off x="9958479" y="4850293"/>
              <a:ext cx="488155" cy="921946"/>
            </a:xfrm>
            <a:prstGeom prst="roundRect">
              <a:avLst/>
            </a:prstGeom>
            <a:solidFill>
              <a:srgbClr val="CCBABA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13" name="Gruppieren 112">
            <a:extLst>
              <a:ext uri="{FF2B5EF4-FFF2-40B4-BE49-F238E27FC236}">
                <a16:creationId xmlns:a16="http://schemas.microsoft.com/office/drawing/2014/main" id="{ABB39920-D4AA-42E3-82B3-7D74E79F63F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346145" y="3064568"/>
            <a:ext cx="399429" cy="399429"/>
            <a:chOff x="11346145" y="3064568"/>
            <a:chExt cx="399429" cy="399429"/>
          </a:xfrm>
        </p:grpSpPr>
        <p:sp>
          <p:nvSpPr>
            <p:cNvPr id="181" name="Rechteck 180">
              <a:extLst>
                <a:ext uri="{FF2B5EF4-FFF2-40B4-BE49-F238E27FC236}">
                  <a16:creationId xmlns:a16="http://schemas.microsoft.com/office/drawing/2014/main" id="{287D937F-1024-9AC4-7B6B-D8718D7653D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46145" y="3064568"/>
              <a:ext cx="399429" cy="399429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2" name="Rechteck 181">
              <a:extLst>
                <a:ext uri="{FF2B5EF4-FFF2-40B4-BE49-F238E27FC236}">
                  <a16:creationId xmlns:a16="http://schemas.microsoft.com/office/drawing/2014/main" id="{78598586-D2A2-A667-B5B9-9B27F6A8A70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81352" y="3103689"/>
              <a:ext cx="326289" cy="3262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CCC95BA5-329A-6299-ECBF-3A9910A4AF5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421426" y="1850764"/>
            <a:ext cx="475334" cy="625380"/>
            <a:chOff x="8215788" y="1559296"/>
            <a:chExt cx="1301154" cy="1711883"/>
          </a:xfrm>
        </p:grpSpPr>
        <p:grpSp>
          <p:nvGrpSpPr>
            <p:cNvPr id="68" name="Gruppieren 67">
              <a:extLst>
                <a:ext uri="{FF2B5EF4-FFF2-40B4-BE49-F238E27FC236}">
                  <a16:creationId xmlns:a16="http://schemas.microsoft.com/office/drawing/2014/main" id="{F74A19E3-EA63-7A5E-94A3-56CCC028B2A9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8215788" y="1559296"/>
              <a:ext cx="1301154" cy="1711883"/>
              <a:chOff x="8215788" y="1559296"/>
              <a:chExt cx="1301154" cy="1711883"/>
            </a:xfrm>
          </p:grpSpPr>
          <p:sp>
            <p:nvSpPr>
              <p:cNvPr id="70" name="Rechteck 69">
                <a:extLst>
                  <a:ext uri="{FF2B5EF4-FFF2-40B4-BE49-F238E27FC236}">
                    <a16:creationId xmlns:a16="http://schemas.microsoft.com/office/drawing/2014/main" id="{17904CBB-35DD-9393-2091-86081E38A40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215788" y="1559296"/>
                <a:ext cx="313763" cy="1711883"/>
              </a:xfrm>
              <a:prstGeom prst="rect">
                <a:avLst/>
              </a:prstGeom>
              <a:solidFill>
                <a:srgbClr val="D3F4AE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71" name="Rechteck 70">
                <a:extLst>
                  <a:ext uri="{FF2B5EF4-FFF2-40B4-BE49-F238E27FC236}">
                    <a16:creationId xmlns:a16="http://schemas.microsoft.com/office/drawing/2014/main" id="{7EAB17C2-32AE-FADC-6010-06B45F16D7D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529610" y="2042161"/>
                <a:ext cx="350089" cy="1229018"/>
              </a:xfrm>
              <a:prstGeom prst="rect">
                <a:avLst/>
              </a:prstGeom>
              <a:solidFill>
                <a:srgbClr val="FCE8E0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72" name="Rechteck 71">
                <a:extLst>
                  <a:ext uri="{FF2B5EF4-FFF2-40B4-BE49-F238E27FC236}">
                    <a16:creationId xmlns:a16="http://schemas.microsoft.com/office/drawing/2014/main" id="{FF628567-BCBE-BCC9-4540-4A91D9E4C83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879240" y="1754087"/>
                <a:ext cx="413295" cy="1517092"/>
              </a:xfrm>
              <a:prstGeom prst="rect">
                <a:avLst/>
              </a:prstGeom>
              <a:solidFill>
                <a:srgbClr val="FFA000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73" name="Rechteck 72">
                <a:extLst>
                  <a:ext uri="{FF2B5EF4-FFF2-40B4-BE49-F238E27FC236}">
                    <a16:creationId xmlns:a16="http://schemas.microsoft.com/office/drawing/2014/main" id="{DF165AA6-74AB-FC4C-88BB-0B6EA7B7D68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9293164" y="1881023"/>
                <a:ext cx="223778" cy="1390156"/>
              </a:xfrm>
              <a:prstGeom prst="rect">
                <a:avLst/>
              </a:prstGeom>
              <a:solidFill>
                <a:srgbClr val="95C46C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DD13A67A-A278-68D1-8F2A-1F2B0F29E11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976472" y="1870091"/>
              <a:ext cx="227224" cy="384175"/>
            </a:xfrm>
            <a:prstGeom prst="rect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50" name="Gruppieren 49">
            <a:extLst>
              <a:ext uri="{FF2B5EF4-FFF2-40B4-BE49-F238E27FC236}">
                <a16:creationId xmlns:a16="http://schemas.microsoft.com/office/drawing/2014/main" id="{350F9825-3E95-A0A0-04C5-67BA4C642F1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501446" y="1420798"/>
            <a:ext cx="2504051" cy="2279894"/>
            <a:chOff x="7643210" y="1421683"/>
            <a:chExt cx="2504051" cy="2279894"/>
          </a:xfrm>
        </p:grpSpPr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BA432110-1486-AB90-BDD1-C3B23183E0E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999065" y="1442642"/>
              <a:ext cx="337816" cy="337816"/>
            </a:xfrm>
            <a:prstGeom prst="ellipse">
              <a:avLst/>
            </a:prstGeom>
            <a:pattFill prst="ltHorz">
              <a:fgClr>
                <a:srgbClr val="FCE8E0"/>
              </a:fgClr>
              <a:bgClr>
                <a:schemeClr val="bg1"/>
              </a:bgClr>
            </a:patt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3D5A067E-A872-925D-3B36-E6C7546BF04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267441" y="3096259"/>
              <a:ext cx="337816" cy="337816"/>
            </a:xfrm>
            <a:prstGeom prst="ellipse">
              <a:avLst/>
            </a:prstGeom>
            <a:pattFill prst="lgConfetti">
              <a:fgClr>
                <a:srgbClr val="FCE8E0"/>
              </a:fgClr>
              <a:bgClr>
                <a:schemeClr val="bg1"/>
              </a:bgClr>
            </a:patt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45291B0F-700B-8A2C-F92B-4B96CA11926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809445" y="3363761"/>
              <a:ext cx="337816" cy="337816"/>
            </a:xfrm>
            <a:prstGeom prst="ellipse">
              <a:avLst/>
            </a:prstGeom>
            <a:solidFill>
              <a:srgbClr val="FCE8E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B3776FB8-3462-79AA-FE81-E3CB80F5276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096284" y="3169410"/>
              <a:ext cx="337816" cy="337816"/>
            </a:xfrm>
            <a:prstGeom prst="ellipse">
              <a:avLst/>
            </a:prstGeom>
            <a:pattFill prst="ltHorz">
              <a:fgClr>
                <a:srgbClr val="FCE8E0"/>
              </a:fgClr>
              <a:bgClr>
                <a:schemeClr val="bg1"/>
              </a:bgClr>
            </a:patt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3C1C500C-4405-1CD5-1C87-3838A0AFA9B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643210" y="2325862"/>
              <a:ext cx="337816" cy="337816"/>
            </a:xfrm>
            <a:prstGeom prst="ellipse">
              <a:avLst/>
            </a:prstGeom>
            <a:solidFill>
              <a:srgbClr val="FCE8E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5225F6B0-F201-51A4-283B-CF3E426AEFC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164978" y="1421683"/>
              <a:ext cx="337816" cy="337816"/>
            </a:xfrm>
            <a:prstGeom prst="ellipse">
              <a:avLst/>
            </a:prstGeom>
            <a:solidFill>
              <a:srgbClr val="FCE8E0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1CA2FE1D-77DA-8C29-639B-56F9D884C40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607648" y="2211325"/>
              <a:ext cx="337816" cy="337816"/>
            </a:xfrm>
            <a:prstGeom prst="ellipse">
              <a:avLst/>
            </a:prstGeom>
            <a:pattFill prst="lgConfetti">
              <a:fgClr>
                <a:srgbClr val="FCE8E0"/>
              </a:fgClr>
              <a:bgClr>
                <a:schemeClr val="bg1"/>
              </a:bgClr>
            </a:patt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14" name="Gruppieren 113">
            <a:extLst>
              <a:ext uri="{FF2B5EF4-FFF2-40B4-BE49-F238E27FC236}">
                <a16:creationId xmlns:a16="http://schemas.microsoft.com/office/drawing/2014/main" id="{7226F2EE-0C59-5887-0D3A-7F17D471EA5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052850" y="3897071"/>
            <a:ext cx="143337" cy="365285"/>
            <a:chOff x="11052850" y="3897071"/>
            <a:chExt cx="143337" cy="365285"/>
          </a:xfrm>
        </p:grpSpPr>
        <p:sp>
          <p:nvSpPr>
            <p:cNvPr id="98" name="Rechteck: abgerundete Ecken 97">
              <a:extLst>
                <a:ext uri="{FF2B5EF4-FFF2-40B4-BE49-F238E27FC236}">
                  <a16:creationId xmlns:a16="http://schemas.microsoft.com/office/drawing/2014/main" id="{6B5E87B2-7CDB-0077-6DC0-319AA1BB15E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4078507">
              <a:off x="10941876" y="4008045"/>
              <a:ext cx="365285" cy="143337"/>
            </a:xfrm>
            <a:prstGeom prst="roundRect">
              <a:avLst/>
            </a:pr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9" name="Rechteck: abgerundete Ecken 98">
              <a:extLst>
                <a:ext uri="{FF2B5EF4-FFF2-40B4-BE49-F238E27FC236}">
                  <a16:creationId xmlns:a16="http://schemas.microsoft.com/office/drawing/2014/main" id="{1C0D54E0-F879-630B-E1A2-D1E3CF51594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4078507">
              <a:off x="11018037" y="4032424"/>
              <a:ext cx="212964" cy="83567"/>
            </a:xfrm>
            <a:prstGeom prst="roundRect">
              <a:avLst/>
            </a:prstGeom>
            <a:solidFill>
              <a:srgbClr val="E3DBD2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1E9DA7B7-814F-6577-7B44-D48CDE78E16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336077" y="1250944"/>
            <a:ext cx="2875660" cy="2620440"/>
            <a:chOff x="8312189" y="1241579"/>
            <a:chExt cx="2875660" cy="2620440"/>
          </a:xfrm>
        </p:grpSpPr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40F1B255-A9EA-FE68-85FC-E7FDFCA837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812929" y="1241579"/>
              <a:ext cx="732288" cy="761935"/>
            </a:xfrm>
            <a:prstGeom prst="ellipse">
              <a:avLst/>
            </a:prstGeom>
            <a:solidFill>
              <a:srgbClr val="FFA000">
                <a:alpha val="5882"/>
              </a:srgbClr>
            </a:solidFill>
            <a:ln>
              <a:solidFill>
                <a:srgbClr val="243039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0" name="Ellipse 99">
              <a:extLst>
                <a:ext uri="{FF2B5EF4-FFF2-40B4-BE49-F238E27FC236}">
                  <a16:creationId xmlns:a16="http://schemas.microsoft.com/office/drawing/2014/main" id="{76049BB3-29E3-3487-1071-C6F1B2CE59F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620500" y="1269194"/>
              <a:ext cx="732288" cy="761935"/>
            </a:xfrm>
            <a:prstGeom prst="ellipse">
              <a:avLst/>
            </a:prstGeom>
            <a:solidFill>
              <a:srgbClr val="FFA000">
                <a:alpha val="5882"/>
              </a:srgbClr>
            </a:solidFill>
            <a:ln>
              <a:solidFill>
                <a:srgbClr val="243039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9542830A-21D3-F928-FC1F-E99A7DB23B2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312189" y="2115958"/>
              <a:ext cx="732288" cy="761935"/>
            </a:xfrm>
            <a:prstGeom prst="ellipse">
              <a:avLst/>
            </a:prstGeom>
            <a:solidFill>
              <a:srgbClr val="FFA000">
                <a:alpha val="5882"/>
              </a:srgbClr>
            </a:solidFill>
            <a:ln>
              <a:solidFill>
                <a:srgbClr val="243039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DB905AF3-A5A4-EAD8-3E2A-8A885F68EC3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288192" y="2027163"/>
              <a:ext cx="732288" cy="761935"/>
            </a:xfrm>
            <a:prstGeom prst="ellipse">
              <a:avLst/>
            </a:prstGeom>
            <a:solidFill>
              <a:srgbClr val="FFA000">
                <a:alpha val="5882"/>
              </a:srgbClr>
            </a:solidFill>
            <a:ln>
              <a:solidFill>
                <a:srgbClr val="243039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10" name="Ellipse 109">
              <a:extLst>
                <a:ext uri="{FF2B5EF4-FFF2-40B4-BE49-F238E27FC236}">
                  <a16:creationId xmlns:a16="http://schemas.microsoft.com/office/drawing/2014/main" id="{2D771A15-9E83-5F5D-DCB5-6AA21AF1236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915760" y="2834555"/>
              <a:ext cx="732288" cy="761935"/>
            </a:xfrm>
            <a:prstGeom prst="ellipse">
              <a:avLst/>
            </a:prstGeom>
            <a:solidFill>
              <a:srgbClr val="FFA000">
                <a:alpha val="5882"/>
              </a:srgbClr>
            </a:solidFill>
            <a:ln>
              <a:solidFill>
                <a:srgbClr val="243039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11" name="Ellipse 110">
              <a:extLst>
                <a:ext uri="{FF2B5EF4-FFF2-40B4-BE49-F238E27FC236}">
                  <a16:creationId xmlns:a16="http://schemas.microsoft.com/office/drawing/2014/main" id="{181B551C-15E4-858C-EC9B-FFFBDA929B9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773025" y="2986075"/>
              <a:ext cx="732288" cy="761935"/>
            </a:xfrm>
            <a:prstGeom prst="ellipse">
              <a:avLst/>
            </a:prstGeom>
            <a:solidFill>
              <a:srgbClr val="FFA000">
                <a:alpha val="5882"/>
              </a:srgbClr>
            </a:solidFill>
            <a:ln>
              <a:solidFill>
                <a:srgbClr val="243039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437DDE6A-474D-9DBF-83EB-3C100757FA9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455561" y="3100084"/>
              <a:ext cx="732288" cy="761935"/>
            </a:xfrm>
            <a:prstGeom prst="ellipse">
              <a:avLst/>
            </a:prstGeom>
            <a:solidFill>
              <a:srgbClr val="FFA000">
                <a:alpha val="5882"/>
              </a:srgbClr>
            </a:solidFill>
            <a:ln>
              <a:solidFill>
                <a:srgbClr val="243039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967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-0.02409 0.07824 " pathEditMode="relative" rAng="0" ptsTypes="AA">
                                      <p:cBhvr>
                                        <p:cTn id="1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1" y="3912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4" grpId="0" animBg="1"/>
      <p:bldP spid="44" grpId="1" animBg="1"/>
      <p:bldP spid="2" grpId="0" animBg="1"/>
      <p:bldP spid="2" grpId="1" animBg="1"/>
      <p:bldP spid="45" grpId="0" animBg="1"/>
      <p:bldP spid="116" grpId="0" animBg="1"/>
      <p:bldP spid="116" grpId="1" animBg="1"/>
      <p:bldP spid="116" grpId="2" animBg="1"/>
      <p:bldP spid="117" grpId="0" animBg="1"/>
      <p:bldP spid="117" grpId="1" animBg="1"/>
      <p:bldP spid="117" grpId="2" animBg="1"/>
      <p:bldP spid="118" grpId="0" animBg="1"/>
      <p:bldP spid="118" grpId="1" animBg="1"/>
      <p:bldP spid="118" grpId="2" animBg="1"/>
      <p:bldP spid="119" grpId="0" animBg="1"/>
      <p:bldP spid="119" grpId="1" animBg="1"/>
      <p:bldP spid="119" grpId="2" animBg="1"/>
      <p:bldP spid="120" grpId="0" animBg="1"/>
      <p:bldP spid="120" grpId="1" animBg="1"/>
      <p:bldP spid="120" grpId="2" animBg="1"/>
      <p:bldP spid="49" grpId="0" animBg="1"/>
      <p:bldP spid="49" grpId="1" animBg="1"/>
      <p:bldP spid="49" grpId="2" animBg="1"/>
      <p:bldP spid="124" grpId="0" animBg="1"/>
      <p:bldP spid="125" grpId="0"/>
      <p:bldP spid="125" grpId="1"/>
      <p:bldP spid="1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E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: nach rechts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9E304D-C1DA-9FAF-95DA-BCCBA266B1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20101" y="4884653"/>
            <a:ext cx="2982308" cy="1108645"/>
          </a:xfrm>
          <a:prstGeom prst="rightArrow">
            <a:avLst>
              <a:gd name="adj1" fmla="val 74438"/>
              <a:gd name="adj2" fmla="val 50000"/>
            </a:avLst>
          </a:prstGeom>
          <a:solidFill>
            <a:srgbClr val="243039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Helvetica" panose="020B0604020202020204" pitchFamily="34" charset="0"/>
                <a:cs typeface="Helvetica" panose="020B0604020202020204" pitchFamily="34" charset="0"/>
              </a:rPr>
              <a:t>WEITER</a:t>
            </a:r>
          </a:p>
        </p:txBody>
      </p:sp>
    </p:spTree>
    <p:extLst>
      <p:ext uri="{BB962C8B-B14F-4D97-AF65-F5344CB8AC3E}">
        <p14:creationId xmlns:p14="http://schemas.microsoft.com/office/powerpoint/2010/main" val="112163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hteck 44">
            <a:extLst>
              <a:ext uri="{FF2B5EF4-FFF2-40B4-BE49-F238E27FC236}">
                <a16:creationId xmlns:a16="http://schemas.microsoft.com/office/drawing/2014/main" id="{61745613-D29B-DDB8-0A9B-49157170AE6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9625"/>
            <a:ext cx="12192000" cy="5932624"/>
          </a:xfrm>
          <a:prstGeom prst="rect">
            <a:avLst/>
          </a:prstGeom>
          <a:solidFill>
            <a:schemeClr val="bg2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808DFB27-3CF5-0085-E919-0E94DF774F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1524" y="-1058"/>
            <a:ext cx="9019249" cy="5919699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54B70722-5BCD-A64D-1D8C-3EF2D882A06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495599" y="1431492"/>
            <a:ext cx="2483246" cy="1534820"/>
          </a:xfrm>
          <a:prstGeom prst="rect">
            <a:avLst/>
          </a:prstGeom>
          <a:solidFill>
            <a:srgbClr val="8F9797"/>
          </a:solidFill>
          <a:ln w="3810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6" name="Gleichschenkliges Dreieck 113">
            <a:extLst>
              <a:ext uri="{FF2B5EF4-FFF2-40B4-BE49-F238E27FC236}">
                <a16:creationId xmlns:a16="http://schemas.microsoft.com/office/drawing/2014/main" id="{91A89536-7B0C-9A7B-AE0A-D0E9C80FC5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8885908">
            <a:off x="6220665" y="1196329"/>
            <a:ext cx="1335376" cy="833146"/>
          </a:xfrm>
          <a:custGeom>
            <a:avLst/>
            <a:gdLst>
              <a:gd name="connsiteX0" fmla="*/ 0 w 908344"/>
              <a:gd name="connsiteY0" fmla="*/ 447092 h 447092"/>
              <a:gd name="connsiteX1" fmla="*/ 454172 w 908344"/>
              <a:gd name="connsiteY1" fmla="*/ 0 h 447092"/>
              <a:gd name="connsiteX2" fmla="*/ 908344 w 908344"/>
              <a:gd name="connsiteY2" fmla="*/ 447092 h 447092"/>
              <a:gd name="connsiteX3" fmla="*/ 0 w 908344"/>
              <a:gd name="connsiteY3" fmla="*/ 447092 h 447092"/>
              <a:gd name="connsiteX0" fmla="*/ 0 w 1184417"/>
              <a:gd name="connsiteY0" fmla="*/ 447092 h 738962"/>
              <a:gd name="connsiteX1" fmla="*/ 454172 w 1184417"/>
              <a:gd name="connsiteY1" fmla="*/ 0 h 738962"/>
              <a:gd name="connsiteX2" fmla="*/ 1184417 w 1184417"/>
              <a:gd name="connsiteY2" fmla="*/ 738962 h 738962"/>
              <a:gd name="connsiteX3" fmla="*/ 0 w 1184417"/>
              <a:gd name="connsiteY3" fmla="*/ 447092 h 738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4417" h="738962">
                <a:moveTo>
                  <a:pt x="0" y="447092"/>
                </a:moveTo>
                <a:lnTo>
                  <a:pt x="454172" y="0"/>
                </a:lnTo>
                <a:lnTo>
                  <a:pt x="1184417" y="738962"/>
                </a:lnTo>
                <a:lnTo>
                  <a:pt x="0" y="447092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43" name="Gruppieren 142">
            <a:extLst>
              <a:ext uri="{FF2B5EF4-FFF2-40B4-BE49-F238E27FC236}">
                <a16:creationId xmlns:a16="http://schemas.microsoft.com/office/drawing/2014/main" id="{21CA8938-00E3-5903-5330-B2424CE77B9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075843" y="595485"/>
            <a:ext cx="3290300" cy="3725756"/>
            <a:chOff x="6075843" y="595485"/>
            <a:chExt cx="3290300" cy="3725756"/>
          </a:xfrm>
        </p:grpSpPr>
        <p:sp>
          <p:nvSpPr>
            <p:cNvPr id="141" name="Gleichschenkliges Dreieck 140">
              <a:extLst>
                <a:ext uri="{FF2B5EF4-FFF2-40B4-BE49-F238E27FC236}">
                  <a16:creationId xmlns:a16="http://schemas.microsoft.com/office/drawing/2014/main" id="{ABDB211F-5196-EA55-CD39-8C868950A94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075843" y="595485"/>
              <a:ext cx="1731802" cy="3704325"/>
            </a:xfrm>
            <a:prstGeom prst="triangle">
              <a:avLst/>
            </a:prstGeom>
            <a:solidFill>
              <a:srgbClr val="FFC000">
                <a:alpha val="7059"/>
              </a:srgbClr>
            </a:solidFill>
            <a:ln>
              <a:solidFill>
                <a:srgbClr val="243039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42" name="Gleichschenkliges Dreieck 141">
              <a:extLst>
                <a:ext uri="{FF2B5EF4-FFF2-40B4-BE49-F238E27FC236}">
                  <a16:creationId xmlns:a16="http://schemas.microsoft.com/office/drawing/2014/main" id="{8CC7A168-CB47-7D5F-AAD4-F3E42D28F56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634341" y="616916"/>
              <a:ext cx="1731802" cy="3704325"/>
            </a:xfrm>
            <a:prstGeom prst="triangle">
              <a:avLst/>
            </a:prstGeom>
            <a:solidFill>
              <a:srgbClr val="FFC000">
                <a:alpha val="7059"/>
              </a:srgbClr>
            </a:solidFill>
            <a:ln>
              <a:solidFill>
                <a:srgbClr val="243039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pic>
        <p:nvPicPr>
          <p:cNvPr id="30" name="Grafik 29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B00FBB48-553C-B177-1A50-0198C97F2D6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84" r="-3379" b="67063"/>
          <a:stretch/>
        </p:blipFill>
        <p:spPr>
          <a:xfrm rot="5746262">
            <a:off x="3342693" y="2754850"/>
            <a:ext cx="474446" cy="1372209"/>
          </a:xfrm>
          <a:prstGeom prst="rect">
            <a:avLst/>
          </a:prstGeom>
        </p:spPr>
      </p:pic>
      <p:pic>
        <p:nvPicPr>
          <p:cNvPr id="31" name="Grafik 30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55F1776C-7D18-0F1E-9812-149BE5602B7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9" t="8695" r="36561" b="76493"/>
          <a:stretch/>
        </p:blipFill>
        <p:spPr>
          <a:xfrm>
            <a:off x="2398353" y="1563745"/>
            <a:ext cx="827282" cy="617110"/>
          </a:xfrm>
          <a:prstGeom prst="rect">
            <a:avLst/>
          </a:prstGeom>
        </p:spPr>
      </p:pic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FA9644AB-9233-2945-E1E5-9B009120937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686593" y="1858285"/>
            <a:ext cx="432328" cy="3618587"/>
            <a:chOff x="7122160" y="1667091"/>
            <a:chExt cx="703457" cy="4215549"/>
          </a:xfrm>
          <a:solidFill>
            <a:srgbClr val="D09EFF"/>
          </a:solidFill>
        </p:grpSpPr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6EE41A18-2309-A757-33B0-D2B52EE56B8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22160" y="1667091"/>
              <a:ext cx="703457" cy="4215549"/>
            </a:xfrm>
            <a:prstGeom prst="rect">
              <a:avLst/>
            </a:prstGeom>
            <a:grpFill/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cxnSp>
          <p:nvCxnSpPr>
            <p:cNvPr id="53" name="Gerader Verbinder 52">
              <a:extLst>
                <a:ext uri="{FF2B5EF4-FFF2-40B4-BE49-F238E27FC236}">
                  <a16:creationId xmlns:a16="http://schemas.microsoft.com/office/drawing/2014/main" id="{E1D68B6C-E27E-A60C-0380-FC991E6A93EB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325360" y="3251200"/>
              <a:ext cx="0" cy="26314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>
              <a:extLst>
                <a:ext uri="{FF2B5EF4-FFF2-40B4-BE49-F238E27FC236}">
                  <a16:creationId xmlns:a16="http://schemas.microsoft.com/office/drawing/2014/main" id="{D6D02F96-FEDB-374F-4C3C-C10838476568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477760" y="4521200"/>
              <a:ext cx="0" cy="12598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291B9586-4B6F-AE70-E4E5-A8D2EC33D8EB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630160" y="2159765"/>
              <a:ext cx="0" cy="12598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2141A2CA-B211-2028-80B3-435AA1EE1AF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970855" y="1858287"/>
            <a:ext cx="432328" cy="3618587"/>
            <a:chOff x="7122160" y="1667091"/>
            <a:chExt cx="703457" cy="4215549"/>
          </a:xfrm>
          <a:solidFill>
            <a:srgbClr val="D09EFF"/>
          </a:solid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74B89092-CA6C-BC4A-761D-E88B4604A33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22160" y="1667091"/>
              <a:ext cx="703457" cy="4215549"/>
            </a:xfrm>
            <a:prstGeom prst="rect">
              <a:avLst/>
            </a:prstGeom>
            <a:grpFill/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cxnSp>
          <p:nvCxnSpPr>
            <p:cNvPr id="5" name="Gerader Verbinder 4">
              <a:extLst>
                <a:ext uri="{FF2B5EF4-FFF2-40B4-BE49-F238E27FC236}">
                  <a16:creationId xmlns:a16="http://schemas.microsoft.com/office/drawing/2014/main" id="{43CB197F-F854-2251-EFCC-04983075843C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325360" y="3251200"/>
              <a:ext cx="0" cy="26314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r Verbinder 5">
              <a:extLst>
                <a:ext uri="{FF2B5EF4-FFF2-40B4-BE49-F238E27FC236}">
                  <a16:creationId xmlns:a16="http://schemas.microsoft.com/office/drawing/2014/main" id="{C6B5B24C-015B-8CFF-2BC2-B8981D400668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477760" y="4521200"/>
              <a:ext cx="0" cy="12598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06B62EFB-0598-4C8F-FD48-E73B94420262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630160" y="2159765"/>
              <a:ext cx="0" cy="12598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6EF55AA7-A705-6ECF-D288-6F7DAC19DEF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10800000">
            <a:off x="2831285" y="1858287"/>
            <a:ext cx="432328" cy="3618587"/>
            <a:chOff x="7122160" y="1667091"/>
            <a:chExt cx="703457" cy="4215549"/>
          </a:xfrm>
          <a:solidFill>
            <a:srgbClr val="D09EFF"/>
          </a:solidFill>
        </p:grpSpPr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1B01BDE4-535E-9646-2FA1-33B7B124495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22160" y="1667091"/>
              <a:ext cx="703457" cy="4215549"/>
            </a:xfrm>
            <a:prstGeom prst="rect">
              <a:avLst/>
            </a:prstGeom>
            <a:grpFill/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D7E9C2F2-9CDF-58E4-575D-2D25C0BC4E17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325360" y="3251200"/>
              <a:ext cx="0" cy="26314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643AED6C-6AB2-C0BA-A2B8-066EF8C70B4F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477760" y="4521200"/>
              <a:ext cx="0" cy="12598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15E31234-8845-9EDA-318B-1C3FA3DAB804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630160" y="2159765"/>
              <a:ext cx="0" cy="12598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hteck 43">
            <a:extLst>
              <a:ext uri="{FF2B5EF4-FFF2-40B4-BE49-F238E27FC236}">
                <a16:creationId xmlns:a16="http://schemas.microsoft.com/office/drawing/2014/main" id="{644E18F0-24B6-4BDE-6AFA-2BFC0A350E6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919926"/>
            <a:ext cx="12192000" cy="938074"/>
          </a:xfrm>
          <a:prstGeom prst="rect">
            <a:avLst/>
          </a:prstGeom>
          <a:solidFill>
            <a:srgbClr val="D3C6C6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5575F69B-B93B-F08A-51F0-07A8C8DEEE5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04361" y="1944214"/>
            <a:ext cx="4242547" cy="50502"/>
          </a:xfrm>
          <a:prstGeom prst="rect">
            <a:avLst/>
          </a:prstGeom>
          <a:solidFill>
            <a:srgbClr val="49535B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0B6D8B28-4E1F-6212-793B-FA1D72ED454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401226" y="1858288"/>
            <a:ext cx="432328" cy="3618587"/>
            <a:chOff x="7122160" y="1667091"/>
            <a:chExt cx="703457" cy="4215549"/>
          </a:xfrm>
          <a:solidFill>
            <a:srgbClr val="D09EFF"/>
          </a:solidFill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66D755C9-D324-82FD-1698-571CD7E5A5C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22160" y="1667091"/>
              <a:ext cx="703457" cy="4215549"/>
            </a:xfrm>
            <a:prstGeom prst="rect">
              <a:avLst/>
            </a:prstGeom>
            <a:grpFill/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1E4A61A7-59A2-8606-353F-17ADF8505DDB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325360" y="3251200"/>
              <a:ext cx="0" cy="26314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26B39C59-FA73-DE9E-9076-06EC3AADB7B6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477760" y="4521200"/>
              <a:ext cx="0" cy="12598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C66B4A51-4635-99B9-8BC9-B4C439180427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630160" y="2159765"/>
              <a:ext cx="0" cy="12598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03285D78-21AA-A3EB-B9AD-7952B9D2192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10800000" flipV="1">
            <a:off x="3261091" y="1858286"/>
            <a:ext cx="432328" cy="3618587"/>
            <a:chOff x="7122160" y="1667091"/>
            <a:chExt cx="703457" cy="4215549"/>
          </a:xfrm>
          <a:solidFill>
            <a:srgbClr val="D09EFF"/>
          </a:solidFill>
        </p:grpSpPr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E89A4F91-C82F-D1D6-C867-5B42C21D021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22160" y="1667091"/>
              <a:ext cx="703457" cy="4215549"/>
            </a:xfrm>
            <a:prstGeom prst="rect">
              <a:avLst/>
            </a:prstGeom>
            <a:grpFill/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4F45430D-ADED-7743-9AD8-F224E20C85ED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325360" y="3251200"/>
              <a:ext cx="0" cy="26314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9644C1B8-C04B-6279-43B7-D595BEE85079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477760" y="4521200"/>
              <a:ext cx="0" cy="12598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96069E26-2CDE-D94F-2F0D-8884EF8A0DEC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630160" y="2159765"/>
              <a:ext cx="0" cy="12598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1B31032F-0A64-E5F0-1A1E-AFBCFEA5A6C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108930" y="3179638"/>
            <a:ext cx="1325239" cy="1725012"/>
            <a:chOff x="6284113" y="3244768"/>
            <a:chExt cx="1325239" cy="1725012"/>
          </a:xfrm>
        </p:grpSpPr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9054BB9F-3534-81E7-7621-7C6627EE875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761339" y="4515197"/>
              <a:ext cx="317354" cy="317354"/>
            </a:xfrm>
            <a:prstGeom prst="ellipse">
              <a:avLst/>
            </a:prstGeom>
            <a:solidFill>
              <a:srgbClr val="E7E6E6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5" name="Freihandform: Form 34">
              <a:extLst>
                <a:ext uri="{FF2B5EF4-FFF2-40B4-BE49-F238E27FC236}">
                  <a16:creationId xmlns:a16="http://schemas.microsoft.com/office/drawing/2014/main" id="{25057212-923A-7042-795A-A3CE2FAC227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6871822" y="4282484"/>
              <a:ext cx="96652" cy="687296"/>
            </a:xfrm>
            <a:custGeom>
              <a:avLst/>
              <a:gdLst>
                <a:gd name="connsiteX0" fmla="*/ 42863 w 85726"/>
                <a:gd name="connsiteY0" fmla="*/ 0 h 609600"/>
                <a:gd name="connsiteX1" fmla="*/ 85726 w 85726"/>
                <a:gd name="connsiteY1" fmla="*/ 42863 h 609600"/>
                <a:gd name="connsiteX2" fmla="*/ 85725 w 85726"/>
                <a:gd name="connsiteY2" fmla="*/ 475300 h 609600"/>
                <a:gd name="connsiteX3" fmla="*/ 85725 w 85726"/>
                <a:gd name="connsiteY3" fmla="*/ 609600 h 609600"/>
                <a:gd name="connsiteX4" fmla="*/ 0 w 85726"/>
                <a:gd name="connsiteY4" fmla="*/ 609600 h 609600"/>
                <a:gd name="connsiteX5" fmla="*/ 0 w 85726"/>
                <a:gd name="connsiteY5" fmla="*/ 475299 h 609600"/>
                <a:gd name="connsiteX6" fmla="*/ 0 w 85726"/>
                <a:gd name="connsiteY6" fmla="*/ 231775 h 609600"/>
                <a:gd name="connsiteX7" fmla="*/ 0 w 85726"/>
                <a:gd name="connsiteY7" fmla="*/ 42863 h 609600"/>
                <a:gd name="connsiteX8" fmla="*/ 42863 w 85726"/>
                <a:gd name="connsiteY8" fmla="*/ 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726" h="609600">
                  <a:moveTo>
                    <a:pt x="42863" y="0"/>
                  </a:moveTo>
                  <a:cubicBezTo>
                    <a:pt x="66536" y="0"/>
                    <a:pt x="85726" y="19190"/>
                    <a:pt x="85726" y="42863"/>
                  </a:cubicBezTo>
                  <a:cubicBezTo>
                    <a:pt x="85726" y="187009"/>
                    <a:pt x="85725" y="331154"/>
                    <a:pt x="85725" y="475300"/>
                  </a:cubicBezTo>
                  <a:lnTo>
                    <a:pt x="85725" y="609600"/>
                  </a:lnTo>
                  <a:lnTo>
                    <a:pt x="0" y="609600"/>
                  </a:lnTo>
                  <a:lnTo>
                    <a:pt x="0" y="475299"/>
                  </a:lnTo>
                  <a:lnTo>
                    <a:pt x="0" y="231775"/>
                  </a:lnTo>
                  <a:lnTo>
                    <a:pt x="0" y="42863"/>
                  </a:lnTo>
                  <a:cubicBezTo>
                    <a:pt x="0" y="19190"/>
                    <a:pt x="19190" y="0"/>
                    <a:pt x="42863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grpSp>
          <p:nvGrpSpPr>
            <p:cNvPr id="36" name="Gruppieren 35">
              <a:extLst>
                <a:ext uri="{FF2B5EF4-FFF2-40B4-BE49-F238E27FC236}">
                  <a16:creationId xmlns:a16="http://schemas.microsoft.com/office/drawing/2014/main" id="{C9102EC2-4454-C038-6E0F-2AFDE7B6B0EA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6337162" y="3244768"/>
              <a:ext cx="1206348" cy="738842"/>
              <a:chOff x="13023739" y="5337599"/>
              <a:chExt cx="1206348" cy="738842"/>
            </a:xfrm>
          </p:grpSpPr>
          <p:sp>
            <p:nvSpPr>
              <p:cNvPr id="38" name="Freihandform: Form 37">
                <a:extLst>
                  <a:ext uri="{FF2B5EF4-FFF2-40B4-BE49-F238E27FC236}">
                    <a16:creationId xmlns:a16="http://schemas.microsoft.com/office/drawing/2014/main" id="{EEC03345-4D11-1417-E2E8-637279BD5A2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571428" y="5337599"/>
                <a:ext cx="96652" cy="687296"/>
              </a:xfrm>
              <a:custGeom>
                <a:avLst/>
                <a:gdLst>
                  <a:gd name="connsiteX0" fmla="*/ 42863 w 85726"/>
                  <a:gd name="connsiteY0" fmla="*/ 0 h 609600"/>
                  <a:gd name="connsiteX1" fmla="*/ 85726 w 85726"/>
                  <a:gd name="connsiteY1" fmla="*/ 42863 h 609600"/>
                  <a:gd name="connsiteX2" fmla="*/ 85725 w 85726"/>
                  <a:gd name="connsiteY2" fmla="*/ 475300 h 609600"/>
                  <a:gd name="connsiteX3" fmla="*/ 85725 w 85726"/>
                  <a:gd name="connsiteY3" fmla="*/ 609600 h 609600"/>
                  <a:gd name="connsiteX4" fmla="*/ 0 w 85726"/>
                  <a:gd name="connsiteY4" fmla="*/ 609600 h 609600"/>
                  <a:gd name="connsiteX5" fmla="*/ 0 w 85726"/>
                  <a:gd name="connsiteY5" fmla="*/ 475299 h 609600"/>
                  <a:gd name="connsiteX6" fmla="*/ 0 w 85726"/>
                  <a:gd name="connsiteY6" fmla="*/ 231775 h 609600"/>
                  <a:gd name="connsiteX7" fmla="*/ 0 w 85726"/>
                  <a:gd name="connsiteY7" fmla="*/ 42863 h 609600"/>
                  <a:gd name="connsiteX8" fmla="*/ 42863 w 85726"/>
                  <a:gd name="connsiteY8" fmla="*/ 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5726" h="609600">
                    <a:moveTo>
                      <a:pt x="42863" y="0"/>
                    </a:moveTo>
                    <a:cubicBezTo>
                      <a:pt x="66536" y="0"/>
                      <a:pt x="85726" y="19190"/>
                      <a:pt x="85726" y="42863"/>
                    </a:cubicBezTo>
                    <a:cubicBezTo>
                      <a:pt x="85726" y="187009"/>
                      <a:pt x="85725" y="331154"/>
                      <a:pt x="85725" y="475300"/>
                    </a:cubicBezTo>
                    <a:lnTo>
                      <a:pt x="85725" y="609600"/>
                    </a:lnTo>
                    <a:lnTo>
                      <a:pt x="0" y="609600"/>
                    </a:lnTo>
                    <a:lnTo>
                      <a:pt x="0" y="475299"/>
                    </a:lnTo>
                    <a:lnTo>
                      <a:pt x="0" y="231775"/>
                    </a:lnTo>
                    <a:lnTo>
                      <a:pt x="0" y="42863"/>
                    </a:lnTo>
                    <a:cubicBezTo>
                      <a:pt x="0" y="19190"/>
                      <a:pt x="19190" y="0"/>
                      <a:pt x="42863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39" name="Rechteck 38">
                <a:extLst>
                  <a:ext uri="{FF2B5EF4-FFF2-40B4-BE49-F238E27FC236}">
                    <a16:creationId xmlns:a16="http://schemas.microsoft.com/office/drawing/2014/main" id="{6EB6BFAC-F92E-E53C-68ED-EFF4AA05D06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023739" y="6024895"/>
                <a:ext cx="1206348" cy="5154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40" name="Rechteck 39">
                <a:extLst>
                  <a:ext uri="{FF2B5EF4-FFF2-40B4-BE49-F238E27FC236}">
                    <a16:creationId xmlns:a16="http://schemas.microsoft.com/office/drawing/2014/main" id="{E067177A-64AB-0212-D6E3-A9985623844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530858" y="5547369"/>
                <a:ext cx="175404" cy="5154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41" name="Freihandform: Form 40">
                <a:extLst>
                  <a:ext uri="{FF2B5EF4-FFF2-40B4-BE49-F238E27FC236}">
                    <a16:creationId xmlns:a16="http://schemas.microsoft.com/office/drawing/2014/main" id="{1E534C78-6A2A-2193-DFCB-E8D0849694C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209882" y="5870255"/>
                <a:ext cx="225519" cy="154641"/>
              </a:xfrm>
              <a:custGeom>
                <a:avLst/>
                <a:gdLst>
                  <a:gd name="connsiteX0" fmla="*/ 0 w 200025"/>
                  <a:gd name="connsiteY0" fmla="*/ 0 h 137159"/>
                  <a:gd name="connsiteX1" fmla="*/ 142875 w 200025"/>
                  <a:gd name="connsiteY1" fmla="*/ 0 h 137159"/>
                  <a:gd name="connsiteX2" fmla="*/ 142875 w 200025"/>
                  <a:gd name="connsiteY2" fmla="*/ 2 h 137159"/>
                  <a:gd name="connsiteX3" fmla="*/ 200025 w 200025"/>
                  <a:gd name="connsiteY3" fmla="*/ 2 h 137159"/>
                  <a:gd name="connsiteX4" fmla="*/ 200025 w 200025"/>
                  <a:gd name="connsiteY4" fmla="*/ 137159 h 137159"/>
                  <a:gd name="connsiteX5" fmla="*/ 114300 w 200025"/>
                  <a:gd name="connsiteY5" fmla="*/ 137159 h 137159"/>
                  <a:gd name="connsiteX6" fmla="*/ 114300 w 200025"/>
                  <a:gd name="connsiteY6" fmla="*/ 45719 h 137159"/>
                  <a:gd name="connsiteX7" fmla="*/ 0 w 200025"/>
                  <a:gd name="connsiteY7" fmla="*/ 45719 h 137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0025" h="137159">
                    <a:moveTo>
                      <a:pt x="0" y="0"/>
                    </a:moveTo>
                    <a:lnTo>
                      <a:pt x="142875" y="0"/>
                    </a:lnTo>
                    <a:lnTo>
                      <a:pt x="142875" y="2"/>
                    </a:lnTo>
                    <a:lnTo>
                      <a:pt x="200025" y="2"/>
                    </a:lnTo>
                    <a:lnTo>
                      <a:pt x="200025" y="137159"/>
                    </a:lnTo>
                    <a:lnTo>
                      <a:pt x="114300" y="137159"/>
                    </a:lnTo>
                    <a:lnTo>
                      <a:pt x="114300" y="45719"/>
                    </a:lnTo>
                    <a:lnTo>
                      <a:pt x="0" y="45719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42" name="Freihandform: Form 41">
                <a:extLst>
                  <a:ext uri="{FF2B5EF4-FFF2-40B4-BE49-F238E27FC236}">
                    <a16:creationId xmlns:a16="http://schemas.microsoft.com/office/drawing/2014/main" id="{95436B8C-ED8E-17A2-80DB-C7E23448D91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804107" y="5870254"/>
                <a:ext cx="225519" cy="154639"/>
              </a:xfrm>
              <a:custGeom>
                <a:avLst/>
                <a:gdLst>
                  <a:gd name="connsiteX0" fmla="*/ 57150 w 200025"/>
                  <a:gd name="connsiteY0" fmla="*/ 0 h 137158"/>
                  <a:gd name="connsiteX1" fmla="*/ 200025 w 200025"/>
                  <a:gd name="connsiteY1" fmla="*/ 0 h 137158"/>
                  <a:gd name="connsiteX2" fmla="*/ 200025 w 200025"/>
                  <a:gd name="connsiteY2" fmla="*/ 45719 h 137158"/>
                  <a:gd name="connsiteX3" fmla="*/ 85725 w 200025"/>
                  <a:gd name="connsiteY3" fmla="*/ 45719 h 137158"/>
                  <a:gd name="connsiteX4" fmla="*/ 85725 w 200025"/>
                  <a:gd name="connsiteY4" fmla="*/ 137158 h 137158"/>
                  <a:gd name="connsiteX5" fmla="*/ 0 w 200025"/>
                  <a:gd name="connsiteY5" fmla="*/ 137158 h 137158"/>
                  <a:gd name="connsiteX6" fmla="*/ 0 w 200025"/>
                  <a:gd name="connsiteY6" fmla="*/ 1 h 137158"/>
                  <a:gd name="connsiteX7" fmla="*/ 57150 w 200025"/>
                  <a:gd name="connsiteY7" fmla="*/ 1 h 137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0025" h="137158">
                    <a:moveTo>
                      <a:pt x="57150" y="0"/>
                    </a:moveTo>
                    <a:lnTo>
                      <a:pt x="200025" y="0"/>
                    </a:lnTo>
                    <a:lnTo>
                      <a:pt x="200025" y="45719"/>
                    </a:lnTo>
                    <a:lnTo>
                      <a:pt x="85725" y="45719"/>
                    </a:lnTo>
                    <a:lnTo>
                      <a:pt x="85725" y="137158"/>
                    </a:lnTo>
                    <a:lnTo>
                      <a:pt x="0" y="137158"/>
                    </a:lnTo>
                    <a:lnTo>
                      <a:pt x="0" y="1"/>
                    </a:lnTo>
                    <a:lnTo>
                      <a:pt x="57150" y="1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sp>
          <p:nvSpPr>
            <p:cNvPr id="37" name="Rechteck: abgerundete Ecken 36">
              <a:extLst>
                <a:ext uri="{FF2B5EF4-FFF2-40B4-BE49-F238E27FC236}">
                  <a16:creationId xmlns:a16="http://schemas.microsoft.com/office/drawing/2014/main" id="{E66CF637-D23E-6E98-ED0F-0A9601B0B88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284113" y="3982301"/>
              <a:ext cx="1325239" cy="364125"/>
            </a:xfrm>
            <a:prstGeom prst="roundRect">
              <a:avLst/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92473FF9-3530-4588-0CDA-3462B749A32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10800000" flipV="1">
            <a:off x="1543444" y="1858285"/>
            <a:ext cx="432328" cy="3618587"/>
            <a:chOff x="7122160" y="1667091"/>
            <a:chExt cx="703457" cy="4215549"/>
          </a:xfrm>
          <a:solidFill>
            <a:srgbClr val="D09EFF"/>
          </a:solidFill>
        </p:grpSpPr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E31C55F9-1899-3CF8-A281-F3F148A322E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22160" y="1667091"/>
              <a:ext cx="703457" cy="4215549"/>
            </a:xfrm>
            <a:prstGeom prst="rect">
              <a:avLst/>
            </a:prstGeom>
            <a:grpFill/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cxnSp>
          <p:nvCxnSpPr>
            <p:cNvPr id="48" name="Gerader Verbinder 47">
              <a:extLst>
                <a:ext uri="{FF2B5EF4-FFF2-40B4-BE49-F238E27FC236}">
                  <a16:creationId xmlns:a16="http://schemas.microsoft.com/office/drawing/2014/main" id="{216036AE-04E0-6FE8-AFEC-456C111F68AD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325360" y="3251200"/>
              <a:ext cx="0" cy="26314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D1DE49E2-4608-13AE-3303-80FC78613A6D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477760" y="4521200"/>
              <a:ext cx="0" cy="12598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>
              <a:extLst>
                <a:ext uri="{FF2B5EF4-FFF2-40B4-BE49-F238E27FC236}">
                  <a16:creationId xmlns:a16="http://schemas.microsoft.com/office/drawing/2014/main" id="{A8FA7213-2876-9175-5005-B53398327E5D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V="1">
              <a:off x="7630160" y="2159765"/>
              <a:ext cx="0" cy="1259840"/>
            </a:xfrm>
            <a:prstGeom prst="line">
              <a:avLst/>
            </a:prstGeom>
            <a:grpFill/>
            <a:ln>
              <a:solidFill>
                <a:srgbClr val="24303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C058AB2A-87AC-C086-4DE7-D0148A290D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0584" y="4885122"/>
            <a:ext cx="4610100" cy="2000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495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437C82A7-9931-72A8-F33C-EEDC3F4382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45914" y="5085147"/>
            <a:ext cx="4359439" cy="1129401"/>
          </a:xfrm>
          <a:custGeom>
            <a:avLst/>
            <a:gdLst>
              <a:gd name="connsiteX0" fmla="*/ 1792 w 4359439"/>
              <a:gd name="connsiteY0" fmla="*/ 0 h 1129401"/>
              <a:gd name="connsiteX1" fmla="*/ 4357647 w 4359439"/>
              <a:gd name="connsiteY1" fmla="*/ 0 h 1129401"/>
              <a:gd name="connsiteX2" fmla="*/ 4359439 w 4359439"/>
              <a:gd name="connsiteY2" fmla="*/ 35490 h 1129401"/>
              <a:gd name="connsiteX3" fmla="*/ 3265528 w 4359439"/>
              <a:gd name="connsiteY3" fmla="*/ 1129401 h 1129401"/>
              <a:gd name="connsiteX4" fmla="*/ 1093911 w 4359439"/>
              <a:gd name="connsiteY4" fmla="*/ 1129401 h 1129401"/>
              <a:gd name="connsiteX5" fmla="*/ 0 w 4359439"/>
              <a:gd name="connsiteY5" fmla="*/ 35490 h 1129401"/>
              <a:gd name="connsiteX6" fmla="*/ 1792 w 4359439"/>
              <a:gd name="connsiteY6" fmla="*/ 0 h 1129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59439" h="1129401">
                <a:moveTo>
                  <a:pt x="1792" y="0"/>
                </a:moveTo>
                <a:lnTo>
                  <a:pt x="4357647" y="0"/>
                </a:lnTo>
                <a:lnTo>
                  <a:pt x="4359439" y="35490"/>
                </a:lnTo>
                <a:cubicBezTo>
                  <a:pt x="4359439" y="639640"/>
                  <a:pt x="3869678" y="1129401"/>
                  <a:pt x="3265528" y="1129401"/>
                </a:cubicBezTo>
                <a:lnTo>
                  <a:pt x="1093911" y="1129401"/>
                </a:lnTo>
                <a:cubicBezTo>
                  <a:pt x="489761" y="1129401"/>
                  <a:pt x="0" y="639640"/>
                  <a:pt x="0" y="35490"/>
                </a:cubicBezTo>
                <a:lnTo>
                  <a:pt x="1792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rgbClr val="495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D70A595C-6514-FCB6-FA5E-C266032680E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028212" y="4289353"/>
            <a:ext cx="3490334" cy="1043976"/>
            <a:chOff x="2886386" y="4504270"/>
            <a:chExt cx="3464756" cy="1036321"/>
          </a:xfrm>
          <a:solidFill>
            <a:srgbClr val="E0CEBB"/>
          </a:solidFill>
        </p:grpSpPr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55784707-2F25-BFA0-B9E6-091D2FBA2CB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886386" y="4504270"/>
              <a:ext cx="3464756" cy="1036321"/>
            </a:xfrm>
            <a:prstGeom prst="rect">
              <a:avLst/>
            </a:prstGeom>
            <a:solidFill>
              <a:srgbClr val="49535B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DFAD6192-280A-86D8-9C3A-D3502AE41A7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074953" y="4674488"/>
              <a:ext cx="1444339" cy="694989"/>
            </a:xfrm>
            <a:prstGeom prst="rect">
              <a:avLst/>
            </a:prstGeom>
            <a:solidFill>
              <a:srgbClr val="8F9797"/>
            </a:solidFill>
            <a:ln w="6350">
              <a:solidFill>
                <a:srgbClr val="495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2C3FF238-7545-5A2D-5628-3B3A3F68272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707856" y="4674490"/>
              <a:ext cx="1444339" cy="694989"/>
            </a:xfrm>
            <a:prstGeom prst="rect">
              <a:avLst/>
            </a:prstGeom>
            <a:solidFill>
              <a:srgbClr val="8F9797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94" name="Gruppieren 93">
            <a:extLst>
              <a:ext uri="{FF2B5EF4-FFF2-40B4-BE49-F238E27FC236}">
                <a16:creationId xmlns:a16="http://schemas.microsoft.com/office/drawing/2014/main" id="{DFB97BB6-9E92-BF12-36EB-D18C5358B39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470404" y="3801848"/>
            <a:ext cx="1036524" cy="490555"/>
            <a:chOff x="6248919" y="4674097"/>
            <a:chExt cx="1036524" cy="490555"/>
          </a:xfrm>
        </p:grpSpPr>
        <p:sp>
          <p:nvSpPr>
            <p:cNvPr id="75" name="Rechteck: abgerundete Ecken 74">
              <a:extLst>
                <a:ext uri="{FF2B5EF4-FFF2-40B4-BE49-F238E27FC236}">
                  <a16:creationId xmlns:a16="http://schemas.microsoft.com/office/drawing/2014/main" id="{907697CD-0BA9-6F5D-C8FF-5B0B00366C0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248919" y="4994550"/>
              <a:ext cx="1036524" cy="170102"/>
            </a:xfrm>
            <a:prstGeom prst="roundRect">
              <a:avLst>
                <a:gd name="adj" fmla="val 35332"/>
              </a:avLst>
            </a:prstGeom>
            <a:solidFill>
              <a:srgbClr val="B66B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76" name="Rechteck: abgerundete Ecken 75">
              <a:extLst>
                <a:ext uri="{FF2B5EF4-FFF2-40B4-BE49-F238E27FC236}">
                  <a16:creationId xmlns:a16="http://schemas.microsoft.com/office/drawing/2014/main" id="{AA087925-BF4A-664B-6874-1B9918C910F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248919" y="4829907"/>
              <a:ext cx="1036524" cy="170102"/>
            </a:xfrm>
            <a:prstGeom prst="roundRect">
              <a:avLst>
                <a:gd name="adj" fmla="val 35332"/>
              </a:avLst>
            </a:prstGeom>
            <a:solidFill>
              <a:srgbClr val="B66B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77" name="Rechteck: abgerundete Ecken 76">
              <a:extLst>
                <a:ext uri="{FF2B5EF4-FFF2-40B4-BE49-F238E27FC236}">
                  <a16:creationId xmlns:a16="http://schemas.microsoft.com/office/drawing/2014/main" id="{1EA6A8FD-094B-CA3B-40E1-2D7E5329FE4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248919" y="4674097"/>
              <a:ext cx="830103" cy="154451"/>
            </a:xfrm>
            <a:prstGeom prst="roundRect">
              <a:avLst>
                <a:gd name="adj" fmla="val 35332"/>
              </a:avLst>
            </a:prstGeom>
            <a:solidFill>
              <a:srgbClr val="D09E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87" name="Pfeil: nach rechts 8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D36019C-4338-061D-879F-A1A80F4105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932179" y="172953"/>
            <a:ext cx="2156029" cy="1108645"/>
          </a:xfrm>
          <a:prstGeom prst="rightArrow">
            <a:avLst>
              <a:gd name="adj1" fmla="val 74438"/>
              <a:gd name="adj2" fmla="val 50000"/>
            </a:avLst>
          </a:prstGeom>
          <a:solidFill>
            <a:srgbClr val="FFA00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Helvetica" panose="020B0604020202020204" pitchFamily="34" charset="0"/>
                <a:cs typeface="Helvetica" panose="020B0604020202020204" pitchFamily="34" charset="0"/>
              </a:rPr>
              <a:t>WEITER</a:t>
            </a:r>
          </a:p>
        </p:txBody>
      </p:sp>
      <p:sp>
        <p:nvSpPr>
          <p:cNvPr id="88" name="Trapezoid 87">
            <a:extLst>
              <a:ext uri="{FF2B5EF4-FFF2-40B4-BE49-F238E27FC236}">
                <a16:creationId xmlns:a16="http://schemas.microsoft.com/office/drawing/2014/main" id="{BA5C846F-1799-5596-28C5-ED9660EC169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1250" y="6306285"/>
            <a:ext cx="5528765" cy="551716"/>
          </a:xfrm>
          <a:prstGeom prst="trapezoid">
            <a:avLst>
              <a:gd name="adj" fmla="val 93195"/>
            </a:avLst>
          </a:prstGeom>
          <a:solidFill>
            <a:srgbClr val="B66BFF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89" name="Gruppieren 88">
            <a:extLst>
              <a:ext uri="{FF2B5EF4-FFF2-40B4-BE49-F238E27FC236}">
                <a16:creationId xmlns:a16="http://schemas.microsoft.com/office/drawing/2014/main" id="{D8C6987A-D039-6FFC-887C-CC4BBF1E71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416936" y="4528909"/>
            <a:ext cx="916160" cy="748151"/>
            <a:chOff x="12627418" y="6381277"/>
            <a:chExt cx="916160" cy="748151"/>
          </a:xfrm>
        </p:grpSpPr>
        <p:sp>
          <p:nvSpPr>
            <p:cNvPr id="90" name="Freihandform: Form 89">
              <a:extLst>
                <a:ext uri="{FF2B5EF4-FFF2-40B4-BE49-F238E27FC236}">
                  <a16:creationId xmlns:a16="http://schemas.microsoft.com/office/drawing/2014/main" id="{30957908-A246-3DBC-5EE8-390F8F59FC9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627418" y="6381277"/>
              <a:ext cx="746361" cy="748151"/>
            </a:xfrm>
            <a:custGeom>
              <a:avLst/>
              <a:gdLst>
                <a:gd name="connsiteX0" fmla="*/ 43393 w 661988"/>
                <a:gd name="connsiteY0" fmla="*/ 0 h 663575"/>
                <a:gd name="connsiteX1" fmla="*/ 618595 w 661988"/>
                <a:gd name="connsiteY1" fmla="*/ 0 h 663575"/>
                <a:gd name="connsiteX2" fmla="*/ 661988 w 661988"/>
                <a:gd name="connsiteY2" fmla="*/ 43393 h 663575"/>
                <a:gd name="connsiteX3" fmla="*/ 661988 w 661988"/>
                <a:gd name="connsiteY3" fmla="*/ 216957 h 663575"/>
                <a:gd name="connsiteX4" fmla="*/ 618595 w 661988"/>
                <a:gd name="connsiteY4" fmla="*/ 260350 h 663575"/>
                <a:gd name="connsiteX5" fmla="*/ 595313 w 661988"/>
                <a:gd name="connsiteY5" fmla="*/ 260350 h 663575"/>
                <a:gd name="connsiteX6" fmla="*/ 595313 w 661988"/>
                <a:gd name="connsiteY6" fmla="*/ 663575 h 663575"/>
                <a:gd name="connsiteX7" fmla="*/ 0 w 661988"/>
                <a:gd name="connsiteY7" fmla="*/ 663575 h 663575"/>
                <a:gd name="connsiteX8" fmla="*/ 0 w 661988"/>
                <a:gd name="connsiteY8" fmla="*/ 216957 h 663575"/>
                <a:gd name="connsiteX9" fmla="*/ 0 w 661988"/>
                <a:gd name="connsiteY9" fmla="*/ 77288 h 663575"/>
                <a:gd name="connsiteX10" fmla="*/ 0 w 661988"/>
                <a:gd name="connsiteY10" fmla="*/ 43393 h 663575"/>
                <a:gd name="connsiteX11" fmla="*/ 43393 w 661988"/>
                <a:gd name="connsiteY11" fmla="*/ 0 h 66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61988" h="663575">
                  <a:moveTo>
                    <a:pt x="43393" y="0"/>
                  </a:moveTo>
                  <a:lnTo>
                    <a:pt x="618595" y="0"/>
                  </a:lnTo>
                  <a:cubicBezTo>
                    <a:pt x="642560" y="0"/>
                    <a:pt x="661988" y="19428"/>
                    <a:pt x="661988" y="43393"/>
                  </a:cubicBezTo>
                  <a:lnTo>
                    <a:pt x="661988" y="216957"/>
                  </a:lnTo>
                  <a:cubicBezTo>
                    <a:pt x="661988" y="240922"/>
                    <a:pt x="642560" y="260350"/>
                    <a:pt x="618595" y="260350"/>
                  </a:cubicBezTo>
                  <a:lnTo>
                    <a:pt x="595313" y="260350"/>
                  </a:lnTo>
                  <a:lnTo>
                    <a:pt x="595313" y="663575"/>
                  </a:lnTo>
                  <a:lnTo>
                    <a:pt x="0" y="663575"/>
                  </a:lnTo>
                  <a:lnTo>
                    <a:pt x="0" y="216957"/>
                  </a:lnTo>
                  <a:lnTo>
                    <a:pt x="0" y="77288"/>
                  </a:lnTo>
                  <a:lnTo>
                    <a:pt x="0" y="43393"/>
                  </a:lnTo>
                  <a:cubicBezTo>
                    <a:pt x="0" y="19428"/>
                    <a:pt x="19428" y="0"/>
                    <a:pt x="43393" y="0"/>
                  </a:cubicBezTo>
                  <a:close/>
                </a:path>
              </a:pathLst>
            </a:custGeom>
            <a:solidFill>
              <a:srgbClr val="B66B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1" name="Freihandform: Form 90">
              <a:extLst>
                <a:ext uri="{FF2B5EF4-FFF2-40B4-BE49-F238E27FC236}">
                  <a16:creationId xmlns:a16="http://schemas.microsoft.com/office/drawing/2014/main" id="{735A8CD6-0BF2-5C71-C3C4-80298ABF762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296997" y="6393806"/>
              <a:ext cx="101471" cy="369500"/>
            </a:xfrm>
            <a:custGeom>
              <a:avLst/>
              <a:gdLst>
                <a:gd name="connsiteX0" fmla="*/ 41009 w 82018"/>
                <a:gd name="connsiteY0" fmla="*/ 0 h 327729"/>
                <a:gd name="connsiteX1" fmla="*/ 82018 w 82018"/>
                <a:gd name="connsiteY1" fmla="*/ 141361 h 327729"/>
                <a:gd name="connsiteX2" fmla="*/ 81859 w 82018"/>
                <a:gd name="connsiteY2" fmla="*/ 142688 h 327729"/>
                <a:gd name="connsiteX3" fmla="*/ 82017 w 82018"/>
                <a:gd name="connsiteY3" fmla="*/ 142688 h 327729"/>
                <a:gd name="connsiteX4" fmla="*/ 82017 w 82018"/>
                <a:gd name="connsiteY4" fmla="*/ 327729 h 327729"/>
                <a:gd name="connsiteX5" fmla="*/ 0 w 82018"/>
                <a:gd name="connsiteY5" fmla="*/ 327729 h 327729"/>
                <a:gd name="connsiteX6" fmla="*/ 0 w 82018"/>
                <a:gd name="connsiteY6" fmla="*/ 142688 h 327729"/>
                <a:gd name="connsiteX7" fmla="*/ 160 w 82018"/>
                <a:gd name="connsiteY7" fmla="*/ 142688 h 327729"/>
                <a:gd name="connsiteX8" fmla="*/ 0 w 82018"/>
                <a:gd name="connsiteY8" fmla="*/ 141361 h 327729"/>
                <a:gd name="connsiteX9" fmla="*/ 41009 w 82018"/>
                <a:gd name="connsiteY9" fmla="*/ 0 h 32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2018" h="327729">
                  <a:moveTo>
                    <a:pt x="41009" y="0"/>
                  </a:moveTo>
                  <a:cubicBezTo>
                    <a:pt x="63658" y="0"/>
                    <a:pt x="82018" y="63289"/>
                    <a:pt x="82018" y="141361"/>
                  </a:cubicBezTo>
                  <a:lnTo>
                    <a:pt x="81859" y="142688"/>
                  </a:lnTo>
                  <a:lnTo>
                    <a:pt x="82017" y="142688"/>
                  </a:lnTo>
                  <a:lnTo>
                    <a:pt x="82017" y="327729"/>
                  </a:lnTo>
                  <a:lnTo>
                    <a:pt x="0" y="327729"/>
                  </a:lnTo>
                  <a:lnTo>
                    <a:pt x="0" y="142688"/>
                  </a:lnTo>
                  <a:lnTo>
                    <a:pt x="160" y="142688"/>
                  </a:lnTo>
                  <a:lnTo>
                    <a:pt x="0" y="141361"/>
                  </a:lnTo>
                  <a:cubicBezTo>
                    <a:pt x="0" y="63289"/>
                    <a:pt x="18360" y="0"/>
                    <a:pt x="41009" y="0"/>
                  </a:cubicBezTo>
                  <a:close/>
                </a:path>
              </a:pathLst>
            </a:custGeom>
            <a:solidFill>
              <a:srgbClr val="D09E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2" name="Rechteck 159">
              <a:extLst>
                <a:ext uri="{FF2B5EF4-FFF2-40B4-BE49-F238E27FC236}">
                  <a16:creationId xmlns:a16="http://schemas.microsoft.com/office/drawing/2014/main" id="{535D94AA-ABFA-8D77-FA55-10A02C3431E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42" y="6422409"/>
              <a:ext cx="238236" cy="57104"/>
            </a:xfrm>
            <a:custGeom>
              <a:avLst/>
              <a:gdLst>
                <a:gd name="connsiteX0" fmla="*/ 0 w 204954"/>
                <a:gd name="connsiteY0" fmla="*/ 0 h 50649"/>
                <a:gd name="connsiteX1" fmla="*/ 204954 w 204954"/>
                <a:gd name="connsiteY1" fmla="*/ 0 h 50649"/>
                <a:gd name="connsiteX2" fmla="*/ 204954 w 204954"/>
                <a:gd name="connsiteY2" fmla="*/ 50649 h 50649"/>
                <a:gd name="connsiteX3" fmla="*/ 0 w 204954"/>
                <a:gd name="connsiteY3" fmla="*/ 50649 h 50649"/>
                <a:gd name="connsiteX4" fmla="*/ 0 w 204954"/>
                <a:gd name="connsiteY4" fmla="*/ 0 h 50649"/>
                <a:gd name="connsiteX0" fmla="*/ 6350 w 211304"/>
                <a:gd name="connsiteY0" fmla="*/ 0 h 50649"/>
                <a:gd name="connsiteX1" fmla="*/ 211304 w 211304"/>
                <a:gd name="connsiteY1" fmla="*/ 0 h 50649"/>
                <a:gd name="connsiteX2" fmla="*/ 211304 w 211304"/>
                <a:gd name="connsiteY2" fmla="*/ 50649 h 50649"/>
                <a:gd name="connsiteX3" fmla="*/ 0 w 211304"/>
                <a:gd name="connsiteY3" fmla="*/ 50649 h 50649"/>
                <a:gd name="connsiteX4" fmla="*/ 6350 w 211304"/>
                <a:gd name="connsiteY4" fmla="*/ 0 h 50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304" h="50649">
                  <a:moveTo>
                    <a:pt x="6350" y="0"/>
                  </a:moveTo>
                  <a:lnTo>
                    <a:pt x="211304" y="0"/>
                  </a:lnTo>
                  <a:lnTo>
                    <a:pt x="211304" y="50649"/>
                  </a:lnTo>
                  <a:lnTo>
                    <a:pt x="0" y="5064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FBFB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3" name="Rechteck 92">
              <a:extLst>
                <a:ext uri="{FF2B5EF4-FFF2-40B4-BE49-F238E27FC236}">
                  <a16:creationId xmlns:a16="http://schemas.microsoft.com/office/drawing/2014/main" id="{EEA94AE8-E2F8-3B09-0C12-A652680371C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629465" y="6970981"/>
              <a:ext cx="667532" cy="85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95" name="Rechteck 159">
            <a:extLst>
              <a:ext uri="{FF2B5EF4-FFF2-40B4-BE49-F238E27FC236}">
                <a16:creationId xmlns:a16="http://schemas.microsoft.com/office/drawing/2014/main" id="{8FCE1C53-F597-6E85-7B01-62894D4A9BB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225928" y="4570041"/>
            <a:ext cx="801764" cy="52469"/>
          </a:xfrm>
          <a:custGeom>
            <a:avLst/>
            <a:gdLst>
              <a:gd name="connsiteX0" fmla="*/ 0 w 204954"/>
              <a:gd name="connsiteY0" fmla="*/ 0 h 50649"/>
              <a:gd name="connsiteX1" fmla="*/ 204954 w 204954"/>
              <a:gd name="connsiteY1" fmla="*/ 0 h 50649"/>
              <a:gd name="connsiteX2" fmla="*/ 204954 w 204954"/>
              <a:gd name="connsiteY2" fmla="*/ 50649 h 50649"/>
              <a:gd name="connsiteX3" fmla="*/ 0 w 204954"/>
              <a:gd name="connsiteY3" fmla="*/ 50649 h 50649"/>
              <a:gd name="connsiteX4" fmla="*/ 0 w 204954"/>
              <a:gd name="connsiteY4" fmla="*/ 0 h 50649"/>
              <a:gd name="connsiteX0" fmla="*/ 6350 w 211304"/>
              <a:gd name="connsiteY0" fmla="*/ 0 h 50649"/>
              <a:gd name="connsiteX1" fmla="*/ 211304 w 211304"/>
              <a:gd name="connsiteY1" fmla="*/ 0 h 50649"/>
              <a:gd name="connsiteX2" fmla="*/ 211304 w 211304"/>
              <a:gd name="connsiteY2" fmla="*/ 50649 h 50649"/>
              <a:gd name="connsiteX3" fmla="*/ 0 w 211304"/>
              <a:gd name="connsiteY3" fmla="*/ 50649 h 50649"/>
              <a:gd name="connsiteX4" fmla="*/ 6350 w 211304"/>
              <a:gd name="connsiteY4" fmla="*/ 0 h 50649"/>
              <a:gd name="connsiteX0" fmla="*/ 0 w 219973"/>
              <a:gd name="connsiteY0" fmla="*/ 3755 h 50649"/>
              <a:gd name="connsiteX1" fmla="*/ 219973 w 219973"/>
              <a:gd name="connsiteY1" fmla="*/ 0 h 50649"/>
              <a:gd name="connsiteX2" fmla="*/ 219973 w 219973"/>
              <a:gd name="connsiteY2" fmla="*/ 50649 h 50649"/>
              <a:gd name="connsiteX3" fmla="*/ 8669 w 219973"/>
              <a:gd name="connsiteY3" fmla="*/ 50649 h 50649"/>
              <a:gd name="connsiteX4" fmla="*/ 0 w 219973"/>
              <a:gd name="connsiteY4" fmla="*/ 3755 h 50649"/>
              <a:gd name="connsiteX0" fmla="*/ 0 w 212463"/>
              <a:gd name="connsiteY0" fmla="*/ 0 h 52526"/>
              <a:gd name="connsiteX1" fmla="*/ 212463 w 212463"/>
              <a:gd name="connsiteY1" fmla="*/ 1877 h 52526"/>
              <a:gd name="connsiteX2" fmla="*/ 212463 w 212463"/>
              <a:gd name="connsiteY2" fmla="*/ 52526 h 52526"/>
              <a:gd name="connsiteX3" fmla="*/ 1159 w 212463"/>
              <a:gd name="connsiteY3" fmla="*/ 52526 h 52526"/>
              <a:gd name="connsiteX4" fmla="*/ 0 w 212463"/>
              <a:gd name="connsiteY4" fmla="*/ 0 h 52526"/>
              <a:gd name="connsiteX0" fmla="*/ 0 w 212463"/>
              <a:gd name="connsiteY0" fmla="*/ 1878 h 50649"/>
              <a:gd name="connsiteX1" fmla="*/ 212463 w 212463"/>
              <a:gd name="connsiteY1" fmla="*/ 0 h 50649"/>
              <a:gd name="connsiteX2" fmla="*/ 212463 w 212463"/>
              <a:gd name="connsiteY2" fmla="*/ 50649 h 50649"/>
              <a:gd name="connsiteX3" fmla="*/ 1159 w 212463"/>
              <a:gd name="connsiteY3" fmla="*/ 50649 h 50649"/>
              <a:gd name="connsiteX4" fmla="*/ 0 w 212463"/>
              <a:gd name="connsiteY4" fmla="*/ 1878 h 50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463" h="50649">
                <a:moveTo>
                  <a:pt x="0" y="1878"/>
                </a:moveTo>
                <a:lnTo>
                  <a:pt x="212463" y="0"/>
                </a:lnTo>
                <a:lnTo>
                  <a:pt x="212463" y="50649"/>
                </a:lnTo>
                <a:lnTo>
                  <a:pt x="1159" y="50649"/>
                </a:lnTo>
                <a:cubicBezTo>
                  <a:pt x="773" y="33140"/>
                  <a:pt x="386" y="19387"/>
                  <a:pt x="0" y="1878"/>
                </a:cubicBezTo>
                <a:close/>
              </a:path>
            </a:pathLst>
          </a:custGeom>
          <a:solidFill>
            <a:srgbClr val="BFBFBF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A1D776B6-A77A-9832-A478-1B4AF8E7180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79852" y="1018838"/>
            <a:ext cx="1007711" cy="62330"/>
          </a:xfrm>
          <a:prstGeom prst="rect">
            <a:avLst/>
          </a:prstGeom>
          <a:solidFill>
            <a:srgbClr val="BFBFBF"/>
          </a:solidFill>
          <a:ln w="6350">
            <a:solidFill>
              <a:srgbClr val="495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5" name="Freihandform: Form 104">
            <a:extLst>
              <a:ext uri="{FF2B5EF4-FFF2-40B4-BE49-F238E27FC236}">
                <a16:creationId xmlns:a16="http://schemas.microsoft.com/office/drawing/2014/main" id="{947E57C2-C95C-5B1F-7725-D9234B2F79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2347076" y="184581"/>
            <a:ext cx="1014720" cy="656656"/>
          </a:xfrm>
          <a:custGeom>
            <a:avLst/>
            <a:gdLst>
              <a:gd name="connsiteX0" fmla="*/ 0 w 1014720"/>
              <a:gd name="connsiteY0" fmla="*/ 349210 h 656656"/>
              <a:gd name="connsiteX1" fmla="*/ 0 w 1014720"/>
              <a:gd name="connsiteY1" fmla="*/ 303491 h 656656"/>
              <a:gd name="connsiteX2" fmla="*/ 919827 w 1014720"/>
              <a:gd name="connsiteY2" fmla="*/ 303491 h 656656"/>
              <a:gd name="connsiteX3" fmla="*/ 919827 w 1014720"/>
              <a:gd name="connsiteY3" fmla="*/ 15816 h 656656"/>
              <a:gd name="connsiteX4" fmla="*/ 935643 w 1014720"/>
              <a:gd name="connsiteY4" fmla="*/ 0 h 656656"/>
              <a:gd name="connsiteX5" fmla="*/ 998904 w 1014720"/>
              <a:gd name="connsiteY5" fmla="*/ 0 h 656656"/>
              <a:gd name="connsiteX6" fmla="*/ 1014720 w 1014720"/>
              <a:gd name="connsiteY6" fmla="*/ 15816 h 656656"/>
              <a:gd name="connsiteX7" fmla="*/ 1014719 w 1014720"/>
              <a:gd name="connsiteY7" fmla="*/ 640840 h 656656"/>
              <a:gd name="connsiteX8" fmla="*/ 998903 w 1014720"/>
              <a:gd name="connsiteY8" fmla="*/ 656656 h 656656"/>
              <a:gd name="connsiteX9" fmla="*/ 935642 w 1014720"/>
              <a:gd name="connsiteY9" fmla="*/ 656656 h 656656"/>
              <a:gd name="connsiteX10" fmla="*/ 919826 w 1014720"/>
              <a:gd name="connsiteY10" fmla="*/ 640840 h 656656"/>
              <a:gd name="connsiteX11" fmla="*/ 919826 w 1014720"/>
              <a:gd name="connsiteY11" fmla="*/ 349210 h 65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14720" h="656656">
                <a:moveTo>
                  <a:pt x="0" y="349210"/>
                </a:moveTo>
                <a:lnTo>
                  <a:pt x="0" y="303491"/>
                </a:lnTo>
                <a:lnTo>
                  <a:pt x="919827" y="303491"/>
                </a:lnTo>
                <a:lnTo>
                  <a:pt x="919827" y="15816"/>
                </a:lnTo>
                <a:cubicBezTo>
                  <a:pt x="919827" y="7081"/>
                  <a:pt x="926908" y="0"/>
                  <a:pt x="935643" y="0"/>
                </a:cubicBezTo>
                <a:lnTo>
                  <a:pt x="998904" y="0"/>
                </a:lnTo>
                <a:cubicBezTo>
                  <a:pt x="1007639" y="0"/>
                  <a:pt x="1014720" y="7081"/>
                  <a:pt x="1014720" y="15816"/>
                </a:cubicBezTo>
                <a:lnTo>
                  <a:pt x="1014719" y="640840"/>
                </a:lnTo>
                <a:cubicBezTo>
                  <a:pt x="1014719" y="649575"/>
                  <a:pt x="1007638" y="656656"/>
                  <a:pt x="998903" y="656656"/>
                </a:cubicBezTo>
                <a:lnTo>
                  <a:pt x="935642" y="656656"/>
                </a:lnTo>
                <a:cubicBezTo>
                  <a:pt x="926907" y="656656"/>
                  <a:pt x="919826" y="649575"/>
                  <a:pt x="919826" y="640840"/>
                </a:cubicBezTo>
                <a:lnTo>
                  <a:pt x="919826" y="349210"/>
                </a:lnTo>
                <a:close/>
              </a:path>
            </a:pathLst>
          </a:custGeom>
          <a:solidFill>
            <a:srgbClr val="D9D9D9"/>
          </a:solidFill>
          <a:ln w="6350">
            <a:solidFill>
              <a:srgbClr val="495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953CF574-2C46-AA18-D260-2BD3F0206A6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482156" y="3024264"/>
            <a:ext cx="399429" cy="399429"/>
          </a:xfrm>
          <a:prstGeom prst="rect">
            <a:avLst/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750FCE9A-7300-29E4-2589-27D6E2F061C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561795" y="3105729"/>
            <a:ext cx="240150" cy="240150"/>
            <a:chOff x="11375588" y="3661850"/>
            <a:chExt cx="337816" cy="337816"/>
          </a:xfrm>
        </p:grpSpPr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D711A689-7527-56BC-A620-EAB36758126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75588" y="3661850"/>
              <a:ext cx="337816" cy="3378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13" name="Ellipse 112">
              <a:extLst>
                <a:ext uri="{FF2B5EF4-FFF2-40B4-BE49-F238E27FC236}">
                  <a16:creationId xmlns:a16="http://schemas.microsoft.com/office/drawing/2014/main" id="{0770C489-29E9-997D-2EB4-6A0AA8AB8D3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17063" y="3779666"/>
              <a:ext cx="105538" cy="105538"/>
            </a:xfrm>
            <a:prstGeom prst="ellipse">
              <a:avLst/>
            </a:prstGeom>
            <a:solidFill>
              <a:srgbClr val="5059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14" name="Ellipse 113">
              <a:extLst>
                <a:ext uri="{FF2B5EF4-FFF2-40B4-BE49-F238E27FC236}">
                  <a16:creationId xmlns:a16="http://schemas.microsoft.com/office/drawing/2014/main" id="{259BC1E1-364C-CBD7-7182-A1892F39170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562168" y="3778639"/>
              <a:ext cx="105538" cy="105538"/>
            </a:xfrm>
            <a:prstGeom prst="ellipse">
              <a:avLst/>
            </a:prstGeom>
            <a:solidFill>
              <a:srgbClr val="5059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9D4C5E42-744D-F612-1C4B-9811D13CE95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flipH="1">
            <a:off x="6415135" y="3558924"/>
            <a:ext cx="661564" cy="729769"/>
            <a:chOff x="5524770" y="4506768"/>
            <a:chExt cx="846477" cy="933746"/>
          </a:xfrm>
        </p:grpSpPr>
        <p:sp>
          <p:nvSpPr>
            <p:cNvPr id="119" name="Freihandform: Form 118">
              <a:extLst>
                <a:ext uri="{FF2B5EF4-FFF2-40B4-BE49-F238E27FC236}">
                  <a16:creationId xmlns:a16="http://schemas.microsoft.com/office/drawing/2014/main" id="{E2351342-576D-1C0F-4F17-96FB90F4221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1670560">
              <a:off x="6079208" y="4640386"/>
              <a:ext cx="292039" cy="207194"/>
            </a:xfrm>
            <a:custGeom>
              <a:avLst/>
              <a:gdLst>
                <a:gd name="connsiteX0" fmla="*/ 156241 w 526964"/>
                <a:gd name="connsiteY0" fmla="*/ 0 h 373868"/>
                <a:gd name="connsiteX1" fmla="*/ 300204 w 526964"/>
                <a:gd name="connsiteY1" fmla="*/ 85547 h 373868"/>
                <a:gd name="connsiteX2" fmla="*/ 302348 w 526964"/>
                <a:gd name="connsiteY2" fmla="*/ 95068 h 373868"/>
                <a:gd name="connsiteX3" fmla="*/ 312482 w 526964"/>
                <a:gd name="connsiteY3" fmla="*/ 93732 h 373868"/>
                <a:gd name="connsiteX4" fmla="*/ 526964 w 526964"/>
                <a:gd name="connsiteY4" fmla="*/ 233800 h 373868"/>
                <a:gd name="connsiteX5" fmla="*/ 312482 w 526964"/>
                <a:gd name="connsiteY5" fmla="*/ 373868 h 373868"/>
                <a:gd name="connsiteX6" fmla="*/ 228996 w 526964"/>
                <a:gd name="connsiteY6" fmla="*/ 362861 h 373868"/>
                <a:gd name="connsiteX7" fmla="*/ 163917 w 526964"/>
                <a:gd name="connsiteY7" fmla="*/ 334206 h 373868"/>
                <a:gd name="connsiteX8" fmla="*/ 150398 w 526964"/>
                <a:gd name="connsiteY8" fmla="*/ 351549 h 373868"/>
                <a:gd name="connsiteX9" fmla="*/ 88101 w 526964"/>
                <a:gd name="connsiteY9" fmla="*/ 373867 h 373868"/>
                <a:gd name="connsiteX10" fmla="*/ 0 w 526964"/>
                <a:gd name="connsiteY10" fmla="*/ 297667 h 373868"/>
                <a:gd name="connsiteX11" fmla="*/ 25804 w 526964"/>
                <a:gd name="connsiteY11" fmla="*/ 243786 h 373868"/>
                <a:gd name="connsiteX12" fmla="*/ 42121 w 526964"/>
                <a:gd name="connsiteY12" fmla="*/ 234270 h 373868"/>
                <a:gd name="connsiteX13" fmla="*/ 12278 w 526964"/>
                <a:gd name="connsiteY13" fmla="*/ 194588 h 373868"/>
                <a:gd name="connsiteX14" fmla="*/ 0 w 526964"/>
                <a:gd name="connsiteY14" fmla="*/ 140068 h 373868"/>
                <a:gd name="connsiteX15" fmla="*/ 156241 w 526964"/>
                <a:gd name="connsiteY15" fmla="*/ 0 h 373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6964" h="373868">
                  <a:moveTo>
                    <a:pt x="156241" y="0"/>
                  </a:moveTo>
                  <a:cubicBezTo>
                    <a:pt x="220959" y="0"/>
                    <a:pt x="276485" y="35275"/>
                    <a:pt x="300204" y="85547"/>
                  </a:cubicBezTo>
                  <a:lnTo>
                    <a:pt x="302348" y="95068"/>
                  </a:lnTo>
                  <a:lnTo>
                    <a:pt x="312482" y="93732"/>
                  </a:lnTo>
                  <a:cubicBezTo>
                    <a:pt x="430937" y="93732"/>
                    <a:pt x="526964" y="156443"/>
                    <a:pt x="526964" y="233800"/>
                  </a:cubicBezTo>
                  <a:cubicBezTo>
                    <a:pt x="526964" y="311157"/>
                    <a:pt x="430937" y="373868"/>
                    <a:pt x="312482" y="373868"/>
                  </a:cubicBezTo>
                  <a:cubicBezTo>
                    <a:pt x="282868" y="373868"/>
                    <a:pt x="254656" y="369949"/>
                    <a:pt x="228996" y="362861"/>
                  </a:cubicBezTo>
                  <a:lnTo>
                    <a:pt x="163917" y="334206"/>
                  </a:lnTo>
                  <a:lnTo>
                    <a:pt x="150398" y="351549"/>
                  </a:lnTo>
                  <a:cubicBezTo>
                    <a:pt x="134455" y="365338"/>
                    <a:pt x="112430" y="373867"/>
                    <a:pt x="88101" y="373867"/>
                  </a:cubicBezTo>
                  <a:cubicBezTo>
                    <a:pt x="39444" y="373867"/>
                    <a:pt x="0" y="339751"/>
                    <a:pt x="0" y="297667"/>
                  </a:cubicBezTo>
                  <a:cubicBezTo>
                    <a:pt x="0" y="276625"/>
                    <a:pt x="9861" y="257575"/>
                    <a:pt x="25804" y="243786"/>
                  </a:cubicBezTo>
                  <a:lnTo>
                    <a:pt x="42121" y="234270"/>
                  </a:lnTo>
                  <a:lnTo>
                    <a:pt x="12278" y="194588"/>
                  </a:lnTo>
                  <a:cubicBezTo>
                    <a:pt x="4372" y="177831"/>
                    <a:pt x="0" y="159407"/>
                    <a:pt x="0" y="140068"/>
                  </a:cubicBezTo>
                  <a:cubicBezTo>
                    <a:pt x="0" y="62711"/>
                    <a:pt x="69951" y="0"/>
                    <a:pt x="156241" y="0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20" name="Freihandform: Form 119">
              <a:extLst>
                <a:ext uri="{FF2B5EF4-FFF2-40B4-BE49-F238E27FC236}">
                  <a16:creationId xmlns:a16="http://schemas.microsoft.com/office/drawing/2014/main" id="{CE374236-4A1B-9EDC-811E-7925DA1A23F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778204" y="4687117"/>
              <a:ext cx="381167" cy="528128"/>
            </a:xfrm>
            <a:custGeom>
              <a:avLst/>
              <a:gdLst>
                <a:gd name="connsiteX0" fmla="*/ 71169 w 381167"/>
                <a:gd name="connsiteY0" fmla="*/ 0 h 528128"/>
                <a:gd name="connsiteX1" fmla="*/ 228402 w 381167"/>
                <a:gd name="connsiteY1" fmla="*/ 126287 h 528128"/>
                <a:gd name="connsiteX2" fmla="*/ 232788 w 381167"/>
                <a:gd name="connsiteY2" fmla="*/ 139974 h 528128"/>
                <a:gd name="connsiteX3" fmla="*/ 298979 w 381167"/>
                <a:gd name="connsiteY3" fmla="*/ 92000 h 528128"/>
                <a:gd name="connsiteX4" fmla="*/ 381167 w 381167"/>
                <a:gd name="connsiteY4" fmla="*/ 74162 h 528128"/>
                <a:gd name="connsiteX5" fmla="*/ 275593 w 381167"/>
                <a:gd name="connsiteY5" fmla="*/ 301145 h 528128"/>
                <a:gd name="connsiteX6" fmla="*/ 381167 w 381167"/>
                <a:gd name="connsiteY6" fmla="*/ 528128 h 528128"/>
                <a:gd name="connsiteX7" fmla="*/ 186613 w 381167"/>
                <a:gd name="connsiteY7" fmla="*/ 389497 h 528128"/>
                <a:gd name="connsiteX8" fmla="*/ 183073 w 381167"/>
                <a:gd name="connsiteY8" fmla="*/ 377236 h 528128"/>
                <a:gd name="connsiteX9" fmla="*/ 157879 w 381167"/>
                <a:gd name="connsiteY9" fmla="*/ 406100 h 528128"/>
                <a:gd name="connsiteX10" fmla="*/ 0 w 381167"/>
                <a:gd name="connsiteY10" fmla="*/ 448354 h 528128"/>
                <a:gd name="connsiteX11" fmla="*/ 139853 w 381167"/>
                <a:gd name="connsiteY11" fmla="*/ 240728 h 528128"/>
                <a:gd name="connsiteX12" fmla="*/ 71169 w 381167"/>
                <a:gd name="connsiteY12" fmla="*/ 0 h 528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167" h="528128">
                  <a:moveTo>
                    <a:pt x="71169" y="0"/>
                  </a:moveTo>
                  <a:cubicBezTo>
                    <a:pt x="143151" y="11427"/>
                    <a:pt x="200392" y="60706"/>
                    <a:pt x="228402" y="126287"/>
                  </a:cubicBezTo>
                  <a:lnTo>
                    <a:pt x="232788" y="139974"/>
                  </a:lnTo>
                  <a:lnTo>
                    <a:pt x="298979" y="92000"/>
                  </a:lnTo>
                  <a:cubicBezTo>
                    <a:pt x="324241" y="80514"/>
                    <a:pt x="352014" y="74162"/>
                    <a:pt x="381167" y="74162"/>
                  </a:cubicBezTo>
                  <a:cubicBezTo>
                    <a:pt x="314707" y="127745"/>
                    <a:pt x="275593" y="211839"/>
                    <a:pt x="275593" y="301145"/>
                  </a:cubicBezTo>
                  <a:cubicBezTo>
                    <a:pt x="275593" y="390451"/>
                    <a:pt x="314706" y="474545"/>
                    <a:pt x="381167" y="528128"/>
                  </a:cubicBezTo>
                  <a:cubicBezTo>
                    <a:pt x="293708" y="528128"/>
                    <a:pt x="218667" y="470965"/>
                    <a:pt x="186613" y="389497"/>
                  </a:cubicBezTo>
                  <a:lnTo>
                    <a:pt x="183073" y="377236"/>
                  </a:lnTo>
                  <a:lnTo>
                    <a:pt x="157879" y="406100"/>
                  </a:lnTo>
                  <a:cubicBezTo>
                    <a:pt x="113702" y="440678"/>
                    <a:pt x="57585" y="457494"/>
                    <a:pt x="0" y="448354"/>
                  </a:cubicBezTo>
                  <a:cubicBezTo>
                    <a:pt x="74038" y="405852"/>
                    <a:pt x="125852" y="328930"/>
                    <a:pt x="139853" y="240728"/>
                  </a:cubicBezTo>
                  <a:cubicBezTo>
                    <a:pt x="153853" y="152527"/>
                    <a:pt x="128408" y="63340"/>
                    <a:pt x="71169" y="0"/>
                  </a:cubicBezTo>
                  <a:close/>
                </a:path>
              </a:pathLst>
            </a:custGeom>
            <a:solidFill>
              <a:srgbClr val="61412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21" name="Freihandform: Form 120">
              <a:extLst>
                <a:ext uri="{FF2B5EF4-FFF2-40B4-BE49-F238E27FC236}">
                  <a16:creationId xmlns:a16="http://schemas.microsoft.com/office/drawing/2014/main" id="{371AE622-91F0-48CA-1AFC-B4FFF88BDAB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526752" y="4508392"/>
              <a:ext cx="566780" cy="390096"/>
            </a:xfrm>
            <a:custGeom>
              <a:avLst/>
              <a:gdLst>
                <a:gd name="connsiteX0" fmla="*/ 581379 w 1022718"/>
                <a:gd name="connsiteY0" fmla="*/ 0 h 703902"/>
                <a:gd name="connsiteX1" fmla="*/ 809348 w 1022718"/>
                <a:gd name="connsiteY1" fmla="*/ 97845 h 703902"/>
                <a:gd name="connsiteX2" fmla="*/ 813797 w 1022718"/>
                <a:gd name="connsiteY2" fmla="*/ 112115 h 703902"/>
                <a:gd name="connsiteX3" fmla="*/ 842323 w 1022718"/>
                <a:gd name="connsiteY3" fmla="*/ 106646 h 703902"/>
                <a:gd name="connsiteX4" fmla="*/ 1022598 w 1022718"/>
                <a:gd name="connsiteY4" fmla="*/ 213748 h 703902"/>
                <a:gd name="connsiteX5" fmla="*/ 922301 w 1022718"/>
                <a:gd name="connsiteY5" fmla="*/ 327053 h 703902"/>
                <a:gd name="connsiteX6" fmla="*/ 907307 w 1022718"/>
                <a:gd name="connsiteY6" fmla="*/ 329928 h 703902"/>
                <a:gd name="connsiteX7" fmla="*/ 912697 w 1022718"/>
                <a:gd name="connsiteY7" fmla="*/ 361054 h 703902"/>
                <a:gd name="connsiteX8" fmla="*/ 684939 w 1022718"/>
                <a:gd name="connsiteY8" fmla="*/ 582214 h 703902"/>
                <a:gd name="connsiteX9" fmla="*/ 472018 w 1022718"/>
                <a:gd name="connsiteY9" fmla="*/ 611320 h 703902"/>
                <a:gd name="connsiteX10" fmla="*/ 470444 w 1022718"/>
                <a:gd name="connsiteY10" fmla="*/ 610800 h 703902"/>
                <a:gd name="connsiteX11" fmla="*/ 422361 w 1022718"/>
                <a:gd name="connsiteY11" fmla="*/ 656979 h 703902"/>
                <a:gd name="connsiteX12" fmla="*/ 247413 w 1022718"/>
                <a:gd name="connsiteY12" fmla="*/ 703902 h 703902"/>
                <a:gd name="connsiteX13" fmla="*/ 0 w 1022718"/>
                <a:gd name="connsiteY13" fmla="*/ 543698 h 703902"/>
                <a:gd name="connsiteX14" fmla="*/ 151109 w 1022718"/>
                <a:gd name="connsiteY14" fmla="*/ 396084 h 703902"/>
                <a:gd name="connsiteX15" fmla="*/ 173907 w 1022718"/>
                <a:gd name="connsiteY15" fmla="*/ 393103 h 703902"/>
                <a:gd name="connsiteX16" fmla="*/ 166938 w 1022718"/>
                <a:gd name="connsiteY16" fmla="*/ 382766 h 703902"/>
                <a:gd name="connsiteX17" fmla="*/ 154348 w 1022718"/>
                <a:gd name="connsiteY17" fmla="*/ 320408 h 703902"/>
                <a:gd name="connsiteX18" fmla="*/ 314552 w 1022718"/>
                <a:gd name="connsiteY18" fmla="*/ 160203 h 703902"/>
                <a:gd name="connsiteX19" fmla="*/ 335269 w 1022718"/>
                <a:gd name="connsiteY19" fmla="*/ 164386 h 703902"/>
                <a:gd name="connsiteX20" fmla="*/ 333965 w 1022718"/>
                <a:gd name="connsiteY20" fmla="*/ 160203 h 703902"/>
                <a:gd name="connsiteX21" fmla="*/ 581379 w 1022718"/>
                <a:gd name="connsiteY21" fmla="*/ 0 h 703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22718" h="703902">
                  <a:moveTo>
                    <a:pt x="581379" y="0"/>
                  </a:moveTo>
                  <a:cubicBezTo>
                    <a:pt x="683859" y="0"/>
                    <a:pt x="771789" y="40346"/>
                    <a:pt x="809348" y="97845"/>
                  </a:cubicBezTo>
                  <a:lnTo>
                    <a:pt x="813797" y="112115"/>
                  </a:lnTo>
                  <a:lnTo>
                    <a:pt x="842323" y="106646"/>
                  </a:lnTo>
                  <a:cubicBezTo>
                    <a:pt x="938351" y="101376"/>
                    <a:pt x="1019063" y="149328"/>
                    <a:pt x="1022598" y="213748"/>
                  </a:cubicBezTo>
                  <a:cubicBezTo>
                    <a:pt x="1025249" y="262064"/>
                    <a:pt x="983735" y="305922"/>
                    <a:pt x="922301" y="327053"/>
                  </a:cubicBezTo>
                  <a:lnTo>
                    <a:pt x="907307" y="329928"/>
                  </a:lnTo>
                  <a:lnTo>
                    <a:pt x="912697" y="361054"/>
                  </a:lnTo>
                  <a:cubicBezTo>
                    <a:pt x="912218" y="439117"/>
                    <a:pt x="819276" y="532263"/>
                    <a:pt x="684939" y="582214"/>
                  </a:cubicBezTo>
                  <a:cubicBezTo>
                    <a:pt x="608173" y="610757"/>
                    <a:pt x="532427" y="619790"/>
                    <a:pt x="472018" y="611320"/>
                  </a:cubicBezTo>
                  <a:lnTo>
                    <a:pt x="470444" y="610800"/>
                  </a:lnTo>
                  <a:lnTo>
                    <a:pt x="422361" y="656979"/>
                  </a:lnTo>
                  <a:cubicBezTo>
                    <a:pt x="377588" y="685970"/>
                    <a:pt x="315734" y="703902"/>
                    <a:pt x="247413" y="703902"/>
                  </a:cubicBezTo>
                  <a:cubicBezTo>
                    <a:pt x="110771" y="703902"/>
                    <a:pt x="0" y="632176"/>
                    <a:pt x="0" y="543698"/>
                  </a:cubicBezTo>
                  <a:cubicBezTo>
                    <a:pt x="0" y="477339"/>
                    <a:pt x="62309" y="420404"/>
                    <a:pt x="151109" y="396084"/>
                  </a:cubicBezTo>
                  <a:lnTo>
                    <a:pt x="173907" y="393103"/>
                  </a:lnTo>
                  <a:lnTo>
                    <a:pt x="166938" y="382766"/>
                  </a:lnTo>
                  <a:cubicBezTo>
                    <a:pt x="158831" y="363600"/>
                    <a:pt x="154348" y="342527"/>
                    <a:pt x="154348" y="320408"/>
                  </a:cubicBezTo>
                  <a:cubicBezTo>
                    <a:pt x="154348" y="231929"/>
                    <a:pt x="226074" y="160204"/>
                    <a:pt x="314552" y="160203"/>
                  </a:cubicBezTo>
                  <a:lnTo>
                    <a:pt x="335269" y="164386"/>
                  </a:lnTo>
                  <a:lnTo>
                    <a:pt x="333965" y="160203"/>
                  </a:lnTo>
                  <a:cubicBezTo>
                    <a:pt x="333965" y="71725"/>
                    <a:pt x="444736" y="0"/>
                    <a:pt x="581379" y="0"/>
                  </a:cubicBezTo>
                  <a:close/>
                </a:path>
              </a:pathLst>
            </a:custGeom>
            <a:solidFill>
              <a:srgbClr val="93C369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22" name="Freihandform: Form 121">
              <a:extLst>
                <a:ext uri="{FF2B5EF4-FFF2-40B4-BE49-F238E27FC236}">
                  <a16:creationId xmlns:a16="http://schemas.microsoft.com/office/drawing/2014/main" id="{285C4098-24F8-9963-084F-DE88444EFC6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976061" y="4684103"/>
              <a:ext cx="292039" cy="207194"/>
            </a:xfrm>
            <a:custGeom>
              <a:avLst/>
              <a:gdLst>
                <a:gd name="connsiteX0" fmla="*/ 156241 w 526964"/>
                <a:gd name="connsiteY0" fmla="*/ 0 h 373868"/>
                <a:gd name="connsiteX1" fmla="*/ 300204 w 526964"/>
                <a:gd name="connsiteY1" fmla="*/ 85547 h 373868"/>
                <a:gd name="connsiteX2" fmla="*/ 302348 w 526964"/>
                <a:gd name="connsiteY2" fmla="*/ 95068 h 373868"/>
                <a:gd name="connsiteX3" fmla="*/ 312482 w 526964"/>
                <a:gd name="connsiteY3" fmla="*/ 93732 h 373868"/>
                <a:gd name="connsiteX4" fmla="*/ 526964 w 526964"/>
                <a:gd name="connsiteY4" fmla="*/ 233800 h 373868"/>
                <a:gd name="connsiteX5" fmla="*/ 312482 w 526964"/>
                <a:gd name="connsiteY5" fmla="*/ 373868 h 373868"/>
                <a:gd name="connsiteX6" fmla="*/ 228996 w 526964"/>
                <a:gd name="connsiteY6" fmla="*/ 362861 h 373868"/>
                <a:gd name="connsiteX7" fmla="*/ 163917 w 526964"/>
                <a:gd name="connsiteY7" fmla="*/ 334206 h 373868"/>
                <a:gd name="connsiteX8" fmla="*/ 150398 w 526964"/>
                <a:gd name="connsiteY8" fmla="*/ 351549 h 373868"/>
                <a:gd name="connsiteX9" fmla="*/ 88101 w 526964"/>
                <a:gd name="connsiteY9" fmla="*/ 373867 h 373868"/>
                <a:gd name="connsiteX10" fmla="*/ 0 w 526964"/>
                <a:gd name="connsiteY10" fmla="*/ 297667 h 373868"/>
                <a:gd name="connsiteX11" fmla="*/ 25804 w 526964"/>
                <a:gd name="connsiteY11" fmla="*/ 243786 h 373868"/>
                <a:gd name="connsiteX12" fmla="*/ 42121 w 526964"/>
                <a:gd name="connsiteY12" fmla="*/ 234270 h 373868"/>
                <a:gd name="connsiteX13" fmla="*/ 12278 w 526964"/>
                <a:gd name="connsiteY13" fmla="*/ 194588 h 373868"/>
                <a:gd name="connsiteX14" fmla="*/ 0 w 526964"/>
                <a:gd name="connsiteY14" fmla="*/ 140068 h 373868"/>
                <a:gd name="connsiteX15" fmla="*/ 156241 w 526964"/>
                <a:gd name="connsiteY15" fmla="*/ 0 h 373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6964" h="373868">
                  <a:moveTo>
                    <a:pt x="156241" y="0"/>
                  </a:moveTo>
                  <a:cubicBezTo>
                    <a:pt x="220959" y="0"/>
                    <a:pt x="276485" y="35275"/>
                    <a:pt x="300204" y="85547"/>
                  </a:cubicBezTo>
                  <a:lnTo>
                    <a:pt x="302348" y="95068"/>
                  </a:lnTo>
                  <a:lnTo>
                    <a:pt x="312482" y="93732"/>
                  </a:lnTo>
                  <a:cubicBezTo>
                    <a:pt x="430937" y="93732"/>
                    <a:pt x="526964" y="156443"/>
                    <a:pt x="526964" y="233800"/>
                  </a:cubicBezTo>
                  <a:cubicBezTo>
                    <a:pt x="526964" y="311157"/>
                    <a:pt x="430937" y="373868"/>
                    <a:pt x="312482" y="373868"/>
                  </a:cubicBezTo>
                  <a:cubicBezTo>
                    <a:pt x="282868" y="373868"/>
                    <a:pt x="254656" y="369949"/>
                    <a:pt x="228996" y="362861"/>
                  </a:cubicBezTo>
                  <a:lnTo>
                    <a:pt x="163917" y="334206"/>
                  </a:lnTo>
                  <a:lnTo>
                    <a:pt x="150398" y="351549"/>
                  </a:lnTo>
                  <a:cubicBezTo>
                    <a:pt x="134455" y="365338"/>
                    <a:pt x="112430" y="373867"/>
                    <a:pt x="88101" y="373867"/>
                  </a:cubicBezTo>
                  <a:cubicBezTo>
                    <a:pt x="39444" y="373867"/>
                    <a:pt x="0" y="339751"/>
                    <a:pt x="0" y="297667"/>
                  </a:cubicBezTo>
                  <a:cubicBezTo>
                    <a:pt x="0" y="276625"/>
                    <a:pt x="9861" y="257575"/>
                    <a:pt x="25804" y="243786"/>
                  </a:cubicBezTo>
                  <a:lnTo>
                    <a:pt x="42121" y="234270"/>
                  </a:lnTo>
                  <a:lnTo>
                    <a:pt x="12278" y="194588"/>
                  </a:lnTo>
                  <a:cubicBezTo>
                    <a:pt x="4372" y="177831"/>
                    <a:pt x="0" y="159407"/>
                    <a:pt x="0" y="140068"/>
                  </a:cubicBezTo>
                  <a:cubicBezTo>
                    <a:pt x="0" y="62711"/>
                    <a:pt x="69951" y="0"/>
                    <a:pt x="156241" y="0"/>
                  </a:cubicBezTo>
                  <a:close/>
                </a:path>
              </a:pathLst>
            </a:custGeom>
            <a:solidFill>
              <a:srgbClr val="93C369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23" name="Freihandform: Form 122">
              <a:extLst>
                <a:ext uri="{FF2B5EF4-FFF2-40B4-BE49-F238E27FC236}">
                  <a16:creationId xmlns:a16="http://schemas.microsoft.com/office/drawing/2014/main" id="{6F67D6A9-5EE4-4C52-1C40-20926691108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524770" y="4506768"/>
              <a:ext cx="449309" cy="380210"/>
            </a:xfrm>
            <a:custGeom>
              <a:avLst/>
              <a:gdLst>
                <a:gd name="connsiteX0" fmla="*/ 581379 w 810747"/>
                <a:gd name="connsiteY0" fmla="*/ 0 h 686062"/>
                <a:gd name="connsiteX1" fmla="*/ 809348 w 810747"/>
                <a:gd name="connsiteY1" fmla="*/ 97845 h 686062"/>
                <a:gd name="connsiteX2" fmla="*/ 810747 w 810747"/>
                <a:gd name="connsiteY2" fmla="*/ 102334 h 686062"/>
                <a:gd name="connsiteX3" fmla="*/ 776773 w 810747"/>
                <a:gd name="connsiteY3" fmla="*/ 91758 h 686062"/>
                <a:gd name="connsiteX4" fmla="*/ 703201 w 810747"/>
                <a:gd name="connsiteY4" fmla="*/ 84556 h 686062"/>
                <a:gd name="connsiteX5" fmla="*/ 455787 w 810747"/>
                <a:gd name="connsiteY5" fmla="*/ 244759 h 686062"/>
                <a:gd name="connsiteX6" fmla="*/ 457091 w 810747"/>
                <a:gd name="connsiteY6" fmla="*/ 248942 h 686062"/>
                <a:gd name="connsiteX7" fmla="*/ 436374 w 810747"/>
                <a:gd name="connsiteY7" fmla="*/ 244759 h 686062"/>
                <a:gd name="connsiteX8" fmla="*/ 276170 w 810747"/>
                <a:gd name="connsiteY8" fmla="*/ 404964 h 686062"/>
                <a:gd name="connsiteX9" fmla="*/ 288760 w 810747"/>
                <a:gd name="connsiteY9" fmla="*/ 467322 h 686062"/>
                <a:gd name="connsiteX10" fmla="*/ 295729 w 810747"/>
                <a:gd name="connsiteY10" fmla="*/ 477659 h 686062"/>
                <a:gd name="connsiteX11" fmla="*/ 272931 w 810747"/>
                <a:gd name="connsiteY11" fmla="*/ 480640 h 686062"/>
                <a:gd name="connsiteX12" fmla="*/ 121822 w 810747"/>
                <a:gd name="connsiteY12" fmla="*/ 628254 h 686062"/>
                <a:gd name="connsiteX13" fmla="*/ 126849 w 810747"/>
                <a:gd name="connsiteY13" fmla="*/ 660541 h 686062"/>
                <a:gd name="connsiteX14" fmla="*/ 139083 w 810747"/>
                <a:gd name="connsiteY14" fmla="*/ 686062 h 686062"/>
                <a:gd name="connsiteX15" fmla="*/ 72466 w 810747"/>
                <a:gd name="connsiteY15" fmla="*/ 656979 h 686062"/>
                <a:gd name="connsiteX16" fmla="*/ 0 w 810747"/>
                <a:gd name="connsiteY16" fmla="*/ 543698 h 686062"/>
                <a:gd name="connsiteX17" fmla="*/ 151109 w 810747"/>
                <a:gd name="connsiteY17" fmla="*/ 396084 h 686062"/>
                <a:gd name="connsiteX18" fmla="*/ 173907 w 810747"/>
                <a:gd name="connsiteY18" fmla="*/ 393103 h 686062"/>
                <a:gd name="connsiteX19" fmla="*/ 166938 w 810747"/>
                <a:gd name="connsiteY19" fmla="*/ 382766 h 686062"/>
                <a:gd name="connsiteX20" fmla="*/ 154348 w 810747"/>
                <a:gd name="connsiteY20" fmla="*/ 320408 h 686062"/>
                <a:gd name="connsiteX21" fmla="*/ 314552 w 810747"/>
                <a:gd name="connsiteY21" fmla="*/ 160203 h 686062"/>
                <a:gd name="connsiteX22" fmla="*/ 335269 w 810747"/>
                <a:gd name="connsiteY22" fmla="*/ 164386 h 686062"/>
                <a:gd name="connsiteX23" fmla="*/ 333965 w 810747"/>
                <a:gd name="connsiteY23" fmla="*/ 160203 h 686062"/>
                <a:gd name="connsiteX24" fmla="*/ 581379 w 810747"/>
                <a:gd name="connsiteY24" fmla="*/ 0 h 686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10747" h="686062">
                  <a:moveTo>
                    <a:pt x="581379" y="0"/>
                  </a:moveTo>
                  <a:cubicBezTo>
                    <a:pt x="683859" y="0"/>
                    <a:pt x="771789" y="40346"/>
                    <a:pt x="809348" y="97845"/>
                  </a:cubicBezTo>
                  <a:lnTo>
                    <a:pt x="810747" y="102334"/>
                  </a:lnTo>
                  <a:lnTo>
                    <a:pt x="776773" y="91758"/>
                  </a:lnTo>
                  <a:cubicBezTo>
                    <a:pt x="753532" y="87078"/>
                    <a:pt x="728821" y="84556"/>
                    <a:pt x="703201" y="84556"/>
                  </a:cubicBezTo>
                  <a:cubicBezTo>
                    <a:pt x="566558" y="84556"/>
                    <a:pt x="455787" y="156281"/>
                    <a:pt x="455787" y="244759"/>
                  </a:cubicBezTo>
                  <a:lnTo>
                    <a:pt x="457091" y="248942"/>
                  </a:lnTo>
                  <a:lnTo>
                    <a:pt x="436374" y="244759"/>
                  </a:lnTo>
                  <a:cubicBezTo>
                    <a:pt x="347896" y="244760"/>
                    <a:pt x="276170" y="316485"/>
                    <a:pt x="276170" y="404964"/>
                  </a:cubicBezTo>
                  <a:cubicBezTo>
                    <a:pt x="276170" y="427083"/>
                    <a:pt x="280653" y="448156"/>
                    <a:pt x="288760" y="467322"/>
                  </a:cubicBezTo>
                  <a:lnTo>
                    <a:pt x="295729" y="477659"/>
                  </a:lnTo>
                  <a:lnTo>
                    <a:pt x="272931" y="480640"/>
                  </a:lnTo>
                  <a:cubicBezTo>
                    <a:pt x="184131" y="504960"/>
                    <a:pt x="121822" y="561895"/>
                    <a:pt x="121822" y="628254"/>
                  </a:cubicBezTo>
                  <a:cubicBezTo>
                    <a:pt x="121822" y="639314"/>
                    <a:pt x="123553" y="650112"/>
                    <a:pt x="126849" y="660541"/>
                  </a:cubicBezTo>
                  <a:lnTo>
                    <a:pt x="139083" y="686062"/>
                  </a:lnTo>
                  <a:lnTo>
                    <a:pt x="72466" y="656979"/>
                  </a:lnTo>
                  <a:cubicBezTo>
                    <a:pt x="27693" y="627988"/>
                    <a:pt x="0" y="587937"/>
                    <a:pt x="0" y="543698"/>
                  </a:cubicBezTo>
                  <a:cubicBezTo>
                    <a:pt x="0" y="477339"/>
                    <a:pt x="62309" y="420404"/>
                    <a:pt x="151109" y="396084"/>
                  </a:cubicBezTo>
                  <a:lnTo>
                    <a:pt x="173907" y="393103"/>
                  </a:lnTo>
                  <a:lnTo>
                    <a:pt x="166938" y="382766"/>
                  </a:lnTo>
                  <a:cubicBezTo>
                    <a:pt x="158831" y="363600"/>
                    <a:pt x="154348" y="342527"/>
                    <a:pt x="154348" y="320408"/>
                  </a:cubicBezTo>
                  <a:cubicBezTo>
                    <a:pt x="154348" y="231929"/>
                    <a:pt x="226074" y="160204"/>
                    <a:pt x="314552" y="160203"/>
                  </a:cubicBezTo>
                  <a:lnTo>
                    <a:pt x="335269" y="164386"/>
                  </a:lnTo>
                  <a:lnTo>
                    <a:pt x="333965" y="160203"/>
                  </a:lnTo>
                  <a:cubicBezTo>
                    <a:pt x="333965" y="71725"/>
                    <a:pt x="444736" y="0"/>
                    <a:pt x="581379" y="0"/>
                  </a:cubicBezTo>
                  <a:close/>
                </a:path>
              </a:pathLst>
            </a:custGeom>
            <a:solidFill>
              <a:srgbClr val="B8ED85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24" name="Freihandform: Form 123">
              <a:extLst>
                <a:ext uri="{FF2B5EF4-FFF2-40B4-BE49-F238E27FC236}">
                  <a16:creationId xmlns:a16="http://schemas.microsoft.com/office/drawing/2014/main" id="{CF007EAC-6229-3787-CFA3-8C7BBD06769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H="1">
              <a:off x="5602775" y="5045587"/>
              <a:ext cx="665325" cy="394927"/>
            </a:xfrm>
            <a:custGeom>
              <a:avLst/>
              <a:gdLst>
                <a:gd name="connsiteX0" fmla="*/ 61120 w 352425"/>
                <a:gd name="connsiteY0" fmla="*/ 0 h 176214"/>
                <a:gd name="connsiteX1" fmla="*/ 291306 w 352425"/>
                <a:gd name="connsiteY1" fmla="*/ 0 h 176214"/>
                <a:gd name="connsiteX2" fmla="*/ 315913 w 352425"/>
                <a:gd name="connsiteY2" fmla="*/ 24607 h 176214"/>
                <a:gd name="connsiteX3" fmla="*/ 315913 w 352425"/>
                <a:gd name="connsiteY3" fmla="*/ 30167 h 176214"/>
                <a:gd name="connsiteX4" fmla="*/ 352425 w 352425"/>
                <a:gd name="connsiteY4" fmla="*/ 176214 h 176214"/>
                <a:gd name="connsiteX5" fmla="*/ 0 w 352425"/>
                <a:gd name="connsiteY5" fmla="*/ 176214 h 176214"/>
                <a:gd name="connsiteX6" fmla="*/ 36513 w 352425"/>
                <a:gd name="connsiteY6" fmla="*/ 30163 h 176214"/>
                <a:gd name="connsiteX7" fmla="*/ 36513 w 352425"/>
                <a:gd name="connsiteY7" fmla="*/ 24607 h 176214"/>
                <a:gd name="connsiteX8" fmla="*/ 61120 w 352425"/>
                <a:gd name="connsiteY8" fmla="*/ 0 h 176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2425" h="176214">
                  <a:moveTo>
                    <a:pt x="61120" y="0"/>
                  </a:moveTo>
                  <a:lnTo>
                    <a:pt x="291306" y="0"/>
                  </a:lnTo>
                  <a:cubicBezTo>
                    <a:pt x="304896" y="0"/>
                    <a:pt x="315913" y="11017"/>
                    <a:pt x="315913" y="24607"/>
                  </a:cubicBezTo>
                  <a:lnTo>
                    <a:pt x="315913" y="30167"/>
                  </a:lnTo>
                  <a:lnTo>
                    <a:pt x="352425" y="176214"/>
                  </a:lnTo>
                  <a:lnTo>
                    <a:pt x="0" y="176214"/>
                  </a:lnTo>
                  <a:lnTo>
                    <a:pt x="36513" y="30163"/>
                  </a:lnTo>
                  <a:lnTo>
                    <a:pt x="36513" y="24607"/>
                  </a:lnTo>
                  <a:cubicBezTo>
                    <a:pt x="36513" y="11017"/>
                    <a:pt x="47530" y="0"/>
                    <a:pt x="61120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37" name="Trapezoid 136">
            <a:extLst>
              <a:ext uri="{FF2B5EF4-FFF2-40B4-BE49-F238E27FC236}">
                <a16:creationId xmlns:a16="http://schemas.microsoft.com/office/drawing/2014/main" id="{8FFDA05D-9843-A174-8551-9085A1F0077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181710" y="1087927"/>
            <a:ext cx="1377711" cy="769074"/>
          </a:xfrm>
          <a:prstGeom prst="trapezoid">
            <a:avLst/>
          </a:prstGeom>
          <a:solidFill>
            <a:srgbClr val="CDE9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6" name="Freihandform: Form 105">
            <a:extLst>
              <a:ext uri="{FF2B5EF4-FFF2-40B4-BE49-F238E27FC236}">
                <a16:creationId xmlns:a16="http://schemas.microsoft.com/office/drawing/2014/main" id="{7BC0819F-56D5-2D67-F986-55E360F8C90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1250" y="3331667"/>
            <a:ext cx="134058" cy="956401"/>
          </a:xfrm>
          <a:custGeom>
            <a:avLst/>
            <a:gdLst>
              <a:gd name="connsiteX0" fmla="*/ 150729 w 298446"/>
              <a:gd name="connsiteY0" fmla="*/ 0 h 2129179"/>
              <a:gd name="connsiteX1" fmla="*/ 284565 w 298446"/>
              <a:gd name="connsiteY1" fmla="*/ 133836 h 2129179"/>
              <a:gd name="connsiteX2" fmla="*/ 202824 w 298446"/>
              <a:gd name="connsiteY2" fmla="*/ 257155 h 2129179"/>
              <a:gd name="connsiteX3" fmla="*/ 172082 w 298446"/>
              <a:gd name="connsiteY3" fmla="*/ 263361 h 2129179"/>
              <a:gd name="connsiteX4" fmla="*/ 172082 w 298446"/>
              <a:gd name="connsiteY4" fmla="*/ 713486 h 2129179"/>
              <a:gd name="connsiteX5" fmla="*/ 207308 w 298446"/>
              <a:gd name="connsiteY5" fmla="*/ 741310 h 2129179"/>
              <a:gd name="connsiteX6" fmla="*/ 298446 w 298446"/>
              <a:gd name="connsiteY6" fmla="*/ 1279257 h 2129179"/>
              <a:gd name="connsiteX7" fmla="*/ 295499 w 298446"/>
              <a:gd name="connsiteY7" fmla="*/ 1336380 h 2129179"/>
              <a:gd name="connsiteX8" fmla="*/ 298445 w 298446"/>
              <a:gd name="connsiteY8" fmla="*/ 1350975 h 2129179"/>
              <a:gd name="connsiteX9" fmla="*/ 298445 w 298446"/>
              <a:gd name="connsiteY9" fmla="*/ 2079437 h 2129179"/>
              <a:gd name="connsiteX10" fmla="*/ 248703 w 298446"/>
              <a:gd name="connsiteY10" fmla="*/ 2129179 h 2129179"/>
              <a:gd name="connsiteX11" fmla="*/ 49742 w 298446"/>
              <a:gd name="connsiteY11" fmla="*/ 2129179 h 2129179"/>
              <a:gd name="connsiteX12" fmla="*/ 0 w 298446"/>
              <a:gd name="connsiteY12" fmla="*/ 2079437 h 2129179"/>
              <a:gd name="connsiteX13" fmla="*/ 0 w 298446"/>
              <a:gd name="connsiteY13" fmla="*/ 1350975 h 2129179"/>
              <a:gd name="connsiteX14" fmla="*/ 2948 w 298446"/>
              <a:gd name="connsiteY14" fmla="*/ 1336376 h 2129179"/>
              <a:gd name="connsiteX15" fmla="*/ 0 w 298446"/>
              <a:gd name="connsiteY15" fmla="*/ 1279257 h 2129179"/>
              <a:gd name="connsiteX16" fmla="*/ 91139 w 298446"/>
              <a:gd name="connsiteY16" fmla="*/ 741310 h 2129179"/>
              <a:gd name="connsiteX17" fmla="*/ 126363 w 298446"/>
              <a:gd name="connsiteY17" fmla="*/ 713487 h 2129179"/>
              <a:gd name="connsiteX18" fmla="*/ 126363 w 298446"/>
              <a:gd name="connsiteY18" fmla="*/ 262753 h 2129179"/>
              <a:gd name="connsiteX19" fmla="*/ 98634 w 298446"/>
              <a:gd name="connsiteY19" fmla="*/ 257155 h 2129179"/>
              <a:gd name="connsiteX20" fmla="*/ 16893 w 298446"/>
              <a:gd name="connsiteY20" fmla="*/ 133836 h 2129179"/>
              <a:gd name="connsiteX21" fmla="*/ 150729 w 298446"/>
              <a:gd name="connsiteY21" fmla="*/ 0 h 2129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98446" h="2129179">
                <a:moveTo>
                  <a:pt x="150729" y="0"/>
                </a:moveTo>
                <a:cubicBezTo>
                  <a:pt x="224645" y="0"/>
                  <a:pt x="284565" y="59920"/>
                  <a:pt x="284565" y="133836"/>
                </a:cubicBezTo>
                <a:cubicBezTo>
                  <a:pt x="284565" y="189273"/>
                  <a:pt x="250860" y="236837"/>
                  <a:pt x="202824" y="257155"/>
                </a:cubicBezTo>
                <a:lnTo>
                  <a:pt x="172082" y="263361"/>
                </a:lnTo>
                <a:lnTo>
                  <a:pt x="172082" y="713486"/>
                </a:lnTo>
                <a:lnTo>
                  <a:pt x="207308" y="741310"/>
                </a:lnTo>
                <a:cubicBezTo>
                  <a:pt x="260866" y="829940"/>
                  <a:pt x="298446" y="1037428"/>
                  <a:pt x="298446" y="1279257"/>
                </a:cubicBezTo>
                <a:lnTo>
                  <a:pt x="295499" y="1336380"/>
                </a:lnTo>
                <a:lnTo>
                  <a:pt x="298445" y="1350975"/>
                </a:lnTo>
                <a:lnTo>
                  <a:pt x="298445" y="2079437"/>
                </a:lnTo>
                <a:cubicBezTo>
                  <a:pt x="298445" y="2106909"/>
                  <a:pt x="276175" y="2129179"/>
                  <a:pt x="248703" y="2129179"/>
                </a:cubicBezTo>
                <a:lnTo>
                  <a:pt x="49742" y="2129179"/>
                </a:lnTo>
                <a:cubicBezTo>
                  <a:pt x="22270" y="2129179"/>
                  <a:pt x="0" y="2106909"/>
                  <a:pt x="0" y="2079437"/>
                </a:cubicBezTo>
                <a:lnTo>
                  <a:pt x="0" y="1350975"/>
                </a:lnTo>
                <a:lnTo>
                  <a:pt x="2948" y="1336376"/>
                </a:lnTo>
                <a:lnTo>
                  <a:pt x="0" y="1279257"/>
                </a:lnTo>
                <a:cubicBezTo>
                  <a:pt x="0" y="1037428"/>
                  <a:pt x="37580" y="829940"/>
                  <a:pt x="91139" y="741310"/>
                </a:cubicBezTo>
                <a:lnTo>
                  <a:pt x="126363" y="713487"/>
                </a:lnTo>
                <a:lnTo>
                  <a:pt x="126363" y="262753"/>
                </a:lnTo>
                <a:lnTo>
                  <a:pt x="98634" y="257155"/>
                </a:lnTo>
                <a:cubicBezTo>
                  <a:pt x="50598" y="236837"/>
                  <a:pt x="16893" y="189273"/>
                  <a:pt x="16893" y="133836"/>
                </a:cubicBezTo>
                <a:cubicBezTo>
                  <a:pt x="16893" y="59920"/>
                  <a:pt x="76813" y="0"/>
                  <a:pt x="150729" y="0"/>
                </a:cubicBezTo>
                <a:close/>
              </a:path>
            </a:pathLst>
          </a:custGeom>
          <a:solidFill>
            <a:schemeClr val="bg1"/>
          </a:solidFill>
          <a:ln w="6350">
            <a:solidFill>
              <a:srgbClr val="495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DFA8E69F-A1E6-F205-8FF7-4E236301810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66612" y="3349717"/>
            <a:ext cx="83334" cy="83334"/>
          </a:xfrm>
          <a:prstGeom prst="ellipse">
            <a:avLst/>
          </a:prstGeom>
          <a:solidFill>
            <a:srgbClr val="05C9D3"/>
          </a:solidFill>
          <a:ln w="6350">
            <a:solidFill>
              <a:srgbClr val="495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9BF602C4-8BAA-6FA6-91A5-305923DC38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35208" y="4120504"/>
            <a:ext cx="144924" cy="144925"/>
          </a:xfrm>
          <a:prstGeom prst="ellipse">
            <a:avLst/>
          </a:prstGeom>
          <a:solidFill>
            <a:srgbClr val="B8ED85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40" name="Gruppieren 139">
            <a:extLst>
              <a:ext uri="{FF2B5EF4-FFF2-40B4-BE49-F238E27FC236}">
                <a16:creationId xmlns:a16="http://schemas.microsoft.com/office/drawing/2014/main" id="{EF14FEF8-2722-4EFA-3473-470986D36CD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019104" y="3179638"/>
            <a:ext cx="782841" cy="1100304"/>
            <a:chOff x="6019104" y="3179638"/>
            <a:chExt cx="782841" cy="1100304"/>
          </a:xfrm>
        </p:grpSpPr>
        <p:sp>
          <p:nvSpPr>
            <p:cNvPr id="138" name="Freihandform: Form 137">
              <a:extLst>
                <a:ext uri="{FF2B5EF4-FFF2-40B4-BE49-F238E27FC236}">
                  <a16:creationId xmlns:a16="http://schemas.microsoft.com/office/drawing/2014/main" id="{0863A572-F0CC-194E-37B7-2B56892481B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019104" y="3208696"/>
              <a:ext cx="668691" cy="1071246"/>
            </a:xfrm>
            <a:custGeom>
              <a:avLst/>
              <a:gdLst>
                <a:gd name="connsiteX0" fmla="*/ 231811 w 668691"/>
                <a:gd name="connsiteY0" fmla="*/ 1026160 h 1071246"/>
                <a:gd name="connsiteX1" fmla="*/ 18451 w 668691"/>
                <a:gd name="connsiteY1" fmla="*/ 1016000 h 1071246"/>
                <a:gd name="connsiteX2" fmla="*/ 69251 w 668691"/>
                <a:gd name="connsiteY2" fmla="*/ 477520 h 1071246"/>
                <a:gd name="connsiteX3" fmla="*/ 531531 w 668691"/>
                <a:gd name="connsiteY3" fmla="*/ 299720 h 1071246"/>
                <a:gd name="connsiteX4" fmla="*/ 668691 w 668691"/>
                <a:gd name="connsiteY4" fmla="*/ 0 h 1071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8691" h="1071246">
                  <a:moveTo>
                    <a:pt x="231811" y="1026160"/>
                  </a:moveTo>
                  <a:cubicBezTo>
                    <a:pt x="138677" y="1066800"/>
                    <a:pt x="45544" y="1107440"/>
                    <a:pt x="18451" y="1016000"/>
                  </a:cubicBezTo>
                  <a:cubicBezTo>
                    <a:pt x="-8642" y="924560"/>
                    <a:pt x="-16262" y="596900"/>
                    <a:pt x="69251" y="477520"/>
                  </a:cubicBezTo>
                  <a:cubicBezTo>
                    <a:pt x="154764" y="358140"/>
                    <a:pt x="431624" y="379307"/>
                    <a:pt x="531531" y="299720"/>
                  </a:cubicBezTo>
                  <a:cubicBezTo>
                    <a:pt x="631438" y="220133"/>
                    <a:pt x="650064" y="110066"/>
                    <a:pt x="668691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39" name="Rechteck: abgerundete Ecken 138">
              <a:extLst>
                <a:ext uri="{FF2B5EF4-FFF2-40B4-BE49-F238E27FC236}">
                  <a16:creationId xmlns:a16="http://schemas.microsoft.com/office/drawing/2014/main" id="{316B6EC7-E88F-E320-F154-AAA7DE58F57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561795" y="3179638"/>
              <a:ext cx="240150" cy="84044"/>
            </a:xfrm>
            <a:prstGeom prst="roundRect">
              <a:avLst/>
            </a:prstGeom>
            <a:solidFill>
              <a:schemeClr val="bg1"/>
            </a:solidFill>
            <a:ln w="6350">
              <a:solidFill>
                <a:srgbClr val="495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44" name="Gruppieren 143">
            <a:extLst>
              <a:ext uri="{FF2B5EF4-FFF2-40B4-BE49-F238E27FC236}">
                <a16:creationId xmlns:a16="http://schemas.microsoft.com/office/drawing/2014/main" id="{B8474876-0D63-749F-3DC3-9BE336D5A2A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591333" y="3016821"/>
            <a:ext cx="399429" cy="399429"/>
            <a:chOff x="11346145" y="3064568"/>
            <a:chExt cx="399429" cy="399429"/>
          </a:xfrm>
        </p:grpSpPr>
        <p:sp>
          <p:nvSpPr>
            <p:cNvPr id="145" name="Rechteck 144">
              <a:extLst>
                <a:ext uri="{FF2B5EF4-FFF2-40B4-BE49-F238E27FC236}">
                  <a16:creationId xmlns:a16="http://schemas.microsoft.com/office/drawing/2014/main" id="{AD3B7DC9-3722-E4C2-04E7-1A971117731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46145" y="3064568"/>
              <a:ext cx="399429" cy="399429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46" name="Rechteck 145">
              <a:extLst>
                <a:ext uri="{FF2B5EF4-FFF2-40B4-BE49-F238E27FC236}">
                  <a16:creationId xmlns:a16="http://schemas.microsoft.com/office/drawing/2014/main" id="{D638462A-2C82-ED78-C9F5-5CF6799130A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81352" y="3103689"/>
              <a:ext cx="326289" cy="3262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47" name="Rechteck 146">
            <a:extLst>
              <a:ext uri="{FF2B5EF4-FFF2-40B4-BE49-F238E27FC236}">
                <a16:creationId xmlns:a16="http://schemas.microsoft.com/office/drawing/2014/main" id="{55DB4994-BB08-44A6-3BBA-9444614A36C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809576" y="3024"/>
            <a:ext cx="2382424" cy="1416809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8" name="Rechteck 147">
            <a:extLst>
              <a:ext uri="{FF2B5EF4-FFF2-40B4-BE49-F238E27FC236}">
                <a16:creationId xmlns:a16="http://schemas.microsoft.com/office/drawing/2014/main" id="{9BBAE40B-BDB7-0AEA-F067-9EA5C3C80A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800291" y="14683"/>
            <a:ext cx="2382424" cy="1416809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9" name="Rechteck 148">
            <a:extLst>
              <a:ext uri="{FF2B5EF4-FFF2-40B4-BE49-F238E27FC236}">
                <a16:creationId xmlns:a16="http://schemas.microsoft.com/office/drawing/2014/main" id="{B3309445-1722-0925-55CC-621AFB9577A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99477" y="3024"/>
            <a:ext cx="2382424" cy="1416809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53" name="Gruppieren 152">
            <a:extLst>
              <a:ext uri="{FF2B5EF4-FFF2-40B4-BE49-F238E27FC236}">
                <a16:creationId xmlns:a16="http://schemas.microsoft.com/office/drawing/2014/main" id="{AF207AD2-B57D-B467-A6D5-F787C487B95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346145" y="3064568"/>
            <a:ext cx="399429" cy="399429"/>
            <a:chOff x="11346145" y="3064568"/>
            <a:chExt cx="399429" cy="399429"/>
          </a:xfrm>
        </p:grpSpPr>
        <p:sp>
          <p:nvSpPr>
            <p:cNvPr id="154" name="Rechteck 153">
              <a:extLst>
                <a:ext uri="{FF2B5EF4-FFF2-40B4-BE49-F238E27FC236}">
                  <a16:creationId xmlns:a16="http://schemas.microsoft.com/office/drawing/2014/main" id="{F8FCEF78-D7A4-4BF3-05B5-8BADEF0BDCB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46145" y="3064568"/>
              <a:ext cx="399429" cy="399429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55" name="Rechteck 154">
              <a:extLst>
                <a:ext uri="{FF2B5EF4-FFF2-40B4-BE49-F238E27FC236}">
                  <a16:creationId xmlns:a16="http://schemas.microsoft.com/office/drawing/2014/main" id="{4D808668-3BB9-098D-893A-F5DCEA5855B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81352" y="3103689"/>
              <a:ext cx="326289" cy="3262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40BE8DB8-99D1-C2E5-D503-E813251388A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664841" y="3097562"/>
            <a:ext cx="1706720" cy="3047780"/>
            <a:chOff x="3912735" y="-448012"/>
            <a:chExt cx="3119721" cy="5571050"/>
          </a:xfrm>
        </p:grpSpPr>
        <p:grpSp>
          <p:nvGrpSpPr>
            <p:cNvPr id="79" name="Gruppieren 78">
              <a:extLst>
                <a:ext uri="{FF2B5EF4-FFF2-40B4-BE49-F238E27FC236}">
                  <a16:creationId xmlns:a16="http://schemas.microsoft.com/office/drawing/2014/main" id="{42DCC355-41A1-1E66-67FC-5FEB898B1BE1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3912735" y="-448012"/>
              <a:ext cx="3119721" cy="4273787"/>
              <a:chOff x="2957335" y="1713666"/>
              <a:chExt cx="1119794" cy="1621907"/>
            </a:xfrm>
          </p:grpSpPr>
          <p:sp>
            <p:nvSpPr>
              <p:cNvPr id="81" name="Freihandform: Form 80">
                <a:extLst>
                  <a:ext uri="{FF2B5EF4-FFF2-40B4-BE49-F238E27FC236}">
                    <a16:creationId xmlns:a16="http://schemas.microsoft.com/office/drawing/2014/main" id="{3388BEBB-743C-6281-D52F-13740CD4CCB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80749" y="2593830"/>
                <a:ext cx="241306" cy="734483"/>
              </a:xfrm>
              <a:custGeom>
                <a:avLst/>
                <a:gdLst>
                  <a:gd name="connsiteX0" fmla="*/ 0 w 241306"/>
                  <a:gd name="connsiteY0" fmla="*/ 0 h 734484"/>
                  <a:gd name="connsiteX1" fmla="*/ 55034 w 241306"/>
                  <a:gd name="connsiteY1" fmla="*/ 61384 h 734484"/>
                  <a:gd name="connsiteX2" fmla="*/ 78317 w 241306"/>
                  <a:gd name="connsiteY2" fmla="*/ 112184 h 734484"/>
                  <a:gd name="connsiteX3" fmla="*/ 127000 w 241306"/>
                  <a:gd name="connsiteY3" fmla="*/ 196850 h 734484"/>
                  <a:gd name="connsiteX4" fmla="*/ 190500 w 241306"/>
                  <a:gd name="connsiteY4" fmla="*/ 349250 h 734484"/>
                  <a:gd name="connsiteX5" fmla="*/ 226484 w 241306"/>
                  <a:gd name="connsiteY5" fmla="*/ 541867 h 734484"/>
                  <a:gd name="connsiteX6" fmla="*/ 234950 w 241306"/>
                  <a:gd name="connsiteY6" fmla="*/ 647700 h 734484"/>
                  <a:gd name="connsiteX7" fmla="*/ 237067 w 241306"/>
                  <a:gd name="connsiteY7" fmla="*/ 694267 h 734484"/>
                  <a:gd name="connsiteX8" fmla="*/ 239184 w 241306"/>
                  <a:gd name="connsiteY8" fmla="*/ 717550 h 734484"/>
                  <a:gd name="connsiteX9" fmla="*/ 241300 w 241306"/>
                  <a:gd name="connsiteY9" fmla="*/ 734484 h 734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1306" h="734484">
                    <a:moveTo>
                      <a:pt x="0" y="0"/>
                    </a:moveTo>
                    <a:cubicBezTo>
                      <a:pt x="27696" y="20771"/>
                      <a:pt x="29303" y="19681"/>
                      <a:pt x="55034" y="61384"/>
                    </a:cubicBezTo>
                    <a:cubicBezTo>
                      <a:pt x="64815" y="77236"/>
                      <a:pt x="69578" y="95734"/>
                      <a:pt x="78317" y="112184"/>
                    </a:cubicBezTo>
                    <a:cubicBezTo>
                      <a:pt x="93590" y="140934"/>
                      <a:pt x="113099" y="167412"/>
                      <a:pt x="127000" y="196850"/>
                    </a:cubicBezTo>
                    <a:cubicBezTo>
                      <a:pt x="150901" y="247463"/>
                      <a:pt x="176146" y="294706"/>
                      <a:pt x="190500" y="349250"/>
                    </a:cubicBezTo>
                    <a:cubicBezTo>
                      <a:pt x="201206" y="389934"/>
                      <a:pt x="219696" y="489503"/>
                      <a:pt x="226484" y="541867"/>
                    </a:cubicBezTo>
                    <a:cubicBezTo>
                      <a:pt x="229045" y="561627"/>
                      <a:pt x="234009" y="632015"/>
                      <a:pt x="234950" y="647700"/>
                    </a:cubicBezTo>
                    <a:cubicBezTo>
                      <a:pt x="235881" y="663210"/>
                      <a:pt x="236127" y="678757"/>
                      <a:pt x="237067" y="694267"/>
                    </a:cubicBezTo>
                    <a:cubicBezTo>
                      <a:pt x="237539" y="702046"/>
                      <a:pt x="238274" y="709810"/>
                      <a:pt x="239184" y="717550"/>
                    </a:cubicBezTo>
                    <a:cubicBezTo>
                      <a:pt x="241532" y="737509"/>
                      <a:pt x="241300" y="724029"/>
                      <a:pt x="241300" y="734484"/>
                    </a:cubicBezTo>
                  </a:path>
                </a:pathLst>
              </a:custGeom>
              <a:noFill/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82" name="Freihandform: Form 81">
                <a:extLst>
                  <a:ext uri="{FF2B5EF4-FFF2-40B4-BE49-F238E27FC236}">
                    <a16:creationId xmlns:a16="http://schemas.microsoft.com/office/drawing/2014/main" id="{BB0792BD-D44E-E452-7784-49C948A2FA2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422059" y="2304906"/>
                <a:ext cx="384700" cy="1030667"/>
              </a:xfrm>
              <a:custGeom>
                <a:avLst/>
                <a:gdLst>
                  <a:gd name="connsiteX0" fmla="*/ 355673 w 355673"/>
                  <a:gd name="connsiteY0" fmla="*/ 0 h 1036320"/>
                  <a:gd name="connsiteX1" fmla="*/ 228673 w 355673"/>
                  <a:gd name="connsiteY1" fmla="*/ 187960 h 1036320"/>
                  <a:gd name="connsiteX2" fmla="*/ 127073 w 355673"/>
                  <a:gd name="connsiteY2" fmla="*/ 401320 h 1036320"/>
                  <a:gd name="connsiteX3" fmla="*/ 50873 w 355673"/>
                  <a:gd name="connsiteY3" fmla="*/ 629920 h 1036320"/>
                  <a:gd name="connsiteX4" fmla="*/ 5153 w 355673"/>
                  <a:gd name="connsiteY4" fmla="*/ 812800 h 1036320"/>
                  <a:gd name="connsiteX5" fmla="*/ 73 w 355673"/>
                  <a:gd name="connsiteY5" fmla="*/ 889000 h 1036320"/>
                  <a:gd name="connsiteX6" fmla="*/ 10233 w 355673"/>
                  <a:gd name="connsiteY6" fmla="*/ 1005840 h 1036320"/>
                  <a:gd name="connsiteX7" fmla="*/ 10233 w 355673"/>
                  <a:gd name="connsiteY7" fmla="*/ 1036320 h 1036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55673" h="1036320">
                    <a:moveTo>
                      <a:pt x="355673" y="0"/>
                    </a:moveTo>
                    <a:cubicBezTo>
                      <a:pt x="301609" y="67579"/>
                      <a:pt x="300985" y="66731"/>
                      <a:pt x="228673" y="187960"/>
                    </a:cubicBezTo>
                    <a:cubicBezTo>
                      <a:pt x="198804" y="238034"/>
                      <a:pt x="147829" y="339051"/>
                      <a:pt x="127073" y="401320"/>
                    </a:cubicBezTo>
                    <a:cubicBezTo>
                      <a:pt x="101673" y="477520"/>
                      <a:pt x="70354" y="551996"/>
                      <a:pt x="50873" y="629920"/>
                    </a:cubicBezTo>
                    <a:lnTo>
                      <a:pt x="5153" y="812800"/>
                    </a:lnTo>
                    <a:cubicBezTo>
                      <a:pt x="3460" y="838200"/>
                      <a:pt x="-597" y="863552"/>
                      <a:pt x="73" y="889000"/>
                    </a:cubicBezTo>
                    <a:cubicBezTo>
                      <a:pt x="1101" y="928080"/>
                      <a:pt x="7543" y="966839"/>
                      <a:pt x="10233" y="1005840"/>
                    </a:cubicBezTo>
                    <a:cubicBezTo>
                      <a:pt x="10932" y="1015976"/>
                      <a:pt x="10233" y="1026160"/>
                      <a:pt x="10233" y="1036320"/>
                    </a:cubicBezTo>
                  </a:path>
                </a:pathLst>
              </a:custGeom>
              <a:noFill/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83" name="Herz 82">
                <a:extLst>
                  <a:ext uri="{FF2B5EF4-FFF2-40B4-BE49-F238E27FC236}">
                    <a16:creationId xmlns:a16="http://schemas.microsoft.com/office/drawing/2014/main" id="{9B5A5790-DF5E-C718-9E52-3944D5CDD55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9069803">
                <a:off x="2957335" y="2032947"/>
                <a:ext cx="392291" cy="948199"/>
              </a:xfrm>
              <a:prstGeom prst="heart">
                <a:avLst/>
              </a:prstGeom>
              <a:solidFill>
                <a:srgbClr val="B8ED85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84" name="Herz 83">
                <a:extLst>
                  <a:ext uri="{FF2B5EF4-FFF2-40B4-BE49-F238E27FC236}">
                    <a16:creationId xmlns:a16="http://schemas.microsoft.com/office/drawing/2014/main" id="{038500BD-53AC-B9E1-5658-2239BB87FBE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13147976">
                <a:off x="3684838" y="1713666"/>
                <a:ext cx="392291" cy="948199"/>
              </a:xfrm>
              <a:prstGeom prst="heart">
                <a:avLst/>
              </a:prstGeom>
              <a:solidFill>
                <a:srgbClr val="93C369"/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sp>
          <p:nvSpPr>
            <p:cNvPr id="80" name="Freihandform: Form 79">
              <a:extLst>
                <a:ext uri="{FF2B5EF4-FFF2-40B4-BE49-F238E27FC236}">
                  <a16:creationId xmlns:a16="http://schemas.microsoft.com/office/drawing/2014/main" id="{D1276158-915E-57AE-CCC7-82C35D2967E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384549" y="3194541"/>
              <a:ext cx="1546563" cy="1928497"/>
            </a:xfrm>
            <a:custGeom>
              <a:avLst/>
              <a:gdLst>
                <a:gd name="connsiteX0" fmla="*/ 258529 w 1546563"/>
                <a:gd name="connsiteY0" fmla="*/ 0 h 1928497"/>
                <a:gd name="connsiteX1" fmla="*/ 1303805 w 1546563"/>
                <a:gd name="connsiteY1" fmla="*/ 0 h 1928497"/>
                <a:gd name="connsiteX2" fmla="*/ 1385765 w 1546563"/>
                <a:gd name="connsiteY2" fmla="*/ 81960 h 1928497"/>
                <a:gd name="connsiteX3" fmla="*/ 1385764 w 1546563"/>
                <a:gd name="connsiteY3" fmla="*/ 81960 h 1928497"/>
                <a:gd name="connsiteX4" fmla="*/ 1303804 w 1546563"/>
                <a:gd name="connsiteY4" fmla="*/ 163920 h 1928497"/>
                <a:gd name="connsiteX5" fmla="*/ 1263427 w 1546563"/>
                <a:gd name="connsiteY5" fmla="*/ 163920 h 1928497"/>
                <a:gd name="connsiteX6" fmla="*/ 1528214 w 1546563"/>
                <a:gd name="connsiteY6" fmla="*/ 1223066 h 1928497"/>
                <a:gd name="connsiteX7" fmla="*/ 1530853 w 1546563"/>
                <a:gd name="connsiteY7" fmla="*/ 1229461 h 1928497"/>
                <a:gd name="connsiteX8" fmla="*/ 1532053 w 1546563"/>
                <a:gd name="connsiteY8" fmla="*/ 1238423 h 1928497"/>
                <a:gd name="connsiteX9" fmla="*/ 1541909 w 1546563"/>
                <a:gd name="connsiteY9" fmla="*/ 1277843 h 1928497"/>
                <a:gd name="connsiteX10" fmla="*/ 1537335 w 1546563"/>
                <a:gd name="connsiteY10" fmla="*/ 1277843 h 1928497"/>
                <a:gd name="connsiteX11" fmla="*/ 1546563 w 1546563"/>
                <a:gd name="connsiteY11" fmla="*/ 1346711 h 1928497"/>
                <a:gd name="connsiteX12" fmla="*/ 1414499 w 1546563"/>
                <a:gd name="connsiteY12" fmla="*/ 1671993 h 1928497"/>
                <a:gd name="connsiteX13" fmla="*/ 1380915 w 1546563"/>
                <a:gd name="connsiteY13" fmla="*/ 1702617 h 1928497"/>
                <a:gd name="connsiteX14" fmla="*/ 1390934 w 1546563"/>
                <a:gd name="connsiteY14" fmla="*/ 1702617 h 1928497"/>
                <a:gd name="connsiteX15" fmla="*/ 1503874 w 1546563"/>
                <a:gd name="connsiteY15" fmla="*/ 1815557 h 1928497"/>
                <a:gd name="connsiteX16" fmla="*/ 1390934 w 1546563"/>
                <a:gd name="connsiteY16" fmla="*/ 1928497 h 1928497"/>
                <a:gd name="connsiteX17" fmla="*/ 773282 w 1546563"/>
                <a:gd name="connsiteY17" fmla="*/ 1928497 h 1928497"/>
                <a:gd name="connsiteX18" fmla="*/ 171398 w 1546563"/>
                <a:gd name="connsiteY18" fmla="*/ 1928497 h 1928497"/>
                <a:gd name="connsiteX19" fmla="*/ 58458 w 1546563"/>
                <a:gd name="connsiteY19" fmla="*/ 1815557 h 1928497"/>
                <a:gd name="connsiteX20" fmla="*/ 127436 w 1546563"/>
                <a:gd name="connsiteY20" fmla="*/ 1711493 h 1928497"/>
                <a:gd name="connsiteX21" fmla="*/ 166690 w 1546563"/>
                <a:gd name="connsiteY21" fmla="*/ 1703568 h 1928497"/>
                <a:gd name="connsiteX22" fmla="*/ 132064 w 1546563"/>
                <a:gd name="connsiteY22" fmla="*/ 1671993 h 1928497"/>
                <a:gd name="connsiteX23" fmla="*/ 0 w 1546563"/>
                <a:gd name="connsiteY23" fmla="*/ 1346711 h 1928497"/>
                <a:gd name="connsiteX24" fmla="*/ 9228 w 1546563"/>
                <a:gd name="connsiteY24" fmla="*/ 1277843 h 1928497"/>
                <a:gd name="connsiteX25" fmla="*/ 7520 w 1546563"/>
                <a:gd name="connsiteY25" fmla="*/ 1277843 h 1928497"/>
                <a:gd name="connsiteX26" fmla="*/ 11199 w 1546563"/>
                <a:gd name="connsiteY26" fmla="*/ 1263127 h 1928497"/>
                <a:gd name="connsiteX27" fmla="*/ 15710 w 1546563"/>
                <a:gd name="connsiteY27" fmla="*/ 1229461 h 1928497"/>
                <a:gd name="connsiteX28" fmla="*/ 25621 w 1546563"/>
                <a:gd name="connsiteY28" fmla="*/ 1205440 h 1928497"/>
                <a:gd name="connsiteX29" fmla="*/ 286002 w 1546563"/>
                <a:gd name="connsiteY29" fmla="*/ 163919 h 1928497"/>
                <a:gd name="connsiteX30" fmla="*/ 258529 w 1546563"/>
                <a:gd name="connsiteY30" fmla="*/ 163919 h 1928497"/>
                <a:gd name="connsiteX31" fmla="*/ 183010 w 1546563"/>
                <a:gd name="connsiteY31" fmla="*/ 113862 h 1928497"/>
                <a:gd name="connsiteX32" fmla="*/ 176569 w 1546563"/>
                <a:gd name="connsiteY32" fmla="*/ 81960 h 1928497"/>
                <a:gd name="connsiteX33" fmla="*/ 183010 w 1546563"/>
                <a:gd name="connsiteY33" fmla="*/ 50058 h 1928497"/>
                <a:gd name="connsiteX34" fmla="*/ 258529 w 1546563"/>
                <a:gd name="connsiteY34" fmla="*/ 0 h 1928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546563" h="1928497">
                  <a:moveTo>
                    <a:pt x="258529" y="0"/>
                  </a:moveTo>
                  <a:lnTo>
                    <a:pt x="1303805" y="0"/>
                  </a:lnTo>
                  <a:cubicBezTo>
                    <a:pt x="1349070" y="0"/>
                    <a:pt x="1385765" y="36695"/>
                    <a:pt x="1385765" y="81960"/>
                  </a:cubicBezTo>
                  <a:lnTo>
                    <a:pt x="1385764" y="81960"/>
                  </a:lnTo>
                  <a:cubicBezTo>
                    <a:pt x="1385764" y="127225"/>
                    <a:pt x="1349069" y="163920"/>
                    <a:pt x="1303804" y="163920"/>
                  </a:cubicBezTo>
                  <a:lnTo>
                    <a:pt x="1263427" y="163920"/>
                  </a:lnTo>
                  <a:lnTo>
                    <a:pt x="1528214" y="1223066"/>
                  </a:lnTo>
                  <a:lnTo>
                    <a:pt x="1530853" y="1229461"/>
                  </a:lnTo>
                  <a:lnTo>
                    <a:pt x="1532053" y="1238423"/>
                  </a:lnTo>
                  <a:lnTo>
                    <a:pt x="1541909" y="1277843"/>
                  </a:lnTo>
                  <a:lnTo>
                    <a:pt x="1537335" y="1277843"/>
                  </a:lnTo>
                  <a:lnTo>
                    <a:pt x="1546563" y="1346711"/>
                  </a:lnTo>
                  <a:cubicBezTo>
                    <a:pt x="1546563" y="1467203"/>
                    <a:pt x="1497877" y="1579139"/>
                    <a:pt x="1414499" y="1671993"/>
                  </a:cubicBezTo>
                  <a:lnTo>
                    <a:pt x="1380915" y="1702617"/>
                  </a:lnTo>
                  <a:lnTo>
                    <a:pt x="1390934" y="1702617"/>
                  </a:lnTo>
                  <a:cubicBezTo>
                    <a:pt x="1453309" y="1702617"/>
                    <a:pt x="1503874" y="1753182"/>
                    <a:pt x="1503874" y="1815557"/>
                  </a:cubicBezTo>
                  <a:cubicBezTo>
                    <a:pt x="1503874" y="1877932"/>
                    <a:pt x="1453309" y="1928497"/>
                    <a:pt x="1390934" y="1928497"/>
                  </a:cubicBezTo>
                  <a:lnTo>
                    <a:pt x="773282" y="1928497"/>
                  </a:lnTo>
                  <a:lnTo>
                    <a:pt x="171398" y="1928497"/>
                  </a:lnTo>
                  <a:cubicBezTo>
                    <a:pt x="109023" y="1928497"/>
                    <a:pt x="58458" y="1877932"/>
                    <a:pt x="58458" y="1815557"/>
                  </a:cubicBezTo>
                  <a:cubicBezTo>
                    <a:pt x="58458" y="1768776"/>
                    <a:pt x="86901" y="1728638"/>
                    <a:pt x="127436" y="1711493"/>
                  </a:cubicBezTo>
                  <a:lnTo>
                    <a:pt x="166690" y="1703568"/>
                  </a:lnTo>
                  <a:lnTo>
                    <a:pt x="132064" y="1671993"/>
                  </a:lnTo>
                  <a:cubicBezTo>
                    <a:pt x="48685" y="1579139"/>
                    <a:pt x="0" y="1467203"/>
                    <a:pt x="0" y="1346711"/>
                  </a:cubicBezTo>
                  <a:lnTo>
                    <a:pt x="9228" y="1277843"/>
                  </a:lnTo>
                  <a:lnTo>
                    <a:pt x="7520" y="1277843"/>
                  </a:lnTo>
                  <a:lnTo>
                    <a:pt x="11199" y="1263127"/>
                  </a:lnTo>
                  <a:lnTo>
                    <a:pt x="15710" y="1229461"/>
                  </a:lnTo>
                  <a:lnTo>
                    <a:pt x="25621" y="1205440"/>
                  </a:lnTo>
                  <a:lnTo>
                    <a:pt x="286002" y="163919"/>
                  </a:lnTo>
                  <a:lnTo>
                    <a:pt x="258529" y="163919"/>
                  </a:lnTo>
                  <a:cubicBezTo>
                    <a:pt x="224581" y="163919"/>
                    <a:pt x="195452" y="143278"/>
                    <a:pt x="183010" y="113862"/>
                  </a:cubicBezTo>
                  <a:lnTo>
                    <a:pt x="176569" y="81960"/>
                  </a:lnTo>
                  <a:lnTo>
                    <a:pt x="183010" y="50058"/>
                  </a:lnTo>
                  <a:cubicBezTo>
                    <a:pt x="195452" y="20641"/>
                    <a:pt x="224581" y="0"/>
                    <a:pt x="258529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58" name="Gruppieren 157">
            <a:extLst>
              <a:ext uri="{FF2B5EF4-FFF2-40B4-BE49-F238E27FC236}">
                <a16:creationId xmlns:a16="http://schemas.microsoft.com/office/drawing/2014/main" id="{CBCF24AC-3DFF-6C90-63B7-E23E9D3E548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055403" y="-12694"/>
            <a:ext cx="2055794" cy="427037"/>
            <a:chOff x="3081882" y="-9402"/>
            <a:chExt cx="758199" cy="157496"/>
          </a:xfrm>
        </p:grpSpPr>
        <p:sp>
          <p:nvSpPr>
            <p:cNvPr id="156" name="Rechteck 155">
              <a:extLst>
                <a:ext uri="{FF2B5EF4-FFF2-40B4-BE49-F238E27FC236}">
                  <a16:creationId xmlns:a16="http://schemas.microsoft.com/office/drawing/2014/main" id="{AFFEF9D5-7A7B-FBF3-2019-1018D475034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131183" y="-9402"/>
              <a:ext cx="641131" cy="15749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57" name="Rechteck 156">
              <a:extLst>
                <a:ext uri="{FF2B5EF4-FFF2-40B4-BE49-F238E27FC236}">
                  <a16:creationId xmlns:a16="http://schemas.microsoft.com/office/drawing/2014/main" id="{B6AFAF82-CAFE-04A5-6935-7FB486E1D87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081882" y="-8580"/>
              <a:ext cx="758199" cy="96974"/>
            </a:xfrm>
            <a:prstGeom prst="rect">
              <a:avLst/>
            </a:prstGeom>
            <a:solidFill>
              <a:srgbClr val="50596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59" name="Rechteck 158">
            <a:extLst>
              <a:ext uri="{FF2B5EF4-FFF2-40B4-BE49-F238E27FC236}">
                <a16:creationId xmlns:a16="http://schemas.microsoft.com/office/drawing/2014/main" id="{F2426EC7-42F8-9EDA-0571-CAD78875ED6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521891" y="1006955"/>
            <a:ext cx="811205" cy="261865"/>
          </a:xfrm>
          <a:prstGeom prst="rect">
            <a:avLst/>
          </a:prstGeom>
          <a:solidFill>
            <a:schemeClr val="bg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1B282801-8CE0-9864-B224-A6649449A03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136874" y="1006955"/>
            <a:ext cx="811205" cy="261865"/>
          </a:xfrm>
          <a:prstGeom prst="rect">
            <a:avLst/>
          </a:prstGeom>
          <a:solidFill>
            <a:schemeClr val="bg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5" name="Rechteck: obere Ecken abgerundet 124">
            <a:extLst>
              <a:ext uri="{FF2B5EF4-FFF2-40B4-BE49-F238E27FC236}">
                <a16:creationId xmlns:a16="http://schemas.microsoft.com/office/drawing/2014/main" id="{6560C4B7-40E7-DB1E-B99A-4723821D8F6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482156" y="836081"/>
            <a:ext cx="887355" cy="330723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49535B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6" name="Rechteck: obere Ecken abgerundet 125">
            <a:extLst>
              <a:ext uri="{FF2B5EF4-FFF2-40B4-BE49-F238E27FC236}">
                <a16:creationId xmlns:a16="http://schemas.microsoft.com/office/drawing/2014/main" id="{DBCBD539-34BE-5F58-EC07-5F5CC822D5C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91490" y="831615"/>
            <a:ext cx="887355" cy="330723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49535B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4830AC04-32DC-9E71-6B2A-7289163A274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4412" y="-200126"/>
            <a:ext cx="12512756" cy="7203992"/>
          </a:xfrm>
          <a:prstGeom prst="rect">
            <a:avLst/>
          </a:prstGeom>
          <a:solidFill>
            <a:srgbClr val="FFFFFF">
              <a:alpha val="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8" name="Rechteck 127">
            <a:extLst>
              <a:ext uri="{FF2B5EF4-FFF2-40B4-BE49-F238E27FC236}">
                <a16:creationId xmlns:a16="http://schemas.microsoft.com/office/drawing/2014/main" id="{739459DC-0A1C-598A-CCBC-8A610961009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19283" y="-227038"/>
            <a:ext cx="12512756" cy="7203992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9" name="Rechteck 128">
            <a:extLst>
              <a:ext uri="{FF2B5EF4-FFF2-40B4-BE49-F238E27FC236}">
                <a16:creationId xmlns:a16="http://schemas.microsoft.com/office/drawing/2014/main" id="{046716B1-5ECE-CBC5-1702-B3D2D249B1A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19808" y="-161158"/>
            <a:ext cx="12512756" cy="7203992"/>
          </a:xfrm>
          <a:prstGeom prst="rect">
            <a:avLst/>
          </a:prstGeom>
          <a:solidFill>
            <a:srgbClr val="FFFFFF">
              <a:alpha val="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0" name="Rechteck 129">
            <a:extLst>
              <a:ext uri="{FF2B5EF4-FFF2-40B4-BE49-F238E27FC236}">
                <a16:creationId xmlns:a16="http://schemas.microsoft.com/office/drawing/2014/main" id="{5F48789A-2A3B-E7BC-FD6F-9423992AB4C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70397" y="-185746"/>
            <a:ext cx="12512756" cy="7203992"/>
          </a:xfrm>
          <a:prstGeom prst="rect">
            <a:avLst/>
          </a:prstGeom>
          <a:solidFill>
            <a:srgbClr val="FFFFFF">
              <a:alpha val="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1" name="Rechteck 130">
            <a:extLst>
              <a:ext uri="{FF2B5EF4-FFF2-40B4-BE49-F238E27FC236}">
                <a16:creationId xmlns:a16="http://schemas.microsoft.com/office/drawing/2014/main" id="{44754416-7347-305E-3EB6-1B6DFD7F7AC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45451" y="-185746"/>
            <a:ext cx="12512756" cy="7203992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2" name="Rechteck 131">
            <a:extLst>
              <a:ext uri="{FF2B5EF4-FFF2-40B4-BE49-F238E27FC236}">
                <a16:creationId xmlns:a16="http://schemas.microsoft.com/office/drawing/2014/main" id="{8647E782-C428-3CC0-62E8-0A55F82E28A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3570" y="-213733"/>
            <a:ext cx="12512756" cy="7203992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D48D6C50-5E9F-5AE1-7EB7-31006A1E12C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78742" y="-161158"/>
            <a:ext cx="12512756" cy="7203992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35" name="Gruppieren 134">
            <a:extLst>
              <a:ext uri="{FF2B5EF4-FFF2-40B4-BE49-F238E27FC236}">
                <a16:creationId xmlns:a16="http://schemas.microsoft.com/office/drawing/2014/main" id="{AC6F3B53-945A-ADBE-5707-1C609F8263A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251548" y="3637790"/>
            <a:ext cx="384286" cy="384286"/>
            <a:chOff x="4251548" y="3637790"/>
            <a:chExt cx="384286" cy="384286"/>
          </a:xfrm>
        </p:grpSpPr>
        <p:sp>
          <p:nvSpPr>
            <p:cNvPr id="96" name="Stern: 8 Zacken 95">
              <a:extLst>
                <a:ext uri="{FF2B5EF4-FFF2-40B4-BE49-F238E27FC236}">
                  <a16:creationId xmlns:a16="http://schemas.microsoft.com/office/drawing/2014/main" id="{A6D9F5BE-7F4E-AE14-C185-5FFFE54A020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251548" y="3637790"/>
              <a:ext cx="384286" cy="384286"/>
            </a:xfrm>
            <a:prstGeom prst="star8">
              <a:avLst>
                <a:gd name="adj" fmla="val 42044"/>
              </a:avLst>
            </a:prstGeom>
            <a:solidFill>
              <a:srgbClr val="BFBFBF"/>
            </a:solidFill>
            <a:ln w="6350">
              <a:solidFill>
                <a:srgbClr val="495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FC6D8B92-81EC-6B7C-30B2-32209C8E23E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374622" y="3763496"/>
              <a:ext cx="131814" cy="131814"/>
            </a:xfrm>
            <a:prstGeom prst="ellipse">
              <a:avLst/>
            </a:prstGeom>
            <a:solidFill>
              <a:srgbClr val="CDE9FF"/>
            </a:solidFill>
            <a:ln w="6350">
              <a:solidFill>
                <a:srgbClr val="495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34" name="Gruppieren 133">
            <a:extLst>
              <a:ext uri="{FF2B5EF4-FFF2-40B4-BE49-F238E27FC236}">
                <a16:creationId xmlns:a16="http://schemas.microsoft.com/office/drawing/2014/main" id="{72C94872-EB1C-0323-12C0-88D7537609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789684" y="3637260"/>
            <a:ext cx="384286" cy="384286"/>
            <a:chOff x="4789684" y="3637260"/>
            <a:chExt cx="384286" cy="384286"/>
          </a:xfrm>
        </p:grpSpPr>
        <p:sp>
          <p:nvSpPr>
            <p:cNvPr id="97" name="Stern: 8 Zacken 96">
              <a:extLst>
                <a:ext uri="{FF2B5EF4-FFF2-40B4-BE49-F238E27FC236}">
                  <a16:creationId xmlns:a16="http://schemas.microsoft.com/office/drawing/2014/main" id="{AC530FD0-F816-8E4B-BE0C-8F21AC5DFE4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789684" y="3637260"/>
              <a:ext cx="384286" cy="384286"/>
            </a:xfrm>
            <a:prstGeom prst="star8">
              <a:avLst>
                <a:gd name="adj" fmla="val 42044"/>
              </a:avLst>
            </a:prstGeom>
            <a:solidFill>
              <a:srgbClr val="BFBFBF"/>
            </a:solidFill>
            <a:ln w="6350">
              <a:solidFill>
                <a:srgbClr val="495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78D736D3-738D-1751-FD61-6F32475F8D3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911288" y="3763496"/>
              <a:ext cx="131814" cy="131814"/>
            </a:xfrm>
            <a:prstGeom prst="ellipse">
              <a:avLst/>
            </a:prstGeom>
            <a:solidFill>
              <a:srgbClr val="C00000"/>
            </a:solidFill>
            <a:ln w="6350">
              <a:solidFill>
                <a:srgbClr val="495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64" name="Sprechblase: rechteckig mit abgerundeten Ecken 163">
            <a:extLst>
              <a:ext uri="{FF2B5EF4-FFF2-40B4-BE49-F238E27FC236}">
                <a16:creationId xmlns:a16="http://schemas.microsoft.com/office/drawing/2014/main" id="{46F1B1DD-AFA2-ECD8-539B-33CA6D0DC6B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58970" y="557892"/>
            <a:ext cx="1731802" cy="1070915"/>
          </a:xfrm>
          <a:prstGeom prst="wedgeRoundRectCallout">
            <a:avLst>
              <a:gd name="adj1" fmla="val -45033"/>
              <a:gd name="adj2" fmla="val 64872"/>
              <a:gd name="adj3" fmla="val 16667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000">
                <a:solidFill>
                  <a:srgbClr val="24303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Hey!</a:t>
            </a:r>
          </a:p>
        </p:txBody>
      </p:sp>
      <p:sp>
        <p:nvSpPr>
          <p:cNvPr id="165" name="Rechteck 164">
            <a:extLst>
              <a:ext uri="{FF2B5EF4-FFF2-40B4-BE49-F238E27FC236}">
                <a16:creationId xmlns:a16="http://schemas.microsoft.com/office/drawing/2014/main" id="{76C5DD6D-C6CE-AA2E-9E68-86F3FDC657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60378" y="-185746"/>
            <a:ext cx="12512756" cy="7203992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5" name="Freihandform: Form 114">
            <a:extLst>
              <a:ext uri="{FF2B5EF4-FFF2-40B4-BE49-F238E27FC236}">
                <a16:creationId xmlns:a16="http://schemas.microsoft.com/office/drawing/2014/main" id="{F6A20309-132B-3A1A-1FE5-4BE98408F1C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 flipV="1">
            <a:off x="0" y="-3933"/>
            <a:ext cx="1894649" cy="1527825"/>
          </a:xfrm>
          <a:custGeom>
            <a:avLst/>
            <a:gdLst>
              <a:gd name="connsiteX0" fmla="*/ 1816545 w 2493841"/>
              <a:gd name="connsiteY0" fmla="*/ 0 h 2011008"/>
              <a:gd name="connsiteX1" fmla="*/ 2356730 w 2493841"/>
              <a:gd name="connsiteY1" fmla="*/ 81668 h 2011008"/>
              <a:gd name="connsiteX2" fmla="*/ 2493841 w 2493841"/>
              <a:gd name="connsiteY2" fmla="*/ 131852 h 2011008"/>
              <a:gd name="connsiteX3" fmla="*/ 2493841 w 2493841"/>
              <a:gd name="connsiteY3" fmla="*/ 2011008 h 2011008"/>
              <a:gd name="connsiteX4" fmla="*/ 10712 w 2493841"/>
              <a:gd name="connsiteY4" fmla="*/ 2011008 h 2011008"/>
              <a:gd name="connsiteX5" fmla="*/ 9379 w 2493841"/>
              <a:gd name="connsiteY5" fmla="*/ 2002276 h 2011008"/>
              <a:gd name="connsiteX6" fmla="*/ 0 w 2493841"/>
              <a:gd name="connsiteY6" fmla="*/ 1816545 h 2011008"/>
              <a:gd name="connsiteX7" fmla="*/ 1816545 w 2493841"/>
              <a:gd name="connsiteY7" fmla="*/ 0 h 2011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93841" h="2011008">
                <a:moveTo>
                  <a:pt x="1816545" y="0"/>
                </a:moveTo>
                <a:cubicBezTo>
                  <a:pt x="2004655" y="0"/>
                  <a:pt x="2186086" y="28593"/>
                  <a:pt x="2356730" y="81668"/>
                </a:cubicBezTo>
                <a:lnTo>
                  <a:pt x="2493841" y="131852"/>
                </a:lnTo>
                <a:lnTo>
                  <a:pt x="2493841" y="2011008"/>
                </a:lnTo>
                <a:lnTo>
                  <a:pt x="10712" y="2011008"/>
                </a:lnTo>
                <a:lnTo>
                  <a:pt x="9379" y="2002276"/>
                </a:lnTo>
                <a:cubicBezTo>
                  <a:pt x="3177" y="1941209"/>
                  <a:pt x="0" y="1879248"/>
                  <a:pt x="0" y="1816545"/>
                </a:cubicBezTo>
                <a:cubicBezTo>
                  <a:pt x="0" y="813295"/>
                  <a:pt x="813295" y="0"/>
                  <a:pt x="1816545" y="0"/>
                </a:cubicBezTo>
                <a:close/>
              </a:path>
            </a:pathLst>
          </a:custGeom>
          <a:solidFill>
            <a:srgbClr val="B66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684000" rIns="91440" bIns="45720" rtlCol="0" anchor="ctr">
            <a:noAutofit/>
          </a:bodyPr>
          <a:lstStyle/>
          <a:p>
            <a:pPr algn="ctr"/>
            <a:endParaRPr lang="de-DE" sz="2800" b="1">
              <a:latin typeface="Helvetica" panose="020B0604020202020204" pitchFamily="34" charset="0"/>
              <a:ea typeface="Inter" panose="020B0502030000000004" pitchFamily="34" charset="0"/>
              <a:cs typeface="Helvetica" panose="020B0604020202020204" pitchFamily="34" charset="0"/>
            </a:endParaRP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B4A4F25C-8203-0CA0-71FD-5E652670BE9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4001" y="8774"/>
            <a:ext cx="6908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44B89C0D-365E-96FA-5F25-EE39227BB8E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578" y="70003"/>
            <a:ext cx="14442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>
                <a:latin typeface="Helvetica" panose="020B0604020202020204" pitchFamily="34" charset="0"/>
                <a:cs typeface="Helvetica" panose="020B0604020202020204" pitchFamily="34" charset="0"/>
              </a:rPr>
              <a:t>Man muss ja nicht </a:t>
            </a:r>
            <a:r>
              <a:rPr lang="de-DE" sz="2000" b="1" err="1">
                <a:latin typeface="Helvetica" panose="020B0604020202020204" pitchFamily="34" charset="0"/>
                <a:cs typeface="Helvetica" panose="020B0604020202020204" pitchFamily="34" charset="0"/>
              </a:rPr>
              <a:t>verdamp-fen</a:t>
            </a:r>
            <a:r>
              <a:rPr lang="de-DE" sz="2000" b="1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49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7037E-7 L 0.02891 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7037E-7 L -0.04193 -0.003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6" y="-18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3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4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4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4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4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4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4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24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4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24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24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0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30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30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30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30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0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0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30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30" presetClass="emph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30" presetClass="emph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30" presetClass="emph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30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30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30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5" grpId="2" animBg="1"/>
      <p:bldP spid="45" grpId="3" animBg="1"/>
      <p:bldP spid="45" grpId="4" animBg="1"/>
      <p:bldP spid="45" grpId="5" animBg="1"/>
      <p:bldP spid="45" grpId="6" animBg="1"/>
      <p:bldP spid="43" grpId="0" animBg="1"/>
      <p:bldP spid="43" grpId="1" animBg="1"/>
      <p:bldP spid="43" grpId="2" animBg="1"/>
      <p:bldP spid="43" grpId="3" animBg="1"/>
      <p:bldP spid="44" grpId="0" animBg="1"/>
      <p:bldP spid="44" grpId="1" animBg="1"/>
      <p:bldP spid="44" grpId="2" animBg="1"/>
      <p:bldP spid="44" grpId="3" animBg="1"/>
      <p:bldP spid="44" grpId="4" animBg="1"/>
      <p:bldP spid="44" grpId="5" animBg="1"/>
      <p:bldP spid="44" grpId="6" animBg="1"/>
      <p:bldP spid="87" grpId="0" animBg="1"/>
      <p:bldP spid="87" grpId="1" animBg="1"/>
      <p:bldP spid="137" grpId="0" animBg="1"/>
      <p:bldP spid="108" grpId="0" animBg="1"/>
      <p:bldP spid="147" grpId="0" animBg="1"/>
      <p:bldP spid="147" grpId="1" animBg="1"/>
      <p:bldP spid="147" grpId="2" animBg="1"/>
      <p:bldP spid="147" grpId="3" animBg="1"/>
      <p:bldP spid="147" grpId="4" animBg="1"/>
      <p:bldP spid="147" grpId="5" animBg="1"/>
      <p:bldP spid="147" grpId="6" animBg="1"/>
      <p:bldP spid="147" grpId="7" animBg="1"/>
      <p:bldP spid="148" grpId="0" animBg="1"/>
      <p:bldP spid="148" grpId="1" animBg="1"/>
      <p:bldP spid="148" grpId="2" animBg="1"/>
      <p:bldP spid="148" grpId="3" animBg="1"/>
      <p:bldP spid="148" grpId="4" animBg="1"/>
      <p:bldP spid="148" grpId="5" animBg="1"/>
      <p:bldP spid="148" grpId="6" animBg="1"/>
      <p:bldP spid="148" grpId="7" animBg="1"/>
      <p:bldP spid="149" grpId="0" animBg="1"/>
      <p:bldP spid="149" grpId="1" animBg="1"/>
      <p:bldP spid="149" grpId="2" animBg="1"/>
      <p:bldP spid="149" grpId="3" animBg="1"/>
      <p:bldP spid="149" grpId="4" animBg="1"/>
      <p:bldP spid="149" grpId="5" animBg="1"/>
      <p:bldP spid="149" grpId="6" animBg="1"/>
      <p:bldP spid="149" grpId="7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6" grpId="0" animBg="1"/>
      <p:bldP spid="136" grpId="1" animBg="1"/>
      <p:bldP spid="164" grpId="0" animBg="1"/>
      <p:bldP spid="164" grpId="1" animBg="1"/>
      <p:bldP spid="165" grpId="0" animBg="1"/>
      <p:bldP spid="165" grpId="1" animBg="1"/>
      <p:bldP spid="115" grpId="0" animBg="1"/>
      <p:bldP spid="116" grpId="0"/>
      <p:bldP spid="116" grpId="1"/>
      <p:bldP spid="1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B5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: nach rechts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9E304D-C1DA-9FAF-95DA-BCCBA266B1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20101" y="4884653"/>
            <a:ext cx="2982308" cy="1108645"/>
          </a:xfrm>
          <a:prstGeom prst="rightArrow">
            <a:avLst>
              <a:gd name="adj1" fmla="val 74438"/>
              <a:gd name="adj2" fmla="val 50000"/>
            </a:avLst>
          </a:prstGeom>
          <a:solidFill>
            <a:srgbClr val="243039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Helvetica" panose="020B0604020202020204" pitchFamily="34" charset="0"/>
                <a:cs typeface="Helvetica" panose="020B0604020202020204" pitchFamily="34" charset="0"/>
              </a:rPr>
              <a:t>WEITER</a:t>
            </a:r>
          </a:p>
        </p:txBody>
      </p:sp>
    </p:spTree>
    <p:extLst>
      <p:ext uri="{BB962C8B-B14F-4D97-AF65-F5344CB8AC3E}">
        <p14:creationId xmlns:p14="http://schemas.microsoft.com/office/powerpoint/2010/main" val="422278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9D2F110D-C647-AD23-26EC-1CBCA6B2518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5932624"/>
          </a:xfrm>
          <a:prstGeom prst="rect">
            <a:avLst/>
          </a:prstGeom>
          <a:solidFill>
            <a:schemeClr val="bg2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4B7E0393-2EF2-59E4-D74D-E11EA08187D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522" y="3042793"/>
            <a:ext cx="12190478" cy="2876906"/>
          </a:xfrm>
          <a:prstGeom prst="rect">
            <a:avLst/>
          </a:prstGeom>
          <a:solidFill>
            <a:srgbClr val="D3C6C6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95" name="Gruppieren 194">
            <a:extLst>
              <a:ext uri="{FF2B5EF4-FFF2-40B4-BE49-F238E27FC236}">
                <a16:creationId xmlns:a16="http://schemas.microsoft.com/office/drawing/2014/main" id="{C4D3D905-F352-E33B-9419-7965DE2820F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118513" y="3180852"/>
            <a:ext cx="1325239" cy="1725012"/>
            <a:chOff x="6284113" y="3244768"/>
            <a:chExt cx="1325239" cy="1725012"/>
          </a:xfrm>
        </p:grpSpPr>
        <p:sp>
          <p:nvSpPr>
            <p:cNvPr id="186" name="Ellipse 185">
              <a:extLst>
                <a:ext uri="{FF2B5EF4-FFF2-40B4-BE49-F238E27FC236}">
                  <a16:creationId xmlns:a16="http://schemas.microsoft.com/office/drawing/2014/main" id="{5AE46759-FA17-A0F4-6F1C-0CA32695E71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761339" y="4515197"/>
              <a:ext cx="317354" cy="317354"/>
            </a:xfrm>
            <a:prstGeom prst="ellipse">
              <a:avLst/>
            </a:prstGeom>
            <a:solidFill>
              <a:srgbClr val="E7E6E6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7" name="Freihandform: Form 186">
              <a:extLst>
                <a:ext uri="{FF2B5EF4-FFF2-40B4-BE49-F238E27FC236}">
                  <a16:creationId xmlns:a16="http://schemas.microsoft.com/office/drawing/2014/main" id="{2EE9DA59-B85A-4C7E-AA16-8B25748483A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6871822" y="4282484"/>
              <a:ext cx="96652" cy="687296"/>
            </a:xfrm>
            <a:custGeom>
              <a:avLst/>
              <a:gdLst>
                <a:gd name="connsiteX0" fmla="*/ 42863 w 85726"/>
                <a:gd name="connsiteY0" fmla="*/ 0 h 609600"/>
                <a:gd name="connsiteX1" fmla="*/ 85726 w 85726"/>
                <a:gd name="connsiteY1" fmla="*/ 42863 h 609600"/>
                <a:gd name="connsiteX2" fmla="*/ 85725 w 85726"/>
                <a:gd name="connsiteY2" fmla="*/ 475300 h 609600"/>
                <a:gd name="connsiteX3" fmla="*/ 85725 w 85726"/>
                <a:gd name="connsiteY3" fmla="*/ 609600 h 609600"/>
                <a:gd name="connsiteX4" fmla="*/ 0 w 85726"/>
                <a:gd name="connsiteY4" fmla="*/ 609600 h 609600"/>
                <a:gd name="connsiteX5" fmla="*/ 0 w 85726"/>
                <a:gd name="connsiteY5" fmla="*/ 475299 h 609600"/>
                <a:gd name="connsiteX6" fmla="*/ 0 w 85726"/>
                <a:gd name="connsiteY6" fmla="*/ 231775 h 609600"/>
                <a:gd name="connsiteX7" fmla="*/ 0 w 85726"/>
                <a:gd name="connsiteY7" fmla="*/ 42863 h 609600"/>
                <a:gd name="connsiteX8" fmla="*/ 42863 w 85726"/>
                <a:gd name="connsiteY8" fmla="*/ 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726" h="609600">
                  <a:moveTo>
                    <a:pt x="42863" y="0"/>
                  </a:moveTo>
                  <a:cubicBezTo>
                    <a:pt x="66536" y="0"/>
                    <a:pt x="85726" y="19190"/>
                    <a:pt x="85726" y="42863"/>
                  </a:cubicBezTo>
                  <a:cubicBezTo>
                    <a:pt x="85726" y="187009"/>
                    <a:pt x="85725" y="331154"/>
                    <a:pt x="85725" y="475300"/>
                  </a:cubicBezTo>
                  <a:lnTo>
                    <a:pt x="85725" y="609600"/>
                  </a:lnTo>
                  <a:lnTo>
                    <a:pt x="0" y="609600"/>
                  </a:lnTo>
                  <a:lnTo>
                    <a:pt x="0" y="475299"/>
                  </a:lnTo>
                  <a:lnTo>
                    <a:pt x="0" y="231775"/>
                  </a:lnTo>
                  <a:lnTo>
                    <a:pt x="0" y="42863"/>
                  </a:lnTo>
                  <a:cubicBezTo>
                    <a:pt x="0" y="19190"/>
                    <a:pt x="19190" y="0"/>
                    <a:pt x="42863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grpSp>
          <p:nvGrpSpPr>
            <p:cNvPr id="188" name="Gruppieren 187">
              <a:extLst>
                <a:ext uri="{FF2B5EF4-FFF2-40B4-BE49-F238E27FC236}">
                  <a16:creationId xmlns:a16="http://schemas.microsoft.com/office/drawing/2014/main" id="{BCE02C60-6325-0842-53F3-2CCB831DF8FA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6337162" y="3244768"/>
              <a:ext cx="1206348" cy="738842"/>
              <a:chOff x="13023739" y="5337599"/>
              <a:chExt cx="1206348" cy="738842"/>
            </a:xfrm>
          </p:grpSpPr>
          <p:sp>
            <p:nvSpPr>
              <p:cNvPr id="189" name="Freihandform: Form 188">
                <a:extLst>
                  <a:ext uri="{FF2B5EF4-FFF2-40B4-BE49-F238E27FC236}">
                    <a16:creationId xmlns:a16="http://schemas.microsoft.com/office/drawing/2014/main" id="{B969AF32-5FDA-02B5-3D0E-C9BF8259F4D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571428" y="5337599"/>
                <a:ext cx="96652" cy="687296"/>
              </a:xfrm>
              <a:custGeom>
                <a:avLst/>
                <a:gdLst>
                  <a:gd name="connsiteX0" fmla="*/ 42863 w 85726"/>
                  <a:gd name="connsiteY0" fmla="*/ 0 h 609600"/>
                  <a:gd name="connsiteX1" fmla="*/ 85726 w 85726"/>
                  <a:gd name="connsiteY1" fmla="*/ 42863 h 609600"/>
                  <a:gd name="connsiteX2" fmla="*/ 85725 w 85726"/>
                  <a:gd name="connsiteY2" fmla="*/ 475300 h 609600"/>
                  <a:gd name="connsiteX3" fmla="*/ 85725 w 85726"/>
                  <a:gd name="connsiteY3" fmla="*/ 609600 h 609600"/>
                  <a:gd name="connsiteX4" fmla="*/ 0 w 85726"/>
                  <a:gd name="connsiteY4" fmla="*/ 609600 h 609600"/>
                  <a:gd name="connsiteX5" fmla="*/ 0 w 85726"/>
                  <a:gd name="connsiteY5" fmla="*/ 475299 h 609600"/>
                  <a:gd name="connsiteX6" fmla="*/ 0 w 85726"/>
                  <a:gd name="connsiteY6" fmla="*/ 231775 h 609600"/>
                  <a:gd name="connsiteX7" fmla="*/ 0 w 85726"/>
                  <a:gd name="connsiteY7" fmla="*/ 42863 h 609600"/>
                  <a:gd name="connsiteX8" fmla="*/ 42863 w 85726"/>
                  <a:gd name="connsiteY8" fmla="*/ 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5726" h="609600">
                    <a:moveTo>
                      <a:pt x="42863" y="0"/>
                    </a:moveTo>
                    <a:cubicBezTo>
                      <a:pt x="66536" y="0"/>
                      <a:pt x="85726" y="19190"/>
                      <a:pt x="85726" y="42863"/>
                    </a:cubicBezTo>
                    <a:cubicBezTo>
                      <a:pt x="85726" y="187009"/>
                      <a:pt x="85725" y="331154"/>
                      <a:pt x="85725" y="475300"/>
                    </a:cubicBezTo>
                    <a:lnTo>
                      <a:pt x="85725" y="609600"/>
                    </a:lnTo>
                    <a:lnTo>
                      <a:pt x="0" y="609600"/>
                    </a:lnTo>
                    <a:lnTo>
                      <a:pt x="0" y="475299"/>
                    </a:lnTo>
                    <a:lnTo>
                      <a:pt x="0" y="231775"/>
                    </a:lnTo>
                    <a:lnTo>
                      <a:pt x="0" y="42863"/>
                    </a:lnTo>
                    <a:cubicBezTo>
                      <a:pt x="0" y="19190"/>
                      <a:pt x="19190" y="0"/>
                      <a:pt x="42863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90" name="Rechteck 189">
                <a:extLst>
                  <a:ext uri="{FF2B5EF4-FFF2-40B4-BE49-F238E27FC236}">
                    <a16:creationId xmlns:a16="http://schemas.microsoft.com/office/drawing/2014/main" id="{6701AC1D-2192-91D4-B20A-A66D4DB4263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023739" y="6024895"/>
                <a:ext cx="1206348" cy="5154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91" name="Rechteck 190">
                <a:extLst>
                  <a:ext uri="{FF2B5EF4-FFF2-40B4-BE49-F238E27FC236}">
                    <a16:creationId xmlns:a16="http://schemas.microsoft.com/office/drawing/2014/main" id="{32057208-90DF-1D87-7B03-818AB5B1ADD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530858" y="5547369"/>
                <a:ext cx="175404" cy="5154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92" name="Freihandform: Form 191">
                <a:extLst>
                  <a:ext uri="{FF2B5EF4-FFF2-40B4-BE49-F238E27FC236}">
                    <a16:creationId xmlns:a16="http://schemas.microsoft.com/office/drawing/2014/main" id="{319B1746-04A5-93EA-5BB7-64E44A6BEE6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209882" y="5870255"/>
                <a:ext cx="225519" cy="154641"/>
              </a:xfrm>
              <a:custGeom>
                <a:avLst/>
                <a:gdLst>
                  <a:gd name="connsiteX0" fmla="*/ 0 w 200025"/>
                  <a:gd name="connsiteY0" fmla="*/ 0 h 137159"/>
                  <a:gd name="connsiteX1" fmla="*/ 142875 w 200025"/>
                  <a:gd name="connsiteY1" fmla="*/ 0 h 137159"/>
                  <a:gd name="connsiteX2" fmla="*/ 142875 w 200025"/>
                  <a:gd name="connsiteY2" fmla="*/ 2 h 137159"/>
                  <a:gd name="connsiteX3" fmla="*/ 200025 w 200025"/>
                  <a:gd name="connsiteY3" fmla="*/ 2 h 137159"/>
                  <a:gd name="connsiteX4" fmla="*/ 200025 w 200025"/>
                  <a:gd name="connsiteY4" fmla="*/ 137159 h 137159"/>
                  <a:gd name="connsiteX5" fmla="*/ 114300 w 200025"/>
                  <a:gd name="connsiteY5" fmla="*/ 137159 h 137159"/>
                  <a:gd name="connsiteX6" fmla="*/ 114300 w 200025"/>
                  <a:gd name="connsiteY6" fmla="*/ 45719 h 137159"/>
                  <a:gd name="connsiteX7" fmla="*/ 0 w 200025"/>
                  <a:gd name="connsiteY7" fmla="*/ 45719 h 137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0025" h="137159">
                    <a:moveTo>
                      <a:pt x="0" y="0"/>
                    </a:moveTo>
                    <a:lnTo>
                      <a:pt x="142875" y="0"/>
                    </a:lnTo>
                    <a:lnTo>
                      <a:pt x="142875" y="2"/>
                    </a:lnTo>
                    <a:lnTo>
                      <a:pt x="200025" y="2"/>
                    </a:lnTo>
                    <a:lnTo>
                      <a:pt x="200025" y="137159"/>
                    </a:lnTo>
                    <a:lnTo>
                      <a:pt x="114300" y="137159"/>
                    </a:lnTo>
                    <a:lnTo>
                      <a:pt x="114300" y="45719"/>
                    </a:lnTo>
                    <a:lnTo>
                      <a:pt x="0" y="45719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93" name="Freihandform: Form 192">
                <a:extLst>
                  <a:ext uri="{FF2B5EF4-FFF2-40B4-BE49-F238E27FC236}">
                    <a16:creationId xmlns:a16="http://schemas.microsoft.com/office/drawing/2014/main" id="{38C3FFE3-3D87-AE84-AF5F-B188B39B81B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804107" y="5870254"/>
                <a:ext cx="225519" cy="154639"/>
              </a:xfrm>
              <a:custGeom>
                <a:avLst/>
                <a:gdLst>
                  <a:gd name="connsiteX0" fmla="*/ 57150 w 200025"/>
                  <a:gd name="connsiteY0" fmla="*/ 0 h 137158"/>
                  <a:gd name="connsiteX1" fmla="*/ 200025 w 200025"/>
                  <a:gd name="connsiteY1" fmla="*/ 0 h 137158"/>
                  <a:gd name="connsiteX2" fmla="*/ 200025 w 200025"/>
                  <a:gd name="connsiteY2" fmla="*/ 45719 h 137158"/>
                  <a:gd name="connsiteX3" fmla="*/ 85725 w 200025"/>
                  <a:gd name="connsiteY3" fmla="*/ 45719 h 137158"/>
                  <a:gd name="connsiteX4" fmla="*/ 85725 w 200025"/>
                  <a:gd name="connsiteY4" fmla="*/ 137158 h 137158"/>
                  <a:gd name="connsiteX5" fmla="*/ 0 w 200025"/>
                  <a:gd name="connsiteY5" fmla="*/ 137158 h 137158"/>
                  <a:gd name="connsiteX6" fmla="*/ 0 w 200025"/>
                  <a:gd name="connsiteY6" fmla="*/ 1 h 137158"/>
                  <a:gd name="connsiteX7" fmla="*/ 57150 w 200025"/>
                  <a:gd name="connsiteY7" fmla="*/ 1 h 137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0025" h="137158">
                    <a:moveTo>
                      <a:pt x="57150" y="0"/>
                    </a:moveTo>
                    <a:lnTo>
                      <a:pt x="200025" y="0"/>
                    </a:lnTo>
                    <a:lnTo>
                      <a:pt x="200025" y="45719"/>
                    </a:lnTo>
                    <a:lnTo>
                      <a:pt x="85725" y="45719"/>
                    </a:lnTo>
                    <a:lnTo>
                      <a:pt x="85725" y="137158"/>
                    </a:lnTo>
                    <a:lnTo>
                      <a:pt x="0" y="137158"/>
                    </a:lnTo>
                    <a:lnTo>
                      <a:pt x="0" y="1"/>
                    </a:lnTo>
                    <a:lnTo>
                      <a:pt x="57150" y="1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6350"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sp>
          <p:nvSpPr>
            <p:cNvPr id="194" name="Rechteck: abgerundete Ecken 193">
              <a:extLst>
                <a:ext uri="{FF2B5EF4-FFF2-40B4-BE49-F238E27FC236}">
                  <a16:creationId xmlns:a16="http://schemas.microsoft.com/office/drawing/2014/main" id="{9A4E3F53-CE6D-ED80-B468-C5A3897148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284113" y="3982301"/>
              <a:ext cx="1325239" cy="364125"/>
            </a:xfrm>
            <a:prstGeom prst="roundRect">
              <a:avLst/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67" name="Pfeil: nach rechts 6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9C8B393-722F-0A3E-D7B1-51C38DD26AB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932179" y="172953"/>
            <a:ext cx="2156029" cy="1108645"/>
          </a:xfrm>
          <a:prstGeom prst="rightArrow">
            <a:avLst>
              <a:gd name="adj1" fmla="val 74438"/>
              <a:gd name="adj2" fmla="val 50000"/>
            </a:avLst>
          </a:prstGeom>
          <a:solidFill>
            <a:srgbClr val="FFA00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Helvetica" panose="020B0604020202020204" pitchFamily="34" charset="0"/>
                <a:cs typeface="Helvetica" panose="020B0604020202020204" pitchFamily="34" charset="0"/>
              </a:rPr>
              <a:t>WEITER</a:t>
            </a:r>
          </a:p>
        </p:txBody>
      </p:sp>
      <p:sp>
        <p:nvSpPr>
          <p:cNvPr id="149" name="Rechteck 148">
            <a:extLst>
              <a:ext uri="{FF2B5EF4-FFF2-40B4-BE49-F238E27FC236}">
                <a16:creationId xmlns:a16="http://schemas.microsoft.com/office/drawing/2014/main" id="{EC58AF20-7311-9770-6A85-0FBC2CF8387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03835" y="12150"/>
            <a:ext cx="2488165" cy="1574085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0" name="Rechteck 149">
            <a:extLst>
              <a:ext uri="{FF2B5EF4-FFF2-40B4-BE49-F238E27FC236}">
                <a16:creationId xmlns:a16="http://schemas.microsoft.com/office/drawing/2014/main" id="{2E9123CC-EFF5-F78F-5438-D1BA2DDE85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688348" y="10117"/>
            <a:ext cx="2488165" cy="1574085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37925A2F-0588-151B-7F4F-EACC1C4E2A3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919926"/>
            <a:ext cx="12192000" cy="938074"/>
          </a:xfrm>
          <a:prstGeom prst="rect">
            <a:avLst/>
          </a:prstGeom>
          <a:solidFill>
            <a:srgbClr val="8F9797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9" name="Freihandform: Form 108">
            <a:extLst>
              <a:ext uri="{FF2B5EF4-FFF2-40B4-BE49-F238E27FC236}">
                <a16:creationId xmlns:a16="http://schemas.microsoft.com/office/drawing/2014/main" id="{E1EF65EA-9FCD-1B19-C129-932657C5FF1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8007117" y="4249806"/>
            <a:ext cx="1071581" cy="1897192"/>
          </a:xfrm>
          <a:custGeom>
            <a:avLst/>
            <a:gdLst>
              <a:gd name="connsiteX0" fmla="*/ 17848 w 921100"/>
              <a:gd name="connsiteY0" fmla="*/ 0 h 1630772"/>
              <a:gd name="connsiteX1" fmla="*/ 0 w 921100"/>
              <a:gd name="connsiteY1" fmla="*/ 1630771 h 1630772"/>
              <a:gd name="connsiteX2" fmla="*/ 283238 w 921100"/>
              <a:gd name="connsiteY2" fmla="*/ 1618071 h 1630772"/>
              <a:gd name="connsiteX3" fmla="*/ 460550 w 921100"/>
              <a:gd name="connsiteY3" fmla="*/ 295706 h 1630772"/>
              <a:gd name="connsiteX4" fmla="*/ 637862 w 921100"/>
              <a:gd name="connsiteY4" fmla="*/ 1618072 h 1630772"/>
              <a:gd name="connsiteX5" fmla="*/ 921100 w 921100"/>
              <a:gd name="connsiteY5" fmla="*/ 1630772 h 1630772"/>
              <a:gd name="connsiteX6" fmla="*/ 903252 w 921100"/>
              <a:gd name="connsiteY6" fmla="*/ 0 h 1630772"/>
              <a:gd name="connsiteX7" fmla="*/ 852018 w 921100"/>
              <a:gd name="connsiteY7" fmla="*/ 3392 h 1630772"/>
              <a:gd name="connsiteX8" fmla="*/ 460550 w 921100"/>
              <a:gd name="connsiteY8" fmla="*/ 12985 h 1630772"/>
              <a:gd name="connsiteX9" fmla="*/ 69082 w 921100"/>
              <a:gd name="connsiteY9" fmla="*/ 3392 h 163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21100" h="1630772">
                <a:moveTo>
                  <a:pt x="17848" y="0"/>
                </a:moveTo>
                <a:lnTo>
                  <a:pt x="0" y="1630771"/>
                </a:lnTo>
                <a:lnTo>
                  <a:pt x="283238" y="1618071"/>
                </a:lnTo>
                <a:lnTo>
                  <a:pt x="460550" y="295706"/>
                </a:lnTo>
                <a:lnTo>
                  <a:pt x="637862" y="1618072"/>
                </a:lnTo>
                <a:lnTo>
                  <a:pt x="921100" y="1630772"/>
                </a:lnTo>
                <a:lnTo>
                  <a:pt x="903252" y="0"/>
                </a:lnTo>
                <a:lnTo>
                  <a:pt x="852018" y="3392"/>
                </a:lnTo>
                <a:cubicBezTo>
                  <a:pt x="740271" y="9449"/>
                  <a:pt x="605558" y="12985"/>
                  <a:pt x="460550" y="12985"/>
                </a:cubicBezTo>
                <a:cubicBezTo>
                  <a:pt x="315542" y="12985"/>
                  <a:pt x="180829" y="9449"/>
                  <a:pt x="69082" y="3392"/>
                </a:cubicBezTo>
                <a:close/>
              </a:path>
            </a:pathLst>
          </a:custGeom>
          <a:solidFill>
            <a:srgbClr val="00A8FF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10" name="Grafik 109" descr="Langärmliges Shirt mit einfarbiger Füllung">
            <a:extLst>
              <a:ext uri="{FF2B5EF4-FFF2-40B4-BE49-F238E27FC236}">
                <a16:creationId xmlns:a16="http://schemas.microsoft.com/office/drawing/2014/main" id="{88B6E51A-8BB7-1C79-9335-403B312D74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4027" y="4117893"/>
            <a:ext cx="1800000" cy="1800000"/>
          </a:xfrm>
          <a:prstGeom prst="rect">
            <a:avLst/>
          </a:prstGeom>
        </p:spPr>
      </p:pic>
      <p:grpSp>
        <p:nvGrpSpPr>
          <p:cNvPr id="112" name="Gruppieren 111">
            <a:extLst>
              <a:ext uri="{FF2B5EF4-FFF2-40B4-BE49-F238E27FC236}">
                <a16:creationId xmlns:a16="http://schemas.microsoft.com/office/drawing/2014/main" id="{23A0B843-D4EB-EA5C-D840-BE47F102063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132840" y="3722641"/>
            <a:ext cx="929238" cy="929238"/>
            <a:chOff x="10324490" y="2465253"/>
            <a:chExt cx="929238" cy="929238"/>
          </a:xfrm>
        </p:grpSpPr>
        <p:sp>
          <p:nvSpPr>
            <p:cNvPr id="113" name="Rechteck 112">
              <a:extLst>
                <a:ext uri="{FF2B5EF4-FFF2-40B4-BE49-F238E27FC236}">
                  <a16:creationId xmlns:a16="http://schemas.microsoft.com/office/drawing/2014/main" id="{E6930CD6-CC77-107A-B8FF-78F6CE22D04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793218">
              <a:off x="10588246" y="2594362"/>
              <a:ext cx="239888" cy="5205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14" name="Rechteck 113">
              <a:extLst>
                <a:ext uri="{FF2B5EF4-FFF2-40B4-BE49-F238E27FC236}">
                  <a16:creationId xmlns:a16="http://schemas.microsoft.com/office/drawing/2014/main" id="{3D9BA17A-6C65-D5ED-DB39-68C0318114D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7499429">
              <a:off x="10678080" y="2896001"/>
              <a:ext cx="178764" cy="5647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pic>
          <p:nvPicPr>
            <p:cNvPr id="115" name="Grafik 114" descr="Socke mit einfarbiger Füllung">
              <a:extLst>
                <a:ext uri="{FF2B5EF4-FFF2-40B4-BE49-F238E27FC236}">
                  <a16:creationId xmlns:a16="http://schemas.microsoft.com/office/drawing/2014/main" id="{B98E5EC6-0137-4FEE-5682-96B3FA87DF6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820012">
              <a:off x="10324490" y="2465253"/>
              <a:ext cx="929238" cy="929238"/>
            </a:xfrm>
            <a:prstGeom prst="rect">
              <a:avLst/>
            </a:prstGeom>
          </p:spPr>
        </p:pic>
      </p:grpSp>
      <p:grpSp>
        <p:nvGrpSpPr>
          <p:cNvPr id="120" name="Gruppieren 119">
            <a:extLst>
              <a:ext uri="{FF2B5EF4-FFF2-40B4-BE49-F238E27FC236}">
                <a16:creationId xmlns:a16="http://schemas.microsoft.com/office/drawing/2014/main" id="{1172D85E-5591-0C05-6A5F-039B0C174F4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854063" y="3782636"/>
            <a:ext cx="929238" cy="929238"/>
            <a:chOff x="10310759" y="2468446"/>
            <a:chExt cx="929238" cy="929238"/>
          </a:xfrm>
        </p:grpSpPr>
        <p:sp>
          <p:nvSpPr>
            <p:cNvPr id="121" name="Rechteck 120">
              <a:extLst>
                <a:ext uri="{FF2B5EF4-FFF2-40B4-BE49-F238E27FC236}">
                  <a16:creationId xmlns:a16="http://schemas.microsoft.com/office/drawing/2014/main" id="{678C092F-4449-1B8E-B224-83C7ED5433F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793218">
              <a:off x="10588246" y="2594362"/>
              <a:ext cx="239888" cy="5205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22" name="Rechteck 121">
              <a:extLst>
                <a:ext uri="{FF2B5EF4-FFF2-40B4-BE49-F238E27FC236}">
                  <a16:creationId xmlns:a16="http://schemas.microsoft.com/office/drawing/2014/main" id="{A1177135-D16B-F2C1-1A02-A217107919C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7499429">
              <a:off x="10678080" y="2896001"/>
              <a:ext cx="178764" cy="5647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pic>
          <p:nvPicPr>
            <p:cNvPr id="123" name="Grafik 122" descr="Socke mit einfarbiger Füllung">
              <a:extLst>
                <a:ext uri="{FF2B5EF4-FFF2-40B4-BE49-F238E27FC236}">
                  <a16:creationId xmlns:a16="http://schemas.microsoft.com/office/drawing/2014/main" id="{0455A085-95CF-4F9C-6C86-DEB7381C8E7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820012">
              <a:off x="10310759" y="2468446"/>
              <a:ext cx="929238" cy="929238"/>
            </a:xfrm>
            <a:prstGeom prst="rect">
              <a:avLst/>
            </a:prstGeom>
          </p:spPr>
        </p:pic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6C2C5C32-33E7-8C30-1E71-7B53BAFAEBA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501197" y="143106"/>
            <a:ext cx="7202638" cy="6199077"/>
            <a:chOff x="2501197" y="143106"/>
            <a:chExt cx="7202638" cy="6199077"/>
          </a:xfrm>
        </p:grpSpPr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B06E6A93-517E-216B-6371-6747EF6AA91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501197" y="145514"/>
              <a:ext cx="1919570" cy="6194655"/>
            </a:xfrm>
            <a:prstGeom prst="trapezoid">
              <a:avLst>
                <a:gd name="adj" fmla="val 38044"/>
              </a:avLst>
            </a:prstGeom>
            <a:solidFill>
              <a:srgbClr val="FFA000">
                <a:alpha val="5098"/>
              </a:srgbClr>
            </a:solidFill>
            <a:ln>
              <a:solidFill>
                <a:srgbClr val="243039"/>
              </a:solidFill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A60F5650-A06D-E8F8-7CDB-8A33D0747A2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188704" y="143106"/>
              <a:ext cx="1919570" cy="6194655"/>
            </a:xfrm>
            <a:prstGeom prst="trapezoid">
              <a:avLst>
                <a:gd name="adj" fmla="val 38044"/>
              </a:avLst>
            </a:prstGeom>
            <a:solidFill>
              <a:srgbClr val="FFA000">
                <a:alpha val="5098"/>
              </a:srgbClr>
            </a:solidFill>
            <a:ln>
              <a:solidFill>
                <a:srgbClr val="243039"/>
              </a:solidFill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5D26ECA1-A274-B493-F6EC-5554A8A9D20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784265" y="147528"/>
              <a:ext cx="1919570" cy="6194655"/>
            </a:xfrm>
            <a:prstGeom prst="trapezoid">
              <a:avLst>
                <a:gd name="adj" fmla="val 38044"/>
              </a:avLst>
            </a:prstGeom>
            <a:solidFill>
              <a:srgbClr val="FFA000">
                <a:alpha val="5098"/>
              </a:srgbClr>
            </a:solidFill>
            <a:ln>
              <a:solidFill>
                <a:srgbClr val="243039"/>
              </a:solidFill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B0C5F21D-2F42-A02E-6A1E-30CC84D4A57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798260" y="3894509"/>
            <a:ext cx="2006041" cy="2265377"/>
          </a:xfrm>
          <a:prstGeom prst="roundRect">
            <a:avLst>
              <a:gd name="adj" fmla="val 6021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C747D0E-C625-6BCB-C901-D81A221A140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95956" y="3983323"/>
            <a:ext cx="761000" cy="3410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>
              <a:latin typeface="Helvetica" panose="020B0604020202020204" pitchFamily="34" charset="0"/>
              <a:ea typeface="Inter" panose="020B05020300000000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95510450-ABDD-C176-18BB-81B804DCB9D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216703" y="4540523"/>
            <a:ext cx="1145498" cy="1145498"/>
          </a:xfrm>
          <a:prstGeom prst="ellipse">
            <a:avLst/>
          </a:prstGeom>
          <a:solidFill>
            <a:schemeClr val="tx2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F5646612-1D21-78DA-8488-A4640FC5E0A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95956" y="3983323"/>
            <a:ext cx="761000" cy="3410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latin typeface="Helvetica" panose="020B0604020202020204" pitchFamily="34" charset="0"/>
                <a:ea typeface="Inter" panose="020B0502030000000004" pitchFamily="34" charset="0"/>
                <a:cs typeface="Helvetica" panose="020B0604020202020204" pitchFamily="34" charset="0"/>
              </a:rPr>
              <a:t>60°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7C5CBF58-7C54-CD2C-9360-6A03242B6F3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95956" y="3983323"/>
            <a:ext cx="761000" cy="3410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latin typeface="Helvetica" panose="020B0604020202020204" pitchFamily="34" charset="0"/>
                <a:ea typeface="Inter" panose="020B0502030000000004" pitchFamily="34" charset="0"/>
                <a:cs typeface="Helvetica" panose="020B0604020202020204" pitchFamily="34" charset="0"/>
              </a:rPr>
              <a:t>40°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B8A7F84-B78F-9F66-B752-4955ED04A6B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95956" y="3983323"/>
            <a:ext cx="761000" cy="3410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latin typeface="Helvetica" panose="020B0604020202020204" pitchFamily="34" charset="0"/>
                <a:ea typeface="Inter" panose="020B0502030000000004" pitchFamily="34" charset="0"/>
                <a:cs typeface="Helvetica" panose="020B0604020202020204" pitchFamily="34" charset="0"/>
              </a:rPr>
              <a:t>30°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94FD661-AA78-F90F-1342-9C3DD3E4179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95956" y="3983323"/>
            <a:ext cx="761000" cy="3410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latin typeface="Helvetica" panose="020B0604020202020204" pitchFamily="34" charset="0"/>
                <a:ea typeface="Inter" panose="020B0502030000000004" pitchFamily="34" charset="0"/>
                <a:cs typeface="Helvetica" panose="020B0604020202020204" pitchFamily="34" charset="0"/>
              </a:rPr>
              <a:t>Start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EFBB3AF0-7A60-482A-D998-656B5F9DD76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95956" y="3983323"/>
            <a:ext cx="761000" cy="3410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latin typeface="Helvetica" panose="020B0604020202020204" pitchFamily="34" charset="0"/>
                <a:ea typeface="Inter" panose="020B0502030000000004" pitchFamily="34" charset="0"/>
                <a:cs typeface="Helvetica" panose="020B0604020202020204" pitchFamily="34" charset="0"/>
              </a:rPr>
              <a:t>wäscht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AA6ED23F-E6F8-CF5D-31B0-25F7C9ECDF1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95956" y="3983323"/>
            <a:ext cx="761000" cy="3410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latin typeface="Helvetica" panose="020B0604020202020204" pitchFamily="34" charset="0"/>
                <a:ea typeface="Inter" panose="020B0502030000000004" pitchFamily="34" charset="0"/>
                <a:cs typeface="Helvetica" panose="020B0604020202020204" pitchFamily="34" charset="0"/>
              </a:rPr>
              <a:t>fertig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CA081DF0-8F6B-D9CB-7B8F-0A45228EB0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95956" y="3983323"/>
            <a:ext cx="761000" cy="3410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>
              <a:latin typeface="Helvetica" panose="020B0604020202020204" pitchFamily="34" charset="0"/>
              <a:ea typeface="Inter" panose="020B0502030000000004" pitchFamily="34" charset="0"/>
              <a:cs typeface="Helvetica" panose="020B0604020202020204" pitchFamily="34" charset="0"/>
            </a:endParaRPr>
          </a:p>
        </p:txBody>
      </p:sp>
      <p:grpSp>
        <p:nvGrpSpPr>
          <p:cNvPr id="104" name="Gruppieren 103">
            <a:extLst>
              <a:ext uri="{FF2B5EF4-FFF2-40B4-BE49-F238E27FC236}">
                <a16:creationId xmlns:a16="http://schemas.microsoft.com/office/drawing/2014/main" id="{403FFED1-B4E7-B4D6-4B2B-FFBC70A25E4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760312" y="3819361"/>
            <a:ext cx="2824064" cy="2824064"/>
            <a:chOff x="7604672" y="3819361"/>
            <a:chExt cx="2824064" cy="2824064"/>
          </a:xfrm>
        </p:grpSpPr>
        <p:sp>
          <p:nvSpPr>
            <p:cNvPr id="40" name="Rechteck: abgerundete Ecken 39">
              <a:extLst>
                <a:ext uri="{FF2B5EF4-FFF2-40B4-BE49-F238E27FC236}">
                  <a16:creationId xmlns:a16="http://schemas.microsoft.com/office/drawing/2014/main" id="{C6B42738-3862-D45D-27BA-37BEAE723CD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8900000" flipH="1">
              <a:off x="7604672" y="5159978"/>
              <a:ext cx="2824064" cy="142832"/>
            </a:xfrm>
            <a:prstGeom prst="roundRect">
              <a:avLst>
                <a:gd name="adj" fmla="val 50000"/>
              </a:avLst>
            </a:prstGeom>
            <a:solidFill>
              <a:srgbClr val="50596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1" name="Rechteck: abgerundete Ecken 40">
              <a:extLst>
                <a:ext uri="{FF2B5EF4-FFF2-40B4-BE49-F238E27FC236}">
                  <a16:creationId xmlns:a16="http://schemas.microsoft.com/office/drawing/2014/main" id="{09C8CAD7-FD09-2EB7-900F-C9F7F4B0032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2700000">
              <a:off x="7604673" y="5159977"/>
              <a:ext cx="2824064" cy="142832"/>
            </a:xfrm>
            <a:prstGeom prst="roundRect">
              <a:avLst>
                <a:gd name="adj" fmla="val 50000"/>
              </a:avLst>
            </a:prstGeom>
            <a:solidFill>
              <a:srgbClr val="50596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2" name="Rechteck: abgerundete Ecken 41">
              <a:extLst>
                <a:ext uri="{FF2B5EF4-FFF2-40B4-BE49-F238E27FC236}">
                  <a16:creationId xmlns:a16="http://schemas.microsoft.com/office/drawing/2014/main" id="{E88451EF-509C-B0BE-47FC-E7A8D619381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604672" y="4157808"/>
              <a:ext cx="2824064" cy="14283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56" name="Rechteck: abgerundete Ecken 55">
            <a:extLst>
              <a:ext uri="{FF2B5EF4-FFF2-40B4-BE49-F238E27FC236}">
                <a16:creationId xmlns:a16="http://schemas.microsoft.com/office/drawing/2014/main" id="{CDFD15C7-17CE-2F57-FB99-42E46B9A41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500000">
            <a:off x="6572485" y="3807381"/>
            <a:ext cx="1381679" cy="14283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7" name="Rechteck: abgerundete Ecken 56">
            <a:extLst>
              <a:ext uri="{FF2B5EF4-FFF2-40B4-BE49-F238E27FC236}">
                <a16:creationId xmlns:a16="http://schemas.microsoft.com/office/drawing/2014/main" id="{C30DB8BB-1661-6188-3F53-A0EC1E4D26B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20100000" flipH="1">
            <a:off x="10397232" y="3807127"/>
            <a:ext cx="1381679" cy="14283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2297AD94-9CFD-40E9-22C7-654DF33EEDD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788634" y="2396610"/>
            <a:ext cx="8487502" cy="179941"/>
          </a:xfrm>
          <a:prstGeom prst="rect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78B2170B-712E-11DE-3002-8813B2E1714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346145" y="2496678"/>
            <a:ext cx="399429" cy="399429"/>
            <a:chOff x="11346145" y="3064568"/>
            <a:chExt cx="399429" cy="399429"/>
          </a:xfrm>
        </p:grpSpPr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41D932C9-6A1B-2A28-9887-C5B700AEA3E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46145" y="3064568"/>
              <a:ext cx="399429" cy="399429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EE05C028-B449-8DB5-4564-B7A63BD1894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81352" y="3103689"/>
              <a:ext cx="326289" cy="3262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64" name="Rechteck 63">
            <a:extLst>
              <a:ext uri="{FF2B5EF4-FFF2-40B4-BE49-F238E27FC236}">
                <a16:creationId xmlns:a16="http://schemas.microsoft.com/office/drawing/2014/main" id="{F87A3B5F-A2D8-B0E7-AA63-6454F219B4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131183" y="-9402"/>
            <a:ext cx="641131" cy="157496"/>
          </a:xfrm>
          <a:prstGeom prst="rect">
            <a:avLst/>
          </a:prstGeom>
          <a:solidFill>
            <a:schemeClr val="bg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709E8EB3-E90A-2450-B6EB-5D07BA4927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775435" y="-9402"/>
            <a:ext cx="641131" cy="157496"/>
          </a:xfrm>
          <a:prstGeom prst="rect">
            <a:avLst/>
          </a:prstGeom>
          <a:solidFill>
            <a:schemeClr val="bg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FB843691-F4D6-718C-F7E9-26B0CDD9152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19686" y="-9402"/>
            <a:ext cx="641131" cy="157496"/>
          </a:xfrm>
          <a:prstGeom prst="rect">
            <a:avLst/>
          </a:prstGeom>
          <a:solidFill>
            <a:schemeClr val="bg1"/>
          </a:solidFill>
          <a:ln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0" name="Freihandform: Form 69">
            <a:extLst>
              <a:ext uri="{FF2B5EF4-FFF2-40B4-BE49-F238E27FC236}">
                <a16:creationId xmlns:a16="http://schemas.microsoft.com/office/drawing/2014/main" id="{BA25E872-D125-CC3C-976E-F6C4940630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152374" y="2909110"/>
            <a:ext cx="1555146" cy="979370"/>
          </a:xfrm>
          <a:custGeom>
            <a:avLst/>
            <a:gdLst>
              <a:gd name="connsiteX0" fmla="*/ 3656582 w 3844187"/>
              <a:gd name="connsiteY0" fmla="*/ 250257 h 2420918"/>
              <a:gd name="connsiteX1" fmla="*/ 3565765 w 3844187"/>
              <a:gd name="connsiteY1" fmla="*/ 631123 h 2420918"/>
              <a:gd name="connsiteX2" fmla="*/ 3568490 w 3844187"/>
              <a:gd name="connsiteY2" fmla="*/ 687721 h 2420918"/>
              <a:gd name="connsiteX3" fmla="*/ 3744675 w 3844187"/>
              <a:gd name="connsiteY3" fmla="*/ 687721 h 2420918"/>
              <a:gd name="connsiteX4" fmla="*/ 3747399 w 3844187"/>
              <a:gd name="connsiteY4" fmla="*/ 631123 h 2420918"/>
              <a:gd name="connsiteX5" fmla="*/ 3656582 w 3844187"/>
              <a:gd name="connsiteY5" fmla="*/ 250257 h 2420918"/>
              <a:gd name="connsiteX6" fmla="*/ 187781 w 3844187"/>
              <a:gd name="connsiteY6" fmla="*/ 250257 h 2420918"/>
              <a:gd name="connsiteX7" fmla="*/ 96964 w 3844187"/>
              <a:gd name="connsiteY7" fmla="*/ 631123 h 2420918"/>
              <a:gd name="connsiteX8" fmla="*/ 99689 w 3844187"/>
              <a:gd name="connsiteY8" fmla="*/ 687721 h 2420918"/>
              <a:gd name="connsiteX9" fmla="*/ 275874 w 3844187"/>
              <a:gd name="connsiteY9" fmla="*/ 687721 h 2420918"/>
              <a:gd name="connsiteX10" fmla="*/ 278598 w 3844187"/>
              <a:gd name="connsiteY10" fmla="*/ 631123 h 2420918"/>
              <a:gd name="connsiteX11" fmla="*/ 187781 w 3844187"/>
              <a:gd name="connsiteY11" fmla="*/ 250257 h 2420918"/>
              <a:gd name="connsiteX12" fmla="*/ 187693 w 3844187"/>
              <a:gd name="connsiteY12" fmla="*/ 0 h 2420918"/>
              <a:gd name="connsiteX13" fmla="*/ 375386 w 3844187"/>
              <a:gd name="connsiteY13" fmla="*/ 687721 h 2420918"/>
              <a:gd name="connsiteX14" fmla="*/ 3468801 w 3844187"/>
              <a:gd name="connsiteY14" fmla="*/ 687721 h 2420918"/>
              <a:gd name="connsiteX15" fmla="*/ 3656494 w 3844187"/>
              <a:gd name="connsiteY15" fmla="*/ 0 h 2420918"/>
              <a:gd name="connsiteX16" fmla="*/ 3844187 w 3844187"/>
              <a:gd name="connsiteY16" fmla="*/ 687721 h 2420918"/>
              <a:gd name="connsiteX17" fmla="*/ 3491770 w 3844187"/>
              <a:gd name="connsiteY17" fmla="*/ 2097388 h 2420918"/>
              <a:gd name="connsiteX18" fmla="*/ 3482369 w 3844187"/>
              <a:gd name="connsiteY18" fmla="*/ 2097388 h 2420918"/>
              <a:gd name="connsiteX19" fmla="*/ 3462422 w 3844187"/>
              <a:gd name="connsiteY19" fmla="*/ 2196191 h 2420918"/>
              <a:gd name="connsiteX20" fmla="*/ 3123386 w 3844187"/>
              <a:gd name="connsiteY20" fmla="*/ 2420918 h 2420918"/>
              <a:gd name="connsiteX21" fmla="*/ 720802 w 3844187"/>
              <a:gd name="connsiteY21" fmla="*/ 2420918 h 2420918"/>
              <a:gd name="connsiteX22" fmla="*/ 381767 w 3844187"/>
              <a:gd name="connsiteY22" fmla="*/ 2196191 h 2420918"/>
              <a:gd name="connsiteX23" fmla="*/ 361819 w 3844187"/>
              <a:gd name="connsiteY23" fmla="*/ 2097388 h 2420918"/>
              <a:gd name="connsiteX24" fmla="*/ 352417 w 3844187"/>
              <a:gd name="connsiteY24" fmla="*/ 2097388 h 2420918"/>
              <a:gd name="connsiteX25" fmla="*/ 0 w 3844187"/>
              <a:gd name="connsiteY25" fmla="*/ 687721 h 2420918"/>
              <a:gd name="connsiteX26" fmla="*/ 187693 w 3844187"/>
              <a:gd name="connsiteY26" fmla="*/ 0 h 2420918"/>
              <a:gd name="connsiteX0" fmla="*/ 3656582 w 3844187"/>
              <a:gd name="connsiteY0" fmla="*/ 250257 h 2420918"/>
              <a:gd name="connsiteX1" fmla="*/ 3565765 w 3844187"/>
              <a:gd name="connsiteY1" fmla="*/ 631123 h 2420918"/>
              <a:gd name="connsiteX2" fmla="*/ 3568490 w 3844187"/>
              <a:gd name="connsiteY2" fmla="*/ 687721 h 2420918"/>
              <a:gd name="connsiteX3" fmla="*/ 3744675 w 3844187"/>
              <a:gd name="connsiteY3" fmla="*/ 687721 h 2420918"/>
              <a:gd name="connsiteX4" fmla="*/ 3747399 w 3844187"/>
              <a:gd name="connsiteY4" fmla="*/ 631123 h 2420918"/>
              <a:gd name="connsiteX5" fmla="*/ 3656582 w 3844187"/>
              <a:gd name="connsiteY5" fmla="*/ 250257 h 2420918"/>
              <a:gd name="connsiteX6" fmla="*/ 187781 w 3844187"/>
              <a:gd name="connsiteY6" fmla="*/ 250257 h 2420918"/>
              <a:gd name="connsiteX7" fmla="*/ 96964 w 3844187"/>
              <a:gd name="connsiteY7" fmla="*/ 631123 h 2420918"/>
              <a:gd name="connsiteX8" fmla="*/ 99689 w 3844187"/>
              <a:gd name="connsiteY8" fmla="*/ 687721 h 2420918"/>
              <a:gd name="connsiteX9" fmla="*/ 275874 w 3844187"/>
              <a:gd name="connsiteY9" fmla="*/ 687721 h 2420918"/>
              <a:gd name="connsiteX10" fmla="*/ 278598 w 3844187"/>
              <a:gd name="connsiteY10" fmla="*/ 631123 h 2420918"/>
              <a:gd name="connsiteX11" fmla="*/ 187781 w 3844187"/>
              <a:gd name="connsiteY11" fmla="*/ 250257 h 2420918"/>
              <a:gd name="connsiteX12" fmla="*/ 187693 w 3844187"/>
              <a:gd name="connsiteY12" fmla="*/ 0 h 2420918"/>
              <a:gd name="connsiteX13" fmla="*/ 375386 w 3844187"/>
              <a:gd name="connsiteY13" fmla="*/ 687721 h 2420918"/>
              <a:gd name="connsiteX14" fmla="*/ 3468801 w 3844187"/>
              <a:gd name="connsiteY14" fmla="*/ 687721 h 2420918"/>
              <a:gd name="connsiteX15" fmla="*/ 3656494 w 3844187"/>
              <a:gd name="connsiteY15" fmla="*/ 0 h 2420918"/>
              <a:gd name="connsiteX16" fmla="*/ 3844187 w 3844187"/>
              <a:gd name="connsiteY16" fmla="*/ 687721 h 2420918"/>
              <a:gd name="connsiteX17" fmla="*/ 3491770 w 3844187"/>
              <a:gd name="connsiteY17" fmla="*/ 2097388 h 2420918"/>
              <a:gd name="connsiteX18" fmla="*/ 3482369 w 3844187"/>
              <a:gd name="connsiteY18" fmla="*/ 2097388 h 2420918"/>
              <a:gd name="connsiteX19" fmla="*/ 3462422 w 3844187"/>
              <a:gd name="connsiteY19" fmla="*/ 2196191 h 2420918"/>
              <a:gd name="connsiteX20" fmla="*/ 3123386 w 3844187"/>
              <a:gd name="connsiteY20" fmla="*/ 2420918 h 2420918"/>
              <a:gd name="connsiteX21" fmla="*/ 720802 w 3844187"/>
              <a:gd name="connsiteY21" fmla="*/ 2420918 h 2420918"/>
              <a:gd name="connsiteX22" fmla="*/ 381767 w 3844187"/>
              <a:gd name="connsiteY22" fmla="*/ 2196191 h 2420918"/>
              <a:gd name="connsiteX23" fmla="*/ 352417 w 3844187"/>
              <a:gd name="connsiteY23" fmla="*/ 2097388 h 2420918"/>
              <a:gd name="connsiteX24" fmla="*/ 0 w 3844187"/>
              <a:gd name="connsiteY24" fmla="*/ 687721 h 2420918"/>
              <a:gd name="connsiteX25" fmla="*/ 187693 w 3844187"/>
              <a:gd name="connsiteY25" fmla="*/ 0 h 2420918"/>
              <a:gd name="connsiteX0" fmla="*/ 3656582 w 3844187"/>
              <a:gd name="connsiteY0" fmla="*/ 250257 h 2420918"/>
              <a:gd name="connsiteX1" fmla="*/ 3565765 w 3844187"/>
              <a:gd name="connsiteY1" fmla="*/ 631123 h 2420918"/>
              <a:gd name="connsiteX2" fmla="*/ 3568490 w 3844187"/>
              <a:gd name="connsiteY2" fmla="*/ 687721 h 2420918"/>
              <a:gd name="connsiteX3" fmla="*/ 3744675 w 3844187"/>
              <a:gd name="connsiteY3" fmla="*/ 687721 h 2420918"/>
              <a:gd name="connsiteX4" fmla="*/ 3747399 w 3844187"/>
              <a:gd name="connsiteY4" fmla="*/ 631123 h 2420918"/>
              <a:gd name="connsiteX5" fmla="*/ 3656582 w 3844187"/>
              <a:gd name="connsiteY5" fmla="*/ 250257 h 2420918"/>
              <a:gd name="connsiteX6" fmla="*/ 187781 w 3844187"/>
              <a:gd name="connsiteY6" fmla="*/ 250257 h 2420918"/>
              <a:gd name="connsiteX7" fmla="*/ 96964 w 3844187"/>
              <a:gd name="connsiteY7" fmla="*/ 631123 h 2420918"/>
              <a:gd name="connsiteX8" fmla="*/ 99689 w 3844187"/>
              <a:gd name="connsiteY8" fmla="*/ 687721 h 2420918"/>
              <a:gd name="connsiteX9" fmla="*/ 275874 w 3844187"/>
              <a:gd name="connsiteY9" fmla="*/ 687721 h 2420918"/>
              <a:gd name="connsiteX10" fmla="*/ 278598 w 3844187"/>
              <a:gd name="connsiteY10" fmla="*/ 631123 h 2420918"/>
              <a:gd name="connsiteX11" fmla="*/ 187781 w 3844187"/>
              <a:gd name="connsiteY11" fmla="*/ 250257 h 2420918"/>
              <a:gd name="connsiteX12" fmla="*/ 187693 w 3844187"/>
              <a:gd name="connsiteY12" fmla="*/ 0 h 2420918"/>
              <a:gd name="connsiteX13" fmla="*/ 375386 w 3844187"/>
              <a:gd name="connsiteY13" fmla="*/ 687721 h 2420918"/>
              <a:gd name="connsiteX14" fmla="*/ 3468801 w 3844187"/>
              <a:gd name="connsiteY14" fmla="*/ 687721 h 2420918"/>
              <a:gd name="connsiteX15" fmla="*/ 3656494 w 3844187"/>
              <a:gd name="connsiteY15" fmla="*/ 0 h 2420918"/>
              <a:gd name="connsiteX16" fmla="*/ 3844187 w 3844187"/>
              <a:gd name="connsiteY16" fmla="*/ 687721 h 2420918"/>
              <a:gd name="connsiteX17" fmla="*/ 3491770 w 3844187"/>
              <a:gd name="connsiteY17" fmla="*/ 2097388 h 2420918"/>
              <a:gd name="connsiteX18" fmla="*/ 3462422 w 3844187"/>
              <a:gd name="connsiteY18" fmla="*/ 2196191 h 2420918"/>
              <a:gd name="connsiteX19" fmla="*/ 3123386 w 3844187"/>
              <a:gd name="connsiteY19" fmla="*/ 2420918 h 2420918"/>
              <a:gd name="connsiteX20" fmla="*/ 720802 w 3844187"/>
              <a:gd name="connsiteY20" fmla="*/ 2420918 h 2420918"/>
              <a:gd name="connsiteX21" fmla="*/ 381767 w 3844187"/>
              <a:gd name="connsiteY21" fmla="*/ 2196191 h 2420918"/>
              <a:gd name="connsiteX22" fmla="*/ 352417 w 3844187"/>
              <a:gd name="connsiteY22" fmla="*/ 2097388 h 2420918"/>
              <a:gd name="connsiteX23" fmla="*/ 0 w 3844187"/>
              <a:gd name="connsiteY23" fmla="*/ 687721 h 2420918"/>
              <a:gd name="connsiteX24" fmla="*/ 187693 w 3844187"/>
              <a:gd name="connsiteY24" fmla="*/ 0 h 2420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844187" h="2420918">
                <a:moveTo>
                  <a:pt x="3656582" y="250257"/>
                </a:moveTo>
                <a:cubicBezTo>
                  <a:pt x="3606425" y="250257"/>
                  <a:pt x="3565765" y="420777"/>
                  <a:pt x="3565765" y="631123"/>
                </a:cubicBezTo>
                <a:lnTo>
                  <a:pt x="3568490" y="687721"/>
                </a:lnTo>
                <a:lnTo>
                  <a:pt x="3744675" y="687721"/>
                </a:lnTo>
                <a:lnTo>
                  <a:pt x="3747399" y="631123"/>
                </a:lnTo>
                <a:cubicBezTo>
                  <a:pt x="3747399" y="420777"/>
                  <a:pt x="3706739" y="250257"/>
                  <a:pt x="3656582" y="250257"/>
                </a:cubicBezTo>
                <a:close/>
                <a:moveTo>
                  <a:pt x="187781" y="250257"/>
                </a:moveTo>
                <a:cubicBezTo>
                  <a:pt x="137624" y="250257"/>
                  <a:pt x="96964" y="420777"/>
                  <a:pt x="96964" y="631123"/>
                </a:cubicBezTo>
                <a:lnTo>
                  <a:pt x="99689" y="687721"/>
                </a:lnTo>
                <a:lnTo>
                  <a:pt x="275874" y="687721"/>
                </a:lnTo>
                <a:lnTo>
                  <a:pt x="278598" y="631123"/>
                </a:lnTo>
                <a:cubicBezTo>
                  <a:pt x="278598" y="420777"/>
                  <a:pt x="237938" y="250257"/>
                  <a:pt x="187781" y="250257"/>
                </a:cubicBezTo>
                <a:close/>
                <a:moveTo>
                  <a:pt x="187693" y="0"/>
                </a:moveTo>
                <a:cubicBezTo>
                  <a:pt x="291353" y="0"/>
                  <a:pt x="375386" y="307903"/>
                  <a:pt x="375386" y="687721"/>
                </a:cubicBezTo>
                <a:lnTo>
                  <a:pt x="3468801" y="687721"/>
                </a:lnTo>
                <a:cubicBezTo>
                  <a:pt x="3468801" y="307903"/>
                  <a:pt x="3552834" y="0"/>
                  <a:pt x="3656494" y="0"/>
                </a:cubicBezTo>
                <a:cubicBezTo>
                  <a:pt x="3760154" y="0"/>
                  <a:pt x="3844187" y="307903"/>
                  <a:pt x="3844187" y="687721"/>
                </a:cubicBezTo>
                <a:lnTo>
                  <a:pt x="3491770" y="2097388"/>
                </a:lnTo>
                <a:lnTo>
                  <a:pt x="3462422" y="2196191"/>
                </a:lnTo>
                <a:cubicBezTo>
                  <a:pt x="3406564" y="2328254"/>
                  <a:pt x="3275797" y="2420918"/>
                  <a:pt x="3123386" y="2420918"/>
                </a:cubicBezTo>
                <a:lnTo>
                  <a:pt x="720802" y="2420918"/>
                </a:lnTo>
                <a:cubicBezTo>
                  <a:pt x="568392" y="2420918"/>
                  <a:pt x="437625" y="2328254"/>
                  <a:pt x="381767" y="2196191"/>
                </a:cubicBezTo>
                <a:lnTo>
                  <a:pt x="352417" y="2097388"/>
                </a:lnTo>
                <a:lnTo>
                  <a:pt x="0" y="687721"/>
                </a:lnTo>
                <a:cubicBezTo>
                  <a:pt x="0" y="307903"/>
                  <a:pt x="84033" y="0"/>
                  <a:pt x="187693" y="0"/>
                </a:cubicBezTo>
                <a:close/>
              </a:path>
            </a:pathLst>
          </a:cu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490D4EC2-FDFA-D0D8-D9A5-777DEADC6B9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948408" y="3885165"/>
            <a:ext cx="2006040" cy="2265376"/>
            <a:chOff x="3955880" y="3760553"/>
            <a:chExt cx="2226733" cy="2514600"/>
          </a:xfrm>
        </p:grpSpPr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67668E70-06C0-5877-43A9-F1149066334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955880" y="3760553"/>
              <a:ext cx="2226733" cy="2514600"/>
            </a:xfrm>
            <a:prstGeom prst="roundRect">
              <a:avLst>
                <a:gd name="adj" fmla="val 6021"/>
              </a:avLst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" name="Rechteck: abgerundete Ecken 7">
              <a:extLst>
                <a:ext uri="{FF2B5EF4-FFF2-40B4-BE49-F238E27FC236}">
                  <a16:creationId xmlns:a16="http://schemas.microsoft.com/office/drawing/2014/main" id="{859BFD1E-159E-7C83-D488-B60C6A8809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420652" y="4464534"/>
              <a:ext cx="1271774" cy="1353967"/>
            </a:xfrm>
            <a:prstGeom prst="roundRect">
              <a:avLst>
                <a:gd name="adj" fmla="val 6021"/>
              </a:avLst>
            </a:prstGeom>
            <a:solidFill>
              <a:srgbClr val="E7E6E6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" name="Rechteck: abgerundete Ecken 9">
              <a:extLst>
                <a:ext uri="{FF2B5EF4-FFF2-40B4-BE49-F238E27FC236}">
                  <a16:creationId xmlns:a16="http://schemas.microsoft.com/office/drawing/2014/main" id="{828E1165-5F57-0D2A-51AF-13C6CAA61B3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166098" y="3936149"/>
              <a:ext cx="176630" cy="176630"/>
            </a:xfrm>
            <a:prstGeom prst="roundRect">
              <a:avLst/>
            </a:prstGeom>
            <a:solidFill>
              <a:srgbClr val="E7E6E6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1" name="Rechteck: abgerundete Ecken 10">
              <a:extLst>
                <a:ext uri="{FF2B5EF4-FFF2-40B4-BE49-F238E27FC236}">
                  <a16:creationId xmlns:a16="http://schemas.microsoft.com/office/drawing/2014/main" id="{F14F5863-0764-9F0C-D10D-6E9F3C058A5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421285" y="3936149"/>
              <a:ext cx="176630" cy="176630"/>
            </a:xfrm>
            <a:prstGeom prst="roundRect">
              <a:avLst/>
            </a:prstGeom>
            <a:solidFill>
              <a:srgbClr val="E7E6E6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2" name="Rechteck: abgerundete Ecken 11">
              <a:extLst>
                <a:ext uri="{FF2B5EF4-FFF2-40B4-BE49-F238E27FC236}">
                  <a16:creationId xmlns:a16="http://schemas.microsoft.com/office/drawing/2014/main" id="{E34F2B5E-D0E0-A278-ABBB-4C84C027DE2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75509" y="3938170"/>
              <a:ext cx="176630" cy="176630"/>
            </a:xfrm>
            <a:prstGeom prst="roundRect">
              <a:avLst/>
            </a:prstGeom>
            <a:solidFill>
              <a:srgbClr val="E7E6E6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grpSp>
          <p:nvGrpSpPr>
            <p:cNvPr id="71" name="Gruppieren 70">
              <a:extLst>
                <a:ext uri="{FF2B5EF4-FFF2-40B4-BE49-F238E27FC236}">
                  <a16:creationId xmlns:a16="http://schemas.microsoft.com/office/drawing/2014/main" id="{2D979410-04D9-FEAD-D2C1-F477025B7E29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5587763" y="3858766"/>
              <a:ext cx="400050" cy="400050"/>
              <a:chOff x="2902222" y="3688033"/>
              <a:chExt cx="400050" cy="400050"/>
            </a:xfrm>
          </p:grpSpPr>
          <p:pic>
            <p:nvPicPr>
              <p:cNvPr id="72" name="Grafik 71" descr="Potenz mit einfarbiger Füllung">
                <a:extLst>
                  <a:ext uri="{FF2B5EF4-FFF2-40B4-BE49-F238E27FC236}">
                    <a16:creationId xmlns:a16="http://schemas.microsoft.com/office/drawing/2014/main" id="{7F3F195C-7ED9-FA24-D154-F8FFD9E4687A}"/>
                  </a:ext>
                </a:extLst>
              </p:cNvPr>
              <p:cNvPicPr>
                <a:picLocks noGrp="1" noRot="1" noMove="1" noResize="1" noEditPoints="1" noAdjustHandles="1" noChangeArrowheads="1" noChangeShapeType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958283" y="3733661"/>
                <a:ext cx="287927" cy="287927"/>
              </a:xfrm>
              <a:prstGeom prst="rect">
                <a:avLst/>
              </a:prstGeom>
            </p:spPr>
          </p:pic>
          <p:sp>
            <p:nvSpPr>
              <p:cNvPr id="73" name="Ellipse 72">
                <a:extLst>
                  <a:ext uri="{FF2B5EF4-FFF2-40B4-BE49-F238E27FC236}">
                    <a16:creationId xmlns:a16="http://schemas.microsoft.com/office/drawing/2014/main" id="{E676E006-6347-E815-CB0F-1AE31DE35F9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02222" y="3688033"/>
                <a:ext cx="400050" cy="400050"/>
              </a:xfrm>
              <a:prstGeom prst="ellipse">
                <a:avLst/>
              </a:prstGeom>
              <a:noFill/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  <p:sp>
        <p:nvSpPr>
          <p:cNvPr id="23" name="Rechteck 22">
            <a:extLst>
              <a:ext uri="{FF2B5EF4-FFF2-40B4-BE49-F238E27FC236}">
                <a16:creationId xmlns:a16="http://schemas.microsoft.com/office/drawing/2014/main" id="{258A652D-7091-619C-28E3-7569107C6C4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788634" y="1398929"/>
            <a:ext cx="8487502" cy="162140"/>
          </a:xfrm>
          <a:prstGeom prst="rect">
            <a:avLst/>
          </a:prstGeom>
          <a:solidFill>
            <a:srgbClr val="D8AC80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372D1E2A-9B5F-869D-6166-A64CA2AB0E3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246509" y="1745491"/>
            <a:ext cx="344089" cy="649813"/>
            <a:chOff x="1950236" y="677441"/>
            <a:chExt cx="513682" cy="970091"/>
          </a:xfrm>
        </p:grpSpPr>
        <p:sp>
          <p:nvSpPr>
            <p:cNvPr id="25" name="Rechteck: abgerundete Ecken 24">
              <a:extLst>
                <a:ext uri="{FF2B5EF4-FFF2-40B4-BE49-F238E27FC236}">
                  <a16:creationId xmlns:a16="http://schemas.microsoft.com/office/drawing/2014/main" id="{392ABBD8-8EF6-3A35-72F9-5AB8916BD08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950236" y="693550"/>
              <a:ext cx="513682" cy="953982"/>
            </a:xfrm>
            <a:prstGeom prst="roundRect">
              <a:avLst/>
            </a:prstGeom>
            <a:solidFill>
              <a:srgbClr val="CDE9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6" name="Rechteck: abgerundete Ecken 25">
              <a:extLst>
                <a:ext uri="{FF2B5EF4-FFF2-40B4-BE49-F238E27FC236}">
                  <a16:creationId xmlns:a16="http://schemas.microsoft.com/office/drawing/2014/main" id="{A96DFFF8-79C9-6153-9AAB-DC42ECA522D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977979" y="1296255"/>
              <a:ext cx="458195" cy="324428"/>
            </a:xfrm>
            <a:prstGeom prst="roundRect">
              <a:avLst>
                <a:gd name="adj" fmla="val 1992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8" name="Rechteck: abgerundete Ecken 27">
              <a:extLst>
                <a:ext uri="{FF2B5EF4-FFF2-40B4-BE49-F238E27FC236}">
                  <a16:creationId xmlns:a16="http://schemas.microsoft.com/office/drawing/2014/main" id="{D5636005-16A4-478B-4DD1-92638DFD47D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950236" y="677441"/>
              <a:ext cx="513682" cy="116339"/>
            </a:xfrm>
            <a:prstGeom prst="roundRect">
              <a:avLst/>
            </a:prstGeom>
            <a:solidFill>
              <a:srgbClr val="50596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28CC29B9-922B-FBB9-4B46-813DB4E0E40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820262" y="1745491"/>
            <a:ext cx="344089" cy="649813"/>
            <a:chOff x="1950236" y="677441"/>
            <a:chExt cx="513682" cy="970091"/>
          </a:xfrm>
        </p:grpSpPr>
        <p:sp>
          <p:nvSpPr>
            <p:cNvPr id="35" name="Rechteck: abgerundete Ecken 34">
              <a:extLst>
                <a:ext uri="{FF2B5EF4-FFF2-40B4-BE49-F238E27FC236}">
                  <a16:creationId xmlns:a16="http://schemas.microsoft.com/office/drawing/2014/main" id="{59222571-A635-631C-BA98-209FD7FB4C0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950236" y="693550"/>
              <a:ext cx="513682" cy="953982"/>
            </a:xfrm>
            <a:prstGeom prst="roundRect">
              <a:avLst/>
            </a:prstGeom>
            <a:solidFill>
              <a:srgbClr val="CDE9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6" name="Rechteck: abgerundete Ecken 35">
              <a:extLst>
                <a:ext uri="{FF2B5EF4-FFF2-40B4-BE49-F238E27FC236}">
                  <a16:creationId xmlns:a16="http://schemas.microsoft.com/office/drawing/2014/main" id="{E15C617E-3BE6-22EA-B337-80B7BBDDD92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977980" y="1087190"/>
              <a:ext cx="458195" cy="533493"/>
            </a:xfrm>
            <a:prstGeom prst="roundRect">
              <a:avLst>
                <a:gd name="adj" fmla="val 1992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7" name="Rechteck: abgerundete Ecken 36">
              <a:extLst>
                <a:ext uri="{FF2B5EF4-FFF2-40B4-BE49-F238E27FC236}">
                  <a16:creationId xmlns:a16="http://schemas.microsoft.com/office/drawing/2014/main" id="{4ECD1720-7E92-D5B6-3C69-97410E338A2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950236" y="677441"/>
              <a:ext cx="513682" cy="116339"/>
            </a:xfrm>
            <a:prstGeom prst="roundRect">
              <a:avLst/>
            </a:prstGeom>
            <a:solidFill>
              <a:srgbClr val="50596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0CF4A039-D6BB-2DEA-B163-7CF6CA2C768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233058" y="4626064"/>
            <a:ext cx="1145498" cy="1092245"/>
            <a:chOff x="1750368" y="4043016"/>
            <a:chExt cx="2065814" cy="1969777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F997E500-CC8C-A8D4-062E-6FFA2F9A2C1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750368" y="4115046"/>
              <a:ext cx="1728462" cy="1706876"/>
            </a:xfrm>
            <a:prstGeom prst="ellipse">
              <a:avLst/>
            </a:prstGeom>
            <a:solidFill>
              <a:srgbClr val="00A8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1" name="Freihandform: Form 50">
              <a:extLst>
                <a:ext uri="{FF2B5EF4-FFF2-40B4-BE49-F238E27FC236}">
                  <a16:creationId xmlns:a16="http://schemas.microsoft.com/office/drawing/2014/main" id="{E7CBAD66-E274-8BA1-17DB-2003881FD98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05186">
              <a:off x="2692232" y="4043016"/>
              <a:ext cx="1123950" cy="1310631"/>
            </a:xfrm>
            <a:custGeom>
              <a:avLst/>
              <a:gdLst>
                <a:gd name="connsiteX0" fmla="*/ 142667 w 1123950"/>
                <a:gd name="connsiteY0" fmla="*/ 0 h 1310631"/>
                <a:gd name="connsiteX1" fmla="*/ 234633 w 1123950"/>
                <a:gd name="connsiteY1" fmla="*/ 4644 h 1310631"/>
                <a:gd name="connsiteX2" fmla="*/ 1123950 w 1123950"/>
                <a:gd name="connsiteY2" fmla="*/ 990130 h 1310631"/>
                <a:gd name="connsiteX3" fmla="*/ 1103825 w 1123950"/>
                <a:gd name="connsiteY3" fmla="*/ 1189770 h 1310631"/>
                <a:gd name="connsiteX4" fmla="*/ 1085386 w 1123950"/>
                <a:gd name="connsiteY4" fmla="*/ 1261483 h 1310631"/>
                <a:gd name="connsiteX5" fmla="*/ 1054903 w 1123950"/>
                <a:gd name="connsiteY5" fmla="*/ 1272975 h 1310631"/>
                <a:gd name="connsiteX6" fmla="*/ 813109 w 1123950"/>
                <a:gd name="connsiteY6" fmla="*/ 1310631 h 1310631"/>
                <a:gd name="connsiteX7" fmla="*/ 0 w 1123950"/>
                <a:gd name="connsiteY7" fmla="*/ 473047 h 1310631"/>
                <a:gd name="connsiteX8" fmla="*/ 138866 w 1123950"/>
                <a:gd name="connsiteY8" fmla="*/ 4746 h 1310631"/>
                <a:gd name="connsiteX9" fmla="*/ 142667 w 1123950"/>
                <a:gd name="connsiteY9" fmla="*/ 0 h 131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3950" h="1310631">
                  <a:moveTo>
                    <a:pt x="142667" y="0"/>
                  </a:moveTo>
                  <a:lnTo>
                    <a:pt x="234633" y="4644"/>
                  </a:lnTo>
                  <a:cubicBezTo>
                    <a:pt x="734149" y="55373"/>
                    <a:pt x="1123950" y="477230"/>
                    <a:pt x="1123950" y="990130"/>
                  </a:cubicBezTo>
                  <a:cubicBezTo>
                    <a:pt x="1123950" y="1058517"/>
                    <a:pt x="1117020" y="1125285"/>
                    <a:pt x="1103825" y="1189770"/>
                  </a:cubicBezTo>
                  <a:lnTo>
                    <a:pt x="1085386" y="1261483"/>
                  </a:lnTo>
                  <a:lnTo>
                    <a:pt x="1054903" y="1272975"/>
                  </a:lnTo>
                  <a:cubicBezTo>
                    <a:pt x="978520" y="1297448"/>
                    <a:pt x="897309" y="1310631"/>
                    <a:pt x="813109" y="1310631"/>
                  </a:cubicBezTo>
                  <a:cubicBezTo>
                    <a:pt x="364041" y="1310631"/>
                    <a:pt x="0" y="935632"/>
                    <a:pt x="0" y="473047"/>
                  </a:cubicBezTo>
                  <a:cubicBezTo>
                    <a:pt x="0" y="299578"/>
                    <a:pt x="51194" y="138425"/>
                    <a:pt x="138866" y="4746"/>
                  </a:cubicBezTo>
                  <a:lnTo>
                    <a:pt x="142667" y="0"/>
                  </a:lnTo>
                  <a:close/>
                </a:path>
              </a:pathLst>
            </a:custGeom>
            <a:solidFill>
              <a:srgbClr val="FF99A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2" name="Freihandform: Form 51">
              <a:extLst>
                <a:ext uri="{FF2B5EF4-FFF2-40B4-BE49-F238E27FC236}">
                  <a16:creationId xmlns:a16="http://schemas.microsoft.com/office/drawing/2014/main" id="{0336C42B-C5CD-2005-3098-FE88315DFC2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7218207">
              <a:off x="2245504" y="4795502"/>
              <a:ext cx="1123950" cy="1310631"/>
            </a:xfrm>
            <a:custGeom>
              <a:avLst/>
              <a:gdLst>
                <a:gd name="connsiteX0" fmla="*/ 142667 w 1123950"/>
                <a:gd name="connsiteY0" fmla="*/ 0 h 1310631"/>
                <a:gd name="connsiteX1" fmla="*/ 234633 w 1123950"/>
                <a:gd name="connsiteY1" fmla="*/ 4644 h 1310631"/>
                <a:gd name="connsiteX2" fmla="*/ 1123950 w 1123950"/>
                <a:gd name="connsiteY2" fmla="*/ 990130 h 1310631"/>
                <a:gd name="connsiteX3" fmla="*/ 1103825 w 1123950"/>
                <a:gd name="connsiteY3" fmla="*/ 1189770 h 1310631"/>
                <a:gd name="connsiteX4" fmla="*/ 1085386 w 1123950"/>
                <a:gd name="connsiteY4" fmla="*/ 1261483 h 1310631"/>
                <a:gd name="connsiteX5" fmla="*/ 1054903 w 1123950"/>
                <a:gd name="connsiteY5" fmla="*/ 1272975 h 1310631"/>
                <a:gd name="connsiteX6" fmla="*/ 813109 w 1123950"/>
                <a:gd name="connsiteY6" fmla="*/ 1310631 h 1310631"/>
                <a:gd name="connsiteX7" fmla="*/ 0 w 1123950"/>
                <a:gd name="connsiteY7" fmla="*/ 473047 h 1310631"/>
                <a:gd name="connsiteX8" fmla="*/ 138866 w 1123950"/>
                <a:gd name="connsiteY8" fmla="*/ 4746 h 1310631"/>
                <a:gd name="connsiteX9" fmla="*/ 142667 w 1123950"/>
                <a:gd name="connsiteY9" fmla="*/ 0 h 131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3950" h="1310631">
                  <a:moveTo>
                    <a:pt x="142667" y="0"/>
                  </a:moveTo>
                  <a:lnTo>
                    <a:pt x="234633" y="4644"/>
                  </a:lnTo>
                  <a:cubicBezTo>
                    <a:pt x="734149" y="55373"/>
                    <a:pt x="1123950" y="477230"/>
                    <a:pt x="1123950" y="990130"/>
                  </a:cubicBezTo>
                  <a:cubicBezTo>
                    <a:pt x="1123950" y="1058517"/>
                    <a:pt x="1117020" y="1125285"/>
                    <a:pt x="1103825" y="1189770"/>
                  </a:cubicBezTo>
                  <a:lnTo>
                    <a:pt x="1085386" y="1261483"/>
                  </a:lnTo>
                  <a:lnTo>
                    <a:pt x="1054903" y="1272975"/>
                  </a:lnTo>
                  <a:cubicBezTo>
                    <a:pt x="978520" y="1297448"/>
                    <a:pt x="897309" y="1310631"/>
                    <a:pt x="813109" y="1310631"/>
                  </a:cubicBezTo>
                  <a:cubicBezTo>
                    <a:pt x="364041" y="1310631"/>
                    <a:pt x="0" y="935632"/>
                    <a:pt x="0" y="473047"/>
                  </a:cubicBezTo>
                  <a:cubicBezTo>
                    <a:pt x="0" y="299578"/>
                    <a:pt x="51194" y="138425"/>
                    <a:pt x="138866" y="4746"/>
                  </a:cubicBezTo>
                  <a:lnTo>
                    <a:pt x="142667" y="0"/>
                  </a:lnTo>
                  <a:close/>
                </a:path>
              </a:pathLst>
            </a:custGeom>
            <a:solidFill>
              <a:srgbClr val="006C76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78" name="Ellipse 77">
            <a:extLst>
              <a:ext uri="{FF2B5EF4-FFF2-40B4-BE49-F238E27FC236}">
                <a16:creationId xmlns:a16="http://schemas.microsoft.com/office/drawing/2014/main" id="{6BA7CDC8-3E5E-5029-F85F-A9443071F4B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235669" y="4671255"/>
            <a:ext cx="958436" cy="946466"/>
          </a:xfrm>
          <a:prstGeom prst="ellipse">
            <a:avLst/>
          </a:prstGeom>
          <a:solidFill>
            <a:srgbClr val="00A8FF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9" name="Freihandform: Form 78">
            <a:extLst>
              <a:ext uri="{FF2B5EF4-FFF2-40B4-BE49-F238E27FC236}">
                <a16:creationId xmlns:a16="http://schemas.microsoft.com/office/drawing/2014/main" id="{96C6E32C-847B-DA83-7FD7-C1D4680C2D2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005186">
            <a:off x="2757934" y="4631314"/>
            <a:ext cx="623233" cy="726747"/>
          </a:xfrm>
          <a:custGeom>
            <a:avLst/>
            <a:gdLst>
              <a:gd name="connsiteX0" fmla="*/ 142667 w 1123950"/>
              <a:gd name="connsiteY0" fmla="*/ 0 h 1310631"/>
              <a:gd name="connsiteX1" fmla="*/ 234633 w 1123950"/>
              <a:gd name="connsiteY1" fmla="*/ 4644 h 1310631"/>
              <a:gd name="connsiteX2" fmla="*/ 1123950 w 1123950"/>
              <a:gd name="connsiteY2" fmla="*/ 990130 h 1310631"/>
              <a:gd name="connsiteX3" fmla="*/ 1103825 w 1123950"/>
              <a:gd name="connsiteY3" fmla="*/ 1189770 h 1310631"/>
              <a:gd name="connsiteX4" fmla="*/ 1085386 w 1123950"/>
              <a:gd name="connsiteY4" fmla="*/ 1261483 h 1310631"/>
              <a:gd name="connsiteX5" fmla="*/ 1054903 w 1123950"/>
              <a:gd name="connsiteY5" fmla="*/ 1272975 h 1310631"/>
              <a:gd name="connsiteX6" fmla="*/ 813109 w 1123950"/>
              <a:gd name="connsiteY6" fmla="*/ 1310631 h 1310631"/>
              <a:gd name="connsiteX7" fmla="*/ 0 w 1123950"/>
              <a:gd name="connsiteY7" fmla="*/ 473047 h 1310631"/>
              <a:gd name="connsiteX8" fmla="*/ 138866 w 1123950"/>
              <a:gd name="connsiteY8" fmla="*/ 4746 h 1310631"/>
              <a:gd name="connsiteX9" fmla="*/ 142667 w 1123950"/>
              <a:gd name="connsiteY9" fmla="*/ 0 h 131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23950" h="1310631">
                <a:moveTo>
                  <a:pt x="142667" y="0"/>
                </a:moveTo>
                <a:lnTo>
                  <a:pt x="234633" y="4644"/>
                </a:lnTo>
                <a:cubicBezTo>
                  <a:pt x="734149" y="55373"/>
                  <a:pt x="1123950" y="477230"/>
                  <a:pt x="1123950" y="990130"/>
                </a:cubicBezTo>
                <a:cubicBezTo>
                  <a:pt x="1123950" y="1058517"/>
                  <a:pt x="1117020" y="1125285"/>
                  <a:pt x="1103825" y="1189770"/>
                </a:cubicBezTo>
                <a:lnTo>
                  <a:pt x="1085386" y="1261483"/>
                </a:lnTo>
                <a:lnTo>
                  <a:pt x="1054903" y="1272975"/>
                </a:lnTo>
                <a:cubicBezTo>
                  <a:pt x="978520" y="1297448"/>
                  <a:pt x="897309" y="1310631"/>
                  <a:pt x="813109" y="1310631"/>
                </a:cubicBezTo>
                <a:cubicBezTo>
                  <a:pt x="364041" y="1310631"/>
                  <a:pt x="0" y="935632"/>
                  <a:pt x="0" y="473047"/>
                </a:cubicBezTo>
                <a:cubicBezTo>
                  <a:pt x="0" y="299578"/>
                  <a:pt x="51194" y="138425"/>
                  <a:pt x="138866" y="4746"/>
                </a:cubicBezTo>
                <a:lnTo>
                  <a:pt x="142667" y="0"/>
                </a:lnTo>
                <a:close/>
              </a:path>
            </a:pathLst>
          </a:custGeom>
          <a:solidFill>
            <a:srgbClr val="FF99AF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0" name="Freihandform: Form 79">
            <a:extLst>
              <a:ext uri="{FF2B5EF4-FFF2-40B4-BE49-F238E27FC236}">
                <a16:creationId xmlns:a16="http://schemas.microsoft.com/office/drawing/2014/main" id="{A378DA1A-5A14-EAEA-5EBD-8EB58221DB6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7218207">
            <a:off x="2510224" y="5048570"/>
            <a:ext cx="623232" cy="726748"/>
          </a:xfrm>
          <a:custGeom>
            <a:avLst/>
            <a:gdLst>
              <a:gd name="connsiteX0" fmla="*/ 142667 w 1123950"/>
              <a:gd name="connsiteY0" fmla="*/ 0 h 1310631"/>
              <a:gd name="connsiteX1" fmla="*/ 234633 w 1123950"/>
              <a:gd name="connsiteY1" fmla="*/ 4644 h 1310631"/>
              <a:gd name="connsiteX2" fmla="*/ 1123950 w 1123950"/>
              <a:gd name="connsiteY2" fmla="*/ 990130 h 1310631"/>
              <a:gd name="connsiteX3" fmla="*/ 1103825 w 1123950"/>
              <a:gd name="connsiteY3" fmla="*/ 1189770 h 1310631"/>
              <a:gd name="connsiteX4" fmla="*/ 1085386 w 1123950"/>
              <a:gd name="connsiteY4" fmla="*/ 1261483 h 1310631"/>
              <a:gd name="connsiteX5" fmla="*/ 1054903 w 1123950"/>
              <a:gd name="connsiteY5" fmla="*/ 1272975 h 1310631"/>
              <a:gd name="connsiteX6" fmla="*/ 813109 w 1123950"/>
              <a:gd name="connsiteY6" fmla="*/ 1310631 h 1310631"/>
              <a:gd name="connsiteX7" fmla="*/ 0 w 1123950"/>
              <a:gd name="connsiteY7" fmla="*/ 473047 h 1310631"/>
              <a:gd name="connsiteX8" fmla="*/ 138866 w 1123950"/>
              <a:gd name="connsiteY8" fmla="*/ 4746 h 1310631"/>
              <a:gd name="connsiteX9" fmla="*/ 142667 w 1123950"/>
              <a:gd name="connsiteY9" fmla="*/ 0 h 131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23950" h="1310631">
                <a:moveTo>
                  <a:pt x="142667" y="0"/>
                </a:moveTo>
                <a:lnTo>
                  <a:pt x="234633" y="4644"/>
                </a:lnTo>
                <a:cubicBezTo>
                  <a:pt x="734149" y="55373"/>
                  <a:pt x="1123950" y="477230"/>
                  <a:pt x="1123950" y="990130"/>
                </a:cubicBezTo>
                <a:cubicBezTo>
                  <a:pt x="1123950" y="1058517"/>
                  <a:pt x="1117020" y="1125285"/>
                  <a:pt x="1103825" y="1189770"/>
                </a:cubicBezTo>
                <a:lnTo>
                  <a:pt x="1085386" y="1261483"/>
                </a:lnTo>
                <a:lnTo>
                  <a:pt x="1054903" y="1272975"/>
                </a:lnTo>
                <a:cubicBezTo>
                  <a:pt x="978520" y="1297448"/>
                  <a:pt x="897309" y="1310631"/>
                  <a:pt x="813109" y="1310631"/>
                </a:cubicBezTo>
                <a:cubicBezTo>
                  <a:pt x="364041" y="1310631"/>
                  <a:pt x="0" y="935632"/>
                  <a:pt x="0" y="473047"/>
                </a:cubicBezTo>
                <a:cubicBezTo>
                  <a:pt x="0" y="299578"/>
                  <a:pt x="51194" y="138425"/>
                  <a:pt x="138866" y="4746"/>
                </a:cubicBezTo>
                <a:lnTo>
                  <a:pt x="142667" y="0"/>
                </a:lnTo>
                <a:close/>
              </a:path>
            </a:pathLst>
          </a:custGeom>
          <a:solidFill>
            <a:srgbClr val="006C76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3" name="Freihandform: Form 52">
            <a:extLst>
              <a:ext uri="{FF2B5EF4-FFF2-40B4-BE49-F238E27FC236}">
                <a16:creationId xmlns:a16="http://schemas.microsoft.com/office/drawing/2014/main" id="{0BC7F96F-2F1E-1FB0-BDA1-1A16D66C88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138349" y="4462821"/>
            <a:ext cx="1293213" cy="1293213"/>
          </a:xfrm>
          <a:custGeom>
            <a:avLst/>
            <a:gdLst>
              <a:gd name="connsiteX0" fmla="*/ 773968 w 1547938"/>
              <a:gd name="connsiteY0" fmla="*/ 145783 h 1547938"/>
              <a:gd name="connsiteX1" fmla="*/ 138208 w 1547938"/>
              <a:gd name="connsiteY1" fmla="*/ 781543 h 1547938"/>
              <a:gd name="connsiteX2" fmla="*/ 773968 w 1547938"/>
              <a:gd name="connsiteY2" fmla="*/ 1417303 h 1547938"/>
              <a:gd name="connsiteX3" fmla="*/ 1409728 w 1547938"/>
              <a:gd name="connsiteY3" fmla="*/ 781543 h 1547938"/>
              <a:gd name="connsiteX4" fmla="*/ 773968 w 1547938"/>
              <a:gd name="connsiteY4" fmla="*/ 145783 h 1547938"/>
              <a:gd name="connsiteX5" fmla="*/ 773969 w 1547938"/>
              <a:gd name="connsiteY5" fmla="*/ 0 h 1547938"/>
              <a:gd name="connsiteX6" fmla="*/ 1547938 w 1547938"/>
              <a:gd name="connsiteY6" fmla="*/ 773969 h 1547938"/>
              <a:gd name="connsiteX7" fmla="*/ 773969 w 1547938"/>
              <a:gd name="connsiteY7" fmla="*/ 1547938 h 1547938"/>
              <a:gd name="connsiteX8" fmla="*/ 0 w 1547938"/>
              <a:gd name="connsiteY8" fmla="*/ 773969 h 1547938"/>
              <a:gd name="connsiteX9" fmla="*/ 773969 w 1547938"/>
              <a:gd name="connsiteY9" fmla="*/ 0 h 154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47938" h="1547938">
                <a:moveTo>
                  <a:pt x="773968" y="145783"/>
                </a:moveTo>
                <a:cubicBezTo>
                  <a:pt x="422847" y="145783"/>
                  <a:pt x="138208" y="430422"/>
                  <a:pt x="138208" y="781543"/>
                </a:cubicBezTo>
                <a:cubicBezTo>
                  <a:pt x="138208" y="1132664"/>
                  <a:pt x="422847" y="1417303"/>
                  <a:pt x="773968" y="1417303"/>
                </a:cubicBezTo>
                <a:cubicBezTo>
                  <a:pt x="1125089" y="1417303"/>
                  <a:pt x="1409728" y="1132664"/>
                  <a:pt x="1409728" y="781543"/>
                </a:cubicBezTo>
                <a:cubicBezTo>
                  <a:pt x="1409728" y="430422"/>
                  <a:pt x="1125089" y="145783"/>
                  <a:pt x="773968" y="145783"/>
                </a:cubicBezTo>
                <a:close/>
                <a:moveTo>
                  <a:pt x="773969" y="0"/>
                </a:moveTo>
                <a:cubicBezTo>
                  <a:pt x="1201420" y="0"/>
                  <a:pt x="1547938" y="346518"/>
                  <a:pt x="1547938" y="773969"/>
                </a:cubicBezTo>
                <a:cubicBezTo>
                  <a:pt x="1547938" y="1201420"/>
                  <a:pt x="1201420" y="1547938"/>
                  <a:pt x="773969" y="1547938"/>
                </a:cubicBezTo>
                <a:cubicBezTo>
                  <a:pt x="346518" y="1547938"/>
                  <a:pt x="0" y="1201420"/>
                  <a:pt x="0" y="773969"/>
                </a:cubicBezTo>
                <a:cubicBezTo>
                  <a:pt x="0" y="346518"/>
                  <a:pt x="346518" y="0"/>
                  <a:pt x="773969" y="0"/>
                </a:cubicBezTo>
                <a:close/>
              </a:path>
            </a:pathLst>
          </a:custGeom>
          <a:solidFill>
            <a:schemeClr val="bg2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C20DCFA7-5E74-142E-2509-81E8B31F7A2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289499" y="3997347"/>
            <a:ext cx="360401" cy="360401"/>
            <a:chOff x="2902222" y="3688033"/>
            <a:chExt cx="400050" cy="400050"/>
          </a:xfrm>
        </p:grpSpPr>
        <p:pic>
          <p:nvPicPr>
            <p:cNvPr id="17" name="Grafik 16" descr="Potenz mit einfarbiger Füllung">
              <a:extLst>
                <a:ext uri="{FF2B5EF4-FFF2-40B4-BE49-F238E27FC236}">
                  <a16:creationId xmlns:a16="http://schemas.microsoft.com/office/drawing/2014/main" id="{13C10E7C-423A-6AA5-0938-601903E1B097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958283" y="3733660"/>
              <a:ext cx="287928" cy="287929"/>
            </a:xfrm>
            <a:prstGeom prst="rect">
              <a:avLst/>
            </a:prstGeom>
          </p:spPr>
        </p:pic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DC4E6584-9535-8EC7-444B-7CD7DEB30C9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902222" y="3688033"/>
              <a:ext cx="400050" cy="400050"/>
            </a:xfrm>
            <a:prstGeom prst="ellipse">
              <a:avLst/>
            </a:prstGeom>
            <a:noFill/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86" name="Gruppieren 85">
            <a:extLst>
              <a:ext uri="{FF2B5EF4-FFF2-40B4-BE49-F238E27FC236}">
                <a16:creationId xmlns:a16="http://schemas.microsoft.com/office/drawing/2014/main" id="{F7585A00-43D1-05A5-9957-78A57D69D6F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225903" y="3931806"/>
            <a:ext cx="487593" cy="491482"/>
            <a:chOff x="3252328" y="3939367"/>
            <a:chExt cx="487593" cy="491482"/>
          </a:xfrm>
        </p:grpSpPr>
        <p:sp>
          <p:nvSpPr>
            <p:cNvPr id="81" name="Rechteck: abgerundete Ecken 80">
              <a:extLst>
                <a:ext uri="{FF2B5EF4-FFF2-40B4-BE49-F238E27FC236}">
                  <a16:creationId xmlns:a16="http://schemas.microsoft.com/office/drawing/2014/main" id="{D19A28EE-4D8D-D405-9033-DE38BD834A3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52328" y="3939367"/>
              <a:ext cx="487593" cy="491482"/>
            </a:xfrm>
            <a:prstGeom prst="roundRect">
              <a:avLst>
                <a:gd name="adj" fmla="val 1875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grpSp>
          <p:nvGrpSpPr>
            <p:cNvPr id="83" name="Gruppieren 82">
              <a:extLst>
                <a:ext uri="{FF2B5EF4-FFF2-40B4-BE49-F238E27FC236}">
                  <a16:creationId xmlns:a16="http://schemas.microsoft.com/office/drawing/2014/main" id="{EEDBB26C-6220-8FD3-13D8-A97FE625D9AE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3315924" y="4004908"/>
              <a:ext cx="360401" cy="360401"/>
              <a:chOff x="2907234" y="3719848"/>
              <a:chExt cx="400050" cy="400050"/>
            </a:xfrm>
          </p:grpSpPr>
          <p:pic>
            <p:nvPicPr>
              <p:cNvPr id="84" name="Grafik 83" descr="Potenz mit einfarbiger Füllung">
                <a:extLst>
                  <a:ext uri="{FF2B5EF4-FFF2-40B4-BE49-F238E27FC236}">
                    <a16:creationId xmlns:a16="http://schemas.microsoft.com/office/drawing/2014/main" id="{3DFFADEC-BF3D-4007-64F7-5E9AE645F557}"/>
                  </a:ext>
                </a:extLst>
              </p:cNvPr>
              <p:cNvPicPr>
                <a:picLocks noGrp="1" noRot="1" noMove="1" noResize="1" noEditPoints="1" noAdjustHandles="1" noChangeArrowheads="1" noChangeShapeType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963295" y="3775908"/>
                <a:ext cx="287928" cy="287929"/>
              </a:xfrm>
              <a:prstGeom prst="rect">
                <a:avLst/>
              </a:prstGeom>
            </p:spPr>
          </p:pic>
          <p:sp>
            <p:nvSpPr>
              <p:cNvPr id="85" name="Ellipse 84">
                <a:extLst>
                  <a:ext uri="{FF2B5EF4-FFF2-40B4-BE49-F238E27FC236}">
                    <a16:creationId xmlns:a16="http://schemas.microsoft.com/office/drawing/2014/main" id="{F4BF074A-9784-3604-3CA5-3B4A6D4FA21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07234" y="3719848"/>
                <a:ext cx="400050" cy="400050"/>
              </a:xfrm>
              <a:prstGeom prst="ellipse">
                <a:avLst/>
              </a:prstGeom>
              <a:noFill/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  <p:sp>
        <p:nvSpPr>
          <p:cNvPr id="92" name="Ellipse 91">
            <a:extLst>
              <a:ext uri="{FF2B5EF4-FFF2-40B4-BE49-F238E27FC236}">
                <a16:creationId xmlns:a16="http://schemas.microsoft.com/office/drawing/2014/main" id="{CD9EBF3A-6CCC-5E09-D935-629EAA2A356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169689" y="4502423"/>
            <a:ext cx="1231283" cy="1203647"/>
          </a:xfrm>
          <a:prstGeom prst="ellipse">
            <a:avLst/>
          </a:prstGeom>
          <a:solidFill>
            <a:srgbClr val="FFFFFF">
              <a:alpha val="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93" name="Gruppieren 92">
            <a:extLst>
              <a:ext uri="{FF2B5EF4-FFF2-40B4-BE49-F238E27FC236}">
                <a16:creationId xmlns:a16="http://schemas.microsoft.com/office/drawing/2014/main" id="{465CEBDD-1D66-3197-9C5E-92FE04EDDAF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227024" y="3932239"/>
            <a:ext cx="487593" cy="491482"/>
            <a:chOff x="3252328" y="3939367"/>
            <a:chExt cx="487593" cy="491482"/>
          </a:xfrm>
        </p:grpSpPr>
        <p:sp>
          <p:nvSpPr>
            <p:cNvPr id="94" name="Rechteck: abgerundete Ecken 93">
              <a:extLst>
                <a:ext uri="{FF2B5EF4-FFF2-40B4-BE49-F238E27FC236}">
                  <a16:creationId xmlns:a16="http://schemas.microsoft.com/office/drawing/2014/main" id="{0D2A59E8-1869-CA72-96A5-89ADB5B0F8A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52328" y="3939367"/>
              <a:ext cx="487593" cy="491482"/>
            </a:xfrm>
            <a:prstGeom prst="roundRect">
              <a:avLst>
                <a:gd name="adj" fmla="val 1875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grpSp>
          <p:nvGrpSpPr>
            <p:cNvPr id="95" name="Gruppieren 94">
              <a:extLst>
                <a:ext uri="{FF2B5EF4-FFF2-40B4-BE49-F238E27FC236}">
                  <a16:creationId xmlns:a16="http://schemas.microsoft.com/office/drawing/2014/main" id="{DBD6D617-39A8-8D60-ABEB-2A397CFFDF04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3315924" y="4004908"/>
              <a:ext cx="360401" cy="360401"/>
              <a:chOff x="2907234" y="3719848"/>
              <a:chExt cx="400050" cy="400050"/>
            </a:xfrm>
          </p:grpSpPr>
          <p:pic>
            <p:nvPicPr>
              <p:cNvPr id="96" name="Grafik 95" descr="Potenz mit einfarbiger Füllung">
                <a:extLst>
                  <a:ext uri="{FF2B5EF4-FFF2-40B4-BE49-F238E27FC236}">
                    <a16:creationId xmlns:a16="http://schemas.microsoft.com/office/drawing/2014/main" id="{84DFD5E1-9E51-A10C-91DF-304473913D5D}"/>
                  </a:ext>
                </a:extLst>
              </p:cNvPr>
              <p:cNvPicPr>
                <a:picLocks noGrp="1" noRot="1" noMove="1" noResize="1" noEditPoints="1" noAdjustHandles="1" noChangeArrowheads="1" noChangeShapeType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963295" y="3775908"/>
                <a:ext cx="287928" cy="287929"/>
              </a:xfrm>
              <a:prstGeom prst="rect">
                <a:avLst/>
              </a:prstGeom>
            </p:spPr>
          </p:pic>
          <p:sp>
            <p:nvSpPr>
              <p:cNvPr id="97" name="Ellipse 96">
                <a:extLst>
                  <a:ext uri="{FF2B5EF4-FFF2-40B4-BE49-F238E27FC236}">
                    <a16:creationId xmlns:a16="http://schemas.microsoft.com/office/drawing/2014/main" id="{241B8D46-E600-245C-ED29-9F8321EE2BA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07234" y="3719848"/>
                <a:ext cx="400050" cy="400050"/>
              </a:xfrm>
              <a:prstGeom prst="ellipse">
                <a:avLst/>
              </a:prstGeom>
              <a:noFill/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BC4132AF-AD2B-8604-D127-AEE6C6333CB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155147" y="5568786"/>
            <a:ext cx="1114925" cy="1029703"/>
            <a:chOff x="6462895" y="4097131"/>
            <a:chExt cx="2196769" cy="1417914"/>
          </a:xfrm>
        </p:grpSpPr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369A1302-7100-0996-5992-F49C1F01666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462895" y="4097131"/>
              <a:ext cx="1728462" cy="1417914"/>
            </a:xfrm>
            <a:prstGeom prst="ellipse">
              <a:avLst/>
            </a:prstGeom>
            <a:solidFill>
              <a:srgbClr val="09A8F6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2" name="Freihandform: Form 101">
              <a:extLst>
                <a:ext uri="{FF2B5EF4-FFF2-40B4-BE49-F238E27FC236}">
                  <a16:creationId xmlns:a16="http://schemas.microsoft.com/office/drawing/2014/main" id="{3AB4D6B8-42D3-D1D7-07F2-EF69D8C2B0E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7790045">
              <a:off x="7442374" y="4070250"/>
              <a:ext cx="1123950" cy="1310631"/>
            </a:xfrm>
            <a:custGeom>
              <a:avLst/>
              <a:gdLst>
                <a:gd name="connsiteX0" fmla="*/ 142667 w 1123950"/>
                <a:gd name="connsiteY0" fmla="*/ 0 h 1310631"/>
                <a:gd name="connsiteX1" fmla="*/ 234633 w 1123950"/>
                <a:gd name="connsiteY1" fmla="*/ 4644 h 1310631"/>
                <a:gd name="connsiteX2" fmla="*/ 1123950 w 1123950"/>
                <a:gd name="connsiteY2" fmla="*/ 990130 h 1310631"/>
                <a:gd name="connsiteX3" fmla="*/ 1103825 w 1123950"/>
                <a:gd name="connsiteY3" fmla="*/ 1189770 h 1310631"/>
                <a:gd name="connsiteX4" fmla="*/ 1085386 w 1123950"/>
                <a:gd name="connsiteY4" fmla="*/ 1261483 h 1310631"/>
                <a:gd name="connsiteX5" fmla="*/ 1054903 w 1123950"/>
                <a:gd name="connsiteY5" fmla="*/ 1272975 h 1310631"/>
                <a:gd name="connsiteX6" fmla="*/ 813109 w 1123950"/>
                <a:gd name="connsiteY6" fmla="*/ 1310631 h 1310631"/>
                <a:gd name="connsiteX7" fmla="*/ 0 w 1123950"/>
                <a:gd name="connsiteY7" fmla="*/ 473047 h 1310631"/>
                <a:gd name="connsiteX8" fmla="*/ 138866 w 1123950"/>
                <a:gd name="connsiteY8" fmla="*/ 4746 h 1310631"/>
                <a:gd name="connsiteX9" fmla="*/ 142667 w 1123950"/>
                <a:gd name="connsiteY9" fmla="*/ 0 h 131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3950" h="1310631">
                  <a:moveTo>
                    <a:pt x="142667" y="0"/>
                  </a:moveTo>
                  <a:lnTo>
                    <a:pt x="234633" y="4644"/>
                  </a:lnTo>
                  <a:cubicBezTo>
                    <a:pt x="734149" y="55373"/>
                    <a:pt x="1123950" y="477230"/>
                    <a:pt x="1123950" y="990130"/>
                  </a:cubicBezTo>
                  <a:cubicBezTo>
                    <a:pt x="1123950" y="1058517"/>
                    <a:pt x="1117020" y="1125285"/>
                    <a:pt x="1103825" y="1189770"/>
                  </a:cubicBezTo>
                  <a:lnTo>
                    <a:pt x="1085386" y="1261483"/>
                  </a:lnTo>
                  <a:lnTo>
                    <a:pt x="1054903" y="1272975"/>
                  </a:lnTo>
                  <a:cubicBezTo>
                    <a:pt x="978520" y="1297448"/>
                    <a:pt x="897309" y="1310631"/>
                    <a:pt x="813109" y="1310631"/>
                  </a:cubicBezTo>
                  <a:cubicBezTo>
                    <a:pt x="364041" y="1310631"/>
                    <a:pt x="0" y="935632"/>
                    <a:pt x="0" y="473047"/>
                  </a:cubicBezTo>
                  <a:cubicBezTo>
                    <a:pt x="0" y="299578"/>
                    <a:pt x="51194" y="138425"/>
                    <a:pt x="138866" y="4746"/>
                  </a:cubicBezTo>
                  <a:lnTo>
                    <a:pt x="142667" y="0"/>
                  </a:lnTo>
                  <a:close/>
                </a:path>
              </a:pathLst>
            </a:custGeom>
            <a:solidFill>
              <a:srgbClr val="FF99A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3" name="Freihandform: Form 102">
              <a:extLst>
                <a:ext uri="{FF2B5EF4-FFF2-40B4-BE49-F238E27FC236}">
                  <a16:creationId xmlns:a16="http://schemas.microsoft.com/office/drawing/2014/main" id="{EAFB7149-3B7F-BCA6-2BEA-B39763A53DD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7218207">
              <a:off x="6768465" y="4267226"/>
              <a:ext cx="1123951" cy="1310631"/>
            </a:xfrm>
            <a:custGeom>
              <a:avLst/>
              <a:gdLst>
                <a:gd name="connsiteX0" fmla="*/ 142667 w 1123950"/>
                <a:gd name="connsiteY0" fmla="*/ 0 h 1310631"/>
                <a:gd name="connsiteX1" fmla="*/ 234633 w 1123950"/>
                <a:gd name="connsiteY1" fmla="*/ 4644 h 1310631"/>
                <a:gd name="connsiteX2" fmla="*/ 1123950 w 1123950"/>
                <a:gd name="connsiteY2" fmla="*/ 990130 h 1310631"/>
                <a:gd name="connsiteX3" fmla="*/ 1103825 w 1123950"/>
                <a:gd name="connsiteY3" fmla="*/ 1189770 h 1310631"/>
                <a:gd name="connsiteX4" fmla="*/ 1085386 w 1123950"/>
                <a:gd name="connsiteY4" fmla="*/ 1261483 h 1310631"/>
                <a:gd name="connsiteX5" fmla="*/ 1054903 w 1123950"/>
                <a:gd name="connsiteY5" fmla="*/ 1272975 h 1310631"/>
                <a:gd name="connsiteX6" fmla="*/ 813109 w 1123950"/>
                <a:gd name="connsiteY6" fmla="*/ 1310631 h 1310631"/>
                <a:gd name="connsiteX7" fmla="*/ 0 w 1123950"/>
                <a:gd name="connsiteY7" fmla="*/ 473047 h 1310631"/>
                <a:gd name="connsiteX8" fmla="*/ 138866 w 1123950"/>
                <a:gd name="connsiteY8" fmla="*/ 4746 h 1310631"/>
                <a:gd name="connsiteX9" fmla="*/ 142667 w 1123950"/>
                <a:gd name="connsiteY9" fmla="*/ 0 h 131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3950" h="1310631">
                  <a:moveTo>
                    <a:pt x="142667" y="0"/>
                  </a:moveTo>
                  <a:lnTo>
                    <a:pt x="234633" y="4644"/>
                  </a:lnTo>
                  <a:cubicBezTo>
                    <a:pt x="734149" y="55373"/>
                    <a:pt x="1123950" y="477230"/>
                    <a:pt x="1123950" y="990130"/>
                  </a:cubicBezTo>
                  <a:cubicBezTo>
                    <a:pt x="1123950" y="1058517"/>
                    <a:pt x="1117020" y="1125285"/>
                    <a:pt x="1103825" y="1189770"/>
                  </a:cubicBezTo>
                  <a:lnTo>
                    <a:pt x="1085386" y="1261483"/>
                  </a:lnTo>
                  <a:lnTo>
                    <a:pt x="1054903" y="1272975"/>
                  </a:lnTo>
                  <a:cubicBezTo>
                    <a:pt x="978520" y="1297448"/>
                    <a:pt x="897309" y="1310631"/>
                    <a:pt x="813109" y="1310631"/>
                  </a:cubicBezTo>
                  <a:cubicBezTo>
                    <a:pt x="364041" y="1310631"/>
                    <a:pt x="0" y="935632"/>
                    <a:pt x="0" y="473047"/>
                  </a:cubicBezTo>
                  <a:cubicBezTo>
                    <a:pt x="0" y="299578"/>
                    <a:pt x="51194" y="138425"/>
                    <a:pt x="138866" y="4746"/>
                  </a:cubicBezTo>
                  <a:lnTo>
                    <a:pt x="142667" y="0"/>
                  </a:lnTo>
                  <a:close/>
                </a:path>
              </a:pathLst>
            </a:custGeom>
            <a:solidFill>
              <a:srgbClr val="006C76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99" name="Freihandform: Form 98">
            <a:extLst>
              <a:ext uri="{FF2B5EF4-FFF2-40B4-BE49-F238E27FC236}">
                <a16:creationId xmlns:a16="http://schemas.microsoft.com/office/drawing/2014/main" id="{AA733EFF-E9A0-904E-B657-62601FD1DC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13832" y="5686021"/>
            <a:ext cx="1555146" cy="979370"/>
          </a:xfrm>
          <a:custGeom>
            <a:avLst/>
            <a:gdLst>
              <a:gd name="connsiteX0" fmla="*/ 3656582 w 3844187"/>
              <a:gd name="connsiteY0" fmla="*/ 250257 h 2420918"/>
              <a:gd name="connsiteX1" fmla="*/ 3565765 w 3844187"/>
              <a:gd name="connsiteY1" fmla="*/ 631123 h 2420918"/>
              <a:gd name="connsiteX2" fmla="*/ 3568490 w 3844187"/>
              <a:gd name="connsiteY2" fmla="*/ 687721 h 2420918"/>
              <a:gd name="connsiteX3" fmla="*/ 3744675 w 3844187"/>
              <a:gd name="connsiteY3" fmla="*/ 687721 h 2420918"/>
              <a:gd name="connsiteX4" fmla="*/ 3747399 w 3844187"/>
              <a:gd name="connsiteY4" fmla="*/ 631123 h 2420918"/>
              <a:gd name="connsiteX5" fmla="*/ 3656582 w 3844187"/>
              <a:gd name="connsiteY5" fmla="*/ 250257 h 2420918"/>
              <a:gd name="connsiteX6" fmla="*/ 187781 w 3844187"/>
              <a:gd name="connsiteY6" fmla="*/ 250257 h 2420918"/>
              <a:gd name="connsiteX7" fmla="*/ 96964 w 3844187"/>
              <a:gd name="connsiteY7" fmla="*/ 631123 h 2420918"/>
              <a:gd name="connsiteX8" fmla="*/ 99689 w 3844187"/>
              <a:gd name="connsiteY8" fmla="*/ 687721 h 2420918"/>
              <a:gd name="connsiteX9" fmla="*/ 275874 w 3844187"/>
              <a:gd name="connsiteY9" fmla="*/ 687721 h 2420918"/>
              <a:gd name="connsiteX10" fmla="*/ 278598 w 3844187"/>
              <a:gd name="connsiteY10" fmla="*/ 631123 h 2420918"/>
              <a:gd name="connsiteX11" fmla="*/ 187781 w 3844187"/>
              <a:gd name="connsiteY11" fmla="*/ 250257 h 2420918"/>
              <a:gd name="connsiteX12" fmla="*/ 187693 w 3844187"/>
              <a:gd name="connsiteY12" fmla="*/ 0 h 2420918"/>
              <a:gd name="connsiteX13" fmla="*/ 375386 w 3844187"/>
              <a:gd name="connsiteY13" fmla="*/ 687721 h 2420918"/>
              <a:gd name="connsiteX14" fmla="*/ 3468801 w 3844187"/>
              <a:gd name="connsiteY14" fmla="*/ 687721 h 2420918"/>
              <a:gd name="connsiteX15" fmla="*/ 3656494 w 3844187"/>
              <a:gd name="connsiteY15" fmla="*/ 0 h 2420918"/>
              <a:gd name="connsiteX16" fmla="*/ 3844187 w 3844187"/>
              <a:gd name="connsiteY16" fmla="*/ 687721 h 2420918"/>
              <a:gd name="connsiteX17" fmla="*/ 3491770 w 3844187"/>
              <a:gd name="connsiteY17" fmla="*/ 2097388 h 2420918"/>
              <a:gd name="connsiteX18" fmla="*/ 3482369 w 3844187"/>
              <a:gd name="connsiteY18" fmla="*/ 2097388 h 2420918"/>
              <a:gd name="connsiteX19" fmla="*/ 3462422 w 3844187"/>
              <a:gd name="connsiteY19" fmla="*/ 2196191 h 2420918"/>
              <a:gd name="connsiteX20" fmla="*/ 3123386 w 3844187"/>
              <a:gd name="connsiteY20" fmla="*/ 2420918 h 2420918"/>
              <a:gd name="connsiteX21" fmla="*/ 720802 w 3844187"/>
              <a:gd name="connsiteY21" fmla="*/ 2420918 h 2420918"/>
              <a:gd name="connsiteX22" fmla="*/ 381767 w 3844187"/>
              <a:gd name="connsiteY22" fmla="*/ 2196191 h 2420918"/>
              <a:gd name="connsiteX23" fmla="*/ 361819 w 3844187"/>
              <a:gd name="connsiteY23" fmla="*/ 2097388 h 2420918"/>
              <a:gd name="connsiteX24" fmla="*/ 352417 w 3844187"/>
              <a:gd name="connsiteY24" fmla="*/ 2097388 h 2420918"/>
              <a:gd name="connsiteX25" fmla="*/ 0 w 3844187"/>
              <a:gd name="connsiteY25" fmla="*/ 687721 h 2420918"/>
              <a:gd name="connsiteX26" fmla="*/ 187693 w 3844187"/>
              <a:gd name="connsiteY26" fmla="*/ 0 h 2420918"/>
              <a:gd name="connsiteX0" fmla="*/ 3656582 w 3844187"/>
              <a:gd name="connsiteY0" fmla="*/ 250257 h 2420918"/>
              <a:gd name="connsiteX1" fmla="*/ 3565765 w 3844187"/>
              <a:gd name="connsiteY1" fmla="*/ 631123 h 2420918"/>
              <a:gd name="connsiteX2" fmla="*/ 3568490 w 3844187"/>
              <a:gd name="connsiteY2" fmla="*/ 687721 h 2420918"/>
              <a:gd name="connsiteX3" fmla="*/ 3744675 w 3844187"/>
              <a:gd name="connsiteY3" fmla="*/ 687721 h 2420918"/>
              <a:gd name="connsiteX4" fmla="*/ 3747399 w 3844187"/>
              <a:gd name="connsiteY4" fmla="*/ 631123 h 2420918"/>
              <a:gd name="connsiteX5" fmla="*/ 3656582 w 3844187"/>
              <a:gd name="connsiteY5" fmla="*/ 250257 h 2420918"/>
              <a:gd name="connsiteX6" fmla="*/ 187781 w 3844187"/>
              <a:gd name="connsiteY6" fmla="*/ 250257 h 2420918"/>
              <a:gd name="connsiteX7" fmla="*/ 96964 w 3844187"/>
              <a:gd name="connsiteY7" fmla="*/ 631123 h 2420918"/>
              <a:gd name="connsiteX8" fmla="*/ 99689 w 3844187"/>
              <a:gd name="connsiteY8" fmla="*/ 687721 h 2420918"/>
              <a:gd name="connsiteX9" fmla="*/ 275874 w 3844187"/>
              <a:gd name="connsiteY9" fmla="*/ 687721 h 2420918"/>
              <a:gd name="connsiteX10" fmla="*/ 278598 w 3844187"/>
              <a:gd name="connsiteY10" fmla="*/ 631123 h 2420918"/>
              <a:gd name="connsiteX11" fmla="*/ 187781 w 3844187"/>
              <a:gd name="connsiteY11" fmla="*/ 250257 h 2420918"/>
              <a:gd name="connsiteX12" fmla="*/ 187693 w 3844187"/>
              <a:gd name="connsiteY12" fmla="*/ 0 h 2420918"/>
              <a:gd name="connsiteX13" fmla="*/ 375386 w 3844187"/>
              <a:gd name="connsiteY13" fmla="*/ 687721 h 2420918"/>
              <a:gd name="connsiteX14" fmla="*/ 3468801 w 3844187"/>
              <a:gd name="connsiteY14" fmla="*/ 687721 h 2420918"/>
              <a:gd name="connsiteX15" fmla="*/ 3656494 w 3844187"/>
              <a:gd name="connsiteY15" fmla="*/ 0 h 2420918"/>
              <a:gd name="connsiteX16" fmla="*/ 3844187 w 3844187"/>
              <a:gd name="connsiteY16" fmla="*/ 687721 h 2420918"/>
              <a:gd name="connsiteX17" fmla="*/ 3491770 w 3844187"/>
              <a:gd name="connsiteY17" fmla="*/ 2097388 h 2420918"/>
              <a:gd name="connsiteX18" fmla="*/ 3482369 w 3844187"/>
              <a:gd name="connsiteY18" fmla="*/ 2097388 h 2420918"/>
              <a:gd name="connsiteX19" fmla="*/ 3462422 w 3844187"/>
              <a:gd name="connsiteY19" fmla="*/ 2196191 h 2420918"/>
              <a:gd name="connsiteX20" fmla="*/ 3123386 w 3844187"/>
              <a:gd name="connsiteY20" fmla="*/ 2420918 h 2420918"/>
              <a:gd name="connsiteX21" fmla="*/ 720802 w 3844187"/>
              <a:gd name="connsiteY21" fmla="*/ 2420918 h 2420918"/>
              <a:gd name="connsiteX22" fmla="*/ 381767 w 3844187"/>
              <a:gd name="connsiteY22" fmla="*/ 2196191 h 2420918"/>
              <a:gd name="connsiteX23" fmla="*/ 352417 w 3844187"/>
              <a:gd name="connsiteY23" fmla="*/ 2097388 h 2420918"/>
              <a:gd name="connsiteX24" fmla="*/ 0 w 3844187"/>
              <a:gd name="connsiteY24" fmla="*/ 687721 h 2420918"/>
              <a:gd name="connsiteX25" fmla="*/ 187693 w 3844187"/>
              <a:gd name="connsiteY25" fmla="*/ 0 h 2420918"/>
              <a:gd name="connsiteX0" fmla="*/ 3656582 w 3844187"/>
              <a:gd name="connsiteY0" fmla="*/ 250257 h 2420918"/>
              <a:gd name="connsiteX1" fmla="*/ 3565765 w 3844187"/>
              <a:gd name="connsiteY1" fmla="*/ 631123 h 2420918"/>
              <a:gd name="connsiteX2" fmla="*/ 3568490 w 3844187"/>
              <a:gd name="connsiteY2" fmla="*/ 687721 h 2420918"/>
              <a:gd name="connsiteX3" fmla="*/ 3744675 w 3844187"/>
              <a:gd name="connsiteY3" fmla="*/ 687721 h 2420918"/>
              <a:gd name="connsiteX4" fmla="*/ 3747399 w 3844187"/>
              <a:gd name="connsiteY4" fmla="*/ 631123 h 2420918"/>
              <a:gd name="connsiteX5" fmla="*/ 3656582 w 3844187"/>
              <a:gd name="connsiteY5" fmla="*/ 250257 h 2420918"/>
              <a:gd name="connsiteX6" fmla="*/ 187781 w 3844187"/>
              <a:gd name="connsiteY6" fmla="*/ 250257 h 2420918"/>
              <a:gd name="connsiteX7" fmla="*/ 96964 w 3844187"/>
              <a:gd name="connsiteY7" fmla="*/ 631123 h 2420918"/>
              <a:gd name="connsiteX8" fmla="*/ 99689 w 3844187"/>
              <a:gd name="connsiteY8" fmla="*/ 687721 h 2420918"/>
              <a:gd name="connsiteX9" fmla="*/ 275874 w 3844187"/>
              <a:gd name="connsiteY9" fmla="*/ 687721 h 2420918"/>
              <a:gd name="connsiteX10" fmla="*/ 278598 w 3844187"/>
              <a:gd name="connsiteY10" fmla="*/ 631123 h 2420918"/>
              <a:gd name="connsiteX11" fmla="*/ 187781 w 3844187"/>
              <a:gd name="connsiteY11" fmla="*/ 250257 h 2420918"/>
              <a:gd name="connsiteX12" fmla="*/ 187693 w 3844187"/>
              <a:gd name="connsiteY12" fmla="*/ 0 h 2420918"/>
              <a:gd name="connsiteX13" fmla="*/ 375386 w 3844187"/>
              <a:gd name="connsiteY13" fmla="*/ 687721 h 2420918"/>
              <a:gd name="connsiteX14" fmla="*/ 3468801 w 3844187"/>
              <a:gd name="connsiteY14" fmla="*/ 687721 h 2420918"/>
              <a:gd name="connsiteX15" fmla="*/ 3656494 w 3844187"/>
              <a:gd name="connsiteY15" fmla="*/ 0 h 2420918"/>
              <a:gd name="connsiteX16" fmla="*/ 3844187 w 3844187"/>
              <a:gd name="connsiteY16" fmla="*/ 687721 h 2420918"/>
              <a:gd name="connsiteX17" fmla="*/ 3491770 w 3844187"/>
              <a:gd name="connsiteY17" fmla="*/ 2097388 h 2420918"/>
              <a:gd name="connsiteX18" fmla="*/ 3462422 w 3844187"/>
              <a:gd name="connsiteY18" fmla="*/ 2196191 h 2420918"/>
              <a:gd name="connsiteX19" fmla="*/ 3123386 w 3844187"/>
              <a:gd name="connsiteY19" fmla="*/ 2420918 h 2420918"/>
              <a:gd name="connsiteX20" fmla="*/ 720802 w 3844187"/>
              <a:gd name="connsiteY20" fmla="*/ 2420918 h 2420918"/>
              <a:gd name="connsiteX21" fmla="*/ 381767 w 3844187"/>
              <a:gd name="connsiteY21" fmla="*/ 2196191 h 2420918"/>
              <a:gd name="connsiteX22" fmla="*/ 352417 w 3844187"/>
              <a:gd name="connsiteY22" fmla="*/ 2097388 h 2420918"/>
              <a:gd name="connsiteX23" fmla="*/ 0 w 3844187"/>
              <a:gd name="connsiteY23" fmla="*/ 687721 h 2420918"/>
              <a:gd name="connsiteX24" fmla="*/ 187693 w 3844187"/>
              <a:gd name="connsiteY24" fmla="*/ 0 h 2420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844187" h="2420918">
                <a:moveTo>
                  <a:pt x="3656582" y="250257"/>
                </a:moveTo>
                <a:cubicBezTo>
                  <a:pt x="3606425" y="250257"/>
                  <a:pt x="3565765" y="420777"/>
                  <a:pt x="3565765" y="631123"/>
                </a:cubicBezTo>
                <a:lnTo>
                  <a:pt x="3568490" y="687721"/>
                </a:lnTo>
                <a:lnTo>
                  <a:pt x="3744675" y="687721"/>
                </a:lnTo>
                <a:lnTo>
                  <a:pt x="3747399" y="631123"/>
                </a:lnTo>
                <a:cubicBezTo>
                  <a:pt x="3747399" y="420777"/>
                  <a:pt x="3706739" y="250257"/>
                  <a:pt x="3656582" y="250257"/>
                </a:cubicBezTo>
                <a:close/>
                <a:moveTo>
                  <a:pt x="187781" y="250257"/>
                </a:moveTo>
                <a:cubicBezTo>
                  <a:pt x="137624" y="250257"/>
                  <a:pt x="96964" y="420777"/>
                  <a:pt x="96964" y="631123"/>
                </a:cubicBezTo>
                <a:lnTo>
                  <a:pt x="99689" y="687721"/>
                </a:lnTo>
                <a:lnTo>
                  <a:pt x="275874" y="687721"/>
                </a:lnTo>
                <a:lnTo>
                  <a:pt x="278598" y="631123"/>
                </a:lnTo>
                <a:cubicBezTo>
                  <a:pt x="278598" y="420777"/>
                  <a:pt x="237938" y="250257"/>
                  <a:pt x="187781" y="250257"/>
                </a:cubicBezTo>
                <a:close/>
                <a:moveTo>
                  <a:pt x="187693" y="0"/>
                </a:moveTo>
                <a:cubicBezTo>
                  <a:pt x="291353" y="0"/>
                  <a:pt x="375386" y="307903"/>
                  <a:pt x="375386" y="687721"/>
                </a:cubicBezTo>
                <a:lnTo>
                  <a:pt x="3468801" y="687721"/>
                </a:lnTo>
                <a:cubicBezTo>
                  <a:pt x="3468801" y="307903"/>
                  <a:pt x="3552834" y="0"/>
                  <a:pt x="3656494" y="0"/>
                </a:cubicBezTo>
                <a:cubicBezTo>
                  <a:pt x="3760154" y="0"/>
                  <a:pt x="3844187" y="307903"/>
                  <a:pt x="3844187" y="687721"/>
                </a:cubicBezTo>
                <a:lnTo>
                  <a:pt x="3491770" y="2097388"/>
                </a:lnTo>
                <a:lnTo>
                  <a:pt x="3462422" y="2196191"/>
                </a:lnTo>
                <a:cubicBezTo>
                  <a:pt x="3406564" y="2328254"/>
                  <a:pt x="3275797" y="2420918"/>
                  <a:pt x="3123386" y="2420918"/>
                </a:cubicBezTo>
                <a:lnTo>
                  <a:pt x="720802" y="2420918"/>
                </a:lnTo>
                <a:cubicBezTo>
                  <a:pt x="568392" y="2420918"/>
                  <a:pt x="437625" y="2328254"/>
                  <a:pt x="381767" y="2196191"/>
                </a:cubicBezTo>
                <a:lnTo>
                  <a:pt x="352417" y="2097388"/>
                </a:lnTo>
                <a:lnTo>
                  <a:pt x="0" y="687721"/>
                </a:lnTo>
                <a:cubicBezTo>
                  <a:pt x="0" y="307903"/>
                  <a:pt x="84033" y="0"/>
                  <a:pt x="187693" y="0"/>
                </a:cubicBezTo>
                <a:close/>
              </a:path>
            </a:pathLst>
          </a:cu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05" name="Gruppieren 104">
            <a:extLst>
              <a:ext uri="{FF2B5EF4-FFF2-40B4-BE49-F238E27FC236}">
                <a16:creationId xmlns:a16="http://schemas.microsoft.com/office/drawing/2014/main" id="{F342EDCB-1FCB-AEDE-A3B3-FC5F345169E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760312" y="3821394"/>
            <a:ext cx="2824064" cy="2824064"/>
            <a:chOff x="7604672" y="3819361"/>
            <a:chExt cx="2824064" cy="2824064"/>
          </a:xfrm>
        </p:grpSpPr>
        <p:sp>
          <p:nvSpPr>
            <p:cNvPr id="106" name="Rechteck: abgerundete Ecken 105">
              <a:extLst>
                <a:ext uri="{FF2B5EF4-FFF2-40B4-BE49-F238E27FC236}">
                  <a16:creationId xmlns:a16="http://schemas.microsoft.com/office/drawing/2014/main" id="{61D7DDCB-F5A0-CD10-631E-D7CADBE29D1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8900000" flipH="1">
              <a:off x="7604672" y="5159978"/>
              <a:ext cx="2824064" cy="142832"/>
            </a:xfrm>
            <a:prstGeom prst="roundRect">
              <a:avLst>
                <a:gd name="adj" fmla="val 50000"/>
              </a:avLst>
            </a:prstGeom>
            <a:solidFill>
              <a:srgbClr val="50596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7" name="Rechteck: abgerundete Ecken 106">
              <a:extLst>
                <a:ext uri="{FF2B5EF4-FFF2-40B4-BE49-F238E27FC236}">
                  <a16:creationId xmlns:a16="http://schemas.microsoft.com/office/drawing/2014/main" id="{981F02C7-5873-5A2D-41D9-C85D4863D52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2700000">
              <a:off x="7604673" y="5159977"/>
              <a:ext cx="2824064" cy="142832"/>
            </a:xfrm>
            <a:prstGeom prst="roundRect">
              <a:avLst>
                <a:gd name="adj" fmla="val 50000"/>
              </a:avLst>
            </a:prstGeom>
            <a:solidFill>
              <a:srgbClr val="50596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8" name="Rechteck: abgerundete Ecken 107">
              <a:extLst>
                <a:ext uri="{FF2B5EF4-FFF2-40B4-BE49-F238E27FC236}">
                  <a16:creationId xmlns:a16="http://schemas.microsoft.com/office/drawing/2014/main" id="{495F323E-C8A0-EFAD-BEB7-D88F3DFF1E4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604672" y="4157808"/>
              <a:ext cx="2824064" cy="14283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54" name="Rechteck: abgerundete Ecken 53">
            <a:extLst>
              <a:ext uri="{FF2B5EF4-FFF2-40B4-BE49-F238E27FC236}">
                <a16:creationId xmlns:a16="http://schemas.microsoft.com/office/drawing/2014/main" id="{B34E8335-27FF-29CB-744A-4E47521BC17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59805" y="4087945"/>
            <a:ext cx="1381679" cy="14283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5" name="Rechteck: abgerundete Ecken 54">
            <a:extLst>
              <a:ext uri="{FF2B5EF4-FFF2-40B4-BE49-F238E27FC236}">
                <a16:creationId xmlns:a16="http://schemas.microsoft.com/office/drawing/2014/main" id="{67819B29-B09F-AE10-29E9-48806EDE14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02697" y="4087944"/>
            <a:ext cx="1381679" cy="14283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746DCCAE-691F-4755-115B-BBA6130840D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227024" y="3932239"/>
            <a:ext cx="487593" cy="491482"/>
            <a:chOff x="3252328" y="3939367"/>
            <a:chExt cx="487593" cy="491482"/>
          </a:xfrm>
        </p:grpSpPr>
        <p:sp>
          <p:nvSpPr>
            <p:cNvPr id="140" name="Rechteck: abgerundete Ecken 139">
              <a:extLst>
                <a:ext uri="{FF2B5EF4-FFF2-40B4-BE49-F238E27FC236}">
                  <a16:creationId xmlns:a16="http://schemas.microsoft.com/office/drawing/2014/main" id="{C7A92A32-85C6-4C12-6034-988777E8A87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52328" y="3939367"/>
              <a:ext cx="487593" cy="491482"/>
            </a:xfrm>
            <a:prstGeom prst="roundRect">
              <a:avLst>
                <a:gd name="adj" fmla="val 1875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grpSp>
          <p:nvGrpSpPr>
            <p:cNvPr id="141" name="Gruppieren 140">
              <a:extLst>
                <a:ext uri="{FF2B5EF4-FFF2-40B4-BE49-F238E27FC236}">
                  <a16:creationId xmlns:a16="http://schemas.microsoft.com/office/drawing/2014/main" id="{E9054350-CF0C-C2A1-A674-EE7CB6835A15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3315924" y="4004908"/>
              <a:ext cx="360401" cy="360401"/>
              <a:chOff x="2907234" y="3719848"/>
              <a:chExt cx="400050" cy="400050"/>
            </a:xfrm>
          </p:grpSpPr>
          <p:pic>
            <p:nvPicPr>
              <p:cNvPr id="142" name="Grafik 141" descr="Potenz mit einfarbiger Füllung">
                <a:extLst>
                  <a:ext uri="{FF2B5EF4-FFF2-40B4-BE49-F238E27FC236}">
                    <a16:creationId xmlns:a16="http://schemas.microsoft.com/office/drawing/2014/main" id="{BB8951E2-235A-FD73-CBBC-1CB72482E214}"/>
                  </a:ext>
                </a:extLst>
              </p:cNvPr>
              <p:cNvPicPr>
                <a:picLocks noGrp="1" noRot="1" noMove="1" noResize="1" noEditPoints="1" noAdjustHandles="1" noChangeArrowheads="1" noChangeShapeType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963295" y="3775908"/>
                <a:ext cx="287928" cy="287929"/>
              </a:xfrm>
              <a:prstGeom prst="rect">
                <a:avLst/>
              </a:prstGeom>
            </p:spPr>
          </p:pic>
          <p:sp>
            <p:nvSpPr>
              <p:cNvPr id="143" name="Ellipse 142">
                <a:extLst>
                  <a:ext uri="{FF2B5EF4-FFF2-40B4-BE49-F238E27FC236}">
                    <a16:creationId xmlns:a16="http://schemas.microsoft.com/office/drawing/2014/main" id="{061B7EA3-D46F-F815-E5D3-4A773725455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07234" y="3719848"/>
                <a:ext cx="400050" cy="400050"/>
              </a:xfrm>
              <a:prstGeom prst="ellipse">
                <a:avLst/>
              </a:prstGeom>
              <a:noFill/>
              <a:ln>
                <a:solidFill>
                  <a:srgbClr val="2430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  <p:grpSp>
        <p:nvGrpSpPr>
          <p:cNvPr id="144" name="Gruppieren 143">
            <a:extLst>
              <a:ext uri="{FF2B5EF4-FFF2-40B4-BE49-F238E27FC236}">
                <a16:creationId xmlns:a16="http://schemas.microsoft.com/office/drawing/2014/main" id="{00271A26-FD70-6A8D-18AD-111B3A633BB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074119" y="5562230"/>
            <a:ext cx="1114925" cy="1029703"/>
            <a:chOff x="6462895" y="4097131"/>
            <a:chExt cx="2196769" cy="1417914"/>
          </a:xfrm>
        </p:grpSpPr>
        <p:sp>
          <p:nvSpPr>
            <p:cNvPr id="145" name="Ellipse 144">
              <a:extLst>
                <a:ext uri="{FF2B5EF4-FFF2-40B4-BE49-F238E27FC236}">
                  <a16:creationId xmlns:a16="http://schemas.microsoft.com/office/drawing/2014/main" id="{F3CF735D-F98B-02A4-0897-B978DEF681B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462895" y="4097131"/>
              <a:ext cx="1728462" cy="1417914"/>
            </a:xfrm>
            <a:prstGeom prst="ellipse">
              <a:avLst/>
            </a:prstGeom>
            <a:solidFill>
              <a:srgbClr val="00A8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46" name="Freihandform: Form 145">
              <a:extLst>
                <a:ext uri="{FF2B5EF4-FFF2-40B4-BE49-F238E27FC236}">
                  <a16:creationId xmlns:a16="http://schemas.microsoft.com/office/drawing/2014/main" id="{C24D313C-A938-CC8C-D579-F4F7EC6E7FA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7790045">
              <a:off x="7442374" y="4070250"/>
              <a:ext cx="1123950" cy="1310631"/>
            </a:xfrm>
            <a:custGeom>
              <a:avLst/>
              <a:gdLst>
                <a:gd name="connsiteX0" fmla="*/ 142667 w 1123950"/>
                <a:gd name="connsiteY0" fmla="*/ 0 h 1310631"/>
                <a:gd name="connsiteX1" fmla="*/ 234633 w 1123950"/>
                <a:gd name="connsiteY1" fmla="*/ 4644 h 1310631"/>
                <a:gd name="connsiteX2" fmla="*/ 1123950 w 1123950"/>
                <a:gd name="connsiteY2" fmla="*/ 990130 h 1310631"/>
                <a:gd name="connsiteX3" fmla="*/ 1103825 w 1123950"/>
                <a:gd name="connsiteY3" fmla="*/ 1189770 h 1310631"/>
                <a:gd name="connsiteX4" fmla="*/ 1085386 w 1123950"/>
                <a:gd name="connsiteY4" fmla="*/ 1261483 h 1310631"/>
                <a:gd name="connsiteX5" fmla="*/ 1054903 w 1123950"/>
                <a:gd name="connsiteY5" fmla="*/ 1272975 h 1310631"/>
                <a:gd name="connsiteX6" fmla="*/ 813109 w 1123950"/>
                <a:gd name="connsiteY6" fmla="*/ 1310631 h 1310631"/>
                <a:gd name="connsiteX7" fmla="*/ 0 w 1123950"/>
                <a:gd name="connsiteY7" fmla="*/ 473047 h 1310631"/>
                <a:gd name="connsiteX8" fmla="*/ 138866 w 1123950"/>
                <a:gd name="connsiteY8" fmla="*/ 4746 h 1310631"/>
                <a:gd name="connsiteX9" fmla="*/ 142667 w 1123950"/>
                <a:gd name="connsiteY9" fmla="*/ 0 h 131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3950" h="1310631">
                  <a:moveTo>
                    <a:pt x="142667" y="0"/>
                  </a:moveTo>
                  <a:lnTo>
                    <a:pt x="234633" y="4644"/>
                  </a:lnTo>
                  <a:cubicBezTo>
                    <a:pt x="734149" y="55373"/>
                    <a:pt x="1123950" y="477230"/>
                    <a:pt x="1123950" y="990130"/>
                  </a:cubicBezTo>
                  <a:cubicBezTo>
                    <a:pt x="1123950" y="1058517"/>
                    <a:pt x="1117020" y="1125285"/>
                    <a:pt x="1103825" y="1189770"/>
                  </a:cubicBezTo>
                  <a:lnTo>
                    <a:pt x="1085386" y="1261483"/>
                  </a:lnTo>
                  <a:lnTo>
                    <a:pt x="1054903" y="1272975"/>
                  </a:lnTo>
                  <a:cubicBezTo>
                    <a:pt x="978520" y="1297448"/>
                    <a:pt x="897309" y="1310631"/>
                    <a:pt x="813109" y="1310631"/>
                  </a:cubicBezTo>
                  <a:cubicBezTo>
                    <a:pt x="364041" y="1310631"/>
                    <a:pt x="0" y="935632"/>
                    <a:pt x="0" y="473047"/>
                  </a:cubicBezTo>
                  <a:cubicBezTo>
                    <a:pt x="0" y="299578"/>
                    <a:pt x="51194" y="138425"/>
                    <a:pt x="138866" y="4746"/>
                  </a:cubicBezTo>
                  <a:lnTo>
                    <a:pt x="142667" y="0"/>
                  </a:lnTo>
                  <a:close/>
                </a:path>
              </a:pathLst>
            </a:custGeom>
            <a:solidFill>
              <a:srgbClr val="FF99A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47" name="Freihandform: Form 146">
              <a:extLst>
                <a:ext uri="{FF2B5EF4-FFF2-40B4-BE49-F238E27FC236}">
                  <a16:creationId xmlns:a16="http://schemas.microsoft.com/office/drawing/2014/main" id="{9BD4A68F-1A56-2AC3-0E27-1709A2CC950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7218207">
              <a:off x="6768465" y="4267226"/>
              <a:ext cx="1123951" cy="1310631"/>
            </a:xfrm>
            <a:custGeom>
              <a:avLst/>
              <a:gdLst>
                <a:gd name="connsiteX0" fmla="*/ 142667 w 1123950"/>
                <a:gd name="connsiteY0" fmla="*/ 0 h 1310631"/>
                <a:gd name="connsiteX1" fmla="*/ 234633 w 1123950"/>
                <a:gd name="connsiteY1" fmla="*/ 4644 h 1310631"/>
                <a:gd name="connsiteX2" fmla="*/ 1123950 w 1123950"/>
                <a:gd name="connsiteY2" fmla="*/ 990130 h 1310631"/>
                <a:gd name="connsiteX3" fmla="*/ 1103825 w 1123950"/>
                <a:gd name="connsiteY3" fmla="*/ 1189770 h 1310631"/>
                <a:gd name="connsiteX4" fmla="*/ 1085386 w 1123950"/>
                <a:gd name="connsiteY4" fmla="*/ 1261483 h 1310631"/>
                <a:gd name="connsiteX5" fmla="*/ 1054903 w 1123950"/>
                <a:gd name="connsiteY5" fmla="*/ 1272975 h 1310631"/>
                <a:gd name="connsiteX6" fmla="*/ 813109 w 1123950"/>
                <a:gd name="connsiteY6" fmla="*/ 1310631 h 1310631"/>
                <a:gd name="connsiteX7" fmla="*/ 0 w 1123950"/>
                <a:gd name="connsiteY7" fmla="*/ 473047 h 1310631"/>
                <a:gd name="connsiteX8" fmla="*/ 138866 w 1123950"/>
                <a:gd name="connsiteY8" fmla="*/ 4746 h 1310631"/>
                <a:gd name="connsiteX9" fmla="*/ 142667 w 1123950"/>
                <a:gd name="connsiteY9" fmla="*/ 0 h 131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3950" h="1310631">
                  <a:moveTo>
                    <a:pt x="142667" y="0"/>
                  </a:moveTo>
                  <a:lnTo>
                    <a:pt x="234633" y="4644"/>
                  </a:lnTo>
                  <a:cubicBezTo>
                    <a:pt x="734149" y="55373"/>
                    <a:pt x="1123950" y="477230"/>
                    <a:pt x="1123950" y="990130"/>
                  </a:cubicBezTo>
                  <a:cubicBezTo>
                    <a:pt x="1123950" y="1058517"/>
                    <a:pt x="1117020" y="1125285"/>
                    <a:pt x="1103825" y="1189770"/>
                  </a:cubicBezTo>
                  <a:lnTo>
                    <a:pt x="1085386" y="1261483"/>
                  </a:lnTo>
                  <a:lnTo>
                    <a:pt x="1054903" y="1272975"/>
                  </a:lnTo>
                  <a:cubicBezTo>
                    <a:pt x="978520" y="1297448"/>
                    <a:pt x="897309" y="1310631"/>
                    <a:pt x="813109" y="1310631"/>
                  </a:cubicBezTo>
                  <a:cubicBezTo>
                    <a:pt x="364041" y="1310631"/>
                    <a:pt x="0" y="935632"/>
                    <a:pt x="0" y="473047"/>
                  </a:cubicBezTo>
                  <a:cubicBezTo>
                    <a:pt x="0" y="299578"/>
                    <a:pt x="51194" y="138425"/>
                    <a:pt x="138866" y="4746"/>
                  </a:cubicBezTo>
                  <a:lnTo>
                    <a:pt x="142667" y="0"/>
                  </a:lnTo>
                  <a:close/>
                </a:path>
              </a:pathLst>
            </a:custGeom>
            <a:solidFill>
              <a:srgbClr val="006C76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48" name="Freihandform: Form 147">
            <a:extLst>
              <a:ext uri="{FF2B5EF4-FFF2-40B4-BE49-F238E27FC236}">
                <a16:creationId xmlns:a16="http://schemas.microsoft.com/office/drawing/2014/main" id="{3EE8518F-795A-F303-A8BD-EE76BD94B39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932804" y="5679465"/>
            <a:ext cx="1555146" cy="979370"/>
          </a:xfrm>
          <a:custGeom>
            <a:avLst/>
            <a:gdLst>
              <a:gd name="connsiteX0" fmla="*/ 3656582 w 3844187"/>
              <a:gd name="connsiteY0" fmla="*/ 250257 h 2420918"/>
              <a:gd name="connsiteX1" fmla="*/ 3565765 w 3844187"/>
              <a:gd name="connsiteY1" fmla="*/ 631123 h 2420918"/>
              <a:gd name="connsiteX2" fmla="*/ 3568490 w 3844187"/>
              <a:gd name="connsiteY2" fmla="*/ 687721 h 2420918"/>
              <a:gd name="connsiteX3" fmla="*/ 3744675 w 3844187"/>
              <a:gd name="connsiteY3" fmla="*/ 687721 h 2420918"/>
              <a:gd name="connsiteX4" fmla="*/ 3747399 w 3844187"/>
              <a:gd name="connsiteY4" fmla="*/ 631123 h 2420918"/>
              <a:gd name="connsiteX5" fmla="*/ 3656582 w 3844187"/>
              <a:gd name="connsiteY5" fmla="*/ 250257 h 2420918"/>
              <a:gd name="connsiteX6" fmla="*/ 187781 w 3844187"/>
              <a:gd name="connsiteY6" fmla="*/ 250257 h 2420918"/>
              <a:gd name="connsiteX7" fmla="*/ 96964 w 3844187"/>
              <a:gd name="connsiteY7" fmla="*/ 631123 h 2420918"/>
              <a:gd name="connsiteX8" fmla="*/ 99689 w 3844187"/>
              <a:gd name="connsiteY8" fmla="*/ 687721 h 2420918"/>
              <a:gd name="connsiteX9" fmla="*/ 275874 w 3844187"/>
              <a:gd name="connsiteY9" fmla="*/ 687721 h 2420918"/>
              <a:gd name="connsiteX10" fmla="*/ 278598 w 3844187"/>
              <a:gd name="connsiteY10" fmla="*/ 631123 h 2420918"/>
              <a:gd name="connsiteX11" fmla="*/ 187781 w 3844187"/>
              <a:gd name="connsiteY11" fmla="*/ 250257 h 2420918"/>
              <a:gd name="connsiteX12" fmla="*/ 187693 w 3844187"/>
              <a:gd name="connsiteY12" fmla="*/ 0 h 2420918"/>
              <a:gd name="connsiteX13" fmla="*/ 375386 w 3844187"/>
              <a:gd name="connsiteY13" fmla="*/ 687721 h 2420918"/>
              <a:gd name="connsiteX14" fmla="*/ 3468801 w 3844187"/>
              <a:gd name="connsiteY14" fmla="*/ 687721 h 2420918"/>
              <a:gd name="connsiteX15" fmla="*/ 3656494 w 3844187"/>
              <a:gd name="connsiteY15" fmla="*/ 0 h 2420918"/>
              <a:gd name="connsiteX16" fmla="*/ 3844187 w 3844187"/>
              <a:gd name="connsiteY16" fmla="*/ 687721 h 2420918"/>
              <a:gd name="connsiteX17" fmla="*/ 3491770 w 3844187"/>
              <a:gd name="connsiteY17" fmla="*/ 2097388 h 2420918"/>
              <a:gd name="connsiteX18" fmla="*/ 3482369 w 3844187"/>
              <a:gd name="connsiteY18" fmla="*/ 2097388 h 2420918"/>
              <a:gd name="connsiteX19" fmla="*/ 3462422 w 3844187"/>
              <a:gd name="connsiteY19" fmla="*/ 2196191 h 2420918"/>
              <a:gd name="connsiteX20" fmla="*/ 3123386 w 3844187"/>
              <a:gd name="connsiteY20" fmla="*/ 2420918 h 2420918"/>
              <a:gd name="connsiteX21" fmla="*/ 720802 w 3844187"/>
              <a:gd name="connsiteY21" fmla="*/ 2420918 h 2420918"/>
              <a:gd name="connsiteX22" fmla="*/ 381767 w 3844187"/>
              <a:gd name="connsiteY22" fmla="*/ 2196191 h 2420918"/>
              <a:gd name="connsiteX23" fmla="*/ 361819 w 3844187"/>
              <a:gd name="connsiteY23" fmla="*/ 2097388 h 2420918"/>
              <a:gd name="connsiteX24" fmla="*/ 352417 w 3844187"/>
              <a:gd name="connsiteY24" fmla="*/ 2097388 h 2420918"/>
              <a:gd name="connsiteX25" fmla="*/ 0 w 3844187"/>
              <a:gd name="connsiteY25" fmla="*/ 687721 h 2420918"/>
              <a:gd name="connsiteX26" fmla="*/ 187693 w 3844187"/>
              <a:gd name="connsiteY26" fmla="*/ 0 h 2420918"/>
              <a:gd name="connsiteX0" fmla="*/ 3656582 w 3844187"/>
              <a:gd name="connsiteY0" fmla="*/ 250257 h 2420918"/>
              <a:gd name="connsiteX1" fmla="*/ 3565765 w 3844187"/>
              <a:gd name="connsiteY1" fmla="*/ 631123 h 2420918"/>
              <a:gd name="connsiteX2" fmla="*/ 3568490 w 3844187"/>
              <a:gd name="connsiteY2" fmla="*/ 687721 h 2420918"/>
              <a:gd name="connsiteX3" fmla="*/ 3744675 w 3844187"/>
              <a:gd name="connsiteY3" fmla="*/ 687721 h 2420918"/>
              <a:gd name="connsiteX4" fmla="*/ 3747399 w 3844187"/>
              <a:gd name="connsiteY4" fmla="*/ 631123 h 2420918"/>
              <a:gd name="connsiteX5" fmla="*/ 3656582 w 3844187"/>
              <a:gd name="connsiteY5" fmla="*/ 250257 h 2420918"/>
              <a:gd name="connsiteX6" fmla="*/ 187781 w 3844187"/>
              <a:gd name="connsiteY6" fmla="*/ 250257 h 2420918"/>
              <a:gd name="connsiteX7" fmla="*/ 96964 w 3844187"/>
              <a:gd name="connsiteY7" fmla="*/ 631123 h 2420918"/>
              <a:gd name="connsiteX8" fmla="*/ 99689 w 3844187"/>
              <a:gd name="connsiteY8" fmla="*/ 687721 h 2420918"/>
              <a:gd name="connsiteX9" fmla="*/ 275874 w 3844187"/>
              <a:gd name="connsiteY9" fmla="*/ 687721 h 2420918"/>
              <a:gd name="connsiteX10" fmla="*/ 278598 w 3844187"/>
              <a:gd name="connsiteY10" fmla="*/ 631123 h 2420918"/>
              <a:gd name="connsiteX11" fmla="*/ 187781 w 3844187"/>
              <a:gd name="connsiteY11" fmla="*/ 250257 h 2420918"/>
              <a:gd name="connsiteX12" fmla="*/ 187693 w 3844187"/>
              <a:gd name="connsiteY12" fmla="*/ 0 h 2420918"/>
              <a:gd name="connsiteX13" fmla="*/ 375386 w 3844187"/>
              <a:gd name="connsiteY13" fmla="*/ 687721 h 2420918"/>
              <a:gd name="connsiteX14" fmla="*/ 3468801 w 3844187"/>
              <a:gd name="connsiteY14" fmla="*/ 687721 h 2420918"/>
              <a:gd name="connsiteX15" fmla="*/ 3656494 w 3844187"/>
              <a:gd name="connsiteY15" fmla="*/ 0 h 2420918"/>
              <a:gd name="connsiteX16" fmla="*/ 3844187 w 3844187"/>
              <a:gd name="connsiteY16" fmla="*/ 687721 h 2420918"/>
              <a:gd name="connsiteX17" fmla="*/ 3491770 w 3844187"/>
              <a:gd name="connsiteY17" fmla="*/ 2097388 h 2420918"/>
              <a:gd name="connsiteX18" fmla="*/ 3482369 w 3844187"/>
              <a:gd name="connsiteY18" fmla="*/ 2097388 h 2420918"/>
              <a:gd name="connsiteX19" fmla="*/ 3462422 w 3844187"/>
              <a:gd name="connsiteY19" fmla="*/ 2196191 h 2420918"/>
              <a:gd name="connsiteX20" fmla="*/ 3123386 w 3844187"/>
              <a:gd name="connsiteY20" fmla="*/ 2420918 h 2420918"/>
              <a:gd name="connsiteX21" fmla="*/ 720802 w 3844187"/>
              <a:gd name="connsiteY21" fmla="*/ 2420918 h 2420918"/>
              <a:gd name="connsiteX22" fmla="*/ 381767 w 3844187"/>
              <a:gd name="connsiteY22" fmla="*/ 2196191 h 2420918"/>
              <a:gd name="connsiteX23" fmla="*/ 352417 w 3844187"/>
              <a:gd name="connsiteY23" fmla="*/ 2097388 h 2420918"/>
              <a:gd name="connsiteX24" fmla="*/ 0 w 3844187"/>
              <a:gd name="connsiteY24" fmla="*/ 687721 h 2420918"/>
              <a:gd name="connsiteX25" fmla="*/ 187693 w 3844187"/>
              <a:gd name="connsiteY25" fmla="*/ 0 h 2420918"/>
              <a:gd name="connsiteX0" fmla="*/ 3656582 w 3844187"/>
              <a:gd name="connsiteY0" fmla="*/ 250257 h 2420918"/>
              <a:gd name="connsiteX1" fmla="*/ 3565765 w 3844187"/>
              <a:gd name="connsiteY1" fmla="*/ 631123 h 2420918"/>
              <a:gd name="connsiteX2" fmla="*/ 3568490 w 3844187"/>
              <a:gd name="connsiteY2" fmla="*/ 687721 h 2420918"/>
              <a:gd name="connsiteX3" fmla="*/ 3744675 w 3844187"/>
              <a:gd name="connsiteY3" fmla="*/ 687721 h 2420918"/>
              <a:gd name="connsiteX4" fmla="*/ 3747399 w 3844187"/>
              <a:gd name="connsiteY4" fmla="*/ 631123 h 2420918"/>
              <a:gd name="connsiteX5" fmla="*/ 3656582 w 3844187"/>
              <a:gd name="connsiteY5" fmla="*/ 250257 h 2420918"/>
              <a:gd name="connsiteX6" fmla="*/ 187781 w 3844187"/>
              <a:gd name="connsiteY6" fmla="*/ 250257 h 2420918"/>
              <a:gd name="connsiteX7" fmla="*/ 96964 w 3844187"/>
              <a:gd name="connsiteY7" fmla="*/ 631123 h 2420918"/>
              <a:gd name="connsiteX8" fmla="*/ 99689 w 3844187"/>
              <a:gd name="connsiteY8" fmla="*/ 687721 h 2420918"/>
              <a:gd name="connsiteX9" fmla="*/ 275874 w 3844187"/>
              <a:gd name="connsiteY9" fmla="*/ 687721 h 2420918"/>
              <a:gd name="connsiteX10" fmla="*/ 278598 w 3844187"/>
              <a:gd name="connsiteY10" fmla="*/ 631123 h 2420918"/>
              <a:gd name="connsiteX11" fmla="*/ 187781 w 3844187"/>
              <a:gd name="connsiteY11" fmla="*/ 250257 h 2420918"/>
              <a:gd name="connsiteX12" fmla="*/ 187693 w 3844187"/>
              <a:gd name="connsiteY12" fmla="*/ 0 h 2420918"/>
              <a:gd name="connsiteX13" fmla="*/ 375386 w 3844187"/>
              <a:gd name="connsiteY13" fmla="*/ 687721 h 2420918"/>
              <a:gd name="connsiteX14" fmla="*/ 3468801 w 3844187"/>
              <a:gd name="connsiteY14" fmla="*/ 687721 h 2420918"/>
              <a:gd name="connsiteX15" fmla="*/ 3656494 w 3844187"/>
              <a:gd name="connsiteY15" fmla="*/ 0 h 2420918"/>
              <a:gd name="connsiteX16" fmla="*/ 3844187 w 3844187"/>
              <a:gd name="connsiteY16" fmla="*/ 687721 h 2420918"/>
              <a:gd name="connsiteX17" fmla="*/ 3491770 w 3844187"/>
              <a:gd name="connsiteY17" fmla="*/ 2097388 h 2420918"/>
              <a:gd name="connsiteX18" fmla="*/ 3462422 w 3844187"/>
              <a:gd name="connsiteY18" fmla="*/ 2196191 h 2420918"/>
              <a:gd name="connsiteX19" fmla="*/ 3123386 w 3844187"/>
              <a:gd name="connsiteY19" fmla="*/ 2420918 h 2420918"/>
              <a:gd name="connsiteX20" fmla="*/ 720802 w 3844187"/>
              <a:gd name="connsiteY20" fmla="*/ 2420918 h 2420918"/>
              <a:gd name="connsiteX21" fmla="*/ 381767 w 3844187"/>
              <a:gd name="connsiteY21" fmla="*/ 2196191 h 2420918"/>
              <a:gd name="connsiteX22" fmla="*/ 352417 w 3844187"/>
              <a:gd name="connsiteY22" fmla="*/ 2097388 h 2420918"/>
              <a:gd name="connsiteX23" fmla="*/ 0 w 3844187"/>
              <a:gd name="connsiteY23" fmla="*/ 687721 h 2420918"/>
              <a:gd name="connsiteX24" fmla="*/ 187693 w 3844187"/>
              <a:gd name="connsiteY24" fmla="*/ 0 h 2420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844187" h="2420918">
                <a:moveTo>
                  <a:pt x="3656582" y="250257"/>
                </a:moveTo>
                <a:cubicBezTo>
                  <a:pt x="3606425" y="250257"/>
                  <a:pt x="3565765" y="420777"/>
                  <a:pt x="3565765" y="631123"/>
                </a:cubicBezTo>
                <a:lnTo>
                  <a:pt x="3568490" y="687721"/>
                </a:lnTo>
                <a:lnTo>
                  <a:pt x="3744675" y="687721"/>
                </a:lnTo>
                <a:lnTo>
                  <a:pt x="3747399" y="631123"/>
                </a:lnTo>
                <a:cubicBezTo>
                  <a:pt x="3747399" y="420777"/>
                  <a:pt x="3706739" y="250257"/>
                  <a:pt x="3656582" y="250257"/>
                </a:cubicBezTo>
                <a:close/>
                <a:moveTo>
                  <a:pt x="187781" y="250257"/>
                </a:moveTo>
                <a:cubicBezTo>
                  <a:pt x="137624" y="250257"/>
                  <a:pt x="96964" y="420777"/>
                  <a:pt x="96964" y="631123"/>
                </a:cubicBezTo>
                <a:lnTo>
                  <a:pt x="99689" y="687721"/>
                </a:lnTo>
                <a:lnTo>
                  <a:pt x="275874" y="687721"/>
                </a:lnTo>
                <a:lnTo>
                  <a:pt x="278598" y="631123"/>
                </a:lnTo>
                <a:cubicBezTo>
                  <a:pt x="278598" y="420777"/>
                  <a:pt x="237938" y="250257"/>
                  <a:pt x="187781" y="250257"/>
                </a:cubicBezTo>
                <a:close/>
                <a:moveTo>
                  <a:pt x="187693" y="0"/>
                </a:moveTo>
                <a:cubicBezTo>
                  <a:pt x="291353" y="0"/>
                  <a:pt x="375386" y="307903"/>
                  <a:pt x="375386" y="687721"/>
                </a:cubicBezTo>
                <a:lnTo>
                  <a:pt x="3468801" y="687721"/>
                </a:lnTo>
                <a:cubicBezTo>
                  <a:pt x="3468801" y="307903"/>
                  <a:pt x="3552834" y="0"/>
                  <a:pt x="3656494" y="0"/>
                </a:cubicBezTo>
                <a:cubicBezTo>
                  <a:pt x="3760154" y="0"/>
                  <a:pt x="3844187" y="307903"/>
                  <a:pt x="3844187" y="687721"/>
                </a:cubicBezTo>
                <a:lnTo>
                  <a:pt x="3491770" y="2097388"/>
                </a:lnTo>
                <a:lnTo>
                  <a:pt x="3462422" y="2196191"/>
                </a:lnTo>
                <a:cubicBezTo>
                  <a:pt x="3406564" y="2328254"/>
                  <a:pt x="3275797" y="2420918"/>
                  <a:pt x="3123386" y="2420918"/>
                </a:cubicBezTo>
                <a:lnTo>
                  <a:pt x="720802" y="2420918"/>
                </a:lnTo>
                <a:cubicBezTo>
                  <a:pt x="568392" y="2420918"/>
                  <a:pt x="437625" y="2328254"/>
                  <a:pt x="381767" y="2196191"/>
                </a:cubicBezTo>
                <a:lnTo>
                  <a:pt x="352417" y="2097388"/>
                </a:lnTo>
                <a:lnTo>
                  <a:pt x="0" y="687721"/>
                </a:lnTo>
                <a:cubicBezTo>
                  <a:pt x="0" y="307903"/>
                  <a:pt x="84033" y="0"/>
                  <a:pt x="187693" y="0"/>
                </a:cubicBezTo>
                <a:close/>
              </a:path>
            </a:pathLst>
          </a:cu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Grafik 4" descr="Ein Bild, das Spielzeug, Puppe, Vektorgrafiken enthält.&#10;&#10;Automatisch generierte Beschreibung">
            <a:extLst>
              <a:ext uri="{FF2B5EF4-FFF2-40B4-BE49-F238E27FC236}">
                <a16:creationId xmlns:a16="http://schemas.microsoft.com/office/drawing/2014/main" id="{ED3023CC-EC3E-67DF-CF19-761F2FA4610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50907" y="1637476"/>
            <a:ext cx="2508884" cy="5072996"/>
          </a:xfrm>
          <a:prstGeom prst="rect">
            <a:avLst/>
          </a:prstGeom>
          <a:ln>
            <a:noFill/>
          </a:ln>
        </p:spPr>
      </p:pic>
      <p:sp>
        <p:nvSpPr>
          <p:cNvPr id="22" name="Wolke 21">
            <a:extLst>
              <a:ext uri="{FF2B5EF4-FFF2-40B4-BE49-F238E27FC236}">
                <a16:creationId xmlns:a16="http://schemas.microsoft.com/office/drawing/2014/main" id="{77803E08-2A13-B1B4-C8DA-B46846341E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318126" y="1348202"/>
            <a:ext cx="827654" cy="712500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14036 w 43256"/>
              <a:gd name="connsiteY16" fmla="*/ 5051 h 43219"/>
              <a:gd name="connsiteX17" fmla="*/ 15336 w 43256"/>
              <a:gd name="connsiteY17" fmla="*/ 6399 h 43219"/>
              <a:gd name="connsiteX18" fmla="*/ 4163 w 43256"/>
              <a:gd name="connsiteY18" fmla="*/ 15648 h 43219"/>
              <a:gd name="connsiteX19" fmla="*/ 3936 w 43256"/>
              <a:gd name="connsiteY19" fmla="*/ 14229 h 43219"/>
              <a:gd name="connsiteX0" fmla="*/ 3936 w 43256"/>
              <a:gd name="connsiteY0" fmla="*/ 14277 h 43267"/>
              <a:gd name="connsiteX1" fmla="*/ 5659 w 43256"/>
              <a:gd name="connsiteY1" fmla="*/ 6814 h 43267"/>
              <a:gd name="connsiteX2" fmla="*/ 14041 w 43256"/>
              <a:gd name="connsiteY2" fmla="*/ 5109 h 43267"/>
              <a:gd name="connsiteX3" fmla="*/ 25785 w 43256"/>
              <a:gd name="connsiteY3" fmla="*/ 107 h 43267"/>
              <a:gd name="connsiteX4" fmla="*/ 29869 w 43256"/>
              <a:gd name="connsiteY4" fmla="*/ 2388 h 43267"/>
              <a:gd name="connsiteX5" fmla="*/ 35499 w 43256"/>
              <a:gd name="connsiteY5" fmla="*/ 597 h 43267"/>
              <a:gd name="connsiteX6" fmla="*/ 38354 w 43256"/>
              <a:gd name="connsiteY6" fmla="*/ 5483 h 43267"/>
              <a:gd name="connsiteX7" fmla="*/ 42018 w 43256"/>
              <a:gd name="connsiteY7" fmla="*/ 10225 h 43267"/>
              <a:gd name="connsiteX8" fmla="*/ 41854 w 43256"/>
              <a:gd name="connsiteY8" fmla="*/ 15367 h 43267"/>
              <a:gd name="connsiteX9" fmla="*/ 43052 w 43256"/>
              <a:gd name="connsiteY9" fmla="*/ 23229 h 43267"/>
              <a:gd name="connsiteX10" fmla="*/ 37440 w 43256"/>
              <a:gd name="connsiteY10" fmla="*/ 30111 h 43267"/>
              <a:gd name="connsiteX11" fmla="*/ 35431 w 43256"/>
              <a:gd name="connsiteY11" fmla="*/ 36008 h 43267"/>
              <a:gd name="connsiteX12" fmla="*/ 28591 w 43256"/>
              <a:gd name="connsiteY12" fmla="*/ 36722 h 43267"/>
              <a:gd name="connsiteX13" fmla="*/ 23703 w 43256"/>
              <a:gd name="connsiteY13" fmla="*/ 43013 h 43267"/>
              <a:gd name="connsiteX14" fmla="*/ 16516 w 43256"/>
              <a:gd name="connsiteY14" fmla="*/ 39173 h 43267"/>
              <a:gd name="connsiteX15" fmla="*/ 5840 w 43256"/>
              <a:gd name="connsiteY15" fmla="*/ 35379 h 43267"/>
              <a:gd name="connsiteX16" fmla="*/ 1146 w 43256"/>
              <a:gd name="connsiteY16" fmla="*/ 31157 h 43267"/>
              <a:gd name="connsiteX17" fmla="*/ 2149 w 43256"/>
              <a:gd name="connsiteY17" fmla="*/ 25458 h 43267"/>
              <a:gd name="connsiteX18" fmla="*/ 31 w 43256"/>
              <a:gd name="connsiteY18" fmla="*/ 19611 h 43267"/>
              <a:gd name="connsiteX19" fmla="*/ 3899 w 43256"/>
              <a:gd name="connsiteY19" fmla="*/ 14414 h 43267"/>
              <a:gd name="connsiteX20" fmla="*/ 3936 w 43256"/>
              <a:gd name="connsiteY20" fmla="*/ 14277 h 43267"/>
              <a:gd name="connsiteX0" fmla="*/ 4729 w 43256"/>
              <a:gd name="connsiteY0" fmla="*/ 26084 h 43267"/>
              <a:gd name="connsiteX1" fmla="*/ 2196 w 43256"/>
              <a:gd name="connsiteY1" fmla="*/ 25287 h 43267"/>
              <a:gd name="connsiteX2" fmla="*/ 6964 w 43256"/>
              <a:gd name="connsiteY2" fmla="*/ 34806 h 43267"/>
              <a:gd name="connsiteX3" fmla="*/ 5856 w 43256"/>
              <a:gd name="connsiteY3" fmla="*/ 35187 h 43267"/>
              <a:gd name="connsiteX4" fmla="*/ 16514 w 43256"/>
              <a:gd name="connsiteY4" fmla="*/ 38997 h 43267"/>
              <a:gd name="connsiteX5" fmla="*/ 15846 w 43256"/>
              <a:gd name="connsiteY5" fmla="*/ 37257 h 43267"/>
              <a:gd name="connsiteX6" fmla="*/ 28863 w 43256"/>
              <a:gd name="connsiteY6" fmla="*/ 34658 h 43267"/>
              <a:gd name="connsiteX7" fmla="*/ 28596 w 43256"/>
              <a:gd name="connsiteY7" fmla="*/ 36567 h 43267"/>
              <a:gd name="connsiteX8" fmla="*/ 34165 w 43256"/>
              <a:gd name="connsiteY8" fmla="*/ 22861 h 43267"/>
              <a:gd name="connsiteX9" fmla="*/ 37416 w 43256"/>
              <a:gd name="connsiteY9" fmla="*/ 29997 h 43267"/>
              <a:gd name="connsiteX10" fmla="*/ 41834 w 43256"/>
              <a:gd name="connsiteY10" fmla="*/ 15261 h 43267"/>
              <a:gd name="connsiteX11" fmla="*/ 40386 w 43256"/>
              <a:gd name="connsiteY11" fmla="*/ 17937 h 43267"/>
              <a:gd name="connsiteX12" fmla="*/ 38360 w 43256"/>
              <a:gd name="connsiteY12" fmla="*/ 5333 h 43267"/>
              <a:gd name="connsiteX13" fmla="*/ 38436 w 43256"/>
              <a:gd name="connsiteY13" fmla="*/ 6597 h 43267"/>
              <a:gd name="connsiteX14" fmla="*/ 29114 w 43256"/>
              <a:gd name="connsiteY14" fmla="*/ 3859 h 43267"/>
              <a:gd name="connsiteX15" fmla="*/ 29856 w 43256"/>
              <a:gd name="connsiteY15" fmla="*/ 2247 h 43267"/>
              <a:gd name="connsiteX16" fmla="*/ 14036 w 43256"/>
              <a:gd name="connsiteY16" fmla="*/ 5099 h 43267"/>
              <a:gd name="connsiteX17" fmla="*/ 15336 w 43256"/>
              <a:gd name="connsiteY17" fmla="*/ 6447 h 43267"/>
              <a:gd name="connsiteX18" fmla="*/ 4163 w 43256"/>
              <a:gd name="connsiteY18" fmla="*/ 15696 h 43267"/>
              <a:gd name="connsiteX19" fmla="*/ 3936 w 43256"/>
              <a:gd name="connsiteY19" fmla="*/ 14277 h 43267"/>
              <a:gd name="connsiteX0" fmla="*/ 3936 w 43256"/>
              <a:gd name="connsiteY0" fmla="*/ 14277 h 43267"/>
              <a:gd name="connsiteX1" fmla="*/ 5659 w 43256"/>
              <a:gd name="connsiteY1" fmla="*/ 6814 h 43267"/>
              <a:gd name="connsiteX2" fmla="*/ 14041 w 43256"/>
              <a:gd name="connsiteY2" fmla="*/ 5109 h 43267"/>
              <a:gd name="connsiteX3" fmla="*/ 25785 w 43256"/>
              <a:gd name="connsiteY3" fmla="*/ 107 h 43267"/>
              <a:gd name="connsiteX4" fmla="*/ 29869 w 43256"/>
              <a:gd name="connsiteY4" fmla="*/ 2388 h 43267"/>
              <a:gd name="connsiteX5" fmla="*/ 35499 w 43256"/>
              <a:gd name="connsiteY5" fmla="*/ 597 h 43267"/>
              <a:gd name="connsiteX6" fmla="*/ 38354 w 43256"/>
              <a:gd name="connsiteY6" fmla="*/ 5483 h 43267"/>
              <a:gd name="connsiteX7" fmla="*/ 42018 w 43256"/>
              <a:gd name="connsiteY7" fmla="*/ 10225 h 43267"/>
              <a:gd name="connsiteX8" fmla="*/ 41854 w 43256"/>
              <a:gd name="connsiteY8" fmla="*/ 15367 h 43267"/>
              <a:gd name="connsiteX9" fmla="*/ 43052 w 43256"/>
              <a:gd name="connsiteY9" fmla="*/ 23229 h 43267"/>
              <a:gd name="connsiteX10" fmla="*/ 37440 w 43256"/>
              <a:gd name="connsiteY10" fmla="*/ 30111 h 43267"/>
              <a:gd name="connsiteX11" fmla="*/ 35431 w 43256"/>
              <a:gd name="connsiteY11" fmla="*/ 36008 h 43267"/>
              <a:gd name="connsiteX12" fmla="*/ 28591 w 43256"/>
              <a:gd name="connsiteY12" fmla="*/ 36722 h 43267"/>
              <a:gd name="connsiteX13" fmla="*/ 23703 w 43256"/>
              <a:gd name="connsiteY13" fmla="*/ 43013 h 43267"/>
              <a:gd name="connsiteX14" fmla="*/ 16516 w 43256"/>
              <a:gd name="connsiteY14" fmla="*/ 39173 h 43267"/>
              <a:gd name="connsiteX15" fmla="*/ 5840 w 43256"/>
              <a:gd name="connsiteY15" fmla="*/ 35379 h 43267"/>
              <a:gd name="connsiteX16" fmla="*/ 1146 w 43256"/>
              <a:gd name="connsiteY16" fmla="*/ 31157 h 43267"/>
              <a:gd name="connsiteX17" fmla="*/ 2149 w 43256"/>
              <a:gd name="connsiteY17" fmla="*/ 25458 h 43267"/>
              <a:gd name="connsiteX18" fmla="*/ 31 w 43256"/>
              <a:gd name="connsiteY18" fmla="*/ 19611 h 43267"/>
              <a:gd name="connsiteX19" fmla="*/ 3899 w 43256"/>
              <a:gd name="connsiteY19" fmla="*/ 14414 h 43267"/>
              <a:gd name="connsiteX20" fmla="*/ 3936 w 43256"/>
              <a:gd name="connsiteY20" fmla="*/ 14277 h 43267"/>
              <a:gd name="connsiteX0" fmla="*/ 4729 w 43256"/>
              <a:gd name="connsiteY0" fmla="*/ 26084 h 43267"/>
              <a:gd name="connsiteX1" fmla="*/ 2196 w 43256"/>
              <a:gd name="connsiteY1" fmla="*/ 25287 h 43267"/>
              <a:gd name="connsiteX2" fmla="*/ 6964 w 43256"/>
              <a:gd name="connsiteY2" fmla="*/ 34806 h 43267"/>
              <a:gd name="connsiteX3" fmla="*/ 5856 w 43256"/>
              <a:gd name="connsiteY3" fmla="*/ 35187 h 43267"/>
              <a:gd name="connsiteX4" fmla="*/ 16514 w 43256"/>
              <a:gd name="connsiteY4" fmla="*/ 38997 h 43267"/>
              <a:gd name="connsiteX5" fmla="*/ 15846 w 43256"/>
              <a:gd name="connsiteY5" fmla="*/ 37257 h 43267"/>
              <a:gd name="connsiteX6" fmla="*/ 28863 w 43256"/>
              <a:gd name="connsiteY6" fmla="*/ 34658 h 43267"/>
              <a:gd name="connsiteX7" fmla="*/ 28596 w 43256"/>
              <a:gd name="connsiteY7" fmla="*/ 36567 h 43267"/>
              <a:gd name="connsiteX8" fmla="*/ 34165 w 43256"/>
              <a:gd name="connsiteY8" fmla="*/ 22861 h 43267"/>
              <a:gd name="connsiteX9" fmla="*/ 37416 w 43256"/>
              <a:gd name="connsiteY9" fmla="*/ 29997 h 43267"/>
              <a:gd name="connsiteX10" fmla="*/ 41834 w 43256"/>
              <a:gd name="connsiteY10" fmla="*/ 15261 h 43267"/>
              <a:gd name="connsiteX11" fmla="*/ 40386 w 43256"/>
              <a:gd name="connsiteY11" fmla="*/ 17937 h 43267"/>
              <a:gd name="connsiteX12" fmla="*/ 29114 w 43256"/>
              <a:gd name="connsiteY12" fmla="*/ 3859 h 43267"/>
              <a:gd name="connsiteX13" fmla="*/ 29856 w 43256"/>
              <a:gd name="connsiteY13" fmla="*/ 2247 h 43267"/>
              <a:gd name="connsiteX14" fmla="*/ 14036 w 43256"/>
              <a:gd name="connsiteY14" fmla="*/ 5099 h 43267"/>
              <a:gd name="connsiteX15" fmla="*/ 15336 w 43256"/>
              <a:gd name="connsiteY15" fmla="*/ 6447 h 43267"/>
              <a:gd name="connsiteX16" fmla="*/ 4163 w 43256"/>
              <a:gd name="connsiteY16" fmla="*/ 15696 h 43267"/>
              <a:gd name="connsiteX17" fmla="*/ 3936 w 43256"/>
              <a:gd name="connsiteY17" fmla="*/ 14277 h 43267"/>
              <a:gd name="connsiteX0" fmla="*/ 3936 w 43256"/>
              <a:gd name="connsiteY0" fmla="*/ 14277 h 43267"/>
              <a:gd name="connsiteX1" fmla="*/ 5659 w 43256"/>
              <a:gd name="connsiteY1" fmla="*/ 6814 h 43267"/>
              <a:gd name="connsiteX2" fmla="*/ 14041 w 43256"/>
              <a:gd name="connsiteY2" fmla="*/ 5109 h 43267"/>
              <a:gd name="connsiteX3" fmla="*/ 25785 w 43256"/>
              <a:gd name="connsiteY3" fmla="*/ 107 h 43267"/>
              <a:gd name="connsiteX4" fmla="*/ 29869 w 43256"/>
              <a:gd name="connsiteY4" fmla="*/ 2388 h 43267"/>
              <a:gd name="connsiteX5" fmla="*/ 35499 w 43256"/>
              <a:gd name="connsiteY5" fmla="*/ 597 h 43267"/>
              <a:gd name="connsiteX6" fmla="*/ 38354 w 43256"/>
              <a:gd name="connsiteY6" fmla="*/ 5483 h 43267"/>
              <a:gd name="connsiteX7" fmla="*/ 42018 w 43256"/>
              <a:gd name="connsiteY7" fmla="*/ 10225 h 43267"/>
              <a:gd name="connsiteX8" fmla="*/ 41854 w 43256"/>
              <a:gd name="connsiteY8" fmla="*/ 15367 h 43267"/>
              <a:gd name="connsiteX9" fmla="*/ 43052 w 43256"/>
              <a:gd name="connsiteY9" fmla="*/ 23229 h 43267"/>
              <a:gd name="connsiteX10" fmla="*/ 37440 w 43256"/>
              <a:gd name="connsiteY10" fmla="*/ 30111 h 43267"/>
              <a:gd name="connsiteX11" fmla="*/ 35431 w 43256"/>
              <a:gd name="connsiteY11" fmla="*/ 36008 h 43267"/>
              <a:gd name="connsiteX12" fmla="*/ 28591 w 43256"/>
              <a:gd name="connsiteY12" fmla="*/ 36722 h 43267"/>
              <a:gd name="connsiteX13" fmla="*/ 23703 w 43256"/>
              <a:gd name="connsiteY13" fmla="*/ 43013 h 43267"/>
              <a:gd name="connsiteX14" fmla="*/ 16516 w 43256"/>
              <a:gd name="connsiteY14" fmla="*/ 39173 h 43267"/>
              <a:gd name="connsiteX15" fmla="*/ 5840 w 43256"/>
              <a:gd name="connsiteY15" fmla="*/ 35379 h 43267"/>
              <a:gd name="connsiteX16" fmla="*/ 1146 w 43256"/>
              <a:gd name="connsiteY16" fmla="*/ 31157 h 43267"/>
              <a:gd name="connsiteX17" fmla="*/ 2149 w 43256"/>
              <a:gd name="connsiteY17" fmla="*/ 25458 h 43267"/>
              <a:gd name="connsiteX18" fmla="*/ 31 w 43256"/>
              <a:gd name="connsiteY18" fmla="*/ 19611 h 43267"/>
              <a:gd name="connsiteX19" fmla="*/ 3899 w 43256"/>
              <a:gd name="connsiteY19" fmla="*/ 14414 h 43267"/>
              <a:gd name="connsiteX20" fmla="*/ 3936 w 43256"/>
              <a:gd name="connsiteY20" fmla="*/ 14277 h 43267"/>
              <a:gd name="connsiteX0" fmla="*/ 4729 w 43256"/>
              <a:gd name="connsiteY0" fmla="*/ 26084 h 43267"/>
              <a:gd name="connsiteX1" fmla="*/ 2196 w 43256"/>
              <a:gd name="connsiteY1" fmla="*/ 25287 h 43267"/>
              <a:gd name="connsiteX2" fmla="*/ 6964 w 43256"/>
              <a:gd name="connsiteY2" fmla="*/ 34806 h 43267"/>
              <a:gd name="connsiteX3" fmla="*/ 5856 w 43256"/>
              <a:gd name="connsiteY3" fmla="*/ 35187 h 43267"/>
              <a:gd name="connsiteX4" fmla="*/ 16514 w 43256"/>
              <a:gd name="connsiteY4" fmla="*/ 38997 h 43267"/>
              <a:gd name="connsiteX5" fmla="*/ 15846 w 43256"/>
              <a:gd name="connsiteY5" fmla="*/ 37257 h 43267"/>
              <a:gd name="connsiteX6" fmla="*/ 28863 w 43256"/>
              <a:gd name="connsiteY6" fmla="*/ 34658 h 43267"/>
              <a:gd name="connsiteX7" fmla="*/ 28596 w 43256"/>
              <a:gd name="connsiteY7" fmla="*/ 36567 h 43267"/>
              <a:gd name="connsiteX8" fmla="*/ 34165 w 43256"/>
              <a:gd name="connsiteY8" fmla="*/ 22861 h 43267"/>
              <a:gd name="connsiteX9" fmla="*/ 37416 w 43256"/>
              <a:gd name="connsiteY9" fmla="*/ 29997 h 43267"/>
              <a:gd name="connsiteX10" fmla="*/ 41834 w 43256"/>
              <a:gd name="connsiteY10" fmla="*/ 15261 h 43267"/>
              <a:gd name="connsiteX11" fmla="*/ 40386 w 43256"/>
              <a:gd name="connsiteY11" fmla="*/ 17937 h 43267"/>
              <a:gd name="connsiteX12" fmla="*/ 29114 w 43256"/>
              <a:gd name="connsiteY12" fmla="*/ 3859 h 43267"/>
              <a:gd name="connsiteX13" fmla="*/ 29856 w 43256"/>
              <a:gd name="connsiteY13" fmla="*/ 2247 h 43267"/>
              <a:gd name="connsiteX14" fmla="*/ 14036 w 43256"/>
              <a:gd name="connsiteY14" fmla="*/ 5099 h 43267"/>
              <a:gd name="connsiteX15" fmla="*/ 15336 w 43256"/>
              <a:gd name="connsiteY15" fmla="*/ 6447 h 43267"/>
              <a:gd name="connsiteX16" fmla="*/ 4163 w 43256"/>
              <a:gd name="connsiteY16" fmla="*/ 15696 h 43267"/>
              <a:gd name="connsiteX17" fmla="*/ 3936 w 43256"/>
              <a:gd name="connsiteY17" fmla="*/ 14277 h 43267"/>
              <a:gd name="connsiteX0" fmla="*/ 3936 w 43256"/>
              <a:gd name="connsiteY0" fmla="*/ 14277 h 43267"/>
              <a:gd name="connsiteX1" fmla="*/ 5659 w 43256"/>
              <a:gd name="connsiteY1" fmla="*/ 6814 h 43267"/>
              <a:gd name="connsiteX2" fmla="*/ 14041 w 43256"/>
              <a:gd name="connsiteY2" fmla="*/ 5109 h 43267"/>
              <a:gd name="connsiteX3" fmla="*/ 25785 w 43256"/>
              <a:gd name="connsiteY3" fmla="*/ 107 h 43267"/>
              <a:gd name="connsiteX4" fmla="*/ 29869 w 43256"/>
              <a:gd name="connsiteY4" fmla="*/ 2388 h 43267"/>
              <a:gd name="connsiteX5" fmla="*/ 35499 w 43256"/>
              <a:gd name="connsiteY5" fmla="*/ 597 h 43267"/>
              <a:gd name="connsiteX6" fmla="*/ 38354 w 43256"/>
              <a:gd name="connsiteY6" fmla="*/ 5483 h 43267"/>
              <a:gd name="connsiteX7" fmla="*/ 42018 w 43256"/>
              <a:gd name="connsiteY7" fmla="*/ 10225 h 43267"/>
              <a:gd name="connsiteX8" fmla="*/ 41854 w 43256"/>
              <a:gd name="connsiteY8" fmla="*/ 15367 h 43267"/>
              <a:gd name="connsiteX9" fmla="*/ 43052 w 43256"/>
              <a:gd name="connsiteY9" fmla="*/ 23229 h 43267"/>
              <a:gd name="connsiteX10" fmla="*/ 37440 w 43256"/>
              <a:gd name="connsiteY10" fmla="*/ 30111 h 43267"/>
              <a:gd name="connsiteX11" fmla="*/ 35431 w 43256"/>
              <a:gd name="connsiteY11" fmla="*/ 36008 h 43267"/>
              <a:gd name="connsiteX12" fmla="*/ 28591 w 43256"/>
              <a:gd name="connsiteY12" fmla="*/ 36722 h 43267"/>
              <a:gd name="connsiteX13" fmla="*/ 23703 w 43256"/>
              <a:gd name="connsiteY13" fmla="*/ 43013 h 43267"/>
              <a:gd name="connsiteX14" fmla="*/ 16516 w 43256"/>
              <a:gd name="connsiteY14" fmla="*/ 39173 h 43267"/>
              <a:gd name="connsiteX15" fmla="*/ 5840 w 43256"/>
              <a:gd name="connsiteY15" fmla="*/ 35379 h 43267"/>
              <a:gd name="connsiteX16" fmla="*/ 1146 w 43256"/>
              <a:gd name="connsiteY16" fmla="*/ 31157 h 43267"/>
              <a:gd name="connsiteX17" fmla="*/ 2149 w 43256"/>
              <a:gd name="connsiteY17" fmla="*/ 25458 h 43267"/>
              <a:gd name="connsiteX18" fmla="*/ 31 w 43256"/>
              <a:gd name="connsiteY18" fmla="*/ 19611 h 43267"/>
              <a:gd name="connsiteX19" fmla="*/ 3899 w 43256"/>
              <a:gd name="connsiteY19" fmla="*/ 14414 h 43267"/>
              <a:gd name="connsiteX20" fmla="*/ 3936 w 43256"/>
              <a:gd name="connsiteY20" fmla="*/ 14277 h 43267"/>
              <a:gd name="connsiteX0" fmla="*/ 4729 w 43256"/>
              <a:gd name="connsiteY0" fmla="*/ 26084 h 43267"/>
              <a:gd name="connsiteX1" fmla="*/ 2196 w 43256"/>
              <a:gd name="connsiteY1" fmla="*/ 25287 h 43267"/>
              <a:gd name="connsiteX2" fmla="*/ 6964 w 43256"/>
              <a:gd name="connsiteY2" fmla="*/ 34806 h 43267"/>
              <a:gd name="connsiteX3" fmla="*/ 5856 w 43256"/>
              <a:gd name="connsiteY3" fmla="*/ 35187 h 43267"/>
              <a:gd name="connsiteX4" fmla="*/ 16514 w 43256"/>
              <a:gd name="connsiteY4" fmla="*/ 38997 h 43267"/>
              <a:gd name="connsiteX5" fmla="*/ 15846 w 43256"/>
              <a:gd name="connsiteY5" fmla="*/ 37257 h 43267"/>
              <a:gd name="connsiteX6" fmla="*/ 28863 w 43256"/>
              <a:gd name="connsiteY6" fmla="*/ 34658 h 43267"/>
              <a:gd name="connsiteX7" fmla="*/ 28596 w 43256"/>
              <a:gd name="connsiteY7" fmla="*/ 36567 h 43267"/>
              <a:gd name="connsiteX8" fmla="*/ 34165 w 43256"/>
              <a:gd name="connsiteY8" fmla="*/ 22861 h 43267"/>
              <a:gd name="connsiteX9" fmla="*/ 37416 w 43256"/>
              <a:gd name="connsiteY9" fmla="*/ 29997 h 43267"/>
              <a:gd name="connsiteX10" fmla="*/ 41834 w 43256"/>
              <a:gd name="connsiteY10" fmla="*/ 15261 h 43267"/>
              <a:gd name="connsiteX11" fmla="*/ 40386 w 43256"/>
              <a:gd name="connsiteY11" fmla="*/ 17937 h 43267"/>
              <a:gd name="connsiteX12" fmla="*/ 29114 w 43256"/>
              <a:gd name="connsiteY12" fmla="*/ 3859 h 43267"/>
              <a:gd name="connsiteX13" fmla="*/ 29856 w 43256"/>
              <a:gd name="connsiteY13" fmla="*/ 2247 h 43267"/>
              <a:gd name="connsiteX14" fmla="*/ 14036 w 43256"/>
              <a:gd name="connsiteY14" fmla="*/ 5099 h 43267"/>
              <a:gd name="connsiteX15" fmla="*/ 15336 w 43256"/>
              <a:gd name="connsiteY15" fmla="*/ 6447 h 43267"/>
              <a:gd name="connsiteX16" fmla="*/ 4163 w 43256"/>
              <a:gd name="connsiteY16" fmla="*/ 15696 h 43267"/>
              <a:gd name="connsiteX17" fmla="*/ 3936 w 43256"/>
              <a:gd name="connsiteY17" fmla="*/ 14277 h 43267"/>
              <a:gd name="connsiteX0" fmla="*/ 3936 w 43256"/>
              <a:gd name="connsiteY0" fmla="*/ 14289 h 43279"/>
              <a:gd name="connsiteX1" fmla="*/ 5659 w 43256"/>
              <a:gd name="connsiteY1" fmla="*/ 6826 h 43279"/>
              <a:gd name="connsiteX2" fmla="*/ 14041 w 43256"/>
              <a:gd name="connsiteY2" fmla="*/ 5121 h 43279"/>
              <a:gd name="connsiteX3" fmla="*/ 25785 w 43256"/>
              <a:gd name="connsiteY3" fmla="*/ 119 h 43279"/>
              <a:gd name="connsiteX4" fmla="*/ 29869 w 43256"/>
              <a:gd name="connsiteY4" fmla="*/ 2400 h 43279"/>
              <a:gd name="connsiteX5" fmla="*/ 35499 w 43256"/>
              <a:gd name="connsiteY5" fmla="*/ 609 h 43279"/>
              <a:gd name="connsiteX6" fmla="*/ 42018 w 43256"/>
              <a:gd name="connsiteY6" fmla="*/ 10237 h 43279"/>
              <a:gd name="connsiteX7" fmla="*/ 41854 w 43256"/>
              <a:gd name="connsiteY7" fmla="*/ 15379 h 43279"/>
              <a:gd name="connsiteX8" fmla="*/ 43052 w 43256"/>
              <a:gd name="connsiteY8" fmla="*/ 23241 h 43279"/>
              <a:gd name="connsiteX9" fmla="*/ 37440 w 43256"/>
              <a:gd name="connsiteY9" fmla="*/ 30123 h 43279"/>
              <a:gd name="connsiteX10" fmla="*/ 35431 w 43256"/>
              <a:gd name="connsiteY10" fmla="*/ 36020 h 43279"/>
              <a:gd name="connsiteX11" fmla="*/ 28591 w 43256"/>
              <a:gd name="connsiteY11" fmla="*/ 36734 h 43279"/>
              <a:gd name="connsiteX12" fmla="*/ 23703 w 43256"/>
              <a:gd name="connsiteY12" fmla="*/ 43025 h 43279"/>
              <a:gd name="connsiteX13" fmla="*/ 16516 w 43256"/>
              <a:gd name="connsiteY13" fmla="*/ 39185 h 43279"/>
              <a:gd name="connsiteX14" fmla="*/ 5840 w 43256"/>
              <a:gd name="connsiteY14" fmla="*/ 35391 h 43279"/>
              <a:gd name="connsiteX15" fmla="*/ 1146 w 43256"/>
              <a:gd name="connsiteY15" fmla="*/ 31169 h 43279"/>
              <a:gd name="connsiteX16" fmla="*/ 2149 w 43256"/>
              <a:gd name="connsiteY16" fmla="*/ 25470 h 43279"/>
              <a:gd name="connsiteX17" fmla="*/ 31 w 43256"/>
              <a:gd name="connsiteY17" fmla="*/ 19623 h 43279"/>
              <a:gd name="connsiteX18" fmla="*/ 3899 w 43256"/>
              <a:gd name="connsiteY18" fmla="*/ 14426 h 43279"/>
              <a:gd name="connsiteX19" fmla="*/ 3936 w 43256"/>
              <a:gd name="connsiteY19" fmla="*/ 14289 h 43279"/>
              <a:gd name="connsiteX0" fmla="*/ 4729 w 43256"/>
              <a:gd name="connsiteY0" fmla="*/ 26096 h 43279"/>
              <a:gd name="connsiteX1" fmla="*/ 2196 w 43256"/>
              <a:gd name="connsiteY1" fmla="*/ 25299 h 43279"/>
              <a:gd name="connsiteX2" fmla="*/ 6964 w 43256"/>
              <a:gd name="connsiteY2" fmla="*/ 34818 h 43279"/>
              <a:gd name="connsiteX3" fmla="*/ 5856 w 43256"/>
              <a:gd name="connsiteY3" fmla="*/ 35199 h 43279"/>
              <a:gd name="connsiteX4" fmla="*/ 16514 w 43256"/>
              <a:gd name="connsiteY4" fmla="*/ 39009 h 43279"/>
              <a:gd name="connsiteX5" fmla="*/ 15846 w 43256"/>
              <a:gd name="connsiteY5" fmla="*/ 37269 h 43279"/>
              <a:gd name="connsiteX6" fmla="*/ 28863 w 43256"/>
              <a:gd name="connsiteY6" fmla="*/ 34670 h 43279"/>
              <a:gd name="connsiteX7" fmla="*/ 28596 w 43256"/>
              <a:gd name="connsiteY7" fmla="*/ 36579 h 43279"/>
              <a:gd name="connsiteX8" fmla="*/ 34165 w 43256"/>
              <a:gd name="connsiteY8" fmla="*/ 22873 h 43279"/>
              <a:gd name="connsiteX9" fmla="*/ 37416 w 43256"/>
              <a:gd name="connsiteY9" fmla="*/ 30009 h 43279"/>
              <a:gd name="connsiteX10" fmla="*/ 41834 w 43256"/>
              <a:gd name="connsiteY10" fmla="*/ 15273 h 43279"/>
              <a:gd name="connsiteX11" fmla="*/ 40386 w 43256"/>
              <a:gd name="connsiteY11" fmla="*/ 17949 h 43279"/>
              <a:gd name="connsiteX12" fmla="*/ 29114 w 43256"/>
              <a:gd name="connsiteY12" fmla="*/ 3871 h 43279"/>
              <a:gd name="connsiteX13" fmla="*/ 29856 w 43256"/>
              <a:gd name="connsiteY13" fmla="*/ 2259 h 43279"/>
              <a:gd name="connsiteX14" fmla="*/ 14036 w 43256"/>
              <a:gd name="connsiteY14" fmla="*/ 5111 h 43279"/>
              <a:gd name="connsiteX15" fmla="*/ 15336 w 43256"/>
              <a:gd name="connsiteY15" fmla="*/ 6459 h 43279"/>
              <a:gd name="connsiteX16" fmla="*/ 4163 w 43256"/>
              <a:gd name="connsiteY16" fmla="*/ 15708 h 43279"/>
              <a:gd name="connsiteX17" fmla="*/ 3936 w 43256"/>
              <a:gd name="connsiteY17" fmla="*/ 14289 h 43279"/>
              <a:gd name="connsiteX0" fmla="*/ 3936 w 43256"/>
              <a:gd name="connsiteY0" fmla="*/ 14289 h 43279"/>
              <a:gd name="connsiteX1" fmla="*/ 5659 w 43256"/>
              <a:gd name="connsiteY1" fmla="*/ 6826 h 43279"/>
              <a:gd name="connsiteX2" fmla="*/ 14041 w 43256"/>
              <a:gd name="connsiteY2" fmla="*/ 5121 h 43279"/>
              <a:gd name="connsiteX3" fmla="*/ 25785 w 43256"/>
              <a:gd name="connsiteY3" fmla="*/ 119 h 43279"/>
              <a:gd name="connsiteX4" fmla="*/ 29869 w 43256"/>
              <a:gd name="connsiteY4" fmla="*/ 2400 h 43279"/>
              <a:gd name="connsiteX5" fmla="*/ 35499 w 43256"/>
              <a:gd name="connsiteY5" fmla="*/ 609 h 43279"/>
              <a:gd name="connsiteX6" fmla="*/ 42018 w 43256"/>
              <a:gd name="connsiteY6" fmla="*/ 10237 h 43279"/>
              <a:gd name="connsiteX7" fmla="*/ 41854 w 43256"/>
              <a:gd name="connsiteY7" fmla="*/ 15379 h 43279"/>
              <a:gd name="connsiteX8" fmla="*/ 43052 w 43256"/>
              <a:gd name="connsiteY8" fmla="*/ 23241 h 43279"/>
              <a:gd name="connsiteX9" fmla="*/ 37440 w 43256"/>
              <a:gd name="connsiteY9" fmla="*/ 30123 h 43279"/>
              <a:gd name="connsiteX10" fmla="*/ 35431 w 43256"/>
              <a:gd name="connsiteY10" fmla="*/ 36020 h 43279"/>
              <a:gd name="connsiteX11" fmla="*/ 28591 w 43256"/>
              <a:gd name="connsiteY11" fmla="*/ 36734 h 43279"/>
              <a:gd name="connsiteX12" fmla="*/ 23703 w 43256"/>
              <a:gd name="connsiteY12" fmla="*/ 43025 h 43279"/>
              <a:gd name="connsiteX13" fmla="*/ 16516 w 43256"/>
              <a:gd name="connsiteY13" fmla="*/ 39185 h 43279"/>
              <a:gd name="connsiteX14" fmla="*/ 5840 w 43256"/>
              <a:gd name="connsiteY14" fmla="*/ 35391 h 43279"/>
              <a:gd name="connsiteX15" fmla="*/ 1146 w 43256"/>
              <a:gd name="connsiteY15" fmla="*/ 31169 h 43279"/>
              <a:gd name="connsiteX16" fmla="*/ 2149 w 43256"/>
              <a:gd name="connsiteY16" fmla="*/ 25470 h 43279"/>
              <a:gd name="connsiteX17" fmla="*/ 31 w 43256"/>
              <a:gd name="connsiteY17" fmla="*/ 19623 h 43279"/>
              <a:gd name="connsiteX18" fmla="*/ 3899 w 43256"/>
              <a:gd name="connsiteY18" fmla="*/ 14426 h 43279"/>
              <a:gd name="connsiteX19" fmla="*/ 3936 w 43256"/>
              <a:gd name="connsiteY19" fmla="*/ 14289 h 43279"/>
              <a:gd name="connsiteX0" fmla="*/ 4729 w 43256"/>
              <a:gd name="connsiteY0" fmla="*/ 26096 h 43279"/>
              <a:gd name="connsiteX1" fmla="*/ 2196 w 43256"/>
              <a:gd name="connsiteY1" fmla="*/ 25299 h 43279"/>
              <a:gd name="connsiteX2" fmla="*/ 6964 w 43256"/>
              <a:gd name="connsiteY2" fmla="*/ 34818 h 43279"/>
              <a:gd name="connsiteX3" fmla="*/ 5856 w 43256"/>
              <a:gd name="connsiteY3" fmla="*/ 35199 h 43279"/>
              <a:gd name="connsiteX4" fmla="*/ 16514 w 43256"/>
              <a:gd name="connsiteY4" fmla="*/ 39009 h 43279"/>
              <a:gd name="connsiteX5" fmla="*/ 15846 w 43256"/>
              <a:gd name="connsiteY5" fmla="*/ 37269 h 43279"/>
              <a:gd name="connsiteX6" fmla="*/ 28863 w 43256"/>
              <a:gd name="connsiteY6" fmla="*/ 34670 h 43279"/>
              <a:gd name="connsiteX7" fmla="*/ 28596 w 43256"/>
              <a:gd name="connsiteY7" fmla="*/ 36579 h 43279"/>
              <a:gd name="connsiteX8" fmla="*/ 34165 w 43256"/>
              <a:gd name="connsiteY8" fmla="*/ 22873 h 43279"/>
              <a:gd name="connsiteX9" fmla="*/ 37416 w 43256"/>
              <a:gd name="connsiteY9" fmla="*/ 30009 h 43279"/>
              <a:gd name="connsiteX10" fmla="*/ 29114 w 43256"/>
              <a:gd name="connsiteY10" fmla="*/ 3871 h 43279"/>
              <a:gd name="connsiteX11" fmla="*/ 29856 w 43256"/>
              <a:gd name="connsiteY11" fmla="*/ 2259 h 43279"/>
              <a:gd name="connsiteX12" fmla="*/ 14036 w 43256"/>
              <a:gd name="connsiteY12" fmla="*/ 5111 h 43279"/>
              <a:gd name="connsiteX13" fmla="*/ 15336 w 43256"/>
              <a:gd name="connsiteY13" fmla="*/ 6459 h 43279"/>
              <a:gd name="connsiteX14" fmla="*/ 4163 w 43256"/>
              <a:gd name="connsiteY14" fmla="*/ 15708 h 43279"/>
              <a:gd name="connsiteX15" fmla="*/ 3936 w 43256"/>
              <a:gd name="connsiteY15" fmla="*/ 14289 h 43279"/>
              <a:gd name="connsiteX0" fmla="*/ 3936 w 43256"/>
              <a:gd name="connsiteY0" fmla="*/ 14289 h 43279"/>
              <a:gd name="connsiteX1" fmla="*/ 5659 w 43256"/>
              <a:gd name="connsiteY1" fmla="*/ 6826 h 43279"/>
              <a:gd name="connsiteX2" fmla="*/ 14041 w 43256"/>
              <a:gd name="connsiteY2" fmla="*/ 5121 h 43279"/>
              <a:gd name="connsiteX3" fmla="*/ 25785 w 43256"/>
              <a:gd name="connsiteY3" fmla="*/ 119 h 43279"/>
              <a:gd name="connsiteX4" fmla="*/ 29869 w 43256"/>
              <a:gd name="connsiteY4" fmla="*/ 2400 h 43279"/>
              <a:gd name="connsiteX5" fmla="*/ 35499 w 43256"/>
              <a:gd name="connsiteY5" fmla="*/ 609 h 43279"/>
              <a:gd name="connsiteX6" fmla="*/ 42018 w 43256"/>
              <a:gd name="connsiteY6" fmla="*/ 10237 h 43279"/>
              <a:gd name="connsiteX7" fmla="*/ 41854 w 43256"/>
              <a:gd name="connsiteY7" fmla="*/ 15379 h 43279"/>
              <a:gd name="connsiteX8" fmla="*/ 43052 w 43256"/>
              <a:gd name="connsiteY8" fmla="*/ 23241 h 43279"/>
              <a:gd name="connsiteX9" fmla="*/ 37440 w 43256"/>
              <a:gd name="connsiteY9" fmla="*/ 30123 h 43279"/>
              <a:gd name="connsiteX10" fmla="*/ 35431 w 43256"/>
              <a:gd name="connsiteY10" fmla="*/ 36020 h 43279"/>
              <a:gd name="connsiteX11" fmla="*/ 28591 w 43256"/>
              <a:gd name="connsiteY11" fmla="*/ 36734 h 43279"/>
              <a:gd name="connsiteX12" fmla="*/ 23703 w 43256"/>
              <a:gd name="connsiteY12" fmla="*/ 43025 h 43279"/>
              <a:gd name="connsiteX13" fmla="*/ 16516 w 43256"/>
              <a:gd name="connsiteY13" fmla="*/ 39185 h 43279"/>
              <a:gd name="connsiteX14" fmla="*/ 5840 w 43256"/>
              <a:gd name="connsiteY14" fmla="*/ 35391 h 43279"/>
              <a:gd name="connsiteX15" fmla="*/ 1146 w 43256"/>
              <a:gd name="connsiteY15" fmla="*/ 31169 h 43279"/>
              <a:gd name="connsiteX16" fmla="*/ 2149 w 43256"/>
              <a:gd name="connsiteY16" fmla="*/ 25470 h 43279"/>
              <a:gd name="connsiteX17" fmla="*/ 31 w 43256"/>
              <a:gd name="connsiteY17" fmla="*/ 19623 h 43279"/>
              <a:gd name="connsiteX18" fmla="*/ 3899 w 43256"/>
              <a:gd name="connsiteY18" fmla="*/ 14426 h 43279"/>
              <a:gd name="connsiteX19" fmla="*/ 3936 w 43256"/>
              <a:gd name="connsiteY19" fmla="*/ 14289 h 43279"/>
              <a:gd name="connsiteX0" fmla="*/ 4729 w 43256"/>
              <a:gd name="connsiteY0" fmla="*/ 26096 h 43279"/>
              <a:gd name="connsiteX1" fmla="*/ 2196 w 43256"/>
              <a:gd name="connsiteY1" fmla="*/ 25299 h 43279"/>
              <a:gd name="connsiteX2" fmla="*/ 6964 w 43256"/>
              <a:gd name="connsiteY2" fmla="*/ 34818 h 43279"/>
              <a:gd name="connsiteX3" fmla="*/ 5856 w 43256"/>
              <a:gd name="connsiteY3" fmla="*/ 35199 h 43279"/>
              <a:gd name="connsiteX4" fmla="*/ 16514 w 43256"/>
              <a:gd name="connsiteY4" fmla="*/ 39009 h 43279"/>
              <a:gd name="connsiteX5" fmla="*/ 15846 w 43256"/>
              <a:gd name="connsiteY5" fmla="*/ 37269 h 43279"/>
              <a:gd name="connsiteX6" fmla="*/ 28863 w 43256"/>
              <a:gd name="connsiteY6" fmla="*/ 34670 h 43279"/>
              <a:gd name="connsiteX7" fmla="*/ 28596 w 43256"/>
              <a:gd name="connsiteY7" fmla="*/ 36579 h 43279"/>
              <a:gd name="connsiteX8" fmla="*/ 29114 w 43256"/>
              <a:gd name="connsiteY8" fmla="*/ 3871 h 43279"/>
              <a:gd name="connsiteX9" fmla="*/ 29856 w 43256"/>
              <a:gd name="connsiteY9" fmla="*/ 2259 h 43279"/>
              <a:gd name="connsiteX10" fmla="*/ 14036 w 43256"/>
              <a:gd name="connsiteY10" fmla="*/ 5111 h 43279"/>
              <a:gd name="connsiteX11" fmla="*/ 15336 w 43256"/>
              <a:gd name="connsiteY11" fmla="*/ 6459 h 43279"/>
              <a:gd name="connsiteX12" fmla="*/ 4163 w 43256"/>
              <a:gd name="connsiteY12" fmla="*/ 15708 h 43279"/>
              <a:gd name="connsiteX13" fmla="*/ 3936 w 43256"/>
              <a:gd name="connsiteY13" fmla="*/ 14289 h 43279"/>
              <a:gd name="connsiteX0" fmla="*/ 3936 w 43256"/>
              <a:gd name="connsiteY0" fmla="*/ 14289 h 43279"/>
              <a:gd name="connsiteX1" fmla="*/ 5659 w 43256"/>
              <a:gd name="connsiteY1" fmla="*/ 6826 h 43279"/>
              <a:gd name="connsiteX2" fmla="*/ 14041 w 43256"/>
              <a:gd name="connsiteY2" fmla="*/ 5121 h 43279"/>
              <a:gd name="connsiteX3" fmla="*/ 25785 w 43256"/>
              <a:gd name="connsiteY3" fmla="*/ 119 h 43279"/>
              <a:gd name="connsiteX4" fmla="*/ 29869 w 43256"/>
              <a:gd name="connsiteY4" fmla="*/ 2400 h 43279"/>
              <a:gd name="connsiteX5" fmla="*/ 35499 w 43256"/>
              <a:gd name="connsiteY5" fmla="*/ 609 h 43279"/>
              <a:gd name="connsiteX6" fmla="*/ 42018 w 43256"/>
              <a:gd name="connsiteY6" fmla="*/ 10237 h 43279"/>
              <a:gd name="connsiteX7" fmla="*/ 41854 w 43256"/>
              <a:gd name="connsiteY7" fmla="*/ 15379 h 43279"/>
              <a:gd name="connsiteX8" fmla="*/ 43052 w 43256"/>
              <a:gd name="connsiteY8" fmla="*/ 23241 h 43279"/>
              <a:gd name="connsiteX9" fmla="*/ 37440 w 43256"/>
              <a:gd name="connsiteY9" fmla="*/ 30123 h 43279"/>
              <a:gd name="connsiteX10" fmla="*/ 35431 w 43256"/>
              <a:gd name="connsiteY10" fmla="*/ 36020 h 43279"/>
              <a:gd name="connsiteX11" fmla="*/ 28591 w 43256"/>
              <a:gd name="connsiteY11" fmla="*/ 36734 h 43279"/>
              <a:gd name="connsiteX12" fmla="*/ 23703 w 43256"/>
              <a:gd name="connsiteY12" fmla="*/ 43025 h 43279"/>
              <a:gd name="connsiteX13" fmla="*/ 16516 w 43256"/>
              <a:gd name="connsiteY13" fmla="*/ 39185 h 43279"/>
              <a:gd name="connsiteX14" fmla="*/ 5840 w 43256"/>
              <a:gd name="connsiteY14" fmla="*/ 35391 h 43279"/>
              <a:gd name="connsiteX15" fmla="*/ 1146 w 43256"/>
              <a:gd name="connsiteY15" fmla="*/ 31169 h 43279"/>
              <a:gd name="connsiteX16" fmla="*/ 2149 w 43256"/>
              <a:gd name="connsiteY16" fmla="*/ 25470 h 43279"/>
              <a:gd name="connsiteX17" fmla="*/ 31 w 43256"/>
              <a:gd name="connsiteY17" fmla="*/ 19623 h 43279"/>
              <a:gd name="connsiteX18" fmla="*/ 3899 w 43256"/>
              <a:gd name="connsiteY18" fmla="*/ 14426 h 43279"/>
              <a:gd name="connsiteX19" fmla="*/ 3936 w 43256"/>
              <a:gd name="connsiteY19" fmla="*/ 14289 h 43279"/>
              <a:gd name="connsiteX0" fmla="*/ 4729 w 43256"/>
              <a:gd name="connsiteY0" fmla="*/ 26096 h 43279"/>
              <a:gd name="connsiteX1" fmla="*/ 2196 w 43256"/>
              <a:gd name="connsiteY1" fmla="*/ 25299 h 43279"/>
              <a:gd name="connsiteX2" fmla="*/ 6964 w 43256"/>
              <a:gd name="connsiteY2" fmla="*/ 34818 h 43279"/>
              <a:gd name="connsiteX3" fmla="*/ 5856 w 43256"/>
              <a:gd name="connsiteY3" fmla="*/ 35199 h 43279"/>
              <a:gd name="connsiteX4" fmla="*/ 16514 w 43256"/>
              <a:gd name="connsiteY4" fmla="*/ 39009 h 43279"/>
              <a:gd name="connsiteX5" fmla="*/ 15846 w 43256"/>
              <a:gd name="connsiteY5" fmla="*/ 37269 h 43279"/>
              <a:gd name="connsiteX6" fmla="*/ 29114 w 43256"/>
              <a:gd name="connsiteY6" fmla="*/ 3871 h 43279"/>
              <a:gd name="connsiteX7" fmla="*/ 29856 w 43256"/>
              <a:gd name="connsiteY7" fmla="*/ 2259 h 43279"/>
              <a:gd name="connsiteX8" fmla="*/ 14036 w 43256"/>
              <a:gd name="connsiteY8" fmla="*/ 5111 h 43279"/>
              <a:gd name="connsiteX9" fmla="*/ 15336 w 43256"/>
              <a:gd name="connsiteY9" fmla="*/ 6459 h 43279"/>
              <a:gd name="connsiteX10" fmla="*/ 4163 w 43256"/>
              <a:gd name="connsiteY10" fmla="*/ 15708 h 43279"/>
              <a:gd name="connsiteX11" fmla="*/ 3936 w 43256"/>
              <a:gd name="connsiteY11" fmla="*/ 14289 h 43279"/>
              <a:gd name="connsiteX0" fmla="*/ 3936 w 43256"/>
              <a:gd name="connsiteY0" fmla="*/ 14289 h 43147"/>
              <a:gd name="connsiteX1" fmla="*/ 5659 w 43256"/>
              <a:gd name="connsiteY1" fmla="*/ 6826 h 43147"/>
              <a:gd name="connsiteX2" fmla="*/ 14041 w 43256"/>
              <a:gd name="connsiteY2" fmla="*/ 5121 h 43147"/>
              <a:gd name="connsiteX3" fmla="*/ 25785 w 43256"/>
              <a:gd name="connsiteY3" fmla="*/ 119 h 43147"/>
              <a:gd name="connsiteX4" fmla="*/ 29869 w 43256"/>
              <a:gd name="connsiteY4" fmla="*/ 2400 h 43147"/>
              <a:gd name="connsiteX5" fmla="*/ 35499 w 43256"/>
              <a:gd name="connsiteY5" fmla="*/ 609 h 43147"/>
              <a:gd name="connsiteX6" fmla="*/ 42018 w 43256"/>
              <a:gd name="connsiteY6" fmla="*/ 10237 h 43147"/>
              <a:gd name="connsiteX7" fmla="*/ 41854 w 43256"/>
              <a:gd name="connsiteY7" fmla="*/ 15379 h 43147"/>
              <a:gd name="connsiteX8" fmla="*/ 43052 w 43256"/>
              <a:gd name="connsiteY8" fmla="*/ 23241 h 43147"/>
              <a:gd name="connsiteX9" fmla="*/ 37440 w 43256"/>
              <a:gd name="connsiteY9" fmla="*/ 30123 h 43147"/>
              <a:gd name="connsiteX10" fmla="*/ 35431 w 43256"/>
              <a:gd name="connsiteY10" fmla="*/ 36020 h 43147"/>
              <a:gd name="connsiteX11" fmla="*/ 23703 w 43256"/>
              <a:gd name="connsiteY11" fmla="*/ 43025 h 43147"/>
              <a:gd name="connsiteX12" fmla="*/ 16516 w 43256"/>
              <a:gd name="connsiteY12" fmla="*/ 39185 h 43147"/>
              <a:gd name="connsiteX13" fmla="*/ 5840 w 43256"/>
              <a:gd name="connsiteY13" fmla="*/ 35391 h 43147"/>
              <a:gd name="connsiteX14" fmla="*/ 1146 w 43256"/>
              <a:gd name="connsiteY14" fmla="*/ 31169 h 43147"/>
              <a:gd name="connsiteX15" fmla="*/ 2149 w 43256"/>
              <a:gd name="connsiteY15" fmla="*/ 25470 h 43147"/>
              <a:gd name="connsiteX16" fmla="*/ 31 w 43256"/>
              <a:gd name="connsiteY16" fmla="*/ 19623 h 43147"/>
              <a:gd name="connsiteX17" fmla="*/ 3899 w 43256"/>
              <a:gd name="connsiteY17" fmla="*/ 14426 h 43147"/>
              <a:gd name="connsiteX18" fmla="*/ 3936 w 43256"/>
              <a:gd name="connsiteY18" fmla="*/ 14289 h 43147"/>
              <a:gd name="connsiteX0" fmla="*/ 4729 w 43256"/>
              <a:gd name="connsiteY0" fmla="*/ 26096 h 43147"/>
              <a:gd name="connsiteX1" fmla="*/ 2196 w 43256"/>
              <a:gd name="connsiteY1" fmla="*/ 25299 h 43147"/>
              <a:gd name="connsiteX2" fmla="*/ 6964 w 43256"/>
              <a:gd name="connsiteY2" fmla="*/ 34818 h 43147"/>
              <a:gd name="connsiteX3" fmla="*/ 5856 w 43256"/>
              <a:gd name="connsiteY3" fmla="*/ 35199 h 43147"/>
              <a:gd name="connsiteX4" fmla="*/ 16514 w 43256"/>
              <a:gd name="connsiteY4" fmla="*/ 39009 h 43147"/>
              <a:gd name="connsiteX5" fmla="*/ 15846 w 43256"/>
              <a:gd name="connsiteY5" fmla="*/ 37269 h 43147"/>
              <a:gd name="connsiteX6" fmla="*/ 29114 w 43256"/>
              <a:gd name="connsiteY6" fmla="*/ 3871 h 43147"/>
              <a:gd name="connsiteX7" fmla="*/ 29856 w 43256"/>
              <a:gd name="connsiteY7" fmla="*/ 2259 h 43147"/>
              <a:gd name="connsiteX8" fmla="*/ 14036 w 43256"/>
              <a:gd name="connsiteY8" fmla="*/ 5111 h 43147"/>
              <a:gd name="connsiteX9" fmla="*/ 15336 w 43256"/>
              <a:gd name="connsiteY9" fmla="*/ 6459 h 43147"/>
              <a:gd name="connsiteX10" fmla="*/ 4163 w 43256"/>
              <a:gd name="connsiteY10" fmla="*/ 15708 h 43147"/>
              <a:gd name="connsiteX11" fmla="*/ 3936 w 43256"/>
              <a:gd name="connsiteY11" fmla="*/ 14289 h 43147"/>
              <a:gd name="connsiteX0" fmla="*/ 3936 w 43256"/>
              <a:gd name="connsiteY0" fmla="*/ 14289 h 43147"/>
              <a:gd name="connsiteX1" fmla="*/ 5659 w 43256"/>
              <a:gd name="connsiteY1" fmla="*/ 6826 h 43147"/>
              <a:gd name="connsiteX2" fmla="*/ 14041 w 43256"/>
              <a:gd name="connsiteY2" fmla="*/ 5121 h 43147"/>
              <a:gd name="connsiteX3" fmla="*/ 25785 w 43256"/>
              <a:gd name="connsiteY3" fmla="*/ 119 h 43147"/>
              <a:gd name="connsiteX4" fmla="*/ 29869 w 43256"/>
              <a:gd name="connsiteY4" fmla="*/ 2400 h 43147"/>
              <a:gd name="connsiteX5" fmla="*/ 35499 w 43256"/>
              <a:gd name="connsiteY5" fmla="*/ 609 h 43147"/>
              <a:gd name="connsiteX6" fmla="*/ 42018 w 43256"/>
              <a:gd name="connsiteY6" fmla="*/ 10237 h 43147"/>
              <a:gd name="connsiteX7" fmla="*/ 41854 w 43256"/>
              <a:gd name="connsiteY7" fmla="*/ 15379 h 43147"/>
              <a:gd name="connsiteX8" fmla="*/ 43052 w 43256"/>
              <a:gd name="connsiteY8" fmla="*/ 23241 h 43147"/>
              <a:gd name="connsiteX9" fmla="*/ 37440 w 43256"/>
              <a:gd name="connsiteY9" fmla="*/ 30123 h 43147"/>
              <a:gd name="connsiteX10" fmla="*/ 35431 w 43256"/>
              <a:gd name="connsiteY10" fmla="*/ 36020 h 43147"/>
              <a:gd name="connsiteX11" fmla="*/ 23703 w 43256"/>
              <a:gd name="connsiteY11" fmla="*/ 43025 h 43147"/>
              <a:gd name="connsiteX12" fmla="*/ 16516 w 43256"/>
              <a:gd name="connsiteY12" fmla="*/ 39185 h 43147"/>
              <a:gd name="connsiteX13" fmla="*/ 5840 w 43256"/>
              <a:gd name="connsiteY13" fmla="*/ 35391 h 43147"/>
              <a:gd name="connsiteX14" fmla="*/ 1146 w 43256"/>
              <a:gd name="connsiteY14" fmla="*/ 31169 h 43147"/>
              <a:gd name="connsiteX15" fmla="*/ 2149 w 43256"/>
              <a:gd name="connsiteY15" fmla="*/ 25470 h 43147"/>
              <a:gd name="connsiteX16" fmla="*/ 31 w 43256"/>
              <a:gd name="connsiteY16" fmla="*/ 19623 h 43147"/>
              <a:gd name="connsiteX17" fmla="*/ 3899 w 43256"/>
              <a:gd name="connsiteY17" fmla="*/ 14426 h 43147"/>
              <a:gd name="connsiteX18" fmla="*/ 3936 w 43256"/>
              <a:gd name="connsiteY18" fmla="*/ 14289 h 43147"/>
              <a:gd name="connsiteX0" fmla="*/ 4729 w 43256"/>
              <a:gd name="connsiteY0" fmla="*/ 26096 h 43147"/>
              <a:gd name="connsiteX1" fmla="*/ 2196 w 43256"/>
              <a:gd name="connsiteY1" fmla="*/ 25299 h 43147"/>
              <a:gd name="connsiteX2" fmla="*/ 16514 w 43256"/>
              <a:gd name="connsiteY2" fmla="*/ 39009 h 43147"/>
              <a:gd name="connsiteX3" fmla="*/ 15846 w 43256"/>
              <a:gd name="connsiteY3" fmla="*/ 37269 h 43147"/>
              <a:gd name="connsiteX4" fmla="*/ 29114 w 43256"/>
              <a:gd name="connsiteY4" fmla="*/ 3871 h 43147"/>
              <a:gd name="connsiteX5" fmla="*/ 29856 w 43256"/>
              <a:gd name="connsiteY5" fmla="*/ 2259 h 43147"/>
              <a:gd name="connsiteX6" fmla="*/ 14036 w 43256"/>
              <a:gd name="connsiteY6" fmla="*/ 5111 h 43147"/>
              <a:gd name="connsiteX7" fmla="*/ 15336 w 43256"/>
              <a:gd name="connsiteY7" fmla="*/ 6459 h 43147"/>
              <a:gd name="connsiteX8" fmla="*/ 4163 w 43256"/>
              <a:gd name="connsiteY8" fmla="*/ 15708 h 43147"/>
              <a:gd name="connsiteX9" fmla="*/ 3936 w 43256"/>
              <a:gd name="connsiteY9" fmla="*/ 14289 h 43147"/>
              <a:gd name="connsiteX0" fmla="*/ 3936 w 43256"/>
              <a:gd name="connsiteY0" fmla="*/ 14289 h 43147"/>
              <a:gd name="connsiteX1" fmla="*/ 5659 w 43256"/>
              <a:gd name="connsiteY1" fmla="*/ 6826 h 43147"/>
              <a:gd name="connsiteX2" fmla="*/ 14041 w 43256"/>
              <a:gd name="connsiteY2" fmla="*/ 5121 h 43147"/>
              <a:gd name="connsiteX3" fmla="*/ 25785 w 43256"/>
              <a:gd name="connsiteY3" fmla="*/ 119 h 43147"/>
              <a:gd name="connsiteX4" fmla="*/ 29869 w 43256"/>
              <a:gd name="connsiteY4" fmla="*/ 2400 h 43147"/>
              <a:gd name="connsiteX5" fmla="*/ 35499 w 43256"/>
              <a:gd name="connsiteY5" fmla="*/ 609 h 43147"/>
              <a:gd name="connsiteX6" fmla="*/ 42018 w 43256"/>
              <a:gd name="connsiteY6" fmla="*/ 10237 h 43147"/>
              <a:gd name="connsiteX7" fmla="*/ 41854 w 43256"/>
              <a:gd name="connsiteY7" fmla="*/ 15379 h 43147"/>
              <a:gd name="connsiteX8" fmla="*/ 43052 w 43256"/>
              <a:gd name="connsiteY8" fmla="*/ 23241 h 43147"/>
              <a:gd name="connsiteX9" fmla="*/ 37440 w 43256"/>
              <a:gd name="connsiteY9" fmla="*/ 30123 h 43147"/>
              <a:gd name="connsiteX10" fmla="*/ 35431 w 43256"/>
              <a:gd name="connsiteY10" fmla="*/ 36020 h 43147"/>
              <a:gd name="connsiteX11" fmla="*/ 23703 w 43256"/>
              <a:gd name="connsiteY11" fmla="*/ 43025 h 43147"/>
              <a:gd name="connsiteX12" fmla="*/ 16516 w 43256"/>
              <a:gd name="connsiteY12" fmla="*/ 39185 h 43147"/>
              <a:gd name="connsiteX13" fmla="*/ 1146 w 43256"/>
              <a:gd name="connsiteY13" fmla="*/ 31169 h 43147"/>
              <a:gd name="connsiteX14" fmla="*/ 2149 w 43256"/>
              <a:gd name="connsiteY14" fmla="*/ 25470 h 43147"/>
              <a:gd name="connsiteX15" fmla="*/ 31 w 43256"/>
              <a:gd name="connsiteY15" fmla="*/ 19623 h 43147"/>
              <a:gd name="connsiteX16" fmla="*/ 3899 w 43256"/>
              <a:gd name="connsiteY16" fmla="*/ 14426 h 43147"/>
              <a:gd name="connsiteX17" fmla="*/ 3936 w 43256"/>
              <a:gd name="connsiteY17" fmla="*/ 14289 h 43147"/>
              <a:gd name="connsiteX0" fmla="*/ 4729 w 43256"/>
              <a:gd name="connsiteY0" fmla="*/ 26096 h 43147"/>
              <a:gd name="connsiteX1" fmla="*/ 2196 w 43256"/>
              <a:gd name="connsiteY1" fmla="*/ 25299 h 43147"/>
              <a:gd name="connsiteX2" fmla="*/ 16514 w 43256"/>
              <a:gd name="connsiteY2" fmla="*/ 39009 h 43147"/>
              <a:gd name="connsiteX3" fmla="*/ 15846 w 43256"/>
              <a:gd name="connsiteY3" fmla="*/ 37269 h 43147"/>
              <a:gd name="connsiteX4" fmla="*/ 29114 w 43256"/>
              <a:gd name="connsiteY4" fmla="*/ 3871 h 43147"/>
              <a:gd name="connsiteX5" fmla="*/ 29856 w 43256"/>
              <a:gd name="connsiteY5" fmla="*/ 2259 h 43147"/>
              <a:gd name="connsiteX6" fmla="*/ 14036 w 43256"/>
              <a:gd name="connsiteY6" fmla="*/ 5111 h 43147"/>
              <a:gd name="connsiteX7" fmla="*/ 15336 w 43256"/>
              <a:gd name="connsiteY7" fmla="*/ 6459 h 43147"/>
              <a:gd name="connsiteX8" fmla="*/ 4163 w 43256"/>
              <a:gd name="connsiteY8" fmla="*/ 15708 h 43147"/>
              <a:gd name="connsiteX9" fmla="*/ 3936 w 43256"/>
              <a:gd name="connsiteY9" fmla="*/ 14289 h 43147"/>
              <a:gd name="connsiteX0" fmla="*/ 3936 w 43256"/>
              <a:gd name="connsiteY0" fmla="*/ 14289 h 43147"/>
              <a:gd name="connsiteX1" fmla="*/ 5659 w 43256"/>
              <a:gd name="connsiteY1" fmla="*/ 6826 h 43147"/>
              <a:gd name="connsiteX2" fmla="*/ 14041 w 43256"/>
              <a:gd name="connsiteY2" fmla="*/ 5121 h 43147"/>
              <a:gd name="connsiteX3" fmla="*/ 25785 w 43256"/>
              <a:gd name="connsiteY3" fmla="*/ 119 h 43147"/>
              <a:gd name="connsiteX4" fmla="*/ 29869 w 43256"/>
              <a:gd name="connsiteY4" fmla="*/ 2400 h 43147"/>
              <a:gd name="connsiteX5" fmla="*/ 35499 w 43256"/>
              <a:gd name="connsiteY5" fmla="*/ 609 h 43147"/>
              <a:gd name="connsiteX6" fmla="*/ 42018 w 43256"/>
              <a:gd name="connsiteY6" fmla="*/ 10237 h 43147"/>
              <a:gd name="connsiteX7" fmla="*/ 41854 w 43256"/>
              <a:gd name="connsiteY7" fmla="*/ 15379 h 43147"/>
              <a:gd name="connsiteX8" fmla="*/ 43052 w 43256"/>
              <a:gd name="connsiteY8" fmla="*/ 23241 h 43147"/>
              <a:gd name="connsiteX9" fmla="*/ 37440 w 43256"/>
              <a:gd name="connsiteY9" fmla="*/ 30123 h 43147"/>
              <a:gd name="connsiteX10" fmla="*/ 35431 w 43256"/>
              <a:gd name="connsiteY10" fmla="*/ 36020 h 43147"/>
              <a:gd name="connsiteX11" fmla="*/ 23703 w 43256"/>
              <a:gd name="connsiteY11" fmla="*/ 43025 h 43147"/>
              <a:gd name="connsiteX12" fmla="*/ 16516 w 43256"/>
              <a:gd name="connsiteY12" fmla="*/ 39185 h 43147"/>
              <a:gd name="connsiteX13" fmla="*/ 1146 w 43256"/>
              <a:gd name="connsiteY13" fmla="*/ 31169 h 43147"/>
              <a:gd name="connsiteX14" fmla="*/ 2149 w 43256"/>
              <a:gd name="connsiteY14" fmla="*/ 25470 h 43147"/>
              <a:gd name="connsiteX15" fmla="*/ 31 w 43256"/>
              <a:gd name="connsiteY15" fmla="*/ 19623 h 43147"/>
              <a:gd name="connsiteX16" fmla="*/ 3899 w 43256"/>
              <a:gd name="connsiteY16" fmla="*/ 14426 h 43147"/>
              <a:gd name="connsiteX17" fmla="*/ 3936 w 43256"/>
              <a:gd name="connsiteY17" fmla="*/ 14289 h 43147"/>
              <a:gd name="connsiteX0" fmla="*/ 16514 w 43256"/>
              <a:gd name="connsiteY0" fmla="*/ 39009 h 43147"/>
              <a:gd name="connsiteX1" fmla="*/ 15846 w 43256"/>
              <a:gd name="connsiteY1" fmla="*/ 37269 h 43147"/>
              <a:gd name="connsiteX2" fmla="*/ 29114 w 43256"/>
              <a:gd name="connsiteY2" fmla="*/ 3871 h 43147"/>
              <a:gd name="connsiteX3" fmla="*/ 29856 w 43256"/>
              <a:gd name="connsiteY3" fmla="*/ 2259 h 43147"/>
              <a:gd name="connsiteX4" fmla="*/ 14036 w 43256"/>
              <a:gd name="connsiteY4" fmla="*/ 5111 h 43147"/>
              <a:gd name="connsiteX5" fmla="*/ 15336 w 43256"/>
              <a:gd name="connsiteY5" fmla="*/ 6459 h 43147"/>
              <a:gd name="connsiteX6" fmla="*/ 4163 w 43256"/>
              <a:gd name="connsiteY6" fmla="*/ 15708 h 43147"/>
              <a:gd name="connsiteX7" fmla="*/ 3936 w 43256"/>
              <a:gd name="connsiteY7" fmla="*/ 14289 h 43147"/>
              <a:gd name="connsiteX0" fmla="*/ 4550 w 43870"/>
              <a:gd name="connsiteY0" fmla="*/ 14289 h 43147"/>
              <a:gd name="connsiteX1" fmla="*/ 6273 w 43870"/>
              <a:gd name="connsiteY1" fmla="*/ 6826 h 43147"/>
              <a:gd name="connsiteX2" fmla="*/ 14655 w 43870"/>
              <a:gd name="connsiteY2" fmla="*/ 5121 h 43147"/>
              <a:gd name="connsiteX3" fmla="*/ 26399 w 43870"/>
              <a:gd name="connsiteY3" fmla="*/ 119 h 43147"/>
              <a:gd name="connsiteX4" fmla="*/ 30483 w 43870"/>
              <a:gd name="connsiteY4" fmla="*/ 2400 h 43147"/>
              <a:gd name="connsiteX5" fmla="*/ 36113 w 43870"/>
              <a:gd name="connsiteY5" fmla="*/ 609 h 43147"/>
              <a:gd name="connsiteX6" fmla="*/ 42632 w 43870"/>
              <a:gd name="connsiteY6" fmla="*/ 10237 h 43147"/>
              <a:gd name="connsiteX7" fmla="*/ 42468 w 43870"/>
              <a:gd name="connsiteY7" fmla="*/ 15379 h 43147"/>
              <a:gd name="connsiteX8" fmla="*/ 43666 w 43870"/>
              <a:gd name="connsiteY8" fmla="*/ 23241 h 43147"/>
              <a:gd name="connsiteX9" fmla="*/ 38054 w 43870"/>
              <a:gd name="connsiteY9" fmla="*/ 30123 h 43147"/>
              <a:gd name="connsiteX10" fmla="*/ 36045 w 43870"/>
              <a:gd name="connsiteY10" fmla="*/ 36020 h 43147"/>
              <a:gd name="connsiteX11" fmla="*/ 24317 w 43870"/>
              <a:gd name="connsiteY11" fmla="*/ 43025 h 43147"/>
              <a:gd name="connsiteX12" fmla="*/ 17130 w 43870"/>
              <a:gd name="connsiteY12" fmla="*/ 39185 h 43147"/>
              <a:gd name="connsiteX13" fmla="*/ 1760 w 43870"/>
              <a:gd name="connsiteY13" fmla="*/ 31169 h 43147"/>
              <a:gd name="connsiteX14" fmla="*/ 645 w 43870"/>
              <a:gd name="connsiteY14" fmla="*/ 19623 h 43147"/>
              <a:gd name="connsiteX15" fmla="*/ 4513 w 43870"/>
              <a:gd name="connsiteY15" fmla="*/ 14426 h 43147"/>
              <a:gd name="connsiteX16" fmla="*/ 4550 w 43870"/>
              <a:gd name="connsiteY16" fmla="*/ 14289 h 43147"/>
              <a:gd name="connsiteX0" fmla="*/ 17128 w 43870"/>
              <a:gd name="connsiteY0" fmla="*/ 39009 h 43147"/>
              <a:gd name="connsiteX1" fmla="*/ 16460 w 43870"/>
              <a:gd name="connsiteY1" fmla="*/ 37269 h 43147"/>
              <a:gd name="connsiteX2" fmla="*/ 29728 w 43870"/>
              <a:gd name="connsiteY2" fmla="*/ 3871 h 43147"/>
              <a:gd name="connsiteX3" fmla="*/ 30470 w 43870"/>
              <a:gd name="connsiteY3" fmla="*/ 2259 h 43147"/>
              <a:gd name="connsiteX4" fmla="*/ 14650 w 43870"/>
              <a:gd name="connsiteY4" fmla="*/ 5111 h 43147"/>
              <a:gd name="connsiteX5" fmla="*/ 15950 w 43870"/>
              <a:gd name="connsiteY5" fmla="*/ 6459 h 43147"/>
              <a:gd name="connsiteX6" fmla="*/ 4777 w 43870"/>
              <a:gd name="connsiteY6" fmla="*/ 15708 h 43147"/>
              <a:gd name="connsiteX7" fmla="*/ 4550 w 43870"/>
              <a:gd name="connsiteY7" fmla="*/ 14289 h 43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70" h="43147">
                <a:moveTo>
                  <a:pt x="4550" y="14289"/>
                </a:moveTo>
                <a:cubicBezTo>
                  <a:pt x="4279" y="11576"/>
                  <a:pt x="4911" y="8840"/>
                  <a:pt x="6273" y="6826"/>
                </a:cubicBezTo>
                <a:cubicBezTo>
                  <a:pt x="8425" y="3645"/>
                  <a:pt x="11914" y="2936"/>
                  <a:pt x="14655" y="5121"/>
                </a:cubicBezTo>
                <a:cubicBezTo>
                  <a:pt x="18009" y="4003"/>
                  <a:pt x="23761" y="572"/>
                  <a:pt x="26399" y="119"/>
                </a:cubicBezTo>
                <a:cubicBezTo>
                  <a:pt x="29037" y="-334"/>
                  <a:pt x="29525" y="689"/>
                  <a:pt x="30483" y="2400"/>
                </a:cubicBezTo>
                <a:cubicBezTo>
                  <a:pt x="31865" y="186"/>
                  <a:pt x="34088" y="-697"/>
                  <a:pt x="36113" y="609"/>
                </a:cubicBezTo>
                <a:cubicBezTo>
                  <a:pt x="38138" y="1915"/>
                  <a:pt x="41573" y="7775"/>
                  <a:pt x="42632" y="10237"/>
                </a:cubicBezTo>
                <a:cubicBezTo>
                  <a:pt x="43691" y="12699"/>
                  <a:pt x="42981" y="13750"/>
                  <a:pt x="42468" y="15379"/>
                </a:cubicBezTo>
                <a:cubicBezTo>
                  <a:pt x="43729" y="17613"/>
                  <a:pt x="44170" y="20509"/>
                  <a:pt x="43666" y="23241"/>
                </a:cubicBezTo>
                <a:cubicBezTo>
                  <a:pt x="42996" y="26873"/>
                  <a:pt x="40778" y="29593"/>
                  <a:pt x="38054" y="30123"/>
                </a:cubicBezTo>
                <a:cubicBezTo>
                  <a:pt x="38041" y="32390"/>
                  <a:pt x="38334" y="33870"/>
                  <a:pt x="36045" y="36020"/>
                </a:cubicBezTo>
                <a:cubicBezTo>
                  <a:pt x="33756" y="38170"/>
                  <a:pt x="27469" y="42498"/>
                  <a:pt x="24317" y="43025"/>
                </a:cubicBezTo>
                <a:cubicBezTo>
                  <a:pt x="21165" y="43552"/>
                  <a:pt x="18701" y="42392"/>
                  <a:pt x="17130" y="39185"/>
                </a:cubicBezTo>
                <a:cubicBezTo>
                  <a:pt x="13371" y="37209"/>
                  <a:pt x="4508" y="34429"/>
                  <a:pt x="1760" y="31169"/>
                </a:cubicBezTo>
                <a:cubicBezTo>
                  <a:pt x="-988" y="27909"/>
                  <a:pt x="186" y="22413"/>
                  <a:pt x="645" y="19623"/>
                </a:cubicBezTo>
                <a:cubicBezTo>
                  <a:pt x="889" y="16868"/>
                  <a:pt x="2495" y="14710"/>
                  <a:pt x="4513" y="14426"/>
                </a:cubicBezTo>
                <a:cubicBezTo>
                  <a:pt x="4525" y="14380"/>
                  <a:pt x="4538" y="14335"/>
                  <a:pt x="4550" y="14289"/>
                </a:cubicBezTo>
                <a:close/>
              </a:path>
              <a:path w="43870" h="43147" fill="none" extrusionOk="0">
                <a:moveTo>
                  <a:pt x="17128" y="39009"/>
                </a:moveTo>
                <a:cubicBezTo>
                  <a:pt x="16861" y="38463"/>
                  <a:pt x="16637" y="37880"/>
                  <a:pt x="16460" y="37269"/>
                </a:cubicBezTo>
                <a:moveTo>
                  <a:pt x="29728" y="3871"/>
                </a:moveTo>
                <a:cubicBezTo>
                  <a:pt x="29917" y="3288"/>
                  <a:pt x="30166" y="2745"/>
                  <a:pt x="30470" y="2259"/>
                </a:cubicBezTo>
                <a:moveTo>
                  <a:pt x="14650" y="5111"/>
                </a:moveTo>
                <a:cubicBezTo>
                  <a:pt x="15122" y="5487"/>
                  <a:pt x="15558" y="5940"/>
                  <a:pt x="15950" y="6459"/>
                </a:cubicBezTo>
                <a:moveTo>
                  <a:pt x="4777" y="15708"/>
                </a:moveTo>
                <a:cubicBezTo>
                  <a:pt x="4674" y="15244"/>
                  <a:pt x="4598" y="14770"/>
                  <a:pt x="4550" y="14289"/>
                </a:cubicBezTo>
              </a:path>
            </a:pathLst>
          </a:custGeom>
          <a:solidFill>
            <a:srgbClr val="006C76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8" name="Trapezoid 67">
            <a:extLst>
              <a:ext uri="{FF2B5EF4-FFF2-40B4-BE49-F238E27FC236}">
                <a16:creationId xmlns:a16="http://schemas.microsoft.com/office/drawing/2014/main" id="{4D22A827-D38C-B4A2-A66A-C5E91924D95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0800000">
            <a:off x="358510" y="4354153"/>
            <a:ext cx="1182202" cy="1794616"/>
          </a:xfrm>
          <a:prstGeom prst="trapezoid">
            <a:avLst>
              <a:gd name="adj" fmla="val 10750"/>
            </a:avLst>
          </a:pr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8" name="Trapezoid 97">
            <a:extLst>
              <a:ext uri="{FF2B5EF4-FFF2-40B4-BE49-F238E27FC236}">
                <a16:creationId xmlns:a16="http://schemas.microsoft.com/office/drawing/2014/main" id="{B010A74F-8084-05D2-FD69-86BFB0F13CF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0800000">
            <a:off x="358510" y="4354153"/>
            <a:ext cx="1182202" cy="1794616"/>
          </a:xfrm>
          <a:prstGeom prst="trapezoid">
            <a:avLst>
              <a:gd name="adj" fmla="val 10750"/>
            </a:avLst>
          </a:pr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1" name="Rechteck 150">
            <a:extLst>
              <a:ext uri="{FF2B5EF4-FFF2-40B4-BE49-F238E27FC236}">
                <a16:creationId xmlns:a16="http://schemas.microsoft.com/office/drawing/2014/main" id="{811C8E6C-8298-7EBC-9109-34657BCCF82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081882" y="-8580"/>
            <a:ext cx="758199" cy="96974"/>
          </a:xfrm>
          <a:prstGeom prst="rect">
            <a:avLst/>
          </a:pr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2" name="Rechteck 151">
            <a:extLst>
              <a:ext uri="{FF2B5EF4-FFF2-40B4-BE49-F238E27FC236}">
                <a16:creationId xmlns:a16="http://schemas.microsoft.com/office/drawing/2014/main" id="{42AB7144-EB7C-6B77-3BA7-8277ECA438A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716900" y="-9088"/>
            <a:ext cx="758199" cy="96974"/>
          </a:xfrm>
          <a:prstGeom prst="rect">
            <a:avLst/>
          </a:pr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8D9FE9EB-ABC8-EFF3-E122-289921A3DB2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373682" y="-13050"/>
            <a:ext cx="758199" cy="96974"/>
          </a:xfrm>
          <a:prstGeom prst="rect">
            <a:avLst/>
          </a:pr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60" name="Gruppieren 159">
            <a:extLst>
              <a:ext uri="{FF2B5EF4-FFF2-40B4-BE49-F238E27FC236}">
                <a16:creationId xmlns:a16="http://schemas.microsoft.com/office/drawing/2014/main" id="{2ED6F19C-172F-F1B2-BD83-E660672C701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158281" y="1645792"/>
            <a:ext cx="552068" cy="745487"/>
            <a:chOff x="4124874" y="484117"/>
            <a:chExt cx="607265" cy="820022"/>
          </a:xfrm>
        </p:grpSpPr>
        <p:sp>
          <p:nvSpPr>
            <p:cNvPr id="157" name="Rechteck 156">
              <a:extLst>
                <a:ext uri="{FF2B5EF4-FFF2-40B4-BE49-F238E27FC236}">
                  <a16:creationId xmlns:a16="http://schemas.microsoft.com/office/drawing/2014/main" id="{94852B6A-1DFD-DA39-E2A4-3196AA66409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124878" y="484117"/>
              <a:ext cx="607261" cy="820022"/>
            </a:xfrm>
            <a:prstGeom prst="rect">
              <a:avLst/>
            </a:prstGeom>
            <a:solidFill>
              <a:srgbClr val="79D3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58" name="Freihandform: Form 157">
              <a:extLst>
                <a:ext uri="{FF2B5EF4-FFF2-40B4-BE49-F238E27FC236}">
                  <a16:creationId xmlns:a16="http://schemas.microsoft.com/office/drawing/2014/main" id="{CF26AADF-4A41-B8F5-E4F6-3B50C21A131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4124874" y="663080"/>
              <a:ext cx="607260" cy="641059"/>
            </a:xfrm>
            <a:custGeom>
              <a:avLst/>
              <a:gdLst>
                <a:gd name="connsiteX0" fmla="*/ 88647 w 607261"/>
                <a:gd name="connsiteY0" fmla="*/ 0 h 602094"/>
                <a:gd name="connsiteX1" fmla="*/ 607261 w 607261"/>
                <a:gd name="connsiteY1" fmla="*/ 0 h 602094"/>
                <a:gd name="connsiteX2" fmla="*/ 607261 w 607261"/>
                <a:gd name="connsiteY2" fmla="*/ 550617 h 602094"/>
                <a:gd name="connsiteX3" fmla="*/ 575749 w 607261"/>
                <a:gd name="connsiteY3" fmla="*/ 578958 h 602094"/>
                <a:gd name="connsiteX4" fmla="*/ 538230 w 607261"/>
                <a:gd name="connsiteY4" fmla="*/ 596834 h 602094"/>
                <a:gd name="connsiteX5" fmla="*/ 374786 w 607261"/>
                <a:gd name="connsiteY5" fmla="*/ 517411 h 602094"/>
                <a:gd name="connsiteX6" fmla="*/ 131996 w 607261"/>
                <a:gd name="connsiteY6" fmla="*/ 438940 h 602094"/>
                <a:gd name="connsiteX7" fmla="*/ 25247 w 607261"/>
                <a:gd name="connsiteY7" fmla="*/ 351617 h 602094"/>
                <a:gd name="connsiteX8" fmla="*/ 48057 w 607261"/>
                <a:gd name="connsiteY8" fmla="*/ 233744 h 602094"/>
                <a:gd name="connsiteX9" fmla="*/ 643 w 607261"/>
                <a:gd name="connsiteY9" fmla="*/ 148757 h 602094"/>
                <a:gd name="connsiteX10" fmla="*/ 0 w 607261"/>
                <a:gd name="connsiteY10" fmla="*/ 118022 h 602094"/>
                <a:gd name="connsiteX11" fmla="*/ 0 w 607261"/>
                <a:gd name="connsiteY11" fmla="*/ 112358 h 602094"/>
                <a:gd name="connsiteX12" fmla="*/ 9523 w 607261"/>
                <a:gd name="connsiteY12" fmla="*/ 72802 h 602094"/>
                <a:gd name="connsiteX13" fmla="*/ 87855 w 607261"/>
                <a:gd name="connsiteY13" fmla="*/ 5321 h 602094"/>
                <a:gd name="connsiteX14" fmla="*/ 88696 w 607261"/>
                <a:gd name="connsiteY14" fmla="*/ 2488 h 602094"/>
                <a:gd name="connsiteX15" fmla="*/ 88647 w 607261"/>
                <a:gd name="connsiteY15" fmla="*/ 0 h 602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07261" h="602094">
                  <a:moveTo>
                    <a:pt x="88647" y="0"/>
                  </a:moveTo>
                  <a:lnTo>
                    <a:pt x="607261" y="0"/>
                  </a:lnTo>
                  <a:lnTo>
                    <a:pt x="607261" y="550617"/>
                  </a:lnTo>
                  <a:lnTo>
                    <a:pt x="575749" y="578958"/>
                  </a:lnTo>
                  <a:cubicBezTo>
                    <a:pt x="564077" y="586834"/>
                    <a:pt x="551488" y="592889"/>
                    <a:pt x="538230" y="596834"/>
                  </a:cubicBezTo>
                  <a:cubicBezTo>
                    <a:pt x="475736" y="615428"/>
                    <a:pt x="410513" y="583742"/>
                    <a:pt x="374786" y="517411"/>
                  </a:cubicBezTo>
                  <a:cubicBezTo>
                    <a:pt x="290460" y="580370"/>
                    <a:pt x="180936" y="544982"/>
                    <a:pt x="131996" y="438940"/>
                  </a:cubicBezTo>
                  <a:cubicBezTo>
                    <a:pt x="83921" y="445910"/>
                    <a:pt x="38779" y="408991"/>
                    <a:pt x="25247" y="351617"/>
                  </a:cubicBezTo>
                  <a:cubicBezTo>
                    <a:pt x="15446" y="310106"/>
                    <a:pt x="24110" y="265306"/>
                    <a:pt x="48057" y="233744"/>
                  </a:cubicBezTo>
                  <a:cubicBezTo>
                    <a:pt x="22575" y="215176"/>
                    <a:pt x="5562" y="183811"/>
                    <a:pt x="643" y="148757"/>
                  </a:cubicBezTo>
                  <a:lnTo>
                    <a:pt x="0" y="118022"/>
                  </a:lnTo>
                  <a:lnTo>
                    <a:pt x="0" y="112358"/>
                  </a:lnTo>
                  <a:lnTo>
                    <a:pt x="9523" y="72802"/>
                  </a:lnTo>
                  <a:cubicBezTo>
                    <a:pt x="24287" y="35935"/>
                    <a:pt x="53436" y="9727"/>
                    <a:pt x="87855" y="5321"/>
                  </a:cubicBezTo>
                  <a:cubicBezTo>
                    <a:pt x="88128" y="4370"/>
                    <a:pt x="88424" y="3439"/>
                    <a:pt x="88696" y="2488"/>
                  </a:cubicBezTo>
                  <a:lnTo>
                    <a:pt x="88647" y="0"/>
                  </a:lnTo>
                  <a:close/>
                </a:path>
              </a:pathLst>
            </a:custGeom>
            <a:solidFill>
              <a:srgbClr val="00A8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59" name="Träne 158">
              <a:extLst>
                <a:ext uri="{FF2B5EF4-FFF2-40B4-BE49-F238E27FC236}">
                  <a16:creationId xmlns:a16="http://schemas.microsoft.com/office/drawing/2014/main" id="{292C41D8-099B-1672-35D5-52C113B0224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4152002" y="878253"/>
              <a:ext cx="400050" cy="400050"/>
            </a:xfrm>
            <a:prstGeom prst="teardrop">
              <a:avLst/>
            </a:prstGeom>
            <a:solidFill>
              <a:srgbClr val="BFE9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96" name="Gruppieren 195">
            <a:extLst>
              <a:ext uri="{FF2B5EF4-FFF2-40B4-BE49-F238E27FC236}">
                <a16:creationId xmlns:a16="http://schemas.microsoft.com/office/drawing/2014/main" id="{BC57308B-F336-097A-97F4-5AA5CE1C15E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flipH="1">
            <a:off x="7507454" y="3233458"/>
            <a:ext cx="916160" cy="748151"/>
            <a:chOff x="12627418" y="6381277"/>
            <a:chExt cx="916160" cy="748151"/>
          </a:xfrm>
        </p:grpSpPr>
        <p:sp>
          <p:nvSpPr>
            <p:cNvPr id="181" name="Freihandform: Form 180">
              <a:extLst>
                <a:ext uri="{FF2B5EF4-FFF2-40B4-BE49-F238E27FC236}">
                  <a16:creationId xmlns:a16="http://schemas.microsoft.com/office/drawing/2014/main" id="{21177890-D62F-A7AB-9D7E-4F78C758422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627418" y="6381277"/>
              <a:ext cx="746361" cy="748151"/>
            </a:xfrm>
            <a:custGeom>
              <a:avLst/>
              <a:gdLst>
                <a:gd name="connsiteX0" fmla="*/ 43393 w 661988"/>
                <a:gd name="connsiteY0" fmla="*/ 0 h 663575"/>
                <a:gd name="connsiteX1" fmla="*/ 618595 w 661988"/>
                <a:gd name="connsiteY1" fmla="*/ 0 h 663575"/>
                <a:gd name="connsiteX2" fmla="*/ 661988 w 661988"/>
                <a:gd name="connsiteY2" fmla="*/ 43393 h 663575"/>
                <a:gd name="connsiteX3" fmla="*/ 661988 w 661988"/>
                <a:gd name="connsiteY3" fmla="*/ 216957 h 663575"/>
                <a:gd name="connsiteX4" fmla="*/ 618595 w 661988"/>
                <a:gd name="connsiteY4" fmla="*/ 260350 h 663575"/>
                <a:gd name="connsiteX5" fmla="*/ 595313 w 661988"/>
                <a:gd name="connsiteY5" fmla="*/ 260350 h 663575"/>
                <a:gd name="connsiteX6" fmla="*/ 595313 w 661988"/>
                <a:gd name="connsiteY6" fmla="*/ 663575 h 663575"/>
                <a:gd name="connsiteX7" fmla="*/ 0 w 661988"/>
                <a:gd name="connsiteY7" fmla="*/ 663575 h 663575"/>
                <a:gd name="connsiteX8" fmla="*/ 0 w 661988"/>
                <a:gd name="connsiteY8" fmla="*/ 216957 h 663575"/>
                <a:gd name="connsiteX9" fmla="*/ 0 w 661988"/>
                <a:gd name="connsiteY9" fmla="*/ 77288 h 663575"/>
                <a:gd name="connsiteX10" fmla="*/ 0 w 661988"/>
                <a:gd name="connsiteY10" fmla="*/ 43393 h 663575"/>
                <a:gd name="connsiteX11" fmla="*/ 43393 w 661988"/>
                <a:gd name="connsiteY11" fmla="*/ 0 h 66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61988" h="663575">
                  <a:moveTo>
                    <a:pt x="43393" y="0"/>
                  </a:moveTo>
                  <a:lnTo>
                    <a:pt x="618595" y="0"/>
                  </a:lnTo>
                  <a:cubicBezTo>
                    <a:pt x="642560" y="0"/>
                    <a:pt x="661988" y="19428"/>
                    <a:pt x="661988" y="43393"/>
                  </a:cubicBezTo>
                  <a:lnTo>
                    <a:pt x="661988" y="216957"/>
                  </a:lnTo>
                  <a:cubicBezTo>
                    <a:pt x="661988" y="240922"/>
                    <a:pt x="642560" y="260350"/>
                    <a:pt x="618595" y="260350"/>
                  </a:cubicBezTo>
                  <a:lnTo>
                    <a:pt x="595313" y="260350"/>
                  </a:lnTo>
                  <a:lnTo>
                    <a:pt x="595313" y="663575"/>
                  </a:lnTo>
                  <a:lnTo>
                    <a:pt x="0" y="663575"/>
                  </a:lnTo>
                  <a:lnTo>
                    <a:pt x="0" y="216957"/>
                  </a:lnTo>
                  <a:lnTo>
                    <a:pt x="0" y="77288"/>
                  </a:lnTo>
                  <a:lnTo>
                    <a:pt x="0" y="43393"/>
                  </a:lnTo>
                  <a:cubicBezTo>
                    <a:pt x="0" y="19428"/>
                    <a:pt x="19428" y="0"/>
                    <a:pt x="43393" y="0"/>
                  </a:cubicBezTo>
                  <a:close/>
                </a:path>
              </a:pathLst>
            </a:custGeom>
            <a:solidFill>
              <a:srgbClr val="09A8F6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2" name="Freihandform: Form 181">
              <a:extLst>
                <a:ext uri="{FF2B5EF4-FFF2-40B4-BE49-F238E27FC236}">
                  <a16:creationId xmlns:a16="http://schemas.microsoft.com/office/drawing/2014/main" id="{882D3691-CC99-F65F-7CE1-661EA52F87D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296997" y="6393806"/>
              <a:ext cx="101471" cy="369500"/>
            </a:xfrm>
            <a:custGeom>
              <a:avLst/>
              <a:gdLst>
                <a:gd name="connsiteX0" fmla="*/ 41009 w 82018"/>
                <a:gd name="connsiteY0" fmla="*/ 0 h 327729"/>
                <a:gd name="connsiteX1" fmla="*/ 82018 w 82018"/>
                <a:gd name="connsiteY1" fmla="*/ 141361 h 327729"/>
                <a:gd name="connsiteX2" fmla="*/ 81859 w 82018"/>
                <a:gd name="connsiteY2" fmla="*/ 142688 h 327729"/>
                <a:gd name="connsiteX3" fmla="*/ 82017 w 82018"/>
                <a:gd name="connsiteY3" fmla="*/ 142688 h 327729"/>
                <a:gd name="connsiteX4" fmla="*/ 82017 w 82018"/>
                <a:gd name="connsiteY4" fmla="*/ 327729 h 327729"/>
                <a:gd name="connsiteX5" fmla="*/ 0 w 82018"/>
                <a:gd name="connsiteY5" fmla="*/ 327729 h 327729"/>
                <a:gd name="connsiteX6" fmla="*/ 0 w 82018"/>
                <a:gd name="connsiteY6" fmla="*/ 142688 h 327729"/>
                <a:gd name="connsiteX7" fmla="*/ 160 w 82018"/>
                <a:gd name="connsiteY7" fmla="*/ 142688 h 327729"/>
                <a:gd name="connsiteX8" fmla="*/ 0 w 82018"/>
                <a:gd name="connsiteY8" fmla="*/ 141361 h 327729"/>
                <a:gd name="connsiteX9" fmla="*/ 41009 w 82018"/>
                <a:gd name="connsiteY9" fmla="*/ 0 h 32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2018" h="327729">
                  <a:moveTo>
                    <a:pt x="41009" y="0"/>
                  </a:moveTo>
                  <a:cubicBezTo>
                    <a:pt x="63658" y="0"/>
                    <a:pt x="82018" y="63289"/>
                    <a:pt x="82018" y="141361"/>
                  </a:cubicBezTo>
                  <a:lnTo>
                    <a:pt x="81859" y="142688"/>
                  </a:lnTo>
                  <a:lnTo>
                    <a:pt x="82017" y="142688"/>
                  </a:lnTo>
                  <a:lnTo>
                    <a:pt x="82017" y="327729"/>
                  </a:lnTo>
                  <a:lnTo>
                    <a:pt x="0" y="327729"/>
                  </a:lnTo>
                  <a:lnTo>
                    <a:pt x="0" y="142688"/>
                  </a:lnTo>
                  <a:lnTo>
                    <a:pt x="160" y="142688"/>
                  </a:lnTo>
                  <a:lnTo>
                    <a:pt x="0" y="141361"/>
                  </a:lnTo>
                  <a:cubicBezTo>
                    <a:pt x="0" y="63289"/>
                    <a:pt x="18360" y="0"/>
                    <a:pt x="41009" y="0"/>
                  </a:cubicBezTo>
                  <a:close/>
                </a:path>
              </a:pathLst>
            </a:custGeom>
            <a:solidFill>
              <a:srgbClr val="79D3FF"/>
            </a:solidFill>
            <a:ln w="6350"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3" name="Rechteck 159">
              <a:extLst>
                <a:ext uri="{FF2B5EF4-FFF2-40B4-BE49-F238E27FC236}">
                  <a16:creationId xmlns:a16="http://schemas.microsoft.com/office/drawing/2014/main" id="{D695E03F-C017-4831-B822-EA922BCB038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42" y="6422409"/>
              <a:ext cx="238236" cy="57104"/>
            </a:xfrm>
            <a:custGeom>
              <a:avLst/>
              <a:gdLst>
                <a:gd name="connsiteX0" fmla="*/ 0 w 204954"/>
                <a:gd name="connsiteY0" fmla="*/ 0 h 50649"/>
                <a:gd name="connsiteX1" fmla="*/ 204954 w 204954"/>
                <a:gd name="connsiteY1" fmla="*/ 0 h 50649"/>
                <a:gd name="connsiteX2" fmla="*/ 204954 w 204954"/>
                <a:gd name="connsiteY2" fmla="*/ 50649 h 50649"/>
                <a:gd name="connsiteX3" fmla="*/ 0 w 204954"/>
                <a:gd name="connsiteY3" fmla="*/ 50649 h 50649"/>
                <a:gd name="connsiteX4" fmla="*/ 0 w 204954"/>
                <a:gd name="connsiteY4" fmla="*/ 0 h 50649"/>
                <a:gd name="connsiteX0" fmla="*/ 6350 w 211304"/>
                <a:gd name="connsiteY0" fmla="*/ 0 h 50649"/>
                <a:gd name="connsiteX1" fmla="*/ 211304 w 211304"/>
                <a:gd name="connsiteY1" fmla="*/ 0 h 50649"/>
                <a:gd name="connsiteX2" fmla="*/ 211304 w 211304"/>
                <a:gd name="connsiteY2" fmla="*/ 50649 h 50649"/>
                <a:gd name="connsiteX3" fmla="*/ 0 w 211304"/>
                <a:gd name="connsiteY3" fmla="*/ 50649 h 50649"/>
                <a:gd name="connsiteX4" fmla="*/ 6350 w 211304"/>
                <a:gd name="connsiteY4" fmla="*/ 0 h 50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304" h="50649">
                  <a:moveTo>
                    <a:pt x="6350" y="0"/>
                  </a:moveTo>
                  <a:lnTo>
                    <a:pt x="211304" y="0"/>
                  </a:lnTo>
                  <a:lnTo>
                    <a:pt x="211304" y="50649"/>
                  </a:lnTo>
                  <a:lnTo>
                    <a:pt x="0" y="5064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05961"/>
            </a:solidFill>
            <a:ln>
              <a:solidFill>
                <a:srgbClr val="243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4" name="Rechteck 183">
              <a:extLst>
                <a:ext uri="{FF2B5EF4-FFF2-40B4-BE49-F238E27FC236}">
                  <a16:creationId xmlns:a16="http://schemas.microsoft.com/office/drawing/2014/main" id="{BE322CE1-89C1-5870-00E1-0894E322020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629465" y="6970981"/>
              <a:ext cx="667532" cy="85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97" name="Rechteck: abgerundete Ecken 196">
            <a:extLst>
              <a:ext uri="{FF2B5EF4-FFF2-40B4-BE49-F238E27FC236}">
                <a16:creationId xmlns:a16="http://schemas.microsoft.com/office/drawing/2014/main" id="{E570FF43-A841-9A00-DDD7-A1BBFC440FA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211615" y="1228137"/>
            <a:ext cx="1036524" cy="170102"/>
          </a:xfrm>
          <a:prstGeom prst="roundRect">
            <a:avLst>
              <a:gd name="adj" fmla="val 35332"/>
            </a:avLst>
          </a:prstGeom>
          <a:solidFill>
            <a:srgbClr val="09A8F6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99" name="Rechteck: abgerundete Ecken 198">
            <a:extLst>
              <a:ext uri="{FF2B5EF4-FFF2-40B4-BE49-F238E27FC236}">
                <a16:creationId xmlns:a16="http://schemas.microsoft.com/office/drawing/2014/main" id="{FDEA05E7-921F-44E0-1981-00B0D28A417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211615" y="1053334"/>
            <a:ext cx="1036524" cy="170102"/>
          </a:xfrm>
          <a:prstGeom prst="roundRect">
            <a:avLst>
              <a:gd name="adj" fmla="val 35332"/>
            </a:avLst>
          </a:prstGeom>
          <a:solidFill>
            <a:srgbClr val="09A8F6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0" name="Rechteck: abgerundete Ecken 199">
            <a:extLst>
              <a:ext uri="{FF2B5EF4-FFF2-40B4-BE49-F238E27FC236}">
                <a16:creationId xmlns:a16="http://schemas.microsoft.com/office/drawing/2014/main" id="{6DB30047-BE05-0E11-4797-A4FAAB3ABD8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211615" y="897524"/>
            <a:ext cx="830103" cy="154451"/>
          </a:xfrm>
          <a:prstGeom prst="roundRect">
            <a:avLst>
              <a:gd name="adj" fmla="val 35332"/>
            </a:avLst>
          </a:prstGeom>
          <a:solidFill>
            <a:srgbClr val="79D3FF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1" name="Freihandform: Form 200">
            <a:extLst>
              <a:ext uri="{FF2B5EF4-FFF2-40B4-BE49-F238E27FC236}">
                <a16:creationId xmlns:a16="http://schemas.microsoft.com/office/drawing/2014/main" id="{D029741F-A9BA-107F-1D35-7F8DB3A5BD9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 flipV="1">
            <a:off x="0" y="-3933"/>
            <a:ext cx="1894649" cy="1527825"/>
          </a:xfrm>
          <a:custGeom>
            <a:avLst/>
            <a:gdLst>
              <a:gd name="connsiteX0" fmla="*/ 1816545 w 2493841"/>
              <a:gd name="connsiteY0" fmla="*/ 0 h 2011008"/>
              <a:gd name="connsiteX1" fmla="*/ 2356730 w 2493841"/>
              <a:gd name="connsiteY1" fmla="*/ 81668 h 2011008"/>
              <a:gd name="connsiteX2" fmla="*/ 2493841 w 2493841"/>
              <a:gd name="connsiteY2" fmla="*/ 131852 h 2011008"/>
              <a:gd name="connsiteX3" fmla="*/ 2493841 w 2493841"/>
              <a:gd name="connsiteY3" fmla="*/ 2011008 h 2011008"/>
              <a:gd name="connsiteX4" fmla="*/ 10712 w 2493841"/>
              <a:gd name="connsiteY4" fmla="*/ 2011008 h 2011008"/>
              <a:gd name="connsiteX5" fmla="*/ 9379 w 2493841"/>
              <a:gd name="connsiteY5" fmla="*/ 2002276 h 2011008"/>
              <a:gd name="connsiteX6" fmla="*/ 0 w 2493841"/>
              <a:gd name="connsiteY6" fmla="*/ 1816545 h 2011008"/>
              <a:gd name="connsiteX7" fmla="*/ 1816545 w 2493841"/>
              <a:gd name="connsiteY7" fmla="*/ 0 h 2011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93841" h="2011008">
                <a:moveTo>
                  <a:pt x="1816545" y="0"/>
                </a:moveTo>
                <a:cubicBezTo>
                  <a:pt x="2004655" y="0"/>
                  <a:pt x="2186086" y="28593"/>
                  <a:pt x="2356730" y="81668"/>
                </a:cubicBezTo>
                <a:lnTo>
                  <a:pt x="2493841" y="131852"/>
                </a:lnTo>
                <a:lnTo>
                  <a:pt x="2493841" y="2011008"/>
                </a:lnTo>
                <a:lnTo>
                  <a:pt x="10712" y="2011008"/>
                </a:lnTo>
                <a:lnTo>
                  <a:pt x="9379" y="2002276"/>
                </a:lnTo>
                <a:cubicBezTo>
                  <a:pt x="3177" y="1941209"/>
                  <a:pt x="0" y="1879248"/>
                  <a:pt x="0" y="1816545"/>
                </a:cubicBezTo>
                <a:cubicBezTo>
                  <a:pt x="0" y="813295"/>
                  <a:pt x="813295" y="0"/>
                  <a:pt x="1816545" y="0"/>
                </a:cubicBezTo>
                <a:close/>
              </a:path>
            </a:pathLst>
          </a:custGeom>
          <a:solidFill>
            <a:srgbClr val="09A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684000" rIns="91440" bIns="45720" rtlCol="0" anchor="ctr">
            <a:noAutofit/>
          </a:bodyPr>
          <a:lstStyle/>
          <a:p>
            <a:pPr algn="ctr"/>
            <a:endParaRPr lang="de-DE" sz="2800" b="1">
              <a:latin typeface="Helvetica" panose="020B0604020202020204" pitchFamily="34" charset="0"/>
              <a:ea typeface="Inter" panose="020B0502030000000004" pitchFamily="34" charset="0"/>
              <a:cs typeface="Helvetica" panose="020B0604020202020204" pitchFamily="34" charset="0"/>
            </a:endParaRP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4A174E47-A84F-DAC3-2FE2-913A9DFD9A9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4001" y="8774"/>
            <a:ext cx="6908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D79294BD-102F-8643-C476-A56508498FD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17" y="177537"/>
            <a:ext cx="14442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>
                <a:latin typeface="Helvetica" panose="020B0604020202020204" pitchFamily="34" charset="0"/>
                <a:cs typeface="Helvetica" panose="020B0604020202020204" pitchFamily="34" charset="0"/>
              </a:rPr>
              <a:t>Zahlen für heiße Luft?</a:t>
            </a:r>
          </a:p>
        </p:txBody>
      </p:sp>
      <p:sp>
        <p:nvSpPr>
          <p:cNvPr id="204" name="Trapezoid 203">
            <a:extLst>
              <a:ext uri="{FF2B5EF4-FFF2-40B4-BE49-F238E27FC236}">
                <a16:creationId xmlns:a16="http://schemas.microsoft.com/office/drawing/2014/main" id="{CCC3DEE1-465F-F2C4-A348-A9657E07CBB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0800000">
            <a:off x="358349" y="4354153"/>
            <a:ext cx="1182202" cy="1794616"/>
          </a:xfrm>
          <a:prstGeom prst="trapezoid">
            <a:avLst>
              <a:gd name="adj" fmla="val 10750"/>
            </a:avLst>
          </a:prstGeom>
          <a:solidFill>
            <a:srgbClr val="505961"/>
          </a:solidFill>
          <a:ln w="6350">
            <a:solidFill>
              <a:srgbClr val="243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07" name="Grafik 206" descr="Ein Bild, das Text, Sportdrachen enthält.&#10;&#10;Automatisch generierte Beschreibung">
            <a:extLst>
              <a:ext uri="{FF2B5EF4-FFF2-40B4-BE49-F238E27FC236}">
                <a16:creationId xmlns:a16="http://schemas.microsoft.com/office/drawing/2014/main" id="{2159D1A0-512D-139E-9C35-1BE454E8A2C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572" y="279689"/>
            <a:ext cx="1080000" cy="1080000"/>
          </a:xfrm>
          <a:prstGeom prst="rect">
            <a:avLst/>
          </a:prstGeom>
          <a:ln w="38100">
            <a:solidFill>
              <a:srgbClr val="505961"/>
            </a:solidFill>
          </a:ln>
        </p:spPr>
      </p:pic>
    </p:spTree>
    <p:extLst>
      <p:ext uri="{BB962C8B-B14F-4D97-AF65-F5344CB8AC3E}">
        <p14:creationId xmlns:p14="http://schemas.microsoft.com/office/powerpoint/2010/main" val="39472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1.66667E-6 0.00024 C -0.02083 -0.00787 0.01289 0.00579 -0.0306 -0.02083 C -0.06211 -0.03981 -0.11341 -0.0655 -0.14544 -0.07199 C -0.19388 -0.08148 -0.28073 -0.08078 -0.32995 -0.08125 C -0.37448 -0.06296 -0.42969 -0.0449 -0.47201 -0.01111 C -0.49844 0.00996 -0.54557 0.05764 -0.57318 0.09538 C -0.58607 0.11297 -0.59922 0.13033 -0.61094 0.15047 C -0.63438 0.19121 -0.65482 0.23681 -0.67839 0.27732 C -0.67982 0.2801 -0.6819 0.28218 -0.68307 0.28565 C -0.71172 0.372 -0.69089 0.32084 -0.71354 0.38241 C -0.71615 0.38936 -0.71784 0.39237 -0.7207 0.39769 " pathEditMode="relative" rAng="0" ptsTypes="AAAAAAAAAAAA">
                                      <p:cBhvr>
                                        <p:cTn id="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42" y="1581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32" presetClass="emph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8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54" grpId="0" animBg="1"/>
      <p:bldP spid="154" grpId="1" animBg="1"/>
      <p:bldP spid="149" grpId="0" animBg="1"/>
      <p:bldP spid="149" grpId="1" animBg="1"/>
      <p:bldP spid="149" grpId="2" animBg="1"/>
      <p:bldP spid="149" grpId="3" animBg="1"/>
      <p:bldP spid="150" grpId="0" animBg="1"/>
      <p:bldP spid="2" grpId="0" animBg="1"/>
      <p:bldP spid="2" grpId="1" animBg="1"/>
      <p:bldP spid="109" grpId="0" animBg="1"/>
      <p:bldP spid="109" grpId="1" animBg="1"/>
      <p:bldP spid="19" grpId="0" animBg="1"/>
      <p:bldP spid="20" grpId="0" animBg="1"/>
      <p:bldP spid="21" grpId="0" animBg="1"/>
      <p:bldP spid="27" grpId="0" animBg="1"/>
      <p:bldP spid="34" grpId="0" animBg="1"/>
      <p:bldP spid="43" grpId="0" animBg="1"/>
      <p:bldP spid="44" grpId="0" animBg="1"/>
      <p:bldP spid="56" grpId="0" animBg="1"/>
      <p:bldP spid="57" grpId="0" animBg="1"/>
      <p:bldP spid="70" grpId="0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92" grpId="0" animBg="1"/>
      <p:bldP spid="92" grpId="1" animBg="1"/>
      <p:bldP spid="99" grpId="0" animBg="1"/>
      <p:bldP spid="99" grpId="1" animBg="1"/>
      <p:bldP spid="54" grpId="0" animBg="1"/>
      <p:bldP spid="55" grpId="0" animBg="1"/>
      <p:bldP spid="148" grpId="0" animBg="1"/>
      <p:bldP spid="22" grpId="0" animBg="1"/>
      <p:bldP spid="22" grpId="1" animBg="1"/>
      <p:bldP spid="68" grpId="0" animBg="1"/>
      <p:bldP spid="98" grpId="0" animBg="1"/>
      <p:bldP spid="201" grpId="0" animBg="1"/>
      <p:bldP spid="202" grpId="0"/>
      <p:bldP spid="202" grpId="1"/>
      <p:bldP spid="203" grpId="0"/>
      <p:bldP spid="204" grpId="0" animBg="1"/>
      <p:bldP spid="204" grpId="1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e3e585-18c1-444e-a2b2-7bdbe51b187b">
      <Terms xmlns="http://schemas.microsoft.com/office/infopath/2007/PartnerControls"/>
    </lcf76f155ced4ddcb4097134ff3c332f>
    <TaxCatchAll xmlns="436f5ecc-5095-4337-8a5c-a427a102b95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BA7B89BE078A48A6AD3D2A71A87705" ma:contentTypeVersion="16" ma:contentTypeDescription="Ein neues Dokument erstellen." ma:contentTypeScope="" ma:versionID="90396efd7769842602e8a7d9fb1a44c4">
  <xsd:schema xmlns:xsd="http://www.w3.org/2001/XMLSchema" xmlns:xs="http://www.w3.org/2001/XMLSchema" xmlns:p="http://schemas.microsoft.com/office/2006/metadata/properties" xmlns:ns2="14e3e585-18c1-444e-a2b2-7bdbe51b187b" xmlns:ns3="436f5ecc-5095-4337-8a5c-a427a102b955" targetNamespace="http://schemas.microsoft.com/office/2006/metadata/properties" ma:root="true" ma:fieldsID="87cfb989a3765ed6db2cba152cf9779f" ns2:_="" ns3:_="">
    <xsd:import namespace="14e3e585-18c1-444e-a2b2-7bdbe51b187b"/>
    <xsd:import namespace="436f5ecc-5095-4337-8a5c-a427a102b9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e3e585-18c1-444e-a2b2-7bdbe51b18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716ac760-1a2c-4294-b1ae-1042d39305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6f5ecc-5095-4337-8a5c-a427a102b95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bd20f98-f235-4af3-b20d-66000ab2e8a4}" ma:internalName="TaxCatchAll" ma:showField="CatchAllData" ma:web="436f5ecc-5095-4337-8a5c-a427a102b9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193F3F-C5D8-4EE0-8706-D79CC85F30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4C8B75-6E4A-485B-A1D8-FBCD0A090542}">
  <ds:schemaRefs>
    <ds:schemaRef ds:uri="14e3e585-18c1-444e-a2b2-7bdbe51b187b"/>
    <ds:schemaRef ds:uri="436f5ecc-5095-4337-8a5c-a427a102b955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626562C-F93A-4D55-9FA1-31E67B178B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e3e585-18c1-444e-a2b2-7bdbe51b187b"/>
    <ds:schemaRef ds:uri="436f5ecc-5095-4337-8a5c-a427a102b9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Breitbild</PresentationFormat>
  <Paragraphs>38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Franziska Händschel</dc:creator>
  <cp:lastModifiedBy>Franziska Händschel</cp:lastModifiedBy>
  <cp:revision>7</cp:revision>
  <dcterms:created xsi:type="dcterms:W3CDTF">2022-09-22T09:27:43Z</dcterms:created>
  <dcterms:modified xsi:type="dcterms:W3CDTF">2024-02-15T13:40:21Z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0x01010008BA7B89BE078A48A6AD3D2A71A87705</vt:lpwstr>
  </property>
  <property fmtid="{D5CDD505-2E9C-101B-9397-08002B2CF9AE}" pid="3" name="MediaServiceImageTags">
    <vt:lpwstr/>
  </property>
</Properties>
</file>